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22"/>
  </p:notesMasterIdLst>
  <p:sldIdLst>
    <p:sldId id="290" r:id="rId3"/>
    <p:sldId id="291" r:id="rId4"/>
    <p:sldId id="292" r:id="rId5"/>
    <p:sldId id="259" r:id="rId6"/>
    <p:sldId id="257" r:id="rId7"/>
    <p:sldId id="294" r:id="rId8"/>
    <p:sldId id="282" r:id="rId9"/>
    <p:sldId id="295" r:id="rId10"/>
    <p:sldId id="296" r:id="rId11"/>
    <p:sldId id="297" r:id="rId12"/>
    <p:sldId id="307" r:id="rId13"/>
    <p:sldId id="283" r:id="rId14"/>
    <p:sldId id="298" r:id="rId15"/>
    <p:sldId id="301" r:id="rId16"/>
    <p:sldId id="269" r:id="rId17"/>
    <p:sldId id="300" r:id="rId18"/>
    <p:sldId id="302" r:id="rId19"/>
    <p:sldId id="303" r:id="rId20"/>
    <p:sldId id="304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045">
          <p15:clr>
            <a:srgbClr val="A4A3A4"/>
          </p15:clr>
        </p15:guide>
        <p15:guide id="3" pos="3840">
          <p15:clr>
            <a:srgbClr val="A4A3A4"/>
          </p15:clr>
        </p15:guide>
        <p15:guide id="4" pos="7">
          <p15:clr>
            <a:srgbClr val="A4A3A4"/>
          </p15:clr>
        </p15:guide>
        <p15:guide id="5" pos="4861">
          <p15:clr>
            <a:srgbClr val="A4A3A4"/>
          </p15:clr>
        </p15:guide>
        <p15:guide id="6" pos="28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678" y="114"/>
      </p:cViewPr>
      <p:guideLst>
        <p:guide orient="horz" pos="2160"/>
        <p:guide orient="horz" pos="3045"/>
        <p:guide pos="3840"/>
        <p:guide pos="7"/>
        <p:guide pos="4861"/>
        <p:guide pos="28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1A22C-D4DF-4BCE-8497-044B1CE6FB6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2F6AB-D7D3-4D3A-8E5C-450F9FE6DA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49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2F6AB-D7D3-4D3A-8E5C-450F9FE6DA2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606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41F6-3538-4AE6-AF52-55ED7A3DD53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5296-3ABF-435C-8036-E71F96C96A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408217" y="639185"/>
            <a:ext cx="2740419" cy="5579630"/>
            <a:chOff x="555673" y="639185"/>
            <a:chExt cx="2740419" cy="5579630"/>
          </a:xfrm>
        </p:grpSpPr>
        <p:sp>
          <p:nvSpPr>
            <p:cNvPr id="7" name="文本框 6"/>
            <p:cNvSpPr txBox="1"/>
            <p:nvPr/>
          </p:nvSpPr>
          <p:spPr>
            <a:xfrm>
              <a:off x="555673" y="639185"/>
              <a:ext cx="2442707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400">
                  <a:latin typeface="锐字真言体免费商用" panose="02010600030101010101" pitchFamily="2" charset="-122"/>
                  <a:ea typeface="锐字真言体免费商用" panose="02010600030101010101" pitchFamily="2" charset="-122"/>
                  <a:cs typeface="胡晓波男神体" panose="02010600030101010101" pitchFamily="2" charset="-122"/>
                </a:rPr>
                <a:t>锐字真言体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55674" y="1358896"/>
              <a:ext cx="1990578" cy="497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cs typeface="胡晓波男神体" panose="02010600030101010101" pitchFamily="2" charset="-122"/>
                </a:rPr>
                <a:t>微软雅黑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5673" y="2041033"/>
              <a:ext cx="2740419" cy="43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000" spc="0">
                  <a:latin typeface="微软雅黑 Light" panose="020B0502040204020203" pitchFamily="34" charset="-122"/>
                  <a:ea typeface="微软雅黑 Light" panose="020B0502040204020203" pitchFamily="34" charset="-122"/>
                  <a:cs typeface="胡晓波男神体" panose="02010600030101010101" pitchFamily="2" charset="-122"/>
                </a:rPr>
                <a:t>雅黑 </a:t>
              </a:r>
              <a:r>
                <a:rPr lang="en-US" altLang="zh-CN" sz="2000" spc="0">
                  <a:latin typeface="微软雅黑 Light" panose="020B0502040204020203" pitchFamily="34" charset="-122"/>
                  <a:ea typeface="微软雅黑 Light" panose="020B0502040204020203" pitchFamily="34" charset="-122"/>
                  <a:cs typeface="胡晓波男神体" panose="02010600030101010101" pitchFamily="2" charset="-122"/>
                </a:rPr>
                <a:t>Light</a:t>
              </a:r>
              <a:endParaRPr lang="zh-CN" altLang="en-US" sz="2000" spc="0">
                <a:latin typeface="微软雅黑 Light" panose="020B0502040204020203" pitchFamily="34" charset="-122"/>
                <a:ea typeface="微软雅黑 Light" panose="020B0502040204020203" pitchFamily="34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55674" y="2657575"/>
              <a:ext cx="2387418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000" spc="0">
                  <a:latin typeface="演示镇魂行楷" panose="00000500000000000000" pitchFamily="2" charset="-122"/>
                  <a:ea typeface="演示镇魂行楷" panose="00000500000000000000" pitchFamily="2" charset="-122"/>
                  <a:cs typeface="胡晓波男神体" panose="02010600030101010101" pitchFamily="2" charset="-122"/>
                </a:rPr>
                <a:t>演示镇魂行楷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55674" y="3899893"/>
              <a:ext cx="2310864" cy="44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000" spc="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阿里巴巴普惠体 </a:t>
              </a:r>
              <a:r>
                <a:rPr lang="en-US" altLang="zh-CN" sz="2000" spc="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B</a:t>
              </a:r>
              <a:endParaRPr lang="zh-CN" altLang="en-US" sz="2000" spc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55674" y="5151445"/>
              <a:ext cx="2221550" cy="44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pt-BR" sz="2000" spc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阿里巴巴普惠体 </a:t>
              </a:r>
              <a:r>
                <a:rPr lang="pt-BR" altLang="zh-CN" sz="2000" spc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R</a:t>
              </a:r>
              <a:endParaRPr lang="zh-CN" altLang="en-US" sz="2000" spc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55673" y="5777219"/>
              <a:ext cx="2310863" cy="44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000" spc="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阿里巴巴普惠体 </a:t>
              </a:r>
              <a:r>
                <a:rPr lang="en-US" altLang="zh-CN" sz="2000" spc="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L</a:t>
              </a:r>
              <a:endParaRPr lang="zh-CN" altLang="en-US" sz="2000" spc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55674" y="3274117"/>
              <a:ext cx="2442706" cy="44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pt-BR" sz="2000" spc="0">
                  <a:latin typeface="阿里巴巴普惠体 H" panose="00020600040101010101" pitchFamily="18" charset="-122"/>
                  <a:ea typeface="阿里巴巴普惠体 H" panose="00020600040101010101" pitchFamily="18" charset="-122"/>
                  <a:cs typeface="阿里巴巴普惠体 H" panose="00020600040101010101" pitchFamily="18" charset="-122"/>
                </a:rPr>
                <a:t>阿里巴巴普惠体 </a:t>
              </a:r>
              <a:r>
                <a:rPr lang="pt-BR" altLang="zh-CN" sz="2000" spc="0">
                  <a:latin typeface="阿里巴巴普惠体 H" panose="00020600040101010101" pitchFamily="18" charset="-122"/>
                  <a:ea typeface="阿里巴巴普惠体 H" panose="00020600040101010101" pitchFamily="18" charset="-122"/>
                  <a:cs typeface="阿里巴巴普惠体 H" panose="00020600040101010101" pitchFamily="18" charset="-122"/>
                </a:rPr>
                <a:t>H</a:t>
              </a:r>
              <a:endParaRPr lang="zh-CN" altLang="en-US" sz="2000" spc="0"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55674" y="4525669"/>
              <a:ext cx="2629840" cy="44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000" spc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阿里巴巴普惠体 </a:t>
              </a:r>
              <a:r>
                <a:rPr lang="en-US" altLang="zh-CN" sz="2000" spc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M</a:t>
              </a:r>
              <a:endParaRPr lang="zh-CN" altLang="en-US" sz="2000" spc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>
            <a:off x="3036351" y="639185"/>
            <a:ext cx="3119839" cy="5607938"/>
            <a:chOff x="2764301" y="639185"/>
            <a:chExt cx="3119839" cy="5607938"/>
          </a:xfrm>
        </p:grpSpPr>
        <p:sp>
          <p:nvSpPr>
            <p:cNvPr id="16" name="文本框 15"/>
            <p:cNvSpPr txBox="1"/>
            <p:nvPr userDrawn="1"/>
          </p:nvSpPr>
          <p:spPr>
            <a:xfrm>
              <a:off x="2764301" y="639185"/>
              <a:ext cx="2243715" cy="494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400">
                  <a:latin typeface="庞门正道标题体" panose="02010600030101010101" pitchFamily="2" charset="-122"/>
                  <a:ea typeface="庞门正道标题体" panose="02010600030101010101" pitchFamily="2" charset="-122"/>
                  <a:cs typeface="胡晓波男神体" panose="02010600030101010101" pitchFamily="2" charset="-122"/>
                </a:rPr>
                <a:t>庞门正道标题体</a:t>
              </a: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2764301" y="1270656"/>
              <a:ext cx="2626487" cy="51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400">
                  <a:latin typeface="庞门正道粗书体" panose="02010600030101010101" pitchFamily="2" charset="-122"/>
                  <a:ea typeface="庞门正道粗书体" panose="02010600030101010101" pitchFamily="2" charset="-122"/>
                  <a:cs typeface="胡晓波男神体" panose="02010600030101010101" pitchFamily="2" charset="-122"/>
                </a:rPr>
                <a:t>庞门正道粗书体</a:t>
              </a: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2764302" y="1924761"/>
              <a:ext cx="19905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400">
                  <a:latin typeface="演示斜黑体" panose="00000A08000000000000" pitchFamily="50" charset="-122"/>
                  <a:ea typeface="演示斜黑体" panose="00000A08000000000000" pitchFamily="50" charset="-122"/>
                  <a:cs typeface="胡晓波男神体" panose="02010600030101010101" pitchFamily="2" charset="-122"/>
                </a:rPr>
                <a:t>演示斜黑体</a:t>
              </a:r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2764302" y="2523466"/>
              <a:ext cx="1990578" cy="509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cs typeface="胡晓波男神体" panose="02010600030101010101" pitchFamily="2" charset="-122"/>
                </a:rPr>
                <a:t>优设标题黑</a:t>
              </a:r>
            </a:p>
          </p:txBody>
        </p:sp>
        <p:sp>
          <p:nvSpPr>
            <p:cNvPr id="20" name="文本框 19"/>
            <p:cNvSpPr txBox="1"/>
            <p:nvPr userDrawn="1"/>
          </p:nvSpPr>
          <p:spPr>
            <a:xfrm>
              <a:off x="2764302" y="3170454"/>
              <a:ext cx="1990578" cy="514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400">
                  <a:latin typeface="优设好身体" panose="00020600040101010101" pitchFamily="18" charset="-122"/>
                  <a:ea typeface="优设好身体" panose="00020600040101010101" pitchFamily="18" charset="-122"/>
                  <a:cs typeface="胡晓波男神体" panose="02010600030101010101" pitchFamily="2" charset="-122"/>
                </a:rPr>
                <a:t>优设好身体</a:t>
              </a:r>
            </a:p>
          </p:txBody>
        </p:sp>
        <p:sp>
          <p:nvSpPr>
            <p:cNvPr id="21" name="文本框 20"/>
            <p:cNvSpPr txBox="1"/>
            <p:nvPr userDrawn="1"/>
          </p:nvSpPr>
          <p:spPr>
            <a:xfrm>
              <a:off x="2764302" y="3821994"/>
              <a:ext cx="1990578" cy="482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400">
                  <a:latin typeface="站酷酷黑" panose="02010600030101010101" pitchFamily="2" charset="-122"/>
                  <a:ea typeface="站酷酷黑" panose="02010600030101010101" pitchFamily="2" charset="-122"/>
                  <a:cs typeface="胡晓波男神体" panose="02010600030101010101" pitchFamily="2" charset="-122"/>
                </a:rPr>
                <a:t>站酷酷黑</a:t>
              </a:r>
            </a:p>
          </p:txBody>
        </p:sp>
        <p:sp>
          <p:nvSpPr>
            <p:cNvPr id="22" name="文本框 21"/>
            <p:cNvSpPr txBox="1"/>
            <p:nvPr userDrawn="1"/>
          </p:nvSpPr>
          <p:spPr>
            <a:xfrm>
              <a:off x="2764302" y="4441089"/>
              <a:ext cx="262648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400">
                  <a:latin typeface="郑庆科黄油体Regular" panose="02000603000000000000" pitchFamily="2" charset="-122"/>
                  <a:ea typeface="郑庆科黄油体Regular" panose="02000603000000000000" pitchFamily="2" charset="-122"/>
                  <a:cs typeface="胡晓波男神体" panose="02010600030101010101" pitchFamily="2" charset="-122"/>
                </a:rPr>
                <a:t>郑庆科黄油体</a:t>
              </a:r>
            </a:p>
          </p:txBody>
        </p:sp>
        <p:sp>
          <p:nvSpPr>
            <p:cNvPr id="23" name="文本框 22"/>
            <p:cNvSpPr txBox="1"/>
            <p:nvPr userDrawn="1"/>
          </p:nvSpPr>
          <p:spPr>
            <a:xfrm>
              <a:off x="2764302" y="5113660"/>
              <a:ext cx="2511656" cy="498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400"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胡晓波男神体" panose="02010600030101010101" pitchFamily="2" charset="-122"/>
                </a:rPr>
                <a:t>思源宋体 </a:t>
              </a:r>
              <a:r>
                <a:rPr lang="en-US" altLang="zh-CN" sz="1800"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胡晓波男神体" panose="02010600030101010101" pitchFamily="2" charset="-122"/>
                </a:rPr>
                <a:t>Heavy</a:t>
              </a:r>
              <a:endParaRPr lang="zh-CN" altLang="en-US" sz="2400">
                <a:latin typeface="思源宋体 CN Heavy" panose="02020900000000000000" pitchFamily="18" charset="-122"/>
                <a:ea typeface="思源宋体 CN Heavy" panose="02020900000000000000" pitchFamily="18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2764302" y="5748910"/>
              <a:ext cx="3119838" cy="498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zh-CN" altLang="en-US" sz="2400">
                  <a:latin typeface="思源宋体 SemiBold" panose="02020600000000000000" pitchFamily="18" charset="-122"/>
                  <a:ea typeface="思源宋体 SemiBold" panose="02020600000000000000" pitchFamily="18" charset="-122"/>
                  <a:cs typeface="胡晓波男神体" panose="02010600030101010101" pitchFamily="2" charset="-122"/>
                </a:rPr>
                <a:t>思源宋体 </a:t>
              </a:r>
              <a:r>
                <a:rPr lang="en-US" altLang="zh-CN" sz="1600" err="1">
                  <a:latin typeface="思源宋体 SemiBold" panose="02020600000000000000" pitchFamily="18" charset="-122"/>
                  <a:ea typeface="思源宋体 SemiBold" panose="02020600000000000000" pitchFamily="18" charset="-122"/>
                  <a:cs typeface="胡晓波男神体" panose="02010600030101010101" pitchFamily="2" charset="-122"/>
                </a:rPr>
                <a:t>SemiBold</a:t>
              </a:r>
              <a:endParaRPr lang="zh-CN" altLang="en-US" sz="2400">
                <a:latin typeface="思源宋体 SemiBold" panose="02020600000000000000" pitchFamily="18" charset="-122"/>
                <a:ea typeface="思源宋体 SemiBold" panose="02020600000000000000" pitchFamily="18" charset="-122"/>
                <a:cs typeface="胡晓波男神体" panose="02010600030101010101" pitchFamily="2" charset="-122"/>
              </a:endParaRPr>
            </a:p>
          </p:txBody>
        </p:sp>
      </p:grpSp>
      <p:sp>
        <p:nvSpPr>
          <p:cNvPr id="26" name="文本框 25"/>
          <p:cNvSpPr txBox="1"/>
          <p:nvPr userDrawn="1"/>
        </p:nvSpPr>
        <p:spPr>
          <a:xfrm>
            <a:off x="5886422" y="639185"/>
            <a:ext cx="2793009" cy="492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zh-CN" altLang="en-US" sz="2400">
                <a:latin typeface="禹卫书法行书简体" panose="02000603000000000000" pitchFamily="2" charset="-122"/>
                <a:ea typeface="禹卫书法行书简体" panose="02000603000000000000" pitchFamily="2" charset="-122"/>
                <a:cs typeface="胡晓波男神体" panose="02010600030101010101" pitchFamily="2" charset="-122"/>
              </a:rPr>
              <a:t>禹卫书法行书简体</a:t>
            </a:r>
          </a:p>
        </p:txBody>
      </p:sp>
      <p:sp>
        <p:nvSpPr>
          <p:cNvPr id="27" name="文本框 26"/>
          <p:cNvSpPr txBox="1"/>
          <p:nvPr userDrawn="1"/>
        </p:nvSpPr>
        <p:spPr>
          <a:xfrm>
            <a:off x="5886423" y="1270656"/>
            <a:ext cx="1990578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zh-CN" altLang="en-US" sz="2400" spc="300">
                <a:latin typeface="胡晓波真帅体" panose="02010600030101010101" pitchFamily="2" charset="-122"/>
                <a:ea typeface="胡晓波真帅体" panose="02010600030101010101" pitchFamily="2" charset="-122"/>
                <a:cs typeface="胡晓波男神体" panose="02010600030101010101" pitchFamily="2" charset="-122"/>
              </a:rPr>
              <a:t>胡晓波真帅体</a:t>
            </a:r>
          </a:p>
        </p:txBody>
      </p:sp>
      <p:sp>
        <p:nvSpPr>
          <p:cNvPr id="28" name="文本框 27"/>
          <p:cNvSpPr txBox="1"/>
          <p:nvPr userDrawn="1"/>
        </p:nvSpPr>
        <p:spPr>
          <a:xfrm>
            <a:off x="5886423" y="1924761"/>
            <a:ext cx="1990578" cy="496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zh-CN" altLang="en-US" sz="2400">
                <a:latin typeface="文悦新青年体 (非商业使用) W8" pitchFamily="50" charset="-122"/>
                <a:ea typeface="文悦新青年体 (非商业使用) W8" pitchFamily="50" charset="-122"/>
                <a:cs typeface="胡晓波男神体" panose="02010600030101010101" pitchFamily="2" charset="-122"/>
              </a:rPr>
              <a:t>文悦新青年体</a:t>
            </a:r>
          </a:p>
        </p:txBody>
      </p:sp>
      <p:sp>
        <p:nvSpPr>
          <p:cNvPr id="29" name="文本框 28"/>
          <p:cNvSpPr txBox="1"/>
          <p:nvPr userDrawn="1"/>
        </p:nvSpPr>
        <p:spPr>
          <a:xfrm>
            <a:off x="5886423" y="2523466"/>
            <a:ext cx="2387418" cy="466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zh-CN" sz="2400">
                <a:latin typeface="Bebas" pitchFamily="2" charset="0"/>
                <a:ea typeface="优设好身体" panose="00020600040101010101" pitchFamily="18" charset="-122"/>
                <a:cs typeface="胡晓波男神体" panose="02010600030101010101" pitchFamily="2" charset="-122"/>
              </a:rPr>
              <a:t>Bebas    123   ABC</a:t>
            </a:r>
            <a:endParaRPr lang="zh-CN" altLang="en-US" sz="2400">
              <a:latin typeface="Bebas" pitchFamily="2" charset="0"/>
              <a:ea typeface="优设好身体" panose="00020600040101010101" pitchFamily="18" charset="-122"/>
              <a:cs typeface="胡晓波男神体" panose="02010600030101010101" pitchFamily="2" charset="-122"/>
            </a:endParaRPr>
          </a:p>
        </p:txBody>
      </p:sp>
      <p:sp>
        <p:nvSpPr>
          <p:cNvPr id="30" name="文本框 29"/>
          <p:cNvSpPr txBox="1"/>
          <p:nvPr userDrawn="1"/>
        </p:nvSpPr>
        <p:spPr>
          <a:xfrm>
            <a:off x="5886422" y="3170454"/>
            <a:ext cx="2933359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zh-CN" sz="2400">
                <a:latin typeface="微软雅黑" panose="020B0503020204020204" pitchFamily="34" charset="-122"/>
                <a:ea typeface="优设好身体" panose="00020600040101010101" pitchFamily="18" charset="-122"/>
                <a:cs typeface="胡晓波男神体" panose="02010600030101010101" pitchFamily="2" charset="-122"/>
              </a:rPr>
              <a:t>Impact   123   ABC</a:t>
            </a:r>
          </a:p>
        </p:txBody>
      </p:sp>
      <p:sp>
        <p:nvSpPr>
          <p:cNvPr id="35" name="文本框 34"/>
          <p:cNvSpPr txBox="1"/>
          <p:nvPr userDrawn="1"/>
        </p:nvSpPr>
        <p:spPr>
          <a:xfrm>
            <a:off x="5886422" y="3793767"/>
            <a:ext cx="2613763" cy="48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zh-CN" sz="2400">
                <a:latin typeface="DIN" panose="02000803040000020004" pitchFamily="2" charset="0"/>
                <a:ea typeface="优设好身体" panose="00020600040101010101" pitchFamily="18" charset="-122"/>
                <a:cs typeface="胡晓波男神体" panose="02010600030101010101" pitchFamily="2" charset="-122"/>
              </a:rPr>
              <a:t>DIN  123  ABC</a:t>
            </a:r>
          </a:p>
        </p:txBody>
      </p:sp>
      <p:sp>
        <p:nvSpPr>
          <p:cNvPr id="36" name="文本框 35"/>
          <p:cNvSpPr txBox="1"/>
          <p:nvPr userDrawn="1"/>
        </p:nvSpPr>
        <p:spPr>
          <a:xfrm>
            <a:off x="5886422" y="4417080"/>
            <a:ext cx="2933359" cy="51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zh-CN" sz="2400">
                <a:latin typeface="Didot" panose="02000503000000020003" pitchFamily="2" charset="0"/>
                <a:ea typeface="优设好身体" panose="00020600040101010101" pitchFamily="18" charset="-122"/>
                <a:cs typeface="胡晓波男神体" panose="02010600030101010101" pitchFamily="2" charset="-122"/>
              </a:rPr>
              <a:t>Didot    123   ABC</a:t>
            </a:r>
          </a:p>
        </p:txBody>
      </p:sp>
      <p:sp>
        <p:nvSpPr>
          <p:cNvPr id="37" name="文本框 36"/>
          <p:cNvSpPr txBox="1"/>
          <p:nvPr userDrawn="1"/>
        </p:nvSpPr>
        <p:spPr>
          <a:xfrm>
            <a:off x="5886422" y="5040393"/>
            <a:ext cx="2933359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zh-CN" sz="2400">
                <a:latin typeface="Bahnschrift SemiBold Condensed" panose="020B0502040204020203" pitchFamily="34" charset="0"/>
                <a:ea typeface="优设好身体" panose="00020600040101010101" pitchFamily="18" charset="-122"/>
                <a:cs typeface="胡晓波男神体" panose="02010600030101010101" pitchFamily="2" charset="-122"/>
              </a:rPr>
              <a:t>Bahnschrift    123   ABC</a:t>
            </a:r>
          </a:p>
        </p:txBody>
      </p:sp>
      <p:sp>
        <p:nvSpPr>
          <p:cNvPr id="38" name="文本框 37"/>
          <p:cNvSpPr txBox="1"/>
          <p:nvPr userDrawn="1"/>
        </p:nvSpPr>
        <p:spPr>
          <a:xfrm>
            <a:off x="5886422" y="5663706"/>
            <a:ext cx="2933359" cy="508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zh-CN" sz="2400">
                <a:latin typeface="Futura LT Book" panose="02000504030000020003" pitchFamily="2" charset="0"/>
                <a:ea typeface="优设好身体" panose="00020600040101010101" pitchFamily="18" charset="-122"/>
                <a:cs typeface="胡晓波男神体" panose="02010600030101010101" pitchFamily="2" charset="-122"/>
              </a:rPr>
              <a:t>Impact    123   ABC</a:t>
            </a:r>
          </a:p>
        </p:txBody>
      </p:sp>
      <p:sp>
        <p:nvSpPr>
          <p:cNvPr id="40" name="文本框 39"/>
          <p:cNvSpPr txBox="1"/>
          <p:nvPr userDrawn="1"/>
        </p:nvSpPr>
        <p:spPr>
          <a:xfrm>
            <a:off x="8957641" y="3793767"/>
            <a:ext cx="309423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zh-CN" sz="2400">
                <a:latin typeface="Infinite Stroke" pitchFamily="50" charset="0"/>
                <a:ea typeface="优设好身体" panose="00020600040101010101" pitchFamily="18" charset="-122"/>
                <a:cs typeface="胡晓波男神体" panose="02010600030101010101" pitchFamily="2" charset="-122"/>
              </a:rPr>
              <a:t>Infinite Stroke</a:t>
            </a:r>
          </a:p>
        </p:txBody>
      </p:sp>
      <p:sp>
        <p:nvSpPr>
          <p:cNvPr id="41" name="文本框 40"/>
          <p:cNvSpPr txBox="1"/>
          <p:nvPr userDrawn="1"/>
        </p:nvSpPr>
        <p:spPr>
          <a:xfrm>
            <a:off x="8957641" y="4417080"/>
            <a:ext cx="2933359" cy="51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zh-CN" sz="2400">
                <a:latin typeface="Freestyle Script" panose="030804020302050B0404" pitchFamily="66" charset="0"/>
                <a:ea typeface="优设好身体" panose="00020600040101010101" pitchFamily="18" charset="-122"/>
                <a:cs typeface="胡晓波男神体" panose="02010600030101010101" pitchFamily="2" charset="-122"/>
              </a:rPr>
              <a:t>Freestyle Script</a:t>
            </a:r>
          </a:p>
        </p:txBody>
      </p:sp>
      <p:sp>
        <p:nvSpPr>
          <p:cNvPr id="42" name="文本框 41"/>
          <p:cNvSpPr txBox="1"/>
          <p:nvPr userDrawn="1"/>
        </p:nvSpPr>
        <p:spPr>
          <a:xfrm>
            <a:off x="8957641" y="5040393"/>
            <a:ext cx="2933359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zh-CN" sz="2400">
                <a:latin typeface="BLACKHAWK Italic" pitchFamily="50" charset="0"/>
                <a:ea typeface="优设好身体" panose="00020600040101010101" pitchFamily="18" charset="-122"/>
                <a:cs typeface="胡晓波男神体" panose="02010600030101010101" pitchFamily="2" charset="-122"/>
              </a:rPr>
              <a:t>BLACKHAWK Italic</a:t>
            </a:r>
          </a:p>
        </p:txBody>
      </p:sp>
      <p:sp>
        <p:nvSpPr>
          <p:cNvPr id="46" name="文本框 45"/>
          <p:cNvSpPr txBox="1"/>
          <p:nvPr userDrawn="1"/>
        </p:nvSpPr>
        <p:spPr>
          <a:xfrm>
            <a:off x="8957641" y="5663706"/>
            <a:ext cx="293335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zh-CN" sz="2400">
                <a:latin typeface="High Tide  Demo" panose="02000000000000000000" pitchFamily="2" charset="0"/>
                <a:ea typeface="优设好身体" panose="00020600040101010101" pitchFamily="18" charset="-122"/>
                <a:cs typeface="胡晓波男神体" panose="02010600030101010101" pitchFamily="2" charset="-122"/>
              </a:rPr>
              <a:t>High Tide  Demo</a:t>
            </a:r>
          </a:p>
        </p:txBody>
      </p:sp>
      <p:sp>
        <p:nvSpPr>
          <p:cNvPr id="43" name="文本框 42"/>
          <p:cNvSpPr txBox="1"/>
          <p:nvPr userDrawn="1"/>
        </p:nvSpPr>
        <p:spPr>
          <a:xfrm>
            <a:off x="8957641" y="641701"/>
            <a:ext cx="2988073" cy="48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zh-CN" sz="2400">
                <a:latin typeface="DINCond-Bold" pitchFamily="50" charset="0"/>
                <a:ea typeface="优设好身体" panose="00020600040101010101" pitchFamily="18" charset="-122"/>
                <a:cs typeface="胡晓波男神体" panose="02010600030101010101" pitchFamily="2" charset="-122"/>
              </a:rPr>
              <a:t>DIN-Bold    123   ABC</a:t>
            </a:r>
            <a:endParaRPr lang="zh-CN" altLang="en-US" sz="2400">
              <a:latin typeface="DINCond-Bold" pitchFamily="50" charset="0"/>
              <a:ea typeface="优设好身体" panose="00020600040101010101" pitchFamily="18" charset="-122"/>
              <a:cs typeface="胡晓波男神体" panose="02010600030101010101" pitchFamily="2" charset="-122"/>
            </a:endParaRPr>
          </a:p>
        </p:txBody>
      </p:sp>
      <p:sp>
        <p:nvSpPr>
          <p:cNvPr id="44" name="文本框 43"/>
          <p:cNvSpPr txBox="1"/>
          <p:nvPr userDrawn="1"/>
        </p:nvSpPr>
        <p:spPr>
          <a:xfrm>
            <a:off x="8957641" y="1288689"/>
            <a:ext cx="3421462" cy="49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zh-CN" sz="2400">
                <a:latin typeface="Segoe UI" panose="020B0502040204020203" pitchFamily="34" charset="0"/>
                <a:ea typeface="优设好身体" panose="00020600040101010101" pitchFamily="18" charset="-122"/>
                <a:cs typeface="Segoe UI" panose="020B0502040204020203" pitchFamily="34" charset="0"/>
              </a:rPr>
              <a:t>Segoe UI  123  ABC</a:t>
            </a:r>
          </a:p>
        </p:txBody>
      </p:sp>
      <p:sp>
        <p:nvSpPr>
          <p:cNvPr id="45" name="文本框 44"/>
          <p:cNvSpPr txBox="1"/>
          <p:nvPr userDrawn="1"/>
        </p:nvSpPr>
        <p:spPr>
          <a:xfrm>
            <a:off x="8957641" y="1912002"/>
            <a:ext cx="3326212" cy="51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zh-CN" sz="2400">
                <a:latin typeface="Facon" pitchFamily="2" charset="0"/>
                <a:ea typeface="优设好身体" panose="00020600040101010101" pitchFamily="18" charset="-122"/>
                <a:cs typeface="胡晓波男神体" panose="02010600030101010101" pitchFamily="2" charset="-122"/>
              </a:rPr>
              <a:t>Facon  123  ABC</a:t>
            </a:r>
          </a:p>
        </p:txBody>
      </p:sp>
      <p:sp>
        <p:nvSpPr>
          <p:cNvPr id="39" name="文本框 38"/>
          <p:cNvSpPr txBox="1"/>
          <p:nvPr userDrawn="1"/>
        </p:nvSpPr>
        <p:spPr>
          <a:xfrm>
            <a:off x="8957641" y="2473395"/>
            <a:ext cx="332621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zh-CN" altLang="en-US" sz="2400">
                <a:latin typeface="演示悠然小楷" panose="00000500000000000000" pitchFamily="2" charset="-122"/>
                <a:ea typeface="演示悠然小楷" panose="00000500000000000000" pitchFamily="2" charset="-122"/>
                <a:cs typeface="胡晓波男神体" panose="02010600030101010101" pitchFamily="2" charset="-122"/>
              </a:rPr>
              <a:t>演示悠然小楷</a:t>
            </a:r>
            <a:endParaRPr lang="en-US" altLang="zh-CN" sz="2400">
              <a:latin typeface="演示悠然小楷" panose="00000500000000000000" pitchFamily="2" charset="-122"/>
              <a:ea typeface="演示悠然小楷" panose="00000500000000000000" pitchFamily="2" charset="-122"/>
              <a:cs typeface="胡晓波男神体" panose="02010600030101010101" pitchFamily="2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8933356" y="3078203"/>
            <a:ext cx="347003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2400" spc="80"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字体圈欣意冠黑体</a:t>
            </a:r>
          </a:p>
        </p:txBody>
      </p:sp>
      <p:sp>
        <p:nvSpPr>
          <p:cNvPr id="47" name="文本框 46"/>
          <p:cNvSpPr txBox="1"/>
          <p:nvPr userDrawn="1"/>
        </p:nvSpPr>
        <p:spPr>
          <a:xfrm>
            <a:off x="5886422" y="141103"/>
            <a:ext cx="2793009" cy="492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zh-CN" altLang="en-US" sz="2400">
                <a:latin typeface="鸿雷板书简体" panose="00000500000000000000" pitchFamily="2" charset="-122"/>
                <a:ea typeface="鸿雷板书简体" panose="00000500000000000000" pitchFamily="2" charset="-122"/>
                <a:cs typeface="胡晓波男神体" panose="02010600030101010101" pitchFamily="2" charset="-122"/>
              </a:rPr>
              <a:t>鸿雷板书简体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file:///D:\qq&#25991;&#20214;\712321467\Image\C2C\Image2\%7b75232B38-A165-1FB7-499C-2E1C792CACB5%7d.png" TargetMode="Externa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file:///D:\qq&#25991;&#20214;\712321467\Image\C2C\Image2\%7b75232B38-A165-1FB7-499C-2E1C792CACB5%7d.png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F41F6-3538-4AE6-AF52-55ED7A3DD53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05296-3ABF-435C-8036-E71F96C96A01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6016625" y="-7515785"/>
            <a:ext cx="158750" cy="21889571"/>
            <a:chOff x="6016625" y="-8141427"/>
            <a:chExt cx="158750" cy="21889571"/>
          </a:xfrm>
        </p:grpSpPr>
        <p:sp>
          <p:nvSpPr>
            <p:cNvPr id="7" name="椭圆 6"/>
            <p:cNvSpPr/>
            <p:nvPr/>
          </p:nvSpPr>
          <p:spPr>
            <a:xfrm>
              <a:off x="6016625" y="-8141427"/>
              <a:ext cx="158750" cy="15875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6016625" y="13589394"/>
              <a:ext cx="158750" cy="15875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1073743875" descr="学科网 zxxk.com"/>
          <p:cNvPicPr>
            <a:picLocks noChangeAspect="1"/>
          </p:cNvPicPr>
          <p:nvPr/>
        </p:nvPicPr>
        <p:blipFill>
          <a:blip r:link="rId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/>
          <p:cNvSpPr/>
          <p:nvPr/>
        </p:nvSpPr>
        <p:spPr>
          <a:xfrm>
            <a:off x="8946" y="2524930"/>
            <a:ext cx="12183054" cy="4333069"/>
          </a:xfrm>
          <a:custGeom>
            <a:avLst/>
            <a:gdLst>
              <a:gd name="connsiteX0" fmla="*/ 11031285 w 11029950"/>
              <a:gd name="connsiteY0" fmla="*/ 0 h 3895725"/>
              <a:gd name="connsiteX1" fmla="*/ 11021474 w 11029950"/>
              <a:gd name="connsiteY1" fmla="*/ 326612 h 3895725"/>
              <a:gd name="connsiteX2" fmla="*/ 11020426 w 11029950"/>
              <a:gd name="connsiteY2" fmla="*/ 349377 h 3895725"/>
              <a:gd name="connsiteX3" fmla="*/ 11012616 w 11029950"/>
              <a:gd name="connsiteY3" fmla="*/ 869251 h 3895725"/>
              <a:gd name="connsiteX4" fmla="*/ 11000710 w 11029950"/>
              <a:gd name="connsiteY4" fmla="*/ 1557528 h 3895725"/>
              <a:gd name="connsiteX5" fmla="*/ 10989375 w 11029950"/>
              <a:gd name="connsiteY5" fmla="*/ 2200085 h 3895725"/>
              <a:gd name="connsiteX6" fmla="*/ 10977754 w 11029950"/>
              <a:gd name="connsiteY6" fmla="*/ 2882646 h 3895725"/>
              <a:gd name="connsiteX7" fmla="*/ 10965753 w 11029950"/>
              <a:gd name="connsiteY7" fmla="*/ 3550825 h 3895725"/>
              <a:gd name="connsiteX8" fmla="*/ 10961181 w 11029950"/>
              <a:gd name="connsiteY8" fmla="*/ 3873532 h 3895725"/>
              <a:gd name="connsiteX9" fmla="*/ 10934511 w 11029950"/>
              <a:gd name="connsiteY9" fmla="*/ 3901250 h 3895725"/>
              <a:gd name="connsiteX10" fmla="*/ 10231757 w 11029950"/>
              <a:gd name="connsiteY10" fmla="*/ 3892868 h 3895725"/>
              <a:gd name="connsiteX11" fmla="*/ 9966200 w 11029950"/>
              <a:gd name="connsiteY11" fmla="*/ 3889439 h 3895725"/>
              <a:gd name="connsiteX12" fmla="*/ 9240585 w 11029950"/>
              <a:gd name="connsiteY12" fmla="*/ 3881533 h 3895725"/>
              <a:gd name="connsiteX13" fmla="*/ 8917878 w 11029950"/>
              <a:gd name="connsiteY13" fmla="*/ 3877913 h 3895725"/>
              <a:gd name="connsiteX14" fmla="*/ 8243699 w 11029950"/>
              <a:gd name="connsiteY14" fmla="*/ 3870198 h 3895725"/>
              <a:gd name="connsiteX15" fmla="*/ 7755257 w 11029950"/>
              <a:gd name="connsiteY15" fmla="*/ 3864769 h 3895725"/>
              <a:gd name="connsiteX16" fmla="*/ 7249670 w 11029950"/>
              <a:gd name="connsiteY16" fmla="*/ 3858959 h 3895725"/>
              <a:gd name="connsiteX17" fmla="*/ 6758561 w 11029950"/>
              <a:gd name="connsiteY17" fmla="*/ 3853339 h 3895725"/>
              <a:gd name="connsiteX18" fmla="*/ 6255831 w 11029950"/>
              <a:gd name="connsiteY18" fmla="*/ 3847529 h 3895725"/>
              <a:gd name="connsiteX19" fmla="*/ 5764532 w 11029950"/>
              <a:gd name="connsiteY19" fmla="*/ 3841909 h 3895725"/>
              <a:gd name="connsiteX20" fmla="*/ 5256087 w 11029950"/>
              <a:gd name="connsiteY20" fmla="*/ 3836099 h 3895725"/>
              <a:gd name="connsiteX21" fmla="*/ 4761930 w 11029950"/>
              <a:gd name="connsiteY21" fmla="*/ 3830479 h 3895725"/>
              <a:gd name="connsiteX22" fmla="*/ 4262058 w 11029950"/>
              <a:gd name="connsiteY22" fmla="*/ 3824764 h 3895725"/>
              <a:gd name="connsiteX23" fmla="*/ 3767901 w 11029950"/>
              <a:gd name="connsiteY23" fmla="*/ 3819144 h 3895725"/>
              <a:gd name="connsiteX24" fmla="*/ 3268029 w 11029950"/>
              <a:gd name="connsiteY24" fmla="*/ 3813429 h 3895725"/>
              <a:gd name="connsiteX25" fmla="*/ 2768157 w 11029950"/>
              <a:gd name="connsiteY25" fmla="*/ 3807714 h 3895725"/>
              <a:gd name="connsiteX26" fmla="*/ 2268285 w 11029950"/>
              <a:gd name="connsiteY26" fmla="*/ 3801999 h 3895725"/>
              <a:gd name="connsiteX27" fmla="*/ 1771271 w 11029950"/>
              <a:gd name="connsiteY27" fmla="*/ 3796284 h 3895725"/>
              <a:gd name="connsiteX28" fmla="*/ 1274256 w 11029950"/>
              <a:gd name="connsiteY28" fmla="*/ 3790569 h 3895725"/>
              <a:gd name="connsiteX29" fmla="*/ 777242 w 11029950"/>
              <a:gd name="connsiteY29" fmla="*/ 3784854 h 3895725"/>
              <a:gd name="connsiteX30" fmla="*/ 277370 w 11029950"/>
              <a:gd name="connsiteY30" fmla="*/ 3779044 h 3895725"/>
              <a:gd name="connsiteX31" fmla="*/ 28958 w 11029950"/>
              <a:gd name="connsiteY31" fmla="*/ 3775996 h 3895725"/>
              <a:gd name="connsiteX32" fmla="*/ 2 w 11029950"/>
              <a:gd name="connsiteY32" fmla="*/ 3745040 h 3895725"/>
              <a:gd name="connsiteX33" fmla="*/ 478 w 11029950"/>
              <a:gd name="connsiteY33" fmla="*/ 2404967 h 3895725"/>
              <a:gd name="connsiteX34" fmla="*/ 573 w 11029950"/>
              <a:gd name="connsiteY34" fmla="*/ 1219200 h 3895725"/>
              <a:gd name="connsiteX35" fmla="*/ 40769 w 11029950"/>
              <a:gd name="connsiteY35" fmla="*/ 1182053 h 3895725"/>
              <a:gd name="connsiteX36" fmla="*/ 471394 w 11029950"/>
              <a:gd name="connsiteY36" fmla="*/ 1262444 h 3895725"/>
              <a:gd name="connsiteX37" fmla="*/ 1045847 w 11029950"/>
              <a:gd name="connsiteY37" fmla="*/ 1439799 h 3895725"/>
              <a:gd name="connsiteX38" fmla="*/ 1700690 w 11029950"/>
              <a:gd name="connsiteY38" fmla="*/ 1596009 h 3895725"/>
              <a:gd name="connsiteX39" fmla="*/ 2148270 w 11029950"/>
              <a:gd name="connsiteY39" fmla="*/ 1645063 h 3895725"/>
              <a:gd name="connsiteX40" fmla="*/ 2662049 w 11029950"/>
              <a:gd name="connsiteY40" fmla="*/ 1653159 h 3895725"/>
              <a:gd name="connsiteX41" fmla="*/ 3194115 w 11029950"/>
              <a:gd name="connsiteY41" fmla="*/ 1616393 h 3895725"/>
              <a:gd name="connsiteX42" fmla="*/ 4099847 w 11029950"/>
              <a:gd name="connsiteY42" fmla="*/ 1458849 h 3895725"/>
              <a:gd name="connsiteX43" fmla="*/ 4742785 w 11029950"/>
              <a:gd name="connsiteY43" fmla="*/ 1276064 h 3895725"/>
              <a:gd name="connsiteX44" fmla="*/ 5200747 w 11029950"/>
              <a:gd name="connsiteY44" fmla="*/ 1126903 h 3895725"/>
              <a:gd name="connsiteX45" fmla="*/ 5842541 w 11029950"/>
              <a:gd name="connsiteY45" fmla="*/ 920115 h 3895725"/>
              <a:gd name="connsiteX46" fmla="*/ 6334413 w 11029950"/>
              <a:gd name="connsiteY46" fmla="*/ 797433 h 3895725"/>
              <a:gd name="connsiteX47" fmla="*/ 6938679 w 11029950"/>
              <a:gd name="connsiteY47" fmla="*/ 708755 h 3895725"/>
              <a:gd name="connsiteX48" fmla="*/ 7495034 w 11029950"/>
              <a:gd name="connsiteY48" fmla="*/ 698564 h 3895725"/>
              <a:gd name="connsiteX49" fmla="*/ 8128065 w 11029950"/>
              <a:gd name="connsiteY49" fmla="*/ 756380 h 3895725"/>
              <a:gd name="connsiteX50" fmla="*/ 8471537 w 11029950"/>
              <a:gd name="connsiteY50" fmla="*/ 788670 h 3895725"/>
              <a:gd name="connsiteX51" fmla="*/ 8895304 w 11029950"/>
              <a:gd name="connsiteY51" fmla="*/ 796576 h 3895725"/>
              <a:gd name="connsiteX52" fmla="*/ 9226107 w 11029950"/>
              <a:gd name="connsiteY52" fmla="*/ 767715 h 3895725"/>
              <a:gd name="connsiteX53" fmla="*/ 9715978 w 11029950"/>
              <a:gd name="connsiteY53" fmla="*/ 677513 h 3895725"/>
              <a:gd name="connsiteX54" fmla="*/ 10281573 w 11029950"/>
              <a:gd name="connsiteY54" fmla="*/ 475393 h 3895725"/>
              <a:gd name="connsiteX55" fmla="*/ 10831165 w 11029950"/>
              <a:gd name="connsiteY55" fmla="*/ 152019 h 3895725"/>
              <a:gd name="connsiteX56" fmla="*/ 11009378 w 11029950"/>
              <a:gd name="connsiteY56" fmla="*/ 14954 h 3895725"/>
              <a:gd name="connsiteX57" fmla="*/ 11031285 w 11029950"/>
              <a:gd name="connsiteY57" fmla="*/ 0 h 389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029950" h="3895725">
                <a:moveTo>
                  <a:pt x="11031285" y="0"/>
                </a:moveTo>
                <a:cubicBezTo>
                  <a:pt x="11020903" y="113538"/>
                  <a:pt x="11028333" y="220218"/>
                  <a:pt x="11021474" y="326612"/>
                </a:cubicBezTo>
                <a:cubicBezTo>
                  <a:pt x="11020998" y="334232"/>
                  <a:pt x="11020522" y="341852"/>
                  <a:pt x="11020426" y="349377"/>
                </a:cubicBezTo>
                <a:cubicBezTo>
                  <a:pt x="11017854" y="522637"/>
                  <a:pt x="11015473" y="695897"/>
                  <a:pt x="11012616" y="869251"/>
                </a:cubicBezTo>
                <a:cubicBezTo>
                  <a:pt x="11008806" y="1098709"/>
                  <a:pt x="11004710" y="1328071"/>
                  <a:pt x="11000710" y="1557528"/>
                </a:cubicBezTo>
                <a:cubicBezTo>
                  <a:pt x="10996995" y="1771745"/>
                  <a:pt x="10993090" y="1985867"/>
                  <a:pt x="10989375" y="2200085"/>
                </a:cubicBezTo>
                <a:cubicBezTo>
                  <a:pt x="10985470" y="2427637"/>
                  <a:pt x="10981660" y="2655094"/>
                  <a:pt x="10977754" y="2882646"/>
                </a:cubicBezTo>
                <a:cubicBezTo>
                  <a:pt x="10973944" y="3105436"/>
                  <a:pt x="10971754" y="3328226"/>
                  <a:pt x="10965753" y="3550825"/>
                </a:cubicBezTo>
                <a:cubicBezTo>
                  <a:pt x="10962801" y="3658362"/>
                  <a:pt x="10962801" y="3765995"/>
                  <a:pt x="10961181" y="3873532"/>
                </a:cubicBezTo>
                <a:cubicBezTo>
                  <a:pt x="10960895" y="3893820"/>
                  <a:pt x="10956895" y="3901535"/>
                  <a:pt x="10934511" y="3901250"/>
                </a:cubicBezTo>
                <a:cubicBezTo>
                  <a:pt x="10700291" y="3898107"/>
                  <a:pt x="10465976" y="3897344"/>
                  <a:pt x="10231757" y="3892868"/>
                </a:cubicBezTo>
                <a:cubicBezTo>
                  <a:pt x="10143269" y="3891153"/>
                  <a:pt x="10054686" y="3890391"/>
                  <a:pt x="9966200" y="3889439"/>
                </a:cubicBezTo>
                <a:cubicBezTo>
                  <a:pt x="9724360" y="3886772"/>
                  <a:pt x="9482425" y="3886105"/>
                  <a:pt x="9240585" y="3881533"/>
                </a:cubicBezTo>
                <a:cubicBezTo>
                  <a:pt x="9132953" y="3879437"/>
                  <a:pt x="9025416" y="3879057"/>
                  <a:pt x="8917878" y="3877913"/>
                </a:cubicBezTo>
                <a:cubicBezTo>
                  <a:pt x="8693183" y="3875437"/>
                  <a:pt x="8468393" y="3875246"/>
                  <a:pt x="8243699" y="3870198"/>
                </a:cubicBezTo>
                <a:cubicBezTo>
                  <a:pt x="8080916" y="3866483"/>
                  <a:pt x="7918039" y="3869817"/>
                  <a:pt x="7755257" y="3864769"/>
                </a:cubicBezTo>
                <a:cubicBezTo>
                  <a:pt x="7586759" y="3859625"/>
                  <a:pt x="7418167" y="3864007"/>
                  <a:pt x="7249670" y="3858959"/>
                </a:cubicBezTo>
                <a:cubicBezTo>
                  <a:pt x="7085935" y="3854006"/>
                  <a:pt x="6922201" y="3858292"/>
                  <a:pt x="6758561" y="3853339"/>
                </a:cubicBezTo>
                <a:cubicBezTo>
                  <a:pt x="6591016" y="3848195"/>
                  <a:pt x="6423376" y="3852672"/>
                  <a:pt x="6255831" y="3847529"/>
                </a:cubicBezTo>
                <a:cubicBezTo>
                  <a:pt x="6092097" y="3842576"/>
                  <a:pt x="5928266" y="3846862"/>
                  <a:pt x="5764532" y="3841909"/>
                </a:cubicBezTo>
                <a:cubicBezTo>
                  <a:pt x="5595082" y="3836765"/>
                  <a:pt x="5425537" y="3841242"/>
                  <a:pt x="5256087" y="3836099"/>
                </a:cubicBezTo>
                <a:cubicBezTo>
                  <a:pt x="5091400" y="3831146"/>
                  <a:pt x="4926618" y="3835527"/>
                  <a:pt x="4761930" y="3830479"/>
                </a:cubicBezTo>
                <a:cubicBezTo>
                  <a:pt x="4595338" y="3825335"/>
                  <a:pt x="4428651" y="3829812"/>
                  <a:pt x="4262058" y="3824764"/>
                </a:cubicBezTo>
                <a:cubicBezTo>
                  <a:pt x="4097371" y="3819716"/>
                  <a:pt x="3932588" y="3824097"/>
                  <a:pt x="3767901" y="3819144"/>
                </a:cubicBezTo>
                <a:cubicBezTo>
                  <a:pt x="3601309" y="3814001"/>
                  <a:pt x="3434621" y="3818477"/>
                  <a:pt x="3268029" y="3813429"/>
                </a:cubicBezTo>
                <a:cubicBezTo>
                  <a:pt x="3101437" y="3808381"/>
                  <a:pt x="2934750" y="3812762"/>
                  <a:pt x="2768157" y="3807714"/>
                </a:cubicBezTo>
                <a:cubicBezTo>
                  <a:pt x="2601565" y="3802666"/>
                  <a:pt x="2434878" y="3807047"/>
                  <a:pt x="2268285" y="3801999"/>
                </a:cubicBezTo>
                <a:cubicBezTo>
                  <a:pt x="2102645" y="3796951"/>
                  <a:pt x="1936910" y="3801332"/>
                  <a:pt x="1771271" y="3796284"/>
                </a:cubicBezTo>
                <a:cubicBezTo>
                  <a:pt x="1605631" y="3791236"/>
                  <a:pt x="1439896" y="3795617"/>
                  <a:pt x="1274256" y="3790569"/>
                </a:cubicBezTo>
                <a:cubicBezTo>
                  <a:pt x="1108616" y="3785521"/>
                  <a:pt x="942881" y="3789902"/>
                  <a:pt x="777242" y="3784854"/>
                </a:cubicBezTo>
                <a:cubicBezTo>
                  <a:pt x="610649" y="3779806"/>
                  <a:pt x="443962" y="3783902"/>
                  <a:pt x="277370" y="3779044"/>
                </a:cubicBezTo>
                <a:cubicBezTo>
                  <a:pt x="194502" y="3776663"/>
                  <a:pt x="111730" y="3775710"/>
                  <a:pt x="28958" y="3775996"/>
                </a:cubicBezTo>
                <a:cubicBezTo>
                  <a:pt x="3907" y="3776091"/>
                  <a:pt x="-94" y="3767614"/>
                  <a:pt x="2" y="3745040"/>
                </a:cubicBezTo>
                <a:cubicBezTo>
                  <a:pt x="668" y="3298317"/>
                  <a:pt x="478" y="2851595"/>
                  <a:pt x="478" y="2404967"/>
                </a:cubicBezTo>
                <a:cubicBezTo>
                  <a:pt x="478" y="2009680"/>
                  <a:pt x="383" y="1614392"/>
                  <a:pt x="573" y="1219200"/>
                </a:cubicBezTo>
                <a:cubicBezTo>
                  <a:pt x="573" y="1175766"/>
                  <a:pt x="-6094" y="1178433"/>
                  <a:pt x="40769" y="1182053"/>
                </a:cubicBezTo>
                <a:cubicBezTo>
                  <a:pt x="187073" y="1193387"/>
                  <a:pt x="330900" y="1220343"/>
                  <a:pt x="471394" y="1262444"/>
                </a:cubicBezTo>
                <a:cubicBezTo>
                  <a:pt x="663418" y="1319975"/>
                  <a:pt x="856109" y="1375696"/>
                  <a:pt x="1045847" y="1439799"/>
                </a:cubicBezTo>
                <a:cubicBezTo>
                  <a:pt x="1259683" y="1511999"/>
                  <a:pt x="1479139" y="1558290"/>
                  <a:pt x="1700690" y="1596009"/>
                </a:cubicBezTo>
                <a:cubicBezTo>
                  <a:pt x="1848709" y="1621250"/>
                  <a:pt x="1998251" y="1634966"/>
                  <a:pt x="2148270" y="1645063"/>
                </a:cubicBezTo>
                <a:cubicBezTo>
                  <a:pt x="2319530" y="1656588"/>
                  <a:pt x="2490789" y="1658112"/>
                  <a:pt x="2662049" y="1653159"/>
                </a:cubicBezTo>
                <a:cubicBezTo>
                  <a:pt x="2839785" y="1648016"/>
                  <a:pt x="3017045" y="1635062"/>
                  <a:pt x="3194115" y="1616393"/>
                </a:cubicBezTo>
                <a:cubicBezTo>
                  <a:pt x="3499677" y="1584198"/>
                  <a:pt x="3802763" y="1536668"/>
                  <a:pt x="4099847" y="1458849"/>
                </a:cubicBezTo>
                <a:cubicBezTo>
                  <a:pt x="4315208" y="1402461"/>
                  <a:pt x="4530949" y="1345787"/>
                  <a:pt x="4742785" y="1276064"/>
                </a:cubicBezTo>
                <a:cubicBezTo>
                  <a:pt x="4895281" y="1225868"/>
                  <a:pt x="5050252" y="1182434"/>
                  <a:pt x="5200747" y="1126903"/>
                </a:cubicBezTo>
                <a:cubicBezTo>
                  <a:pt x="5411917" y="1048988"/>
                  <a:pt x="5626991" y="984028"/>
                  <a:pt x="5842541" y="920115"/>
                </a:cubicBezTo>
                <a:cubicBezTo>
                  <a:pt x="6004657" y="872109"/>
                  <a:pt x="6170106" y="836867"/>
                  <a:pt x="6334413" y="797433"/>
                </a:cubicBezTo>
                <a:cubicBezTo>
                  <a:pt x="6533485" y="749618"/>
                  <a:pt x="6735701" y="725710"/>
                  <a:pt x="6938679" y="708755"/>
                </a:cubicBezTo>
                <a:cubicBezTo>
                  <a:pt x="7123559" y="693325"/>
                  <a:pt x="7309201" y="690563"/>
                  <a:pt x="7495034" y="698564"/>
                </a:cubicBezTo>
                <a:cubicBezTo>
                  <a:pt x="7707060" y="707708"/>
                  <a:pt x="7917658" y="730472"/>
                  <a:pt x="8128065" y="756380"/>
                </a:cubicBezTo>
                <a:cubicBezTo>
                  <a:pt x="8242175" y="770477"/>
                  <a:pt x="8357332" y="776192"/>
                  <a:pt x="8471537" y="788670"/>
                </a:cubicBezTo>
                <a:cubicBezTo>
                  <a:pt x="8612983" y="804101"/>
                  <a:pt x="8754238" y="800195"/>
                  <a:pt x="8895304" y="796576"/>
                </a:cubicBezTo>
                <a:cubicBezTo>
                  <a:pt x="9005794" y="793718"/>
                  <a:pt x="9116093" y="780193"/>
                  <a:pt x="9226107" y="767715"/>
                </a:cubicBezTo>
                <a:cubicBezTo>
                  <a:pt x="9391366" y="749046"/>
                  <a:pt x="9554815" y="719328"/>
                  <a:pt x="9715978" y="677513"/>
                </a:cubicBezTo>
                <a:cubicBezTo>
                  <a:pt x="9910573" y="626936"/>
                  <a:pt x="10101645" y="564928"/>
                  <a:pt x="10281573" y="475393"/>
                </a:cubicBezTo>
                <a:cubicBezTo>
                  <a:pt x="10472073" y="380619"/>
                  <a:pt x="10660858" y="281178"/>
                  <a:pt x="10831165" y="152019"/>
                </a:cubicBezTo>
                <a:cubicBezTo>
                  <a:pt x="10890791" y="106775"/>
                  <a:pt x="10951465" y="62579"/>
                  <a:pt x="11009378" y="14954"/>
                </a:cubicBezTo>
                <a:cubicBezTo>
                  <a:pt x="11014235" y="10859"/>
                  <a:pt x="11019855" y="7715"/>
                  <a:pt x="11031285" y="0"/>
                </a:cubicBezTo>
                <a:close/>
              </a:path>
            </a:pathLst>
          </a:custGeom>
          <a:solidFill>
            <a:srgbClr val="F3C45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" name="文本框-7" hidden="1"/>
          <p:cNvSpPr txBox="1"/>
          <p:nvPr/>
        </p:nvSpPr>
        <p:spPr>
          <a:xfrm>
            <a:off x="1012677" y="1012825"/>
            <a:ext cx="8296066" cy="11303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defTabSz="457200">
              <a:lnSpc>
                <a:spcPct val="114000"/>
              </a:lnSpc>
            </a:pPr>
            <a:r>
              <a:rPr lang="zh-CN" altLang="en-US" sz="8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保护动物 从我做起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086450" y="885158"/>
            <a:ext cx="8097373" cy="2309737"/>
            <a:chOff x="1086450" y="992162"/>
            <a:chExt cx="8097373" cy="2309737"/>
          </a:xfrm>
        </p:grpSpPr>
        <p:grpSp>
          <p:nvGrpSpPr>
            <p:cNvPr id="13" name="组合 12"/>
            <p:cNvGrpSpPr/>
            <p:nvPr/>
          </p:nvGrpSpPr>
          <p:grpSpPr>
            <a:xfrm>
              <a:off x="1086450" y="2855811"/>
              <a:ext cx="3221074" cy="446088"/>
              <a:chOff x="1139790" y="2389187"/>
              <a:chExt cx="3221074" cy="446088"/>
            </a:xfrm>
          </p:grpSpPr>
          <p:sp>
            <p:nvSpPr>
              <p:cNvPr id="48" name="矩形: 圆角 47"/>
              <p:cNvSpPr/>
              <p:nvPr/>
            </p:nvSpPr>
            <p:spPr>
              <a:xfrm>
                <a:off x="1139790" y="2389187"/>
                <a:ext cx="3221074" cy="44608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618895" y="2411968"/>
                <a:ext cx="271815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b="1" spc="100" dirty="0">
                    <a:solidFill>
                      <a:schemeClr val="accent1"/>
                    </a:solidFill>
                    <a:latin typeface="+mj-ea"/>
                    <a:ea typeface="+mj-ea"/>
                    <a:sym typeface="微软雅黑" panose="020B0503020204020204" pitchFamily="34" charset="-122"/>
                  </a:rPr>
                  <a:t>野生动物科普小课堂</a:t>
                </a: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1162816" y="2411969"/>
                <a:ext cx="400528" cy="400526"/>
                <a:chOff x="1188217" y="2426664"/>
                <a:chExt cx="375127" cy="375127"/>
              </a:xfrm>
            </p:grpSpPr>
            <p:sp>
              <p:nvSpPr>
                <p:cNvPr id="8" name="任意多边形: 形状 7"/>
                <p:cNvSpPr/>
                <p:nvPr/>
              </p:nvSpPr>
              <p:spPr>
                <a:xfrm>
                  <a:off x="1188217" y="2426664"/>
                  <a:ext cx="375127" cy="375127"/>
                </a:xfrm>
                <a:custGeom>
                  <a:avLst/>
                  <a:gdLst>
                    <a:gd name="connsiteX0" fmla="*/ 187564 w 375127"/>
                    <a:gd name="connsiteY0" fmla="*/ 0 h 375127"/>
                    <a:gd name="connsiteX1" fmla="*/ 0 w 375127"/>
                    <a:gd name="connsiteY1" fmla="*/ 187564 h 375127"/>
                    <a:gd name="connsiteX2" fmla="*/ 187564 w 375127"/>
                    <a:gd name="connsiteY2" fmla="*/ 375127 h 375127"/>
                    <a:gd name="connsiteX3" fmla="*/ 375127 w 375127"/>
                    <a:gd name="connsiteY3" fmla="*/ 187564 h 375127"/>
                    <a:gd name="connsiteX4" fmla="*/ 187564 w 375127"/>
                    <a:gd name="connsiteY4" fmla="*/ 0 h 375127"/>
                    <a:gd name="connsiteX5" fmla="*/ 269883 w 375127"/>
                    <a:gd name="connsiteY5" fmla="*/ 203194 h 375127"/>
                    <a:gd name="connsiteX6" fmla="*/ 203194 w 375127"/>
                    <a:gd name="connsiteY6" fmla="*/ 203194 h 375127"/>
                    <a:gd name="connsiteX7" fmla="*/ 203194 w 375127"/>
                    <a:gd name="connsiteY7" fmla="*/ 251127 h 375127"/>
                    <a:gd name="connsiteX8" fmla="*/ 235496 w 375127"/>
                    <a:gd name="connsiteY8" fmla="*/ 279261 h 375127"/>
                    <a:gd name="connsiteX9" fmla="*/ 187564 w 375127"/>
                    <a:gd name="connsiteY9" fmla="*/ 309480 h 375127"/>
                    <a:gd name="connsiteX10" fmla="*/ 139631 w 375127"/>
                    <a:gd name="connsiteY10" fmla="*/ 279261 h 375127"/>
                    <a:gd name="connsiteX11" fmla="*/ 171933 w 375127"/>
                    <a:gd name="connsiteY11" fmla="*/ 251127 h 375127"/>
                    <a:gd name="connsiteX12" fmla="*/ 171933 w 375127"/>
                    <a:gd name="connsiteY12" fmla="*/ 203194 h 375127"/>
                    <a:gd name="connsiteX13" fmla="*/ 104202 w 375127"/>
                    <a:gd name="connsiteY13" fmla="*/ 203194 h 375127"/>
                    <a:gd name="connsiteX14" fmla="*/ 85445 w 375127"/>
                    <a:gd name="connsiteY14" fmla="*/ 180269 h 375127"/>
                    <a:gd name="connsiteX15" fmla="*/ 97950 w 375127"/>
                    <a:gd name="connsiteY15" fmla="*/ 119832 h 375127"/>
                    <a:gd name="connsiteX16" fmla="*/ 120874 w 375127"/>
                    <a:gd name="connsiteY16" fmla="*/ 95866 h 375127"/>
                    <a:gd name="connsiteX17" fmla="*/ 132336 w 375127"/>
                    <a:gd name="connsiteY17" fmla="*/ 95866 h 375127"/>
                    <a:gd name="connsiteX18" fmla="*/ 132336 w 375127"/>
                    <a:gd name="connsiteY18" fmla="*/ 89614 h 375127"/>
                    <a:gd name="connsiteX19" fmla="*/ 141714 w 375127"/>
                    <a:gd name="connsiteY19" fmla="*/ 75025 h 375127"/>
                    <a:gd name="connsiteX20" fmla="*/ 155261 w 375127"/>
                    <a:gd name="connsiteY20" fmla="*/ 71899 h 375127"/>
                    <a:gd name="connsiteX21" fmla="*/ 155261 w 375127"/>
                    <a:gd name="connsiteY21" fmla="*/ 67731 h 375127"/>
                    <a:gd name="connsiteX22" fmla="*/ 174017 w 375127"/>
                    <a:gd name="connsiteY22" fmla="*/ 67731 h 375127"/>
                    <a:gd name="connsiteX23" fmla="*/ 174017 w 375127"/>
                    <a:gd name="connsiteY23" fmla="*/ 81278 h 375127"/>
                    <a:gd name="connsiteX24" fmla="*/ 155261 w 375127"/>
                    <a:gd name="connsiteY24" fmla="*/ 81278 h 375127"/>
                    <a:gd name="connsiteX25" fmla="*/ 155261 w 375127"/>
                    <a:gd name="connsiteY25" fmla="*/ 79194 h 375127"/>
                    <a:gd name="connsiteX26" fmla="*/ 144841 w 375127"/>
                    <a:gd name="connsiteY26" fmla="*/ 80235 h 375127"/>
                    <a:gd name="connsiteX27" fmla="*/ 139631 w 375127"/>
                    <a:gd name="connsiteY27" fmla="*/ 89614 h 375127"/>
                    <a:gd name="connsiteX28" fmla="*/ 139631 w 375127"/>
                    <a:gd name="connsiteY28" fmla="*/ 95866 h 375127"/>
                    <a:gd name="connsiteX29" fmla="*/ 254253 w 375127"/>
                    <a:gd name="connsiteY29" fmla="*/ 96908 h 375127"/>
                    <a:gd name="connsiteX30" fmla="*/ 276135 w 375127"/>
                    <a:gd name="connsiteY30" fmla="*/ 119832 h 375127"/>
                    <a:gd name="connsiteX31" fmla="*/ 288639 w 375127"/>
                    <a:gd name="connsiteY31" fmla="*/ 180269 h 375127"/>
                    <a:gd name="connsiteX32" fmla="*/ 269883 w 375127"/>
                    <a:gd name="connsiteY32" fmla="*/ 203194 h 375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75127" h="375127">
                      <a:moveTo>
                        <a:pt x="187564" y="0"/>
                      </a:moveTo>
                      <a:cubicBezTo>
                        <a:pt x="84404" y="0"/>
                        <a:pt x="0" y="84404"/>
                        <a:pt x="0" y="187564"/>
                      </a:cubicBezTo>
                      <a:cubicBezTo>
                        <a:pt x="0" y="290723"/>
                        <a:pt x="84404" y="375127"/>
                        <a:pt x="187564" y="375127"/>
                      </a:cubicBezTo>
                      <a:cubicBezTo>
                        <a:pt x="290723" y="375127"/>
                        <a:pt x="375127" y="290723"/>
                        <a:pt x="375127" y="187564"/>
                      </a:cubicBezTo>
                      <a:cubicBezTo>
                        <a:pt x="375127" y="84404"/>
                        <a:pt x="290723" y="0"/>
                        <a:pt x="187564" y="0"/>
                      </a:cubicBezTo>
                      <a:close/>
                      <a:moveTo>
                        <a:pt x="269883" y="203194"/>
                      </a:moveTo>
                      <a:lnTo>
                        <a:pt x="203194" y="203194"/>
                      </a:lnTo>
                      <a:lnTo>
                        <a:pt x="203194" y="251127"/>
                      </a:lnTo>
                      <a:cubicBezTo>
                        <a:pt x="224034" y="255295"/>
                        <a:pt x="235496" y="265715"/>
                        <a:pt x="235496" y="279261"/>
                      </a:cubicBezTo>
                      <a:cubicBezTo>
                        <a:pt x="235496" y="295933"/>
                        <a:pt x="213614" y="309480"/>
                        <a:pt x="187564" y="309480"/>
                      </a:cubicBezTo>
                      <a:cubicBezTo>
                        <a:pt x="161513" y="309480"/>
                        <a:pt x="139631" y="295933"/>
                        <a:pt x="139631" y="279261"/>
                      </a:cubicBezTo>
                      <a:cubicBezTo>
                        <a:pt x="139631" y="265715"/>
                        <a:pt x="151093" y="254253"/>
                        <a:pt x="171933" y="251127"/>
                      </a:cubicBezTo>
                      <a:lnTo>
                        <a:pt x="171933" y="203194"/>
                      </a:lnTo>
                      <a:lnTo>
                        <a:pt x="104202" y="203194"/>
                      </a:lnTo>
                      <a:cubicBezTo>
                        <a:pt x="91698" y="203194"/>
                        <a:pt x="85445" y="192774"/>
                        <a:pt x="85445" y="180269"/>
                      </a:cubicBezTo>
                      <a:lnTo>
                        <a:pt x="97950" y="119832"/>
                      </a:lnTo>
                      <a:cubicBezTo>
                        <a:pt x="100034" y="109412"/>
                        <a:pt x="113580" y="95866"/>
                        <a:pt x="120874" y="95866"/>
                      </a:cubicBezTo>
                      <a:lnTo>
                        <a:pt x="132336" y="95866"/>
                      </a:lnTo>
                      <a:lnTo>
                        <a:pt x="132336" y="89614"/>
                      </a:lnTo>
                      <a:cubicBezTo>
                        <a:pt x="132336" y="84404"/>
                        <a:pt x="135463" y="78151"/>
                        <a:pt x="141714" y="75025"/>
                      </a:cubicBezTo>
                      <a:cubicBezTo>
                        <a:pt x="146925" y="71899"/>
                        <a:pt x="155261" y="71899"/>
                        <a:pt x="155261" y="71899"/>
                      </a:cubicBezTo>
                      <a:lnTo>
                        <a:pt x="155261" y="67731"/>
                      </a:lnTo>
                      <a:lnTo>
                        <a:pt x="174017" y="67731"/>
                      </a:lnTo>
                      <a:lnTo>
                        <a:pt x="174017" y="81278"/>
                      </a:lnTo>
                      <a:lnTo>
                        <a:pt x="155261" y="81278"/>
                      </a:lnTo>
                      <a:lnTo>
                        <a:pt x="155261" y="79194"/>
                      </a:lnTo>
                      <a:cubicBezTo>
                        <a:pt x="154219" y="79194"/>
                        <a:pt x="146925" y="78151"/>
                        <a:pt x="144841" y="80235"/>
                      </a:cubicBezTo>
                      <a:cubicBezTo>
                        <a:pt x="140673" y="84404"/>
                        <a:pt x="140673" y="82319"/>
                        <a:pt x="139631" y="89614"/>
                      </a:cubicBezTo>
                      <a:lnTo>
                        <a:pt x="139631" y="95866"/>
                      </a:lnTo>
                      <a:lnTo>
                        <a:pt x="254253" y="96908"/>
                      </a:lnTo>
                      <a:cubicBezTo>
                        <a:pt x="266757" y="96908"/>
                        <a:pt x="274051" y="107328"/>
                        <a:pt x="276135" y="119832"/>
                      </a:cubicBezTo>
                      <a:lnTo>
                        <a:pt x="288639" y="180269"/>
                      </a:lnTo>
                      <a:cubicBezTo>
                        <a:pt x="288639" y="192774"/>
                        <a:pt x="282387" y="203194"/>
                        <a:pt x="269883" y="2031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" name="任意多边形: 形状 9"/>
                <p:cNvSpPr/>
                <p:nvPr/>
              </p:nvSpPr>
              <p:spPr>
                <a:xfrm>
                  <a:off x="1349730" y="2695505"/>
                  <a:ext cx="47624" cy="23812"/>
                </a:xfrm>
                <a:custGeom>
                  <a:avLst/>
                  <a:gdLst>
                    <a:gd name="connsiteX0" fmla="*/ 35429 w 47623"/>
                    <a:gd name="connsiteY0" fmla="*/ 5210 h 23811"/>
                    <a:gd name="connsiteX1" fmla="*/ 34387 w 47623"/>
                    <a:gd name="connsiteY1" fmla="*/ 6252 h 23811"/>
                    <a:gd name="connsiteX2" fmla="*/ 25009 w 47623"/>
                    <a:gd name="connsiteY2" fmla="*/ 13546 h 23811"/>
                    <a:gd name="connsiteX3" fmla="*/ 15630 w 47623"/>
                    <a:gd name="connsiteY3" fmla="*/ 6252 h 23811"/>
                    <a:gd name="connsiteX4" fmla="*/ 14588 w 47623"/>
                    <a:gd name="connsiteY4" fmla="*/ 5210 h 23811"/>
                    <a:gd name="connsiteX5" fmla="*/ 14588 w 47623"/>
                    <a:gd name="connsiteY5" fmla="*/ 0 h 23811"/>
                    <a:gd name="connsiteX6" fmla="*/ 0 w 47623"/>
                    <a:gd name="connsiteY6" fmla="*/ 11462 h 23811"/>
                    <a:gd name="connsiteX7" fmla="*/ 23966 w 47623"/>
                    <a:gd name="connsiteY7" fmla="*/ 23966 h 23811"/>
                    <a:gd name="connsiteX8" fmla="*/ 47933 w 47623"/>
                    <a:gd name="connsiteY8" fmla="*/ 11462 h 23811"/>
                    <a:gd name="connsiteX9" fmla="*/ 33345 w 47623"/>
                    <a:gd name="connsiteY9" fmla="*/ 0 h 23811"/>
                    <a:gd name="connsiteX10" fmla="*/ 33345 w 47623"/>
                    <a:gd name="connsiteY10" fmla="*/ 5210 h 23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623" h="23811">
                      <a:moveTo>
                        <a:pt x="35429" y="5210"/>
                      </a:moveTo>
                      <a:cubicBezTo>
                        <a:pt x="35429" y="6252"/>
                        <a:pt x="35429" y="6252"/>
                        <a:pt x="34387" y="6252"/>
                      </a:cubicBezTo>
                      <a:cubicBezTo>
                        <a:pt x="33345" y="10420"/>
                        <a:pt x="29176" y="13546"/>
                        <a:pt x="25009" y="13546"/>
                      </a:cubicBezTo>
                      <a:cubicBezTo>
                        <a:pt x="20840" y="13546"/>
                        <a:pt x="16672" y="10420"/>
                        <a:pt x="15630" y="6252"/>
                      </a:cubicBezTo>
                      <a:lnTo>
                        <a:pt x="14588" y="5210"/>
                      </a:lnTo>
                      <a:lnTo>
                        <a:pt x="14588" y="0"/>
                      </a:lnTo>
                      <a:cubicBezTo>
                        <a:pt x="5210" y="2084"/>
                        <a:pt x="0" y="6252"/>
                        <a:pt x="0" y="11462"/>
                      </a:cubicBezTo>
                      <a:cubicBezTo>
                        <a:pt x="0" y="18756"/>
                        <a:pt x="11462" y="23966"/>
                        <a:pt x="23966" y="23966"/>
                      </a:cubicBezTo>
                      <a:cubicBezTo>
                        <a:pt x="36470" y="23966"/>
                        <a:pt x="47933" y="18756"/>
                        <a:pt x="47933" y="11462"/>
                      </a:cubicBezTo>
                      <a:cubicBezTo>
                        <a:pt x="47933" y="6252"/>
                        <a:pt x="42723" y="2084"/>
                        <a:pt x="33345" y="0"/>
                      </a:cubicBezTo>
                      <a:lnTo>
                        <a:pt x="33345" y="52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" name="任意多边形: 形状 10"/>
                <p:cNvSpPr/>
                <p:nvPr/>
              </p:nvSpPr>
              <p:spPr>
                <a:xfrm>
                  <a:off x="1294503" y="2540244"/>
                  <a:ext cx="159356" cy="157158"/>
                </a:xfrm>
                <a:custGeom>
                  <a:avLst/>
                  <a:gdLst>
                    <a:gd name="connsiteX0" fmla="*/ 81278 w 159355"/>
                    <a:gd name="connsiteY0" fmla="*/ 157345 h 157157"/>
                    <a:gd name="connsiteX1" fmla="*/ 87530 w 159355"/>
                    <a:gd name="connsiteY1" fmla="*/ 151093 h 157157"/>
                    <a:gd name="connsiteX2" fmla="*/ 87530 w 159355"/>
                    <a:gd name="connsiteY2" fmla="*/ 91698 h 157157"/>
                    <a:gd name="connsiteX3" fmla="*/ 75025 w 159355"/>
                    <a:gd name="connsiteY3" fmla="*/ 91698 h 157157"/>
                    <a:gd name="connsiteX4" fmla="*/ 75025 w 159355"/>
                    <a:gd name="connsiteY4" fmla="*/ 151093 h 157157"/>
                    <a:gd name="connsiteX5" fmla="*/ 81278 w 159355"/>
                    <a:gd name="connsiteY5" fmla="*/ 157345 h 157157"/>
                    <a:gd name="connsiteX6" fmla="*/ 138589 w 159355"/>
                    <a:gd name="connsiteY6" fmla="*/ 0 h 157157"/>
                    <a:gd name="connsiteX7" fmla="*/ 26050 w 159355"/>
                    <a:gd name="connsiteY7" fmla="*/ 0 h 157157"/>
                    <a:gd name="connsiteX8" fmla="*/ 26050 w 159355"/>
                    <a:gd name="connsiteY8" fmla="*/ 6252 h 157157"/>
                    <a:gd name="connsiteX9" fmla="*/ 31261 w 159355"/>
                    <a:gd name="connsiteY9" fmla="*/ 10420 h 157157"/>
                    <a:gd name="connsiteX10" fmla="*/ 23967 w 159355"/>
                    <a:gd name="connsiteY10" fmla="*/ 14589 h 157157"/>
                    <a:gd name="connsiteX11" fmla="*/ 16672 w 159355"/>
                    <a:gd name="connsiteY11" fmla="*/ 10420 h 157157"/>
                    <a:gd name="connsiteX12" fmla="*/ 21883 w 159355"/>
                    <a:gd name="connsiteY12" fmla="*/ 6252 h 157157"/>
                    <a:gd name="connsiteX13" fmla="*/ 21883 w 159355"/>
                    <a:gd name="connsiteY13" fmla="*/ 0 h 157157"/>
                    <a:gd name="connsiteX14" fmla="*/ 11462 w 159355"/>
                    <a:gd name="connsiteY14" fmla="*/ 8336 h 157157"/>
                    <a:gd name="connsiteX15" fmla="*/ 0 w 159355"/>
                    <a:gd name="connsiteY15" fmla="*/ 65647 h 157157"/>
                    <a:gd name="connsiteX16" fmla="*/ 8336 w 159355"/>
                    <a:gd name="connsiteY16" fmla="*/ 73984 h 157157"/>
                    <a:gd name="connsiteX17" fmla="*/ 151093 w 159355"/>
                    <a:gd name="connsiteY17" fmla="*/ 73984 h 157157"/>
                    <a:gd name="connsiteX18" fmla="*/ 159429 w 159355"/>
                    <a:gd name="connsiteY18" fmla="*/ 65647 h 157157"/>
                    <a:gd name="connsiteX19" fmla="*/ 147967 w 159355"/>
                    <a:gd name="connsiteY19" fmla="*/ 8336 h 157157"/>
                    <a:gd name="connsiteX20" fmla="*/ 138589 w 159355"/>
                    <a:gd name="connsiteY20" fmla="*/ 0 h 157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9355" h="157157">
                      <a:moveTo>
                        <a:pt x="81278" y="157345"/>
                      </a:moveTo>
                      <a:cubicBezTo>
                        <a:pt x="84404" y="157345"/>
                        <a:pt x="87530" y="154219"/>
                        <a:pt x="87530" y="151093"/>
                      </a:cubicBezTo>
                      <a:lnTo>
                        <a:pt x="87530" y="91698"/>
                      </a:lnTo>
                      <a:lnTo>
                        <a:pt x="75025" y="91698"/>
                      </a:lnTo>
                      <a:lnTo>
                        <a:pt x="75025" y="151093"/>
                      </a:lnTo>
                      <a:cubicBezTo>
                        <a:pt x="75025" y="155261"/>
                        <a:pt x="77109" y="157345"/>
                        <a:pt x="81278" y="157345"/>
                      </a:cubicBezTo>
                      <a:close/>
                      <a:moveTo>
                        <a:pt x="138589" y="0"/>
                      </a:moveTo>
                      <a:lnTo>
                        <a:pt x="26050" y="0"/>
                      </a:lnTo>
                      <a:lnTo>
                        <a:pt x="26050" y="6252"/>
                      </a:lnTo>
                      <a:cubicBezTo>
                        <a:pt x="29177" y="6252"/>
                        <a:pt x="31261" y="8336"/>
                        <a:pt x="31261" y="10420"/>
                      </a:cubicBezTo>
                      <a:cubicBezTo>
                        <a:pt x="31261" y="12504"/>
                        <a:pt x="28135" y="14589"/>
                        <a:pt x="23967" y="14589"/>
                      </a:cubicBezTo>
                      <a:cubicBezTo>
                        <a:pt x="19799" y="14589"/>
                        <a:pt x="16672" y="12504"/>
                        <a:pt x="16672" y="10420"/>
                      </a:cubicBezTo>
                      <a:cubicBezTo>
                        <a:pt x="16672" y="8336"/>
                        <a:pt x="18756" y="6252"/>
                        <a:pt x="21883" y="6252"/>
                      </a:cubicBezTo>
                      <a:lnTo>
                        <a:pt x="21883" y="0"/>
                      </a:lnTo>
                      <a:cubicBezTo>
                        <a:pt x="17715" y="0"/>
                        <a:pt x="11462" y="4168"/>
                        <a:pt x="11462" y="8336"/>
                      </a:cubicBezTo>
                      <a:lnTo>
                        <a:pt x="0" y="65647"/>
                      </a:lnTo>
                      <a:cubicBezTo>
                        <a:pt x="0" y="69815"/>
                        <a:pt x="3126" y="73984"/>
                        <a:pt x="8336" y="73984"/>
                      </a:cubicBezTo>
                      <a:lnTo>
                        <a:pt x="151093" y="73984"/>
                      </a:lnTo>
                      <a:cubicBezTo>
                        <a:pt x="155261" y="73984"/>
                        <a:pt x="159429" y="69815"/>
                        <a:pt x="159429" y="65647"/>
                      </a:cubicBezTo>
                      <a:lnTo>
                        <a:pt x="147967" y="8336"/>
                      </a:lnTo>
                      <a:cubicBezTo>
                        <a:pt x="150051" y="3126"/>
                        <a:pt x="142757" y="0"/>
                        <a:pt x="1385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" name="组合 2"/>
            <p:cNvGrpSpPr/>
            <p:nvPr/>
          </p:nvGrpSpPr>
          <p:grpSpPr>
            <a:xfrm>
              <a:off x="1109476" y="992162"/>
              <a:ext cx="8074347" cy="1316401"/>
              <a:chOff x="1109476" y="789543"/>
              <a:chExt cx="8074347" cy="1316401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1139790" y="1304925"/>
                <a:ext cx="8044033" cy="801019"/>
                <a:chOff x="1139790" y="1304925"/>
                <a:chExt cx="8044033" cy="801019"/>
              </a:xfrm>
            </p:grpSpPr>
            <p:sp>
              <p:nvSpPr>
                <p:cNvPr id="45" name="文本框 44"/>
                <p:cNvSpPr txBox="1"/>
                <p:nvPr/>
              </p:nvSpPr>
              <p:spPr>
                <a:xfrm>
                  <a:off x="1139790" y="1308263"/>
                  <a:ext cx="899429" cy="79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429" h="730749">
                      <a:moveTo>
                        <a:pt x="899429" y="728016"/>
                      </a:moveTo>
                      <a:lnTo>
                        <a:pt x="899429" y="729730"/>
                      </a:lnTo>
                      <a:lnTo>
                        <a:pt x="897778" y="729730"/>
                      </a:lnTo>
                      <a:close/>
                      <a:moveTo>
                        <a:pt x="640041" y="480032"/>
                      </a:moveTo>
                      <a:lnTo>
                        <a:pt x="775592" y="480032"/>
                      </a:lnTo>
                      <a:lnTo>
                        <a:pt x="785783" y="729730"/>
                      </a:lnTo>
                      <a:lnTo>
                        <a:pt x="650233" y="729730"/>
                      </a:lnTo>
                      <a:close/>
                      <a:moveTo>
                        <a:pt x="282311" y="479012"/>
                      </a:moveTo>
                      <a:lnTo>
                        <a:pt x="417861" y="479012"/>
                      </a:lnTo>
                      <a:lnTo>
                        <a:pt x="328174" y="729730"/>
                      </a:lnTo>
                      <a:lnTo>
                        <a:pt x="192624" y="729730"/>
                      </a:lnTo>
                      <a:close/>
                      <a:moveTo>
                        <a:pt x="481050" y="109052"/>
                      </a:moveTo>
                      <a:lnTo>
                        <a:pt x="466782" y="214027"/>
                      </a:lnTo>
                      <a:lnTo>
                        <a:pt x="676732" y="214027"/>
                      </a:lnTo>
                      <a:lnTo>
                        <a:pt x="691000" y="109052"/>
                      </a:lnTo>
                      <a:close/>
                      <a:moveTo>
                        <a:pt x="333270" y="17326"/>
                      </a:moveTo>
                      <a:lnTo>
                        <a:pt x="865279" y="17326"/>
                      </a:lnTo>
                      <a:lnTo>
                        <a:pt x="824512" y="305753"/>
                      </a:lnTo>
                      <a:lnTo>
                        <a:pt x="647176" y="305753"/>
                      </a:lnTo>
                      <a:lnTo>
                        <a:pt x="639022" y="363846"/>
                      </a:lnTo>
                      <a:lnTo>
                        <a:pt x="838780" y="363846"/>
                      </a:lnTo>
                      <a:lnTo>
                        <a:pt x="825531" y="460667"/>
                      </a:lnTo>
                      <a:lnTo>
                        <a:pt x="625773" y="460667"/>
                      </a:lnTo>
                      <a:lnTo>
                        <a:pt x="588064" y="730749"/>
                      </a:lnTo>
                      <a:lnTo>
                        <a:pt x="399516" y="730749"/>
                      </a:lnTo>
                      <a:lnTo>
                        <a:pt x="437226" y="460667"/>
                      </a:lnTo>
                      <a:lnTo>
                        <a:pt x="237467" y="460667"/>
                      </a:lnTo>
                      <a:lnTo>
                        <a:pt x="250716" y="363846"/>
                      </a:lnTo>
                      <a:lnTo>
                        <a:pt x="450475" y="363846"/>
                      </a:lnTo>
                      <a:lnTo>
                        <a:pt x="458628" y="305753"/>
                      </a:lnTo>
                      <a:lnTo>
                        <a:pt x="292503" y="305753"/>
                      </a:lnTo>
                      <a:close/>
                      <a:moveTo>
                        <a:pt x="281292" y="0"/>
                      </a:moveTo>
                      <a:lnTo>
                        <a:pt x="264985" y="117205"/>
                      </a:lnTo>
                      <a:lnTo>
                        <a:pt x="179374" y="729730"/>
                      </a:lnTo>
                      <a:lnTo>
                        <a:pt x="0" y="729730"/>
                      </a:lnTo>
                      <a:lnTo>
                        <a:pt x="80514" y="153896"/>
                      </a:lnTo>
                      <a:lnTo>
                        <a:pt x="20383" y="166126"/>
                      </a:lnTo>
                      <a:lnTo>
                        <a:pt x="36690" y="4892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/>
                    </a:gs>
                    <a:gs pos="47000">
                      <a:schemeClr val="bg1"/>
                    </a:gs>
                    <a:gs pos="75000">
                      <a:schemeClr val="accent1">
                        <a:lumMod val="14000"/>
                        <a:lumOff val="86000"/>
                      </a:schemeClr>
                    </a:gs>
                  </a:gsLst>
                  <a:lin ang="4800000" scaled="0"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defTabSz="457200">
                    <a:lnSpc>
                      <a:spcPct val="114000"/>
                    </a:lnSpc>
                  </a:pPr>
                  <a:endParaRPr lang="zh-CN" altLang="en-US" sz="80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4" name="文本框 43"/>
                <p:cNvSpPr txBox="1"/>
                <p:nvPr/>
              </p:nvSpPr>
              <p:spPr>
                <a:xfrm>
                  <a:off x="2084160" y="1306131"/>
                  <a:ext cx="935101" cy="798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101" h="731768">
                      <a:moveTo>
                        <a:pt x="583419" y="168164"/>
                      </a:moveTo>
                      <a:lnTo>
                        <a:pt x="562016" y="281292"/>
                      </a:lnTo>
                      <a:lnTo>
                        <a:pt x="750563" y="281292"/>
                      </a:lnTo>
                      <a:lnTo>
                        <a:pt x="765851" y="168164"/>
                      </a:lnTo>
                      <a:close/>
                      <a:moveTo>
                        <a:pt x="556920" y="0"/>
                      </a:moveTo>
                      <a:lnTo>
                        <a:pt x="782158" y="0"/>
                      </a:lnTo>
                      <a:lnTo>
                        <a:pt x="771966" y="72361"/>
                      </a:lnTo>
                      <a:lnTo>
                        <a:pt x="935101" y="72361"/>
                      </a:lnTo>
                      <a:lnTo>
                        <a:pt x="935101" y="79139"/>
                      </a:lnTo>
                      <a:lnTo>
                        <a:pt x="893248" y="377095"/>
                      </a:lnTo>
                      <a:lnTo>
                        <a:pt x="542652" y="377095"/>
                      </a:lnTo>
                      <a:lnTo>
                        <a:pt x="464175" y="731768"/>
                      </a:lnTo>
                      <a:lnTo>
                        <a:pt x="298050" y="731768"/>
                      </a:lnTo>
                      <a:lnTo>
                        <a:pt x="437677" y="72361"/>
                      </a:lnTo>
                      <a:lnTo>
                        <a:pt x="585457" y="72361"/>
                      </a:lnTo>
                      <a:lnTo>
                        <a:pt x="590553" y="38728"/>
                      </a:lnTo>
                      <a:close/>
                      <a:moveTo>
                        <a:pt x="145173" y="0"/>
                      </a:moveTo>
                      <a:lnTo>
                        <a:pt x="347989" y="0"/>
                      </a:lnTo>
                      <a:lnTo>
                        <a:pt x="330663" y="124339"/>
                      </a:lnTo>
                      <a:lnTo>
                        <a:pt x="389776" y="124339"/>
                      </a:lnTo>
                      <a:lnTo>
                        <a:pt x="376526" y="221161"/>
                      </a:lnTo>
                      <a:lnTo>
                        <a:pt x="316395" y="221161"/>
                      </a:lnTo>
                      <a:lnTo>
                        <a:pt x="299069" y="344481"/>
                      </a:lnTo>
                      <a:lnTo>
                        <a:pt x="360220" y="328174"/>
                      </a:lnTo>
                      <a:lnTo>
                        <a:pt x="345951" y="435188"/>
                      </a:lnTo>
                      <a:lnTo>
                        <a:pt x="283781" y="452514"/>
                      </a:lnTo>
                      <a:lnTo>
                        <a:pt x="254225" y="664502"/>
                      </a:lnTo>
                      <a:cubicBezTo>
                        <a:pt x="251508" y="684206"/>
                        <a:pt x="241826" y="700343"/>
                        <a:pt x="225179" y="712913"/>
                      </a:cubicBezTo>
                      <a:cubicBezTo>
                        <a:pt x="208532" y="725483"/>
                        <a:pt x="191716" y="731768"/>
                        <a:pt x="174730" y="731768"/>
                      </a:cubicBezTo>
                      <a:lnTo>
                        <a:pt x="0" y="731768"/>
                      </a:lnTo>
                      <a:lnTo>
                        <a:pt x="0" y="730119"/>
                      </a:lnTo>
                      <a:lnTo>
                        <a:pt x="78927" y="648195"/>
                      </a:lnTo>
                      <a:lnTo>
                        <a:pt x="99311" y="502453"/>
                      </a:lnTo>
                      <a:lnTo>
                        <a:pt x="24911" y="521817"/>
                      </a:lnTo>
                      <a:lnTo>
                        <a:pt x="39179" y="414804"/>
                      </a:lnTo>
                      <a:lnTo>
                        <a:pt x="114598" y="394421"/>
                      </a:lnTo>
                      <a:lnTo>
                        <a:pt x="138039" y="221161"/>
                      </a:lnTo>
                      <a:lnTo>
                        <a:pt x="66697" y="221161"/>
                      </a:lnTo>
                      <a:lnTo>
                        <a:pt x="79947" y="124339"/>
                      </a:lnTo>
                      <a:lnTo>
                        <a:pt x="152308" y="124339"/>
                      </a:lnTo>
                      <a:lnTo>
                        <a:pt x="165557" y="2955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/>
                    </a:gs>
                    <a:gs pos="47000">
                      <a:schemeClr val="bg1"/>
                    </a:gs>
                    <a:gs pos="75000">
                      <a:schemeClr val="accent1">
                        <a:lumMod val="14000"/>
                        <a:lumOff val="86000"/>
                      </a:schemeClr>
                    </a:gs>
                  </a:gsLst>
                  <a:lin ang="4800000" scaled="0"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defTabSz="457200">
                    <a:lnSpc>
                      <a:spcPct val="114000"/>
                    </a:lnSpc>
                  </a:pPr>
                  <a:endParaRPr lang="zh-CN" altLang="en-US" sz="80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3" name="文本框 42"/>
                <p:cNvSpPr txBox="1"/>
                <p:nvPr/>
              </p:nvSpPr>
              <p:spPr>
                <a:xfrm>
                  <a:off x="3064202" y="1304925"/>
                  <a:ext cx="925294" cy="801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294" h="733806">
                      <a:moveTo>
                        <a:pt x="76321" y="232372"/>
                      </a:moveTo>
                      <a:lnTo>
                        <a:pt x="463608" y="232372"/>
                      </a:lnTo>
                      <a:lnTo>
                        <a:pt x="449339" y="329193"/>
                      </a:lnTo>
                      <a:lnTo>
                        <a:pt x="272003" y="329193"/>
                      </a:lnTo>
                      <a:lnTo>
                        <a:pt x="179258" y="619658"/>
                      </a:lnTo>
                      <a:lnTo>
                        <a:pt x="250600" y="611505"/>
                      </a:lnTo>
                      <a:lnTo>
                        <a:pt x="253657" y="484108"/>
                      </a:lnTo>
                      <a:lnTo>
                        <a:pt x="408572" y="484108"/>
                      </a:lnTo>
                      <a:lnTo>
                        <a:pt x="402457" y="733806"/>
                      </a:lnTo>
                      <a:lnTo>
                        <a:pt x="247542" y="733806"/>
                      </a:lnTo>
                      <a:lnTo>
                        <a:pt x="247542" y="706288"/>
                      </a:lnTo>
                      <a:lnTo>
                        <a:pt x="4979" y="733806"/>
                      </a:lnTo>
                      <a:lnTo>
                        <a:pt x="19247" y="639022"/>
                      </a:lnTo>
                      <a:lnTo>
                        <a:pt x="117088" y="329193"/>
                      </a:lnTo>
                      <a:lnTo>
                        <a:pt x="62053" y="329193"/>
                      </a:lnTo>
                      <a:close/>
                      <a:moveTo>
                        <a:pt x="0" y="73380"/>
                      </a:moveTo>
                      <a:lnTo>
                        <a:pt x="1016" y="73380"/>
                      </a:lnTo>
                      <a:lnTo>
                        <a:pt x="0" y="80614"/>
                      </a:lnTo>
                      <a:close/>
                      <a:moveTo>
                        <a:pt x="122184" y="38728"/>
                      </a:moveTo>
                      <a:lnTo>
                        <a:pt x="470742" y="38728"/>
                      </a:lnTo>
                      <a:lnTo>
                        <a:pt x="457493" y="135550"/>
                      </a:lnTo>
                      <a:lnTo>
                        <a:pt x="108935" y="135550"/>
                      </a:lnTo>
                      <a:close/>
                      <a:moveTo>
                        <a:pt x="573678" y="0"/>
                      </a:moveTo>
                      <a:lnTo>
                        <a:pt x="767322" y="0"/>
                      </a:lnTo>
                      <a:lnTo>
                        <a:pt x="738785" y="116186"/>
                      </a:lnTo>
                      <a:lnTo>
                        <a:pt x="925294" y="116186"/>
                      </a:lnTo>
                      <a:lnTo>
                        <a:pt x="847837" y="666540"/>
                      </a:lnTo>
                      <a:cubicBezTo>
                        <a:pt x="844439" y="686244"/>
                        <a:pt x="835267" y="702381"/>
                        <a:pt x="820319" y="714951"/>
                      </a:cubicBezTo>
                      <a:cubicBezTo>
                        <a:pt x="805371" y="727521"/>
                        <a:pt x="788045" y="733806"/>
                        <a:pt x="768341" y="733806"/>
                      </a:cubicBezTo>
                      <a:lnTo>
                        <a:pt x="606292" y="733806"/>
                      </a:lnTo>
                      <a:lnTo>
                        <a:pt x="695980" y="640042"/>
                      </a:lnTo>
                      <a:lnTo>
                        <a:pt x="756111" y="213007"/>
                      </a:lnTo>
                      <a:lnTo>
                        <a:pt x="714325" y="213007"/>
                      </a:lnTo>
                      <a:lnTo>
                        <a:pt x="585908" y="733806"/>
                      </a:lnTo>
                      <a:lnTo>
                        <a:pt x="430994" y="733806"/>
                      </a:lnTo>
                      <a:lnTo>
                        <a:pt x="559410" y="213007"/>
                      </a:lnTo>
                      <a:lnTo>
                        <a:pt x="504374" y="213007"/>
                      </a:lnTo>
                      <a:lnTo>
                        <a:pt x="518643" y="116186"/>
                      </a:lnTo>
                      <a:lnTo>
                        <a:pt x="583870" y="116186"/>
                      </a:lnTo>
                      <a:lnTo>
                        <a:pt x="604254" y="3465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/>
                    </a:gs>
                    <a:gs pos="47000">
                      <a:schemeClr val="bg1"/>
                    </a:gs>
                    <a:gs pos="75000">
                      <a:schemeClr val="accent1">
                        <a:lumMod val="14000"/>
                        <a:lumOff val="86000"/>
                      </a:schemeClr>
                    </a:gs>
                  </a:gsLst>
                  <a:lin ang="4800000" scaled="0"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defTabSz="457200">
                    <a:lnSpc>
                      <a:spcPct val="114000"/>
                    </a:lnSpc>
                  </a:pPr>
                  <a:endParaRPr lang="zh-CN" altLang="en-US" sz="80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2" name="文本框 41"/>
                <p:cNvSpPr txBox="1"/>
                <p:nvPr/>
              </p:nvSpPr>
              <p:spPr>
                <a:xfrm>
                  <a:off x="4034438" y="1304925"/>
                  <a:ext cx="917257" cy="801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7" h="733806">
                      <a:moveTo>
                        <a:pt x="447418" y="0"/>
                      </a:moveTo>
                      <a:lnTo>
                        <a:pt x="621697" y="0"/>
                      </a:lnTo>
                      <a:lnTo>
                        <a:pt x="589083" y="96821"/>
                      </a:lnTo>
                      <a:lnTo>
                        <a:pt x="917257" y="96821"/>
                      </a:lnTo>
                      <a:lnTo>
                        <a:pt x="837762" y="666540"/>
                      </a:lnTo>
                      <a:cubicBezTo>
                        <a:pt x="834365" y="686244"/>
                        <a:pt x="825532" y="699493"/>
                        <a:pt x="811263" y="706288"/>
                      </a:cubicBezTo>
                      <a:cubicBezTo>
                        <a:pt x="796995" y="713082"/>
                        <a:pt x="780348" y="716480"/>
                        <a:pt x="761324" y="716480"/>
                      </a:cubicBezTo>
                      <a:lnTo>
                        <a:pt x="636984" y="716480"/>
                      </a:lnTo>
                      <a:lnTo>
                        <a:pt x="680809" y="677751"/>
                      </a:lnTo>
                      <a:lnTo>
                        <a:pt x="749094" y="193643"/>
                      </a:lnTo>
                      <a:lnTo>
                        <a:pt x="735844" y="193643"/>
                      </a:lnTo>
                      <a:lnTo>
                        <a:pt x="589083" y="716480"/>
                      </a:lnTo>
                      <a:lnTo>
                        <a:pt x="472897" y="716480"/>
                      </a:lnTo>
                      <a:lnTo>
                        <a:pt x="619658" y="193643"/>
                      </a:lnTo>
                      <a:lnTo>
                        <a:pt x="591121" y="193643"/>
                      </a:lnTo>
                      <a:lnTo>
                        <a:pt x="443341" y="716480"/>
                      </a:lnTo>
                      <a:lnTo>
                        <a:pt x="327155" y="716480"/>
                      </a:lnTo>
                      <a:lnTo>
                        <a:pt x="458629" y="251736"/>
                      </a:lnTo>
                      <a:lnTo>
                        <a:pt x="392382" y="251736"/>
                      </a:lnTo>
                      <a:lnTo>
                        <a:pt x="467801" y="24460"/>
                      </a:lnTo>
                      <a:close/>
                      <a:moveTo>
                        <a:pt x="253775" y="0"/>
                      </a:moveTo>
                      <a:lnTo>
                        <a:pt x="389325" y="0"/>
                      </a:lnTo>
                      <a:lnTo>
                        <a:pt x="366903" y="154914"/>
                      </a:lnTo>
                      <a:lnTo>
                        <a:pt x="386267" y="154914"/>
                      </a:lnTo>
                      <a:lnTo>
                        <a:pt x="373018" y="251736"/>
                      </a:lnTo>
                      <a:lnTo>
                        <a:pt x="353654" y="251736"/>
                      </a:lnTo>
                      <a:lnTo>
                        <a:pt x="328174" y="430092"/>
                      </a:lnTo>
                      <a:lnTo>
                        <a:pt x="367922" y="426015"/>
                      </a:lnTo>
                      <a:lnTo>
                        <a:pt x="354673" y="522836"/>
                      </a:lnTo>
                      <a:lnTo>
                        <a:pt x="313906" y="527932"/>
                      </a:lnTo>
                      <a:lnTo>
                        <a:pt x="285369" y="733806"/>
                      </a:lnTo>
                      <a:lnTo>
                        <a:pt x="130454" y="733806"/>
                      </a:lnTo>
                      <a:lnTo>
                        <a:pt x="156953" y="544239"/>
                      </a:lnTo>
                      <a:lnTo>
                        <a:pt x="0" y="561565"/>
                      </a:lnTo>
                      <a:lnTo>
                        <a:pt x="14269" y="464743"/>
                      </a:lnTo>
                      <a:lnTo>
                        <a:pt x="171221" y="447417"/>
                      </a:lnTo>
                      <a:lnTo>
                        <a:pt x="198739" y="251736"/>
                      </a:lnTo>
                      <a:lnTo>
                        <a:pt x="169183" y="251736"/>
                      </a:lnTo>
                      <a:lnTo>
                        <a:pt x="146761" y="348558"/>
                      </a:lnTo>
                      <a:lnTo>
                        <a:pt x="30575" y="348558"/>
                      </a:lnTo>
                      <a:lnTo>
                        <a:pt x="93764" y="84591"/>
                      </a:lnTo>
                      <a:lnTo>
                        <a:pt x="71342" y="58093"/>
                      </a:lnTo>
                      <a:lnTo>
                        <a:pt x="216065" y="58093"/>
                      </a:lnTo>
                      <a:lnTo>
                        <a:pt x="192624" y="154914"/>
                      </a:lnTo>
                      <a:lnTo>
                        <a:pt x="231353" y="15491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/>
                    </a:gs>
                    <a:gs pos="47000">
                      <a:schemeClr val="bg1"/>
                    </a:gs>
                    <a:gs pos="75000">
                      <a:schemeClr val="accent1">
                        <a:lumMod val="14000"/>
                        <a:lumOff val="86000"/>
                      </a:schemeClr>
                    </a:gs>
                  </a:gsLst>
                  <a:lin ang="4800000" scaled="0"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defTabSz="457200">
                    <a:lnSpc>
                      <a:spcPct val="114000"/>
                    </a:lnSpc>
                  </a:pPr>
                  <a:endParaRPr lang="zh-CN" altLang="en-US" sz="80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0" name="文本框 39"/>
                <p:cNvSpPr txBox="1"/>
                <p:nvPr/>
              </p:nvSpPr>
              <p:spPr>
                <a:xfrm>
                  <a:off x="5390310" y="1304925"/>
                  <a:ext cx="852030" cy="801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030" h="733806">
                      <a:moveTo>
                        <a:pt x="239506" y="0"/>
                      </a:moveTo>
                      <a:lnTo>
                        <a:pt x="452513" y="0"/>
                      </a:lnTo>
                      <a:lnTo>
                        <a:pt x="360788" y="240525"/>
                      </a:lnTo>
                      <a:lnTo>
                        <a:pt x="450475" y="413785"/>
                      </a:lnTo>
                      <a:lnTo>
                        <a:pt x="595198" y="31594"/>
                      </a:lnTo>
                      <a:lnTo>
                        <a:pt x="568699" y="0"/>
                      </a:lnTo>
                      <a:lnTo>
                        <a:pt x="781707" y="0"/>
                      </a:lnTo>
                      <a:lnTo>
                        <a:pt x="716480" y="170202"/>
                      </a:lnTo>
                      <a:lnTo>
                        <a:pt x="852030" y="733806"/>
                      </a:lnTo>
                      <a:lnTo>
                        <a:pt x="677751" y="733806"/>
                      </a:lnTo>
                      <a:lnTo>
                        <a:pt x="610486" y="452513"/>
                      </a:lnTo>
                      <a:lnTo>
                        <a:pt x="503472" y="733806"/>
                      </a:lnTo>
                      <a:lnTo>
                        <a:pt x="329193" y="733806"/>
                      </a:lnTo>
                      <a:lnTo>
                        <a:pt x="373018" y="618639"/>
                      </a:lnTo>
                      <a:lnTo>
                        <a:pt x="283330" y="444360"/>
                      </a:lnTo>
                      <a:lnTo>
                        <a:pt x="174278" y="733806"/>
                      </a:lnTo>
                      <a:lnTo>
                        <a:pt x="0" y="733806"/>
                      </a:lnTo>
                      <a:lnTo>
                        <a:pt x="266004" y="3159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/>
                    </a:gs>
                    <a:gs pos="47000">
                      <a:schemeClr val="bg1"/>
                    </a:gs>
                    <a:gs pos="75000">
                      <a:schemeClr val="accent1">
                        <a:lumMod val="14000"/>
                        <a:lumOff val="86000"/>
                      </a:schemeClr>
                    </a:gs>
                  </a:gsLst>
                  <a:lin ang="4800000" scaled="0"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defTabSz="457200">
                    <a:lnSpc>
                      <a:spcPct val="114000"/>
                    </a:lnSpc>
                  </a:pPr>
                  <a:endParaRPr lang="zh-CN" altLang="en-US" sz="80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9" name="文本框 38"/>
                <p:cNvSpPr txBox="1"/>
                <p:nvPr/>
              </p:nvSpPr>
              <p:spPr>
                <a:xfrm>
                  <a:off x="6322563" y="1304925"/>
                  <a:ext cx="896874" cy="801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874" h="733806">
                      <a:moveTo>
                        <a:pt x="700173" y="19364"/>
                      </a:moveTo>
                      <a:lnTo>
                        <a:pt x="874452" y="19364"/>
                      </a:lnTo>
                      <a:lnTo>
                        <a:pt x="893816" y="154914"/>
                      </a:lnTo>
                      <a:lnTo>
                        <a:pt x="719537" y="154914"/>
                      </a:lnTo>
                      <a:close/>
                      <a:moveTo>
                        <a:pt x="451494" y="0"/>
                      </a:moveTo>
                      <a:lnTo>
                        <a:pt x="437226" y="96821"/>
                      </a:lnTo>
                      <a:lnTo>
                        <a:pt x="358749" y="110071"/>
                      </a:lnTo>
                      <a:lnTo>
                        <a:pt x="345500" y="203835"/>
                      </a:lnTo>
                      <a:lnTo>
                        <a:pt x="525894" y="203835"/>
                      </a:lnTo>
                      <a:lnTo>
                        <a:pt x="495319" y="28537"/>
                      </a:lnTo>
                      <a:lnTo>
                        <a:pt x="470859" y="0"/>
                      </a:lnTo>
                      <a:lnTo>
                        <a:pt x="664502" y="0"/>
                      </a:lnTo>
                      <a:lnTo>
                        <a:pt x="700173" y="203835"/>
                      </a:lnTo>
                      <a:lnTo>
                        <a:pt x="896874" y="203835"/>
                      </a:lnTo>
                      <a:lnTo>
                        <a:pt x="882605" y="300656"/>
                      </a:lnTo>
                      <a:lnTo>
                        <a:pt x="716480" y="300656"/>
                      </a:lnTo>
                      <a:lnTo>
                        <a:pt x="736863" y="415823"/>
                      </a:lnTo>
                      <a:lnTo>
                        <a:pt x="876490" y="348558"/>
                      </a:lnTo>
                      <a:lnTo>
                        <a:pt x="858145" y="474935"/>
                      </a:lnTo>
                      <a:lnTo>
                        <a:pt x="755208" y="523856"/>
                      </a:lnTo>
                      <a:lnTo>
                        <a:pt x="772534" y="619658"/>
                      </a:lnTo>
                      <a:lnTo>
                        <a:pt x="809225" y="619658"/>
                      </a:lnTo>
                      <a:lnTo>
                        <a:pt x="854068" y="580929"/>
                      </a:lnTo>
                      <a:lnTo>
                        <a:pt x="831647" y="733806"/>
                      </a:lnTo>
                      <a:lnTo>
                        <a:pt x="618639" y="733806"/>
                      </a:lnTo>
                      <a:lnTo>
                        <a:pt x="595198" y="600294"/>
                      </a:lnTo>
                      <a:lnTo>
                        <a:pt x="433149" y="677751"/>
                      </a:lnTo>
                      <a:lnTo>
                        <a:pt x="451494" y="551373"/>
                      </a:lnTo>
                      <a:lnTo>
                        <a:pt x="575834" y="492261"/>
                      </a:lnTo>
                      <a:lnTo>
                        <a:pt x="542201" y="300656"/>
                      </a:lnTo>
                      <a:lnTo>
                        <a:pt x="331232" y="300656"/>
                      </a:lnTo>
                      <a:lnTo>
                        <a:pt x="316963" y="404612"/>
                      </a:lnTo>
                      <a:lnTo>
                        <a:pt x="457610" y="367922"/>
                      </a:lnTo>
                      <a:lnTo>
                        <a:pt x="442321" y="474935"/>
                      </a:lnTo>
                      <a:lnTo>
                        <a:pt x="301675" y="511625"/>
                      </a:lnTo>
                      <a:lnTo>
                        <a:pt x="280273" y="666540"/>
                      </a:lnTo>
                      <a:cubicBezTo>
                        <a:pt x="276876" y="686244"/>
                        <a:pt x="267703" y="702381"/>
                        <a:pt x="252755" y="714951"/>
                      </a:cubicBezTo>
                      <a:cubicBezTo>
                        <a:pt x="237807" y="727521"/>
                        <a:pt x="220482" y="733806"/>
                        <a:pt x="200778" y="733806"/>
                      </a:cubicBezTo>
                      <a:lnTo>
                        <a:pt x="8153" y="733806"/>
                      </a:lnTo>
                      <a:lnTo>
                        <a:pt x="98860" y="640042"/>
                      </a:lnTo>
                      <a:lnTo>
                        <a:pt x="110071" y="562584"/>
                      </a:lnTo>
                      <a:lnTo>
                        <a:pt x="0" y="591121"/>
                      </a:lnTo>
                      <a:lnTo>
                        <a:pt x="15288" y="484108"/>
                      </a:lnTo>
                      <a:lnTo>
                        <a:pt x="125358" y="455571"/>
                      </a:lnTo>
                      <a:lnTo>
                        <a:pt x="146761" y="300656"/>
                      </a:lnTo>
                      <a:lnTo>
                        <a:pt x="40767" y="300656"/>
                      </a:lnTo>
                      <a:lnTo>
                        <a:pt x="55035" y="203835"/>
                      </a:lnTo>
                      <a:lnTo>
                        <a:pt x="161029" y="203835"/>
                      </a:lnTo>
                      <a:lnTo>
                        <a:pt x="169183" y="140646"/>
                      </a:lnTo>
                      <a:lnTo>
                        <a:pt x="80515" y="154914"/>
                      </a:lnTo>
                      <a:lnTo>
                        <a:pt x="94783" y="5809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/>
                    </a:gs>
                    <a:gs pos="47000">
                      <a:schemeClr val="bg1"/>
                    </a:gs>
                    <a:gs pos="75000">
                      <a:schemeClr val="accent1">
                        <a:lumMod val="14000"/>
                        <a:lumOff val="86000"/>
                      </a:schemeClr>
                    </a:gs>
                  </a:gsLst>
                  <a:lin ang="4800000" scaled="0"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defTabSz="457200">
                    <a:lnSpc>
                      <a:spcPct val="114000"/>
                    </a:lnSpc>
                  </a:pPr>
                  <a:endParaRPr lang="zh-CN" altLang="en-US" sz="80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8" name="文本框 37"/>
                <p:cNvSpPr txBox="1"/>
                <p:nvPr/>
              </p:nvSpPr>
              <p:spPr>
                <a:xfrm>
                  <a:off x="7299660" y="1306131"/>
                  <a:ext cx="888720" cy="798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19" h="731768">
                      <a:moveTo>
                        <a:pt x="342442" y="408689"/>
                      </a:moveTo>
                      <a:lnTo>
                        <a:pt x="314925" y="602332"/>
                      </a:lnTo>
                      <a:lnTo>
                        <a:pt x="376075" y="602332"/>
                      </a:lnTo>
                      <a:lnTo>
                        <a:pt x="403593" y="408689"/>
                      </a:lnTo>
                      <a:close/>
                      <a:moveTo>
                        <a:pt x="320020" y="1019"/>
                      </a:moveTo>
                      <a:lnTo>
                        <a:pt x="512645" y="1019"/>
                      </a:lnTo>
                      <a:lnTo>
                        <a:pt x="495318" y="125358"/>
                      </a:lnTo>
                      <a:lnTo>
                        <a:pt x="555450" y="125358"/>
                      </a:lnTo>
                      <a:lnTo>
                        <a:pt x="542200" y="224218"/>
                      </a:lnTo>
                      <a:lnTo>
                        <a:pt x="481050" y="224218"/>
                      </a:lnTo>
                      <a:lnTo>
                        <a:pt x="468820" y="316963"/>
                      </a:lnTo>
                      <a:lnTo>
                        <a:pt x="532009" y="316963"/>
                      </a:lnTo>
                      <a:lnTo>
                        <a:pt x="479012" y="694058"/>
                      </a:lnTo>
                      <a:lnTo>
                        <a:pt x="188547" y="694058"/>
                      </a:lnTo>
                      <a:lnTo>
                        <a:pt x="241544" y="316963"/>
                      </a:lnTo>
                      <a:lnTo>
                        <a:pt x="304733" y="316963"/>
                      </a:lnTo>
                      <a:lnTo>
                        <a:pt x="316963" y="224218"/>
                      </a:lnTo>
                      <a:lnTo>
                        <a:pt x="257851" y="224218"/>
                      </a:lnTo>
                      <a:lnTo>
                        <a:pt x="271100" y="125358"/>
                      </a:lnTo>
                      <a:lnTo>
                        <a:pt x="331231" y="125358"/>
                      </a:lnTo>
                      <a:lnTo>
                        <a:pt x="344480" y="29556"/>
                      </a:lnTo>
                      <a:close/>
                      <a:moveTo>
                        <a:pt x="260908" y="1019"/>
                      </a:moveTo>
                      <a:lnTo>
                        <a:pt x="244601" y="119243"/>
                      </a:lnTo>
                      <a:lnTo>
                        <a:pt x="157971" y="731768"/>
                      </a:lnTo>
                      <a:lnTo>
                        <a:pt x="0" y="731768"/>
                      </a:lnTo>
                      <a:lnTo>
                        <a:pt x="81534" y="156953"/>
                      </a:lnTo>
                      <a:lnTo>
                        <a:pt x="29555" y="168164"/>
                      </a:lnTo>
                      <a:lnTo>
                        <a:pt x="46882" y="49939"/>
                      </a:lnTo>
                      <a:close/>
                      <a:moveTo>
                        <a:pt x="595198" y="0"/>
                      </a:moveTo>
                      <a:lnTo>
                        <a:pt x="769477" y="0"/>
                      </a:lnTo>
                      <a:lnTo>
                        <a:pt x="732786" y="99879"/>
                      </a:lnTo>
                      <a:lnTo>
                        <a:pt x="888720" y="99879"/>
                      </a:lnTo>
                      <a:lnTo>
                        <a:pt x="876490" y="182432"/>
                      </a:lnTo>
                      <a:lnTo>
                        <a:pt x="859164" y="182432"/>
                      </a:lnTo>
                      <a:lnTo>
                        <a:pt x="838781" y="331232"/>
                      </a:lnTo>
                      <a:lnTo>
                        <a:pt x="733806" y="513664"/>
                      </a:lnTo>
                      <a:lnTo>
                        <a:pt x="807186" y="730748"/>
                      </a:lnTo>
                      <a:lnTo>
                        <a:pt x="662463" y="730748"/>
                      </a:lnTo>
                      <a:lnTo>
                        <a:pt x="645137" y="669598"/>
                      </a:lnTo>
                      <a:lnTo>
                        <a:pt x="610485" y="730748"/>
                      </a:lnTo>
                      <a:lnTo>
                        <a:pt x="461686" y="730748"/>
                      </a:lnTo>
                      <a:lnTo>
                        <a:pt x="599274" y="501434"/>
                      </a:lnTo>
                      <a:lnTo>
                        <a:pt x="541181" y="288426"/>
                      </a:lnTo>
                      <a:lnTo>
                        <a:pt x="659405" y="288426"/>
                      </a:lnTo>
                      <a:lnTo>
                        <a:pt x="682846" y="360788"/>
                      </a:lnTo>
                      <a:lnTo>
                        <a:pt x="704249" y="326136"/>
                      </a:lnTo>
                      <a:lnTo>
                        <a:pt x="723614" y="182432"/>
                      </a:lnTo>
                      <a:lnTo>
                        <a:pt x="702211" y="182432"/>
                      </a:lnTo>
                      <a:lnTo>
                        <a:pt x="677751" y="248679"/>
                      </a:lnTo>
                      <a:lnTo>
                        <a:pt x="542200" y="248679"/>
                      </a:lnTo>
                      <a:lnTo>
                        <a:pt x="616600" y="3567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/>
                    </a:gs>
                    <a:gs pos="47000">
                      <a:schemeClr val="bg1"/>
                    </a:gs>
                    <a:gs pos="75000">
                      <a:schemeClr val="accent1">
                        <a:lumMod val="14000"/>
                        <a:lumOff val="86000"/>
                      </a:schemeClr>
                    </a:gs>
                  </a:gsLst>
                  <a:lin ang="4800000" scaled="0"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defTabSz="457200">
                    <a:lnSpc>
                      <a:spcPct val="114000"/>
                    </a:lnSpc>
                  </a:pPr>
                  <a:endParaRPr lang="zh-CN" altLang="en-US" sz="80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8268604" y="1306878"/>
                  <a:ext cx="915219" cy="789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219" h="723614">
                      <a:moveTo>
                        <a:pt x="551373" y="20383"/>
                      </a:moveTo>
                      <a:lnTo>
                        <a:pt x="915219" y="20383"/>
                      </a:lnTo>
                      <a:lnTo>
                        <a:pt x="872414" y="323078"/>
                      </a:lnTo>
                      <a:lnTo>
                        <a:pt x="662463" y="323078"/>
                      </a:lnTo>
                      <a:lnTo>
                        <a:pt x="640042" y="489204"/>
                      </a:lnTo>
                      <a:lnTo>
                        <a:pt x="814321" y="489204"/>
                      </a:lnTo>
                      <a:lnTo>
                        <a:pt x="859164" y="450475"/>
                      </a:lnTo>
                      <a:lnTo>
                        <a:pt x="839800" y="588064"/>
                      </a:lnTo>
                      <a:lnTo>
                        <a:pt x="470859" y="588064"/>
                      </a:lnTo>
                      <a:lnTo>
                        <a:pt x="520798" y="231353"/>
                      </a:lnTo>
                      <a:lnTo>
                        <a:pt x="730748" y="231353"/>
                      </a:lnTo>
                      <a:lnTo>
                        <a:pt x="748075" y="112109"/>
                      </a:lnTo>
                      <a:lnTo>
                        <a:pt x="539143" y="112109"/>
                      </a:lnTo>
                      <a:close/>
                      <a:moveTo>
                        <a:pt x="189567" y="0"/>
                      </a:moveTo>
                      <a:lnTo>
                        <a:pt x="392382" y="0"/>
                      </a:lnTo>
                      <a:lnTo>
                        <a:pt x="381171" y="75419"/>
                      </a:lnTo>
                      <a:lnTo>
                        <a:pt x="480031" y="75419"/>
                      </a:lnTo>
                      <a:lnTo>
                        <a:pt x="466783" y="163068"/>
                      </a:lnTo>
                      <a:lnTo>
                        <a:pt x="368941" y="163068"/>
                      </a:lnTo>
                      <a:lnTo>
                        <a:pt x="358749" y="239506"/>
                      </a:lnTo>
                      <a:lnTo>
                        <a:pt x="483089" y="239506"/>
                      </a:lnTo>
                      <a:lnTo>
                        <a:pt x="469839" y="336328"/>
                      </a:lnTo>
                      <a:lnTo>
                        <a:pt x="377095" y="336328"/>
                      </a:lnTo>
                      <a:lnTo>
                        <a:pt x="366903" y="405631"/>
                      </a:lnTo>
                      <a:lnTo>
                        <a:pt x="456591" y="405631"/>
                      </a:lnTo>
                      <a:lnTo>
                        <a:pt x="442321" y="509587"/>
                      </a:lnTo>
                      <a:lnTo>
                        <a:pt x="352635" y="509587"/>
                      </a:lnTo>
                      <a:lnTo>
                        <a:pt x="337347" y="617620"/>
                      </a:lnTo>
                      <a:lnTo>
                        <a:pt x="846934" y="617620"/>
                      </a:lnTo>
                      <a:lnTo>
                        <a:pt x="832665" y="715461"/>
                      </a:lnTo>
                      <a:lnTo>
                        <a:pt x="310848" y="715461"/>
                      </a:lnTo>
                      <a:lnTo>
                        <a:pt x="133512" y="653291"/>
                      </a:lnTo>
                      <a:lnTo>
                        <a:pt x="116186" y="723614"/>
                      </a:lnTo>
                      <a:lnTo>
                        <a:pt x="0" y="723614"/>
                      </a:lnTo>
                      <a:lnTo>
                        <a:pt x="80515" y="400536"/>
                      </a:lnTo>
                      <a:lnTo>
                        <a:pt x="50959" y="365884"/>
                      </a:lnTo>
                      <a:lnTo>
                        <a:pt x="205873" y="365884"/>
                      </a:lnTo>
                      <a:lnTo>
                        <a:pt x="162049" y="541182"/>
                      </a:lnTo>
                      <a:lnTo>
                        <a:pt x="188547" y="551374"/>
                      </a:lnTo>
                      <a:lnTo>
                        <a:pt x="219123" y="336328"/>
                      </a:lnTo>
                      <a:lnTo>
                        <a:pt x="55036" y="336328"/>
                      </a:lnTo>
                      <a:lnTo>
                        <a:pt x="68285" y="239506"/>
                      </a:lnTo>
                      <a:lnTo>
                        <a:pt x="192624" y="239506"/>
                      </a:lnTo>
                      <a:lnTo>
                        <a:pt x="202816" y="163068"/>
                      </a:lnTo>
                      <a:lnTo>
                        <a:pt x="104975" y="163068"/>
                      </a:lnTo>
                      <a:lnTo>
                        <a:pt x="118224" y="75419"/>
                      </a:lnTo>
                      <a:lnTo>
                        <a:pt x="216065" y="75419"/>
                      </a:lnTo>
                      <a:lnTo>
                        <a:pt x="221161" y="3872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/>
                    </a:gs>
                    <a:gs pos="47000">
                      <a:schemeClr val="bg1"/>
                    </a:gs>
                    <a:gs pos="75000">
                      <a:schemeClr val="accent1">
                        <a:lumMod val="14000"/>
                        <a:lumOff val="86000"/>
                      </a:schemeClr>
                    </a:gs>
                  </a:gsLst>
                  <a:lin ang="4800000" scaled="0"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defTabSz="457200">
                    <a:lnSpc>
                      <a:spcPct val="114000"/>
                    </a:lnSpc>
                  </a:pPr>
                  <a:endParaRPr lang="zh-CN" altLang="en-US" sz="80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4" name="矩形 13"/>
              <p:cNvSpPr/>
              <p:nvPr/>
            </p:nvSpPr>
            <p:spPr>
              <a:xfrm>
                <a:off x="1109476" y="789543"/>
                <a:ext cx="503357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CN" i="1">
                    <a:solidFill>
                      <a:schemeClr val="bg1"/>
                    </a:solidFill>
                    <a:effectLst>
                      <a:outerShdw blurRad="25400" dist="38100" dir="2700000" algn="tl" rotWithShape="0">
                        <a:schemeClr val="accent1">
                          <a:lumMod val="50000"/>
                          <a:alpha val="2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PROTECT ANIMALS, START WITH ME</a:t>
                </a:r>
                <a:endParaRPr lang="zh-CN" altLang="en-US" i="1">
                  <a:solidFill>
                    <a:schemeClr val="bg1"/>
                  </a:solidFill>
                  <a:effectLst>
                    <a:outerShdw blurRad="25400" dist="38100" dir="2700000" algn="tl" rotWithShape="0">
                      <a:schemeClr val="accent1">
                        <a:lumMod val="50000"/>
                        <a:alpha val="2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27" name="矩形 15"/>
          <p:cNvSpPr/>
          <p:nvPr/>
        </p:nvSpPr>
        <p:spPr>
          <a:xfrm>
            <a:off x="0" y="2781299"/>
            <a:ext cx="12192000" cy="4076700"/>
          </a:xfrm>
          <a:custGeom>
            <a:avLst/>
            <a:gdLst>
              <a:gd name="connsiteX0" fmla="*/ 0 w 12192000"/>
              <a:gd name="connsiteY0" fmla="*/ 0 h 4076700"/>
              <a:gd name="connsiteX1" fmla="*/ 12192000 w 12192000"/>
              <a:gd name="connsiteY1" fmla="*/ 0 h 4076700"/>
              <a:gd name="connsiteX2" fmla="*/ 12192000 w 12192000"/>
              <a:gd name="connsiteY2" fmla="*/ 4076700 h 4076700"/>
              <a:gd name="connsiteX3" fmla="*/ 0 w 12192000"/>
              <a:gd name="connsiteY3" fmla="*/ 4076700 h 4076700"/>
              <a:gd name="connsiteX4" fmla="*/ 0 w 12192000"/>
              <a:gd name="connsiteY4" fmla="*/ 0 h 4076700"/>
              <a:gd name="connsiteX0-1" fmla="*/ 7257 w 12192000"/>
              <a:gd name="connsiteY0-2" fmla="*/ 1792514 h 4076700"/>
              <a:gd name="connsiteX1-3" fmla="*/ 12192000 w 12192000"/>
              <a:gd name="connsiteY1-4" fmla="*/ 0 h 4076700"/>
              <a:gd name="connsiteX2-5" fmla="*/ 12192000 w 12192000"/>
              <a:gd name="connsiteY2-6" fmla="*/ 4076700 h 4076700"/>
              <a:gd name="connsiteX3-7" fmla="*/ 0 w 12192000"/>
              <a:gd name="connsiteY3-8" fmla="*/ 4076700 h 4076700"/>
              <a:gd name="connsiteX4-9" fmla="*/ 7257 w 12192000"/>
              <a:gd name="connsiteY4-10" fmla="*/ 1792514 h 4076700"/>
              <a:gd name="connsiteX0-11" fmla="*/ 7257 w 12192000"/>
              <a:gd name="connsiteY0-12" fmla="*/ 1792514 h 4076700"/>
              <a:gd name="connsiteX1-13" fmla="*/ 2801566 w 12192000"/>
              <a:gd name="connsiteY1-14" fmla="*/ 1382138 h 4076700"/>
              <a:gd name="connsiteX2-15" fmla="*/ 12192000 w 12192000"/>
              <a:gd name="connsiteY2-16" fmla="*/ 0 h 4076700"/>
              <a:gd name="connsiteX3-17" fmla="*/ 12192000 w 12192000"/>
              <a:gd name="connsiteY3-18" fmla="*/ 4076700 h 4076700"/>
              <a:gd name="connsiteX4-19" fmla="*/ 0 w 12192000"/>
              <a:gd name="connsiteY4-20" fmla="*/ 4076700 h 4076700"/>
              <a:gd name="connsiteX5" fmla="*/ 7257 w 12192000"/>
              <a:gd name="connsiteY5" fmla="*/ 1792514 h 4076700"/>
              <a:gd name="connsiteX0-21" fmla="*/ 7257 w 12192000"/>
              <a:gd name="connsiteY0-22" fmla="*/ 1792514 h 4076700"/>
              <a:gd name="connsiteX1-23" fmla="*/ 2830749 w 12192000"/>
              <a:gd name="connsiteY1-24" fmla="*/ 2160351 h 4076700"/>
              <a:gd name="connsiteX2-25" fmla="*/ 12192000 w 12192000"/>
              <a:gd name="connsiteY2-26" fmla="*/ 0 h 4076700"/>
              <a:gd name="connsiteX3-27" fmla="*/ 12192000 w 12192000"/>
              <a:gd name="connsiteY3-28" fmla="*/ 4076700 h 4076700"/>
              <a:gd name="connsiteX4-29" fmla="*/ 0 w 12192000"/>
              <a:gd name="connsiteY4-30" fmla="*/ 4076700 h 4076700"/>
              <a:gd name="connsiteX5-31" fmla="*/ 7257 w 12192000"/>
              <a:gd name="connsiteY5-32" fmla="*/ 1792514 h 4076700"/>
              <a:gd name="connsiteX0-33" fmla="*/ 7257 w 12192000"/>
              <a:gd name="connsiteY0-34" fmla="*/ 1792514 h 4076700"/>
              <a:gd name="connsiteX1-35" fmla="*/ 2830749 w 12192000"/>
              <a:gd name="connsiteY1-36" fmla="*/ 2160351 h 4076700"/>
              <a:gd name="connsiteX2-37" fmla="*/ 12192000 w 12192000"/>
              <a:gd name="connsiteY2-38" fmla="*/ 0 h 4076700"/>
              <a:gd name="connsiteX3-39" fmla="*/ 12192000 w 12192000"/>
              <a:gd name="connsiteY3-40" fmla="*/ 4076700 h 4076700"/>
              <a:gd name="connsiteX4-41" fmla="*/ 0 w 12192000"/>
              <a:gd name="connsiteY4-42" fmla="*/ 4076700 h 4076700"/>
              <a:gd name="connsiteX5-43" fmla="*/ 7257 w 12192000"/>
              <a:gd name="connsiteY5-44" fmla="*/ 1792514 h 4076700"/>
              <a:gd name="connsiteX0-45" fmla="*/ 7257 w 12192000"/>
              <a:gd name="connsiteY0-46" fmla="*/ 1792514 h 4076700"/>
              <a:gd name="connsiteX1-47" fmla="*/ 2830749 w 12192000"/>
              <a:gd name="connsiteY1-48" fmla="*/ 2160351 h 4076700"/>
              <a:gd name="connsiteX2-49" fmla="*/ 12192000 w 12192000"/>
              <a:gd name="connsiteY2-50" fmla="*/ 0 h 4076700"/>
              <a:gd name="connsiteX3-51" fmla="*/ 12192000 w 12192000"/>
              <a:gd name="connsiteY3-52" fmla="*/ 4076700 h 4076700"/>
              <a:gd name="connsiteX4-53" fmla="*/ 0 w 12192000"/>
              <a:gd name="connsiteY4-54" fmla="*/ 4076700 h 4076700"/>
              <a:gd name="connsiteX5-55" fmla="*/ 7257 w 12192000"/>
              <a:gd name="connsiteY5-56" fmla="*/ 1792514 h 4076700"/>
              <a:gd name="connsiteX0-57" fmla="*/ 7257 w 12192000"/>
              <a:gd name="connsiteY0-58" fmla="*/ 1792514 h 4076700"/>
              <a:gd name="connsiteX1-59" fmla="*/ 2842179 w 12192000"/>
              <a:gd name="connsiteY1-60" fmla="*/ 2156541 h 4076700"/>
              <a:gd name="connsiteX2-61" fmla="*/ 12192000 w 12192000"/>
              <a:gd name="connsiteY2-62" fmla="*/ 0 h 4076700"/>
              <a:gd name="connsiteX3-63" fmla="*/ 12192000 w 12192000"/>
              <a:gd name="connsiteY3-64" fmla="*/ 4076700 h 4076700"/>
              <a:gd name="connsiteX4-65" fmla="*/ 0 w 12192000"/>
              <a:gd name="connsiteY4-66" fmla="*/ 4076700 h 4076700"/>
              <a:gd name="connsiteX5-67" fmla="*/ 7257 w 12192000"/>
              <a:gd name="connsiteY5-68" fmla="*/ 1792514 h 4076700"/>
              <a:gd name="connsiteX0-69" fmla="*/ 7257 w 12192000"/>
              <a:gd name="connsiteY0-70" fmla="*/ 1879437 h 4163623"/>
              <a:gd name="connsiteX1-71" fmla="*/ 2842179 w 12192000"/>
              <a:gd name="connsiteY1-72" fmla="*/ 2243464 h 4163623"/>
              <a:gd name="connsiteX2-73" fmla="*/ 7044690 w 12192000"/>
              <a:gd name="connsiteY2-74" fmla="*/ 1443283 h 4163623"/>
              <a:gd name="connsiteX3-75" fmla="*/ 12192000 w 12192000"/>
              <a:gd name="connsiteY3-76" fmla="*/ 86923 h 4163623"/>
              <a:gd name="connsiteX4-77" fmla="*/ 12192000 w 12192000"/>
              <a:gd name="connsiteY4-78" fmla="*/ 4163623 h 4163623"/>
              <a:gd name="connsiteX5-79" fmla="*/ 0 w 12192000"/>
              <a:gd name="connsiteY5-80" fmla="*/ 4163623 h 4163623"/>
              <a:gd name="connsiteX6" fmla="*/ 7257 w 12192000"/>
              <a:gd name="connsiteY6" fmla="*/ 1879437 h 4163623"/>
              <a:gd name="connsiteX0-81" fmla="*/ 7257 w 12192000"/>
              <a:gd name="connsiteY0-82" fmla="*/ 1897383 h 4181569"/>
              <a:gd name="connsiteX1-83" fmla="*/ 2842179 w 12192000"/>
              <a:gd name="connsiteY1-84" fmla="*/ 2261410 h 4181569"/>
              <a:gd name="connsiteX2-85" fmla="*/ 7044690 w 12192000"/>
              <a:gd name="connsiteY2-86" fmla="*/ 1152619 h 4181569"/>
              <a:gd name="connsiteX3-87" fmla="*/ 12192000 w 12192000"/>
              <a:gd name="connsiteY3-88" fmla="*/ 104869 h 4181569"/>
              <a:gd name="connsiteX4-89" fmla="*/ 12192000 w 12192000"/>
              <a:gd name="connsiteY4-90" fmla="*/ 4181569 h 4181569"/>
              <a:gd name="connsiteX5-91" fmla="*/ 0 w 12192000"/>
              <a:gd name="connsiteY5-92" fmla="*/ 4181569 h 4181569"/>
              <a:gd name="connsiteX6-93" fmla="*/ 7257 w 12192000"/>
              <a:gd name="connsiteY6-94" fmla="*/ 1897383 h 4181569"/>
              <a:gd name="connsiteX0-95" fmla="*/ 7257 w 12192000"/>
              <a:gd name="connsiteY0-96" fmla="*/ 1900994 h 4185180"/>
              <a:gd name="connsiteX1-97" fmla="*/ 2842179 w 12192000"/>
              <a:gd name="connsiteY1-98" fmla="*/ 2265021 h 4185180"/>
              <a:gd name="connsiteX2-99" fmla="*/ 7044690 w 12192000"/>
              <a:gd name="connsiteY2-100" fmla="*/ 1156230 h 4185180"/>
              <a:gd name="connsiteX3-101" fmla="*/ 12192000 w 12192000"/>
              <a:gd name="connsiteY3-102" fmla="*/ 108480 h 4185180"/>
              <a:gd name="connsiteX4-103" fmla="*/ 12192000 w 12192000"/>
              <a:gd name="connsiteY4-104" fmla="*/ 4185180 h 4185180"/>
              <a:gd name="connsiteX5-105" fmla="*/ 0 w 12192000"/>
              <a:gd name="connsiteY5-106" fmla="*/ 4185180 h 4185180"/>
              <a:gd name="connsiteX6-107" fmla="*/ 7257 w 12192000"/>
              <a:gd name="connsiteY6-108" fmla="*/ 1900994 h 4185180"/>
              <a:gd name="connsiteX0-109" fmla="*/ 7257 w 12192000"/>
              <a:gd name="connsiteY0-110" fmla="*/ 1792514 h 4076700"/>
              <a:gd name="connsiteX1-111" fmla="*/ 2842179 w 12192000"/>
              <a:gd name="connsiteY1-112" fmla="*/ 2156541 h 4076700"/>
              <a:gd name="connsiteX2-113" fmla="*/ 7044690 w 12192000"/>
              <a:gd name="connsiteY2-114" fmla="*/ 1047750 h 4076700"/>
              <a:gd name="connsiteX3-115" fmla="*/ 12192000 w 12192000"/>
              <a:gd name="connsiteY3-116" fmla="*/ 0 h 4076700"/>
              <a:gd name="connsiteX4-117" fmla="*/ 12192000 w 12192000"/>
              <a:gd name="connsiteY4-118" fmla="*/ 4076700 h 4076700"/>
              <a:gd name="connsiteX5-119" fmla="*/ 0 w 12192000"/>
              <a:gd name="connsiteY5-120" fmla="*/ 4076700 h 4076700"/>
              <a:gd name="connsiteX6-121" fmla="*/ 7257 w 12192000"/>
              <a:gd name="connsiteY6-122" fmla="*/ 1792514 h 4076700"/>
              <a:gd name="connsiteX0-123" fmla="*/ 7257 w 12192000"/>
              <a:gd name="connsiteY0-124" fmla="*/ 1792514 h 4076700"/>
              <a:gd name="connsiteX1-125" fmla="*/ 2842179 w 12192000"/>
              <a:gd name="connsiteY1-126" fmla="*/ 2156541 h 4076700"/>
              <a:gd name="connsiteX2-127" fmla="*/ 7908290 w 12192000"/>
              <a:gd name="connsiteY2-128" fmla="*/ 895350 h 4076700"/>
              <a:gd name="connsiteX3-129" fmla="*/ 12192000 w 12192000"/>
              <a:gd name="connsiteY3-130" fmla="*/ 0 h 4076700"/>
              <a:gd name="connsiteX4-131" fmla="*/ 12192000 w 12192000"/>
              <a:gd name="connsiteY4-132" fmla="*/ 4076700 h 4076700"/>
              <a:gd name="connsiteX5-133" fmla="*/ 0 w 12192000"/>
              <a:gd name="connsiteY5-134" fmla="*/ 4076700 h 4076700"/>
              <a:gd name="connsiteX6-135" fmla="*/ 7257 w 12192000"/>
              <a:gd name="connsiteY6-136" fmla="*/ 1792514 h 4076700"/>
              <a:gd name="connsiteX0-137" fmla="*/ 7257 w 12192000"/>
              <a:gd name="connsiteY0-138" fmla="*/ 1792514 h 4076700"/>
              <a:gd name="connsiteX1-139" fmla="*/ 2842179 w 12192000"/>
              <a:gd name="connsiteY1-140" fmla="*/ 2156541 h 4076700"/>
              <a:gd name="connsiteX2-141" fmla="*/ 7895590 w 12192000"/>
              <a:gd name="connsiteY2-142" fmla="*/ 895350 h 4076700"/>
              <a:gd name="connsiteX3-143" fmla="*/ 12192000 w 12192000"/>
              <a:gd name="connsiteY3-144" fmla="*/ 0 h 4076700"/>
              <a:gd name="connsiteX4-145" fmla="*/ 12192000 w 12192000"/>
              <a:gd name="connsiteY4-146" fmla="*/ 4076700 h 4076700"/>
              <a:gd name="connsiteX5-147" fmla="*/ 0 w 12192000"/>
              <a:gd name="connsiteY5-148" fmla="*/ 4076700 h 4076700"/>
              <a:gd name="connsiteX6-149" fmla="*/ 7257 w 12192000"/>
              <a:gd name="connsiteY6-150" fmla="*/ 1792514 h 4076700"/>
              <a:gd name="connsiteX0-151" fmla="*/ 7257 w 12192000"/>
              <a:gd name="connsiteY0-152" fmla="*/ 1792514 h 4076700"/>
              <a:gd name="connsiteX1-153" fmla="*/ 2842179 w 12192000"/>
              <a:gd name="connsiteY1-154" fmla="*/ 2156541 h 4076700"/>
              <a:gd name="connsiteX2-155" fmla="*/ 7895590 w 12192000"/>
              <a:gd name="connsiteY2-156" fmla="*/ 895350 h 4076700"/>
              <a:gd name="connsiteX3-157" fmla="*/ 12192000 w 12192000"/>
              <a:gd name="connsiteY3-158" fmla="*/ 0 h 4076700"/>
              <a:gd name="connsiteX4-159" fmla="*/ 12192000 w 12192000"/>
              <a:gd name="connsiteY4-160" fmla="*/ 4076700 h 4076700"/>
              <a:gd name="connsiteX5-161" fmla="*/ 0 w 12192000"/>
              <a:gd name="connsiteY5-162" fmla="*/ 4076700 h 4076700"/>
              <a:gd name="connsiteX6-163" fmla="*/ 7257 w 12192000"/>
              <a:gd name="connsiteY6-164" fmla="*/ 1792514 h 4076700"/>
              <a:gd name="connsiteX0-165" fmla="*/ 7257 w 12192000"/>
              <a:gd name="connsiteY0-166" fmla="*/ 1792514 h 4076700"/>
              <a:gd name="connsiteX1-167" fmla="*/ 2842179 w 12192000"/>
              <a:gd name="connsiteY1-168" fmla="*/ 2156541 h 4076700"/>
              <a:gd name="connsiteX2-169" fmla="*/ 7895590 w 12192000"/>
              <a:gd name="connsiteY2-170" fmla="*/ 895350 h 4076700"/>
              <a:gd name="connsiteX3-171" fmla="*/ 12192000 w 12192000"/>
              <a:gd name="connsiteY3-172" fmla="*/ 0 h 4076700"/>
              <a:gd name="connsiteX4-173" fmla="*/ 12192000 w 12192000"/>
              <a:gd name="connsiteY4-174" fmla="*/ 4076700 h 4076700"/>
              <a:gd name="connsiteX5-175" fmla="*/ 0 w 12192000"/>
              <a:gd name="connsiteY5-176" fmla="*/ 4076700 h 4076700"/>
              <a:gd name="connsiteX6-177" fmla="*/ 7257 w 12192000"/>
              <a:gd name="connsiteY6-178" fmla="*/ 1792514 h 4076700"/>
              <a:gd name="connsiteX0-179" fmla="*/ 7257 w 12192000"/>
              <a:gd name="connsiteY0-180" fmla="*/ 1792514 h 4076700"/>
              <a:gd name="connsiteX1-181" fmla="*/ 2842179 w 12192000"/>
              <a:gd name="connsiteY1-182" fmla="*/ 2156541 h 4076700"/>
              <a:gd name="connsiteX2-183" fmla="*/ 7895590 w 12192000"/>
              <a:gd name="connsiteY2-184" fmla="*/ 895350 h 4076700"/>
              <a:gd name="connsiteX3-185" fmla="*/ 12192000 w 12192000"/>
              <a:gd name="connsiteY3-186" fmla="*/ 0 h 4076700"/>
              <a:gd name="connsiteX4-187" fmla="*/ 12192000 w 12192000"/>
              <a:gd name="connsiteY4-188" fmla="*/ 4076700 h 4076700"/>
              <a:gd name="connsiteX5-189" fmla="*/ 0 w 12192000"/>
              <a:gd name="connsiteY5-190" fmla="*/ 4076700 h 4076700"/>
              <a:gd name="connsiteX6-191" fmla="*/ 7257 w 12192000"/>
              <a:gd name="connsiteY6-192" fmla="*/ 1792514 h 4076700"/>
              <a:gd name="connsiteX0-193" fmla="*/ 7257 w 12192000"/>
              <a:gd name="connsiteY0-194" fmla="*/ 1792514 h 4076700"/>
              <a:gd name="connsiteX1-195" fmla="*/ 2842179 w 12192000"/>
              <a:gd name="connsiteY1-196" fmla="*/ 2156541 h 4076700"/>
              <a:gd name="connsiteX2-197" fmla="*/ 7895590 w 12192000"/>
              <a:gd name="connsiteY2-198" fmla="*/ 895350 h 4076700"/>
              <a:gd name="connsiteX3-199" fmla="*/ 12192000 w 12192000"/>
              <a:gd name="connsiteY3-200" fmla="*/ 0 h 4076700"/>
              <a:gd name="connsiteX4-201" fmla="*/ 12192000 w 12192000"/>
              <a:gd name="connsiteY4-202" fmla="*/ 4076700 h 4076700"/>
              <a:gd name="connsiteX5-203" fmla="*/ 0 w 12192000"/>
              <a:gd name="connsiteY5-204" fmla="*/ 4076700 h 4076700"/>
              <a:gd name="connsiteX6-205" fmla="*/ 7257 w 12192000"/>
              <a:gd name="connsiteY6-206" fmla="*/ 1792514 h 4076700"/>
              <a:gd name="connsiteX0-207" fmla="*/ 907 w 12192000"/>
              <a:gd name="connsiteY0-208" fmla="*/ 1792514 h 4076700"/>
              <a:gd name="connsiteX1-209" fmla="*/ 2842179 w 12192000"/>
              <a:gd name="connsiteY1-210" fmla="*/ 2156541 h 4076700"/>
              <a:gd name="connsiteX2-211" fmla="*/ 7895590 w 12192000"/>
              <a:gd name="connsiteY2-212" fmla="*/ 895350 h 4076700"/>
              <a:gd name="connsiteX3-213" fmla="*/ 12192000 w 12192000"/>
              <a:gd name="connsiteY3-214" fmla="*/ 0 h 4076700"/>
              <a:gd name="connsiteX4-215" fmla="*/ 12192000 w 12192000"/>
              <a:gd name="connsiteY4-216" fmla="*/ 4076700 h 4076700"/>
              <a:gd name="connsiteX5-217" fmla="*/ 0 w 12192000"/>
              <a:gd name="connsiteY5-218" fmla="*/ 4076700 h 4076700"/>
              <a:gd name="connsiteX6-219" fmla="*/ 907 w 12192000"/>
              <a:gd name="connsiteY6-220" fmla="*/ 1792514 h 4076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93" y="connsiteY6-94"/>
              </a:cxn>
            </a:cxnLst>
            <a:rect l="l" t="t" r="r" b="b"/>
            <a:pathLst>
              <a:path w="12192000" h="4076700">
                <a:moveTo>
                  <a:pt x="907" y="1792514"/>
                </a:moveTo>
                <a:cubicBezTo>
                  <a:pt x="54341" y="1819876"/>
                  <a:pt x="1526399" y="2306068"/>
                  <a:pt x="2842179" y="2156541"/>
                </a:cubicBezTo>
                <a:cubicBezTo>
                  <a:pt x="4157959" y="2007014"/>
                  <a:pt x="6334747" y="1035063"/>
                  <a:pt x="7895590" y="895350"/>
                </a:cubicBezTo>
                <a:cubicBezTo>
                  <a:pt x="9456433" y="755637"/>
                  <a:pt x="10870565" y="1324610"/>
                  <a:pt x="12192000" y="0"/>
                </a:cubicBezTo>
                <a:lnTo>
                  <a:pt x="12192000" y="4076700"/>
                </a:lnTo>
                <a:lnTo>
                  <a:pt x="0" y="4076700"/>
                </a:lnTo>
                <a:cubicBezTo>
                  <a:pt x="302" y="3315305"/>
                  <a:pt x="605" y="2553909"/>
                  <a:pt x="907" y="1792514"/>
                </a:cubicBez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45408">
                <a:srgbClr val="3FAA97">
                  <a:alpha val="70000"/>
                </a:srgbClr>
              </a:gs>
              <a:gs pos="96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常用图形-5" hidden="1"/>
          <p:cNvSpPr/>
          <p:nvPr/>
        </p:nvSpPr>
        <p:spPr>
          <a:xfrm>
            <a:off x="5724057" y="2044413"/>
            <a:ext cx="5480988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>
                <a:solidFill>
                  <a:schemeClr val="bg1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rPr>
              <a:t>灭绝意味着永远</a:t>
            </a:r>
            <a:endParaRPr lang="en-US" altLang="zh-CN" sz="6600">
              <a:solidFill>
                <a:schemeClr val="bg1"/>
              </a:solidFill>
              <a:latin typeface="演示悠然小楷" panose="00000500000000000000" pitchFamily="2" charset="-122"/>
              <a:ea typeface="演示悠然小楷" panose="00000500000000000000" pitchFamily="2" charset="-122"/>
            </a:endParaRPr>
          </a:p>
          <a:p>
            <a:pPr algn="ctr"/>
            <a:r>
              <a:rPr lang="zh-CN" altLang="en-US" sz="6600">
                <a:solidFill>
                  <a:schemeClr val="bg1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rPr>
              <a:t>濒危则还有时间</a:t>
            </a:r>
          </a:p>
        </p:txBody>
      </p:sp>
      <p:sp>
        <p:nvSpPr>
          <p:cNvPr id="21" name="椭圆 20"/>
          <p:cNvSpPr/>
          <p:nvPr/>
        </p:nvSpPr>
        <p:spPr>
          <a:xfrm>
            <a:off x="11056542" y="2203259"/>
            <a:ext cx="310244" cy="3102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33" tIns="48817" rIns="97633" bIns="48817" rtlCol="0" anchor="ctr"/>
          <a:lstStyle/>
          <a:p>
            <a:pPr algn="ctr"/>
            <a:endParaRPr lang="zh-CN" altLang="en-US" sz="1920"/>
          </a:p>
        </p:txBody>
      </p:sp>
      <p:grpSp>
        <p:nvGrpSpPr>
          <p:cNvPr id="57" name="组合 56"/>
          <p:cNvGrpSpPr/>
          <p:nvPr/>
        </p:nvGrpSpPr>
        <p:grpSpPr>
          <a:xfrm>
            <a:off x="6045449" y="2174843"/>
            <a:ext cx="5440636" cy="1890570"/>
            <a:chOff x="6008915" y="2174843"/>
            <a:chExt cx="5440636" cy="1890570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50" name="任意多边形: 形状 49"/>
            <p:cNvSpPr/>
            <p:nvPr/>
          </p:nvSpPr>
          <p:spPr>
            <a:xfrm>
              <a:off x="6092729" y="2264320"/>
              <a:ext cx="651862" cy="714535"/>
            </a:xfrm>
            <a:custGeom>
              <a:avLst/>
              <a:gdLst/>
              <a:ahLst/>
              <a:cxnLst/>
              <a:rect l="l" t="t" r="r" b="b"/>
              <a:pathLst>
                <a:path w="459573" h="503758">
                  <a:moveTo>
                    <a:pt x="285228" y="334023"/>
                  </a:moveTo>
                  <a:lnTo>
                    <a:pt x="294448" y="334861"/>
                  </a:lnTo>
                  <a:cubicBezTo>
                    <a:pt x="296124" y="334861"/>
                    <a:pt x="299198" y="334861"/>
                    <a:pt x="303668" y="334861"/>
                  </a:cubicBezTo>
                  <a:cubicBezTo>
                    <a:pt x="308139" y="334861"/>
                    <a:pt x="312330" y="335141"/>
                    <a:pt x="316241" y="335700"/>
                  </a:cubicBezTo>
                  <a:cubicBezTo>
                    <a:pt x="342505" y="342405"/>
                    <a:pt x="364857" y="350927"/>
                    <a:pt x="383297" y="361265"/>
                  </a:cubicBezTo>
                  <a:cubicBezTo>
                    <a:pt x="401738" y="371602"/>
                    <a:pt x="414311" y="380124"/>
                    <a:pt x="421016" y="386830"/>
                  </a:cubicBezTo>
                  <a:lnTo>
                    <a:pt x="441971" y="406108"/>
                  </a:lnTo>
                  <a:lnTo>
                    <a:pt x="447839" y="415329"/>
                  </a:lnTo>
                  <a:lnTo>
                    <a:pt x="453706" y="424549"/>
                  </a:lnTo>
                  <a:lnTo>
                    <a:pt x="455382" y="431254"/>
                  </a:lnTo>
                  <a:cubicBezTo>
                    <a:pt x="455941" y="432372"/>
                    <a:pt x="456081" y="433629"/>
                    <a:pt x="455802" y="435026"/>
                  </a:cubicBezTo>
                  <a:cubicBezTo>
                    <a:pt x="455522" y="436423"/>
                    <a:pt x="455662" y="437681"/>
                    <a:pt x="456221" y="438798"/>
                  </a:cubicBezTo>
                  <a:cubicBezTo>
                    <a:pt x="456221" y="440475"/>
                    <a:pt x="456640" y="442011"/>
                    <a:pt x="457478" y="443408"/>
                  </a:cubicBezTo>
                  <a:cubicBezTo>
                    <a:pt x="458316" y="444805"/>
                    <a:pt x="459015" y="446342"/>
                    <a:pt x="459573" y="448018"/>
                  </a:cubicBezTo>
                  <a:lnTo>
                    <a:pt x="459573" y="451371"/>
                  </a:lnTo>
                  <a:cubicBezTo>
                    <a:pt x="457338" y="459194"/>
                    <a:pt x="455941" y="463665"/>
                    <a:pt x="455382" y="464782"/>
                  </a:cubicBezTo>
                  <a:cubicBezTo>
                    <a:pt x="454824" y="466459"/>
                    <a:pt x="454684" y="468135"/>
                    <a:pt x="454963" y="469812"/>
                  </a:cubicBezTo>
                  <a:cubicBezTo>
                    <a:pt x="455243" y="471488"/>
                    <a:pt x="455103" y="473164"/>
                    <a:pt x="454544" y="474841"/>
                  </a:cubicBezTo>
                  <a:cubicBezTo>
                    <a:pt x="453985" y="476517"/>
                    <a:pt x="453706" y="478473"/>
                    <a:pt x="453706" y="480708"/>
                  </a:cubicBezTo>
                  <a:cubicBezTo>
                    <a:pt x="453706" y="482943"/>
                    <a:pt x="453427" y="484620"/>
                    <a:pt x="452868" y="485737"/>
                  </a:cubicBezTo>
                  <a:cubicBezTo>
                    <a:pt x="452309" y="488531"/>
                    <a:pt x="451471" y="490767"/>
                    <a:pt x="450353" y="492443"/>
                  </a:cubicBezTo>
                  <a:cubicBezTo>
                    <a:pt x="449236" y="494119"/>
                    <a:pt x="448397" y="495796"/>
                    <a:pt x="447839" y="497472"/>
                  </a:cubicBezTo>
                  <a:cubicBezTo>
                    <a:pt x="446721" y="498590"/>
                    <a:pt x="445184" y="499568"/>
                    <a:pt x="443229" y="500406"/>
                  </a:cubicBezTo>
                  <a:cubicBezTo>
                    <a:pt x="441273" y="501244"/>
                    <a:pt x="439457" y="502222"/>
                    <a:pt x="437780" y="503340"/>
                  </a:cubicBezTo>
                  <a:cubicBezTo>
                    <a:pt x="437221" y="503898"/>
                    <a:pt x="436663" y="503898"/>
                    <a:pt x="436104" y="503340"/>
                  </a:cubicBezTo>
                  <a:cubicBezTo>
                    <a:pt x="434986" y="502222"/>
                    <a:pt x="430516" y="499428"/>
                    <a:pt x="422693" y="494958"/>
                  </a:cubicBezTo>
                  <a:lnTo>
                    <a:pt x="413472" y="484899"/>
                  </a:lnTo>
                  <a:lnTo>
                    <a:pt x="410120" y="483223"/>
                  </a:lnTo>
                  <a:cubicBezTo>
                    <a:pt x="408443" y="479311"/>
                    <a:pt x="405090" y="477355"/>
                    <a:pt x="400061" y="477355"/>
                  </a:cubicBezTo>
                  <a:cubicBezTo>
                    <a:pt x="400061" y="473444"/>
                    <a:pt x="398105" y="470650"/>
                    <a:pt x="394194" y="468973"/>
                  </a:cubicBezTo>
                  <a:lnTo>
                    <a:pt x="393356" y="468973"/>
                  </a:lnTo>
                  <a:cubicBezTo>
                    <a:pt x="391679" y="463944"/>
                    <a:pt x="388885" y="459194"/>
                    <a:pt x="384974" y="454724"/>
                  </a:cubicBezTo>
                  <a:cubicBezTo>
                    <a:pt x="381062" y="450254"/>
                    <a:pt x="378547" y="447180"/>
                    <a:pt x="377430" y="445504"/>
                  </a:cubicBezTo>
                  <a:cubicBezTo>
                    <a:pt x="367930" y="433210"/>
                    <a:pt x="359269" y="423152"/>
                    <a:pt x="351446" y="415329"/>
                  </a:cubicBezTo>
                  <a:lnTo>
                    <a:pt x="316241" y="381801"/>
                  </a:lnTo>
                  <a:cubicBezTo>
                    <a:pt x="311771" y="377330"/>
                    <a:pt x="300316" y="367831"/>
                    <a:pt x="281875" y="353302"/>
                  </a:cubicBezTo>
                  <a:cubicBezTo>
                    <a:pt x="276846" y="348273"/>
                    <a:pt x="269581" y="345758"/>
                    <a:pt x="260082" y="345758"/>
                  </a:cubicBezTo>
                  <a:lnTo>
                    <a:pt x="258405" y="344920"/>
                  </a:lnTo>
                  <a:cubicBezTo>
                    <a:pt x="260641" y="342685"/>
                    <a:pt x="262317" y="341288"/>
                    <a:pt x="263435" y="340729"/>
                  </a:cubicBezTo>
                  <a:cubicBezTo>
                    <a:pt x="264552" y="339611"/>
                    <a:pt x="266508" y="338773"/>
                    <a:pt x="269302" y="338214"/>
                  </a:cubicBezTo>
                  <a:cubicBezTo>
                    <a:pt x="272096" y="337655"/>
                    <a:pt x="274331" y="337097"/>
                    <a:pt x="276008" y="336538"/>
                  </a:cubicBezTo>
                  <a:cubicBezTo>
                    <a:pt x="279360" y="334861"/>
                    <a:pt x="282434" y="334023"/>
                    <a:pt x="285228" y="334023"/>
                  </a:cubicBezTo>
                  <a:close/>
                  <a:moveTo>
                    <a:pt x="284180" y="0"/>
                  </a:moveTo>
                  <a:cubicBezTo>
                    <a:pt x="286276" y="0"/>
                    <a:pt x="288301" y="420"/>
                    <a:pt x="290257" y="1258"/>
                  </a:cubicBezTo>
                  <a:cubicBezTo>
                    <a:pt x="294169" y="2934"/>
                    <a:pt x="296683" y="4052"/>
                    <a:pt x="297801" y="4611"/>
                  </a:cubicBezTo>
                  <a:cubicBezTo>
                    <a:pt x="300036" y="6287"/>
                    <a:pt x="302132" y="7405"/>
                    <a:pt x="304087" y="7963"/>
                  </a:cubicBezTo>
                  <a:cubicBezTo>
                    <a:pt x="306043" y="8522"/>
                    <a:pt x="307580" y="9081"/>
                    <a:pt x="308697" y="9640"/>
                  </a:cubicBezTo>
                  <a:cubicBezTo>
                    <a:pt x="308139" y="12993"/>
                    <a:pt x="309815" y="15787"/>
                    <a:pt x="313727" y="18022"/>
                  </a:cubicBezTo>
                  <a:cubicBezTo>
                    <a:pt x="315962" y="19698"/>
                    <a:pt x="318197" y="21375"/>
                    <a:pt x="320432" y="23051"/>
                  </a:cubicBezTo>
                  <a:cubicBezTo>
                    <a:pt x="322667" y="24727"/>
                    <a:pt x="324903" y="26823"/>
                    <a:pt x="327138" y="29337"/>
                  </a:cubicBezTo>
                  <a:cubicBezTo>
                    <a:pt x="329373" y="31852"/>
                    <a:pt x="330491" y="34506"/>
                    <a:pt x="330491" y="37300"/>
                  </a:cubicBezTo>
                  <a:cubicBezTo>
                    <a:pt x="330491" y="40094"/>
                    <a:pt x="330770" y="42050"/>
                    <a:pt x="331329" y="43168"/>
                  </a:cubicBezTo>
                  <a:cubicBezTo>
                    <a:pt x="331888" y="45403"/>
                    <a:pt x="331329" y="47918"/>
                    <a:pt x="329653" y="50712"/>
                  </a:cubicBezTo>
                  <a:lnTo>
                    <a:pt x="326300" y="53226"/>
                  </a:lnTo>
                  <a:cubicBezTo>
                    <a:pt x="324065" y="53785"/>
                    <a:pt x="320153" y="54064"/>
                    <a:pt x="314565" y="54064"/>
                  </a:cubicBezTo>
                  <a:lnTo>
                    <a:pt x="312888" y="54064"/>
                  </a:lnTo>
                  <a:cubicBezTo>
                    <a:pt x="299477" y="57976"/>
                    <a:pt x="289978" y="61329"/>
                    <a:pt x="284390" y="64123"/>
                  </a:cubicBezTo>
                  <a:cubicBezTo>
                    <a:pt x="281596" y="65799"/>
                    <a:pt x="278802" y="67336"/>
                    <a:pt x="276008" y="68733"/>
                  </a:cubicBezTo>
                  <a:cubicBezTo>
                    <a:pt x="273214" y="70130"/>
                    <a:pt x="270420" y="71667"/>
                    <a:pt x="267626" y="73343"/>
                  </a:cubicBezTo>
                  <a:cubicBezTo>
                    <a:pt x="262038" y="75578"/>
                    <a:pt x="256170" y="78652"/>
                    <a:pt x="250023" y="82563"/>
                  </a:cubicBezTo>
                  <a:cubicBezTo>
                    <a:pt x="247230" y="84798"/>
                    <a:pt x="242480" y="87592"/>
                    <a:pt x="235774" y="90945"/>
                  </a:cubicBezTo>
                  <a:cubicBezTo>
                    <a:pt x="232421" y="93180"/>
                    <a:pt x="228789" y="95555"/>
                    <a:pt x="224877" y="98070"/>
                  </a:cubicBezTo>
                  <a:cubicBezTo>
                    <a:pt x="220966" y="100584"/>
                    <a:pt x="217334" y="102959"/>
                    <a:pt x="213981" y="105195"/>
                  </a:cubicBezTo>
                  <a:cubicBezTo>
                    <a:pt x="211746" y="106871"/>
                    <a:pt x="209231" y="108547"/>
                    <a:pt x="206437" y="110224"/>
                  </a:cubicBezTo>
                  <a:cubicBezTo>
                    <a:pt x="203643" y="111900"/>
                    <a:pt x="200290" y="113856"/>
                    <a:pt x="196379" y="116091"/>
                  </a:cubicBezTo>
                  <a:cubicBezTo>
                    <a:pt x="198614" y="117209"/>
                    <a:pt x="200849" y="118187"/>
                    <a:pt x="203084" y="119025"/>
                  </a:cubicBezTo>
                  <a:cubicBezTo>
                    <a:pt x="205319" y="119863"/>
                    <a:pt x="207834" y="121120"/>
                    <a:pt x="210628" y="122797"/>
                  </a:cubicBezTo>
                  <a:cubicBezTo>
                    <a:pt x="219569" y="125591"/>
                    <a:pt x="226274" y="128664"/>
                    <a:pt x="230745" y="132017"/>
                  </a:cubicBezTo>
                  <a:cubicBezTo>
                    <a:pt x="231304" y="132576"/>
                    <a:pt x="232282" y="132995"/>
                    <a:pt x="233679" y="133274"/>
                  </a:cubicBezTo>
                  <a:cubicBezTo>
                    <a:pt x="235076" y="133554"/>
                    <a:pt x="236053" y="133973"/>
                    <a:pt x="236612" y="134532"/>
                  </a:cubicBezTo>
                  <a:cubicBezTo>
                    <a:pt x="239406" y="135090"/>
                    <a:pt x="242061" y="136348"/>
                    <a:pt x="244575" y="138303"/>
                  </a:cubicBezTo>
                  <a:cubicBezTo>
                    <a:pt x="247090" y="140259"/>
                    <a:pt x="248906" y="141517"/>
                    <a:pt x="250023" y="142075"/>
                  </a:cubicBezTo>
                  <a:cubicBezTo>
                    <a:pt x="252259" y="143752"/>
                    <a:pt x="253935" y="146127"/>
                    <a:pt x="255053" y="149200"/>
                  </a:cubicBezTo>
                  <a:cubicBezTo>
                    <a:pt x="256170" y="152273"/>
                    <a:pt x="257009" y="154648"/>
                    <a:pt x="257567" y="156325"/>
                  </a:cubicBezTo>
                  <a:cubicBezTo>
                    <a:pt x="258685" y="158560"/>
                    <a:pt x="259523" y="161075"/>
                    <a:pt x="260082" y="163869"/>
                  </a:cubicBezTo>
                  <a:cubicBezTo>
                    <a:pt x="260641" y="166663"/>
                    <a:pt x="260920" y="168618"/>
                    <a:pt x="260920" y="169736"/>
                  </a:cubicBezTo>
                  <a:cubicBezTo>
                    <a:pt x="261479" y="173089"/>
                    <a:pt x="261619" y="176022"/>
                    <a:pt x="261339" y="178537"/>
                  </a:cubicBezTo>
                  <a:cubicBezTo>
                    <a:pt x="261060" y="181052"/>
                    <a:pt x="260920" y="183147"/>
                    <a:pt x="260920" y="184824"/>
                  </a:cubicBezTo>
                  <a:cubicBezTo>
                    <a:pt x="260920" y="187059"/>
                    <a:pt x="261060" y="189434"/>
                    <a:pt x="261339" y="191948"/>
                  </a:cubicBezTo>
                  <a:cubicBezTo>
                    <a:pt x="261619" y="194463"/>
                    <a:pt x="261479" y="197397"/>
                    <a:pt x="260920" y="200749"/>
                  </a:cubicBezTo>
                  <a:lnTo>
                    <a:pt x="260082" y="216675"/>
                  </a:lnTo>
                  <a:lnTo>
                    <a:pt x="254214" y="240145"/>
                  </a:lnTo>
                  <a:cubicBezTo>
                    <a:pt x="253656" y="244615"/>
                    <a:pt x="252817" y="248527"/>
                    <a:pt x="251700" y="251880"/>
                  </a:cubicBezTo>
                  <a:cubicBezTo>
                    <a:pt x="250582" y="255232"/>
                    <a:pt x="249744" y="258026"/>
                    <a:pt x="249185" y="260262"/>
                  </a:cubicBezTo>
                  <a:lnTo>
                    <a:pt x="241642" y="284569"/>
                  </a:lnTo>
                  <a:cubicBezTo>
                    <a:pt x="246112" y="283452"/>
                    <a:pt x="250023" y="282334"/>
                    <a:pt x="253376" y="281217"/>
                  </a:cubicBezTo>
                  <a:cubicBezTo>
                    <a:pt x="264552" y="275629"/>
                    <a:pt x="271817" y="268923"/>
                    <a:pt x="275169" y="261100"/>
                  </a:cubicBezTo>
                  <a:cubicBezTo>
                    <a:pt x="277405" y="256629"/>
                    <a:pt x="280758" y="251041"/>
                    <a:pt x="285228" y="244336"/>
                  </a:cubicBezTo>
                  <a:cubicBezTo>
                    <a:pt x="289698" y="237630"/>
                    <a:pt x="293330" y="232042"/>
                    <a:pt x="296124" y="227572"/>
                  </a:cubicBezTo>
                  <a:lnTo>
                    <a:pt x="310374" y="199911"/>
                  </a:lnTo>
                  <a:cubicBezTo>
                    <a:pt x="311491" y="198235"/>
                    <a:pt x="312050" y="195441"/>
                    <a:pt x="312050" y="191529"/>
                  </a:cubicBezTo>
                  <a:cubicBezTo>
                    <a:pt x="312050" y="187059"/>
                    <a:pt x="311771" y="183985"/>
                    <a:pt x="311212" y="182309"/>
                  </a:cubicBezTo>
                  <a:cubicBezTo>
                    <a:pt x="309536" y="169457"/>
                    <a:pt x="303948" y="155766"/>
                    <a:pt x="294448" y="141237"/>
                  </a:cubicBezTo>
                  <a:cubicBezTo>
                    <a:pt x="292772" y="136767"/>
                    <a:pt x="291654" y="133973"/>
                    <a:pt x="291095" y="132855"/>
                  </a:cubicBezTo>
                  <a:lnTo>
                    <a:pt x="288581" y="126988"/>
                  </a:lnTo>
                  <a:lnTo>
                    <a:pt x="293610" y="124473"/>
                  </a:lnTo>
                  <a:lnTo>
                    <a:pt x="293610" y="122797"/>
                  </a:lnTo>
                  <a:cubicBezTo>
                    <a:pt x="295286" y="124473"/>
                    <a:pt x="298360" y="126429"/>
                    <a:pt x="302830" y="128664"/>
                  </a:cubicBezTo>
                  <a:lnTo>
                    <a:pt x="313727" y="135370"/>
                  </a:lnTo>
                  <a:cubicBezTo>
                    <a:pt x="318756" y="138164"/>
                    <a:pt x="326300" y="142914"/>
                    <a:pt x="336358" y="149619"/>
                  </a:cubicBezTo>
                  <a:cubicBezTo>
                    <a:pt x="347534" y="156325"/>
                    <a:pt x="355078" y="163589"/>
                    <a:pt x="358990" y="171412"/>
                  </a:cubicBezTo>
                  <a:cubicBezTo>
                    <a:pt x="363460" y="179794"/>
                    <a:pt x="366533" y="187338"/>
                    <a:pt x="368210" y="194044"/>
                  </a:cubicBezTo>
                  <a:cubicBezTo>
                    <a:pt x="369327" y="198514"/>
                    <a:pt x="369886" y="201588"/>
                    <a:pt x="369886" y="203264"/>
                  </a:cubicBezTo>
                  <a:cubicBezTo>
                    <a:pt x="369886" y="204940"/>
                    <a:pt x="369327" y="206896"/>
                    <a:pt x="368210" y="209131"/>
                  </a:cubicBezTo>
                  <a:cubicBezTo>
                    <a:pt x="367092" y="211367"/>
                    <a:pt x="366533" y="214161"/>
                    <a:pt x="366533" y="217513"/>
                  </a:cubicBezTo>
                  <a:cubicBezTo>
                    <a:pt x="363739" y="226454"/>
                    <a:pt x="358710" y="235954"/>
                    <a:pt x="351446" y="246012"/>
                  </a:cubicBezTo>
                  <a:lnTo>
                    <a:pt x="344740" y="253556"/>
                  </a:lnTo>
                  <a:cubicBezTo>
                    <a:pt x="340828" y="258585"/>
                    <a:pt x="336358" y="263056"/>
                    <a:pt x="331329" y="266967"/>
                  </a:cubicBezTo>
                  <a:cubicBezTo>
                    <a:pt x="329653" y="268085"/>
                    <a:pt x="328255" y="268923"/>
                    <a:pt x="327138" y="269482"/>
                  </a:cubicBezTo>
                  <a:cubicBezTo>
                    <a:pt x="326020" y="270041"/>
                    <a:pt x="325182" y="270320"/>
                    <a:pt x="324623" y="270320"/>
                  </a:cubicBezTo>
                  <a:cubicBezTo>
                    <a:pt x="316800" y="274232"/>
                    <a:pt x="312050" y="276746"/>
                    <a:pt x="310374" y="277864"/>
                  </a:cubicBezTo>
                  <a:cubicBezTo>
                    <a:pt x="303668" y="281217"/>
                    <a:pt x="297521" y="283172"/>
                    <a:pt x="291933" y="283731"/>
                  </a:cubicBezTo>
                  <a:lnTo>
                    <a:pt x="277684" y="283731"/>
                  </a:lnTo>
                  <a:cubicBezTo>
                    <a:pt x="276566" y="283731"/>
                    <a:pt x="275728" y="284011"/>
                    <a:pt x="275169" y="284569"/>
                  </a:cubicBezTo>
                  <a:lnTo>
                    <a:pt x="268464" y="287922"/>
                  </a:lnTo>
                  <a:cubicBezTo>
                    <a:pt x="268464" y="286805"/>
                    <a:pt x="268743" y="285966"/>
                    <a:pt x="269302" y="285408"/>
                  </a:cubicBezTo>
                  <a:cubicBezTo>
                    <a:pt x="262038" y="285408"/>
                    <a:pt x="255891" y="286525"/>
                    <a:pt x="250862" y="288760"/>
                  </a:cubicBezTo>
                  <a:cubicBezTo>
                    <a:pt x="249185" y="288760"/>
                    <a:pt x="248626" y="287922"/>
                    <a:pt x="249185" y="286246"/>
                  </a:cubicBezTo>
                  <a:cubicBezTo>
                    <a:pt x="249185" y="285128"/>
                    <a:pt x="247788" y="284569"/>
                    <a:pt x="244994" y="284569"/>
                  </a:cubicBezTo>
                  <a:cubicBezTo>
                    <a:pt x="242759" y="284569"/>
                    <a:pt x="241362" y="284849"/>
                    <a:pt x="240803" y="285408"/>
                  </a:cubicBezTo>
                  <a:cubicBezTo>
                    <a:pt x="239127" y="288760"/>
                    <a:pt x="238289" y="290996"/>
                    <a:pt x="238289" y="292113"/>
                  </a:cubicBezTo>
                  <a:cubicBezTo>
                    <a:pt x="236612" y="294348"/>
                    <a:pt x="234936" y="297561"/>
                    <a:pt x="233260" y="301752"/>
                  </a:cubicBezTo>
                  <a:cubicBezTo>
                    <a:pt x="231583" y="305943"/>
                    <a:pt x="230186" y="309157"/>
                    <a:pt x="229069" y="311392"/>
                  </a:cubicBezTo>
                  <a:lnTo>
                    <a:pt x="219848" y="327318"/>
                  </a:lnTo>
                  <a:lnTo>
                    <a:pt x="218172" y="329832"/>
                  </a:lnTo>
                  <a:lnTo>
                    <a:pt x="213143" y="339891"/>
                  </a:lnTo>
                  <a:cubicBezTo>
                    <a:pt x="211466" y="343243"/>
                    <a:pt x="208393" y="348692"/>
                    <a:pt x="203922" y="356235"/>
                  </a:cubicBezTo>
                  <a:cubicBezTo>
                    <a:pt x="199452" y="363779"/>
                    <a:pt x="194702" y="370345"/>
                    <a:pt x="189673" y="375933"/>
                  </a:cubicBezTo>
                  <a:cubicBezTo>
                    <a:pt x="187997" y="377610"/>
                    <a:pt x="186600" y="379286"/>
                    <a:pt x="185482" y="380962"/>
                  </a:cubicBezTo>
                  <a:cubicBezTo>
                    <a:pt x="184364" y="382639"/>
                    <a:pt x="182967" y="384315"/>
                    <a:pt x="181291" y="385992"/>
                  </a:cubicBezTo>
                  <a:cubicBezTo>
                    <a:pt x="179615" y="388786"/>
                    <a:pt x="177659" y="391160"/>
                    <a:pt x="175424" y="393116"/>
                  </a:cubicBezTo>
                  <a:cubicBezTo>
                    <a:pt x="173189" y="395072"/>
                    <a:pt x="171233" y="397168"/>
                    <a:pt x="169556" y="399403"/>
                  </a:cubicBezTo>
                  <a:lnTo>
                    <a:pt x="155307" y="411976"/>
                  </a:lnTo>
                  <a:cubicBezTo>
                    <a:pt x="154189" y="413652"/>
                    <a:pt x="152653" y="415049"/>
                    <a:pt x="150697" y="416167"/>
                  </a:cubicBezTo>
                  <a:cubicBezTo>
                    <a:pt x="148741" y="417284"/>
                    <a:pt x="147204" y="418681"/>
                    <a:pt x="146087" y="420358"/>
                  </a:cubicBezTo>
                  <a:lnTo>
                    <a:pt x="139381" y="425387"/>
                  </a:lnTo>
                  <a:cubicBezTo>
                    <a:pt x="137705" y="427063"/>
                    <a:pt x="135050" y="429019"/>
                    <a:pt x="131418" y="431254"/>
                  </a:cubicBezTo>
                  <a:cubicBezTo>
                    <a:pt x="127786" y="433490"/>
                    <a:pt x="125132" y="435166"/>
                    <a:pt x="123455" y="436284"/>
                  </a:cubicBezTo>
                  <a:cubicBezTo>
                    <a:pt x="121220" y="438519"/>
                    <a:pt x="118566" y="440335"/>
                    <a:pt x="115492" y="441732"/>
                  </a:cubicBezTo>
                  <a:cubicBezTo>
                    <a:pt x="112419" y="443129"/>
                    <a:pt x="110323" y="444107"/>
                    <a:pt x="109206" y="444666"/>
                  </a:cubicBezTo>
                  <a:cubicBezTo>
                    <a:pt x="108647" y="445224"/>
                    <a:pt x="108368" y="445923"/>
                    <a:pt x="108368" y="446761"/>
                  </a:cubicBezTo>
                  <a:cubicBezTo>
                    <a:pt x="108368" y="447599"/>
                    <a:pt x="108088" y="448298"/>
                    <a:pt x="107529" y="448857"/>
                  </a:cubicBezTo>
                  <a:cubicBezTo>
                    <a:pt x="105853" y="446621"/>
                    <a:pt x="104177" y="446342"/>
                    <a:pt x="102500" y="448018"/>
                  </a:cubicBezTo>
                  <a:cubicBezTo>
                    <a:pt x="98030" y="451371"/>
                    <a:pt x="88949" y="454445"/>
                    <a:pt x="75259" y="457239"/>
                  </a:cubicBezTo>
                  <a:cubicBezTo>
                    <a:pt x="61568" y="460033"/>
                    <a:pt x="51370" y="461430"/>
                    <a:pt x="44665" y="461430"/>
                  </a:cubicBezTo>
                  <a:cubicBezTo>
                    <a:pt x="41312" y="463106"/>
                    <a:pt x="36562" y="463944"/>
                    <a:pt x="30415" y="463944"/>
                  </a:cubicBezTo>
                  <a:lnTo>
                    <a:pt x="16166" y="463106"/>
                  </a:lnTo>
                  <a:cubicBezTo>
                    <a:pt x="14489" y="463665"/>
                    <a:pt x="12673" y="463525"/>
                    <a:pt x="10717" y="462687"/>
                  </a:cubicBezTo>
                  <a:cubicBezTo>
                    <a:pt x="8762" y="461849"/>
                    <a:pt x="7225" y="461430"/>
                    <a:pt x="6107" y="461430"/>
                  </a:cubicBezTo>
                  <a:cubicBezTo>
                    <a:pt x="8343" y="459194"/>
                    <a:pt x="7784" y="457797"/>
                    <a:pt x="4431" y="457239"/>
                  </a:cubicBezTo>
                  <a:cubicBezTo>
                    <a:pt x="3872" y="457239"/>
                    <a:pt x="2894" y="456261"/>
                    <a:pt x="1497" y="454305"/>
                  </a:cubicBezTo>
                  <a:cubicBezTo>
                    <a:pt x="100" y="452349"/>
                    <a:pt x="-319" y="451092"/>
                    <a:pt x="240" y="450533"/>
                  </a:cubicBezTo>
                  <a:cubicBezTo>
                    <a:pt x="240" y="449974"/>
                    <a:pt x="799" y="449695"/>
                    <a:pt x="1916" y="449695"/>
                  </a:cubicBezTo>
                  <a:cubicBezTo>
                    <a:pt x="3593" y="450254"/>
                    <a:pt x="5269" y="449136"/>
                    <a:pt x="6946" y="446342"/>
                  </a:cubicBezTo>
                  <a:cubicBezTo>
                    <a:pt x="10298" y="449695"/>
                    <a:pt x="15886" y="451371"/>
                    <a:pt x="23710" y="451371"/>
                  </a:cubicBezTo>
                  <a:cubicBezTo>
                    <a:pt x="27062" y="451371"/>
                    <a:pt x="30974" y="449974"/>
                    <a:pt x="35444" y="447180"/>
                  </a:cubicBezTo>
                  <a:cubicBezTo>
                    <a:pt x="45503" y="441592"/>
                    <a:pt x="52767" y="436842"/>
                    <a:pt x="57237" y="432931"/>
                  </a:cubicBezTo>
                  <a:cubicBezTo>
                    <a:pt x="67855" y="424549"/>
                    <a:pt x="78472" y="415608"/>
                    <a:pt x="89089" y="406108"/>
                  </a:cubicBezTo>
                  <a:lnTo>
                    <a:pt x="104177" y="393535"/>
                  </a:lnTo>
                  <a:lnTo>
                    <a:pt x="121779" y="373419"/>
                  </a:lnTo>
                  <a:lnTo>
                    <a:pt x="133514" y="360846"/>
                  </a:lnTo>
                  <a:cubicBezTo>
                    <a:pt x="137984" y="354140"/>
                    <a:pt x="144690" y="345199"/>
                    <a:pt x="153630" y="334023"/>
                  </a:cubicBezTo>
                  <a:cubicBezTo>
                    <a:pt x="160336" y="325082"/>
                    <a:pt x="168718" y="311112"/>
                    <a:pt x="178777" y="292113"/>
                  </a:cubicBezTo>
                  <a:cubicBezTo>
                    <a:pt x="184923" y="280937"/>
                    <a:pt x="190232" y="270879"/>
                    <a:pt x="194702" y="261938"/>
                  </a:cubicBezTo>
                  <a:cubicBezTo>
                    <a:pt x="200290" y="246292"/>
                    <a:pt x="203922" y="234557"/>
                    <a:pt x="205599" y="226734"/>
                  </a:cubicBezTo>
                  <a:cubicBezTo>
                    <a:pt x="207834" y="220028"/>
                    <a:pt x="209790" y="211925"/>
                    <a:pt x="211466" y="202426"/>
                  </a:cubicBezTo>
                  <a:cubicBezTo>
                    <a:pt x="212025" y="200749"/>
                    <a:pt x="212305" y="198514"/>
                    <a:pt x="212305" y="195720"/>
                  </a:cubicBezTo>
                  <a:lnTo>
                    <a:pt x="211466" y="194882"/>
                  </a:lnTo>
                  <a:cubicBezTo>
                    <a:pt x="203643" y="203823"/>
                    <a:pt x="198055" y="210808"/>
                    <a:pt x="194702" y="215837"/>
                  </a:cubicBezTo>
                  <a:lnTo>
                    <a:pt x="182967" y="231763"/>
                  </a:lnTo>
                  <a:lnTo>
                    <a:pt x="171233" y="251041"/>
                  </a:lnTo>
                  <a:lnTo>
                    <a:pt x="156983" y="276187"/>
                  </a:lnTo>
                  <a:lnTo>
                    <a:pt x="148601" y="288760"/>
                  </a:lnTo>
                  <a:cubicBezTo>
                    <a:pt x="147484" y="291554"/>
                    <a:pt x="144690" y="293790"/>
                    <a:pt x="140219" y="295466"/>
                  </a:cubicBezTo>
                  <a:cubicBezTo>
                    <a:pt x="135749" y="297142"/>
                    <a:pt x="131558" y="297981"/>
                    <a:pt x="127646" y="297981"/>
                  </a:cubicBezTo>
                  <a:lnTo>
                    <a:pt x="126808" y="297981"/>
                  </a:lnTo>
                  <a:cubicBezTo>
                    <a:pt x="124014" y="299098"/>
                    <a:pt x="120382" y="298539"/>
                    <a:pt x="115912" y="296304"/>
                  </a:cubicBezTo>
                  <a:cubicBezTo>
                    <a:pt x="113117" y="293510"/>
                    <a:pt x="110463" y="290996"/>
                    <a:pt x="107949" y="288760"/>
                  </a:cubicBezTo>
                  <a:cubicBezTo>
                    <a:pt x="105434" y="286525"/>
                    <a:pt x="103059" y="284290"/>
                    <a:pt x="100824" y="282055"/>
                  </a:cubicBezTo>
                  <a:cubicBezTo>
                    <a:pt x="99148" y="280937"/>
                    <a:pt x="98309" y="279540"/>
                    <a:pt x="98309" y="277864"/>
                  </a:cubicBezTo>
                  <a:lnTo>
                    <a:pt x="94118" y="274511"/>
                  </a:lnTo>
                  <a:cubicBezTo>
                    <a:pt x="90207" y="272276"/>
                    <a:pt x="88251" y="270041"/>
                    <a:pt x="88251" y="267805"/>
                  </a:cubicBezTo>
                  <a:lnTo>
                    <a:pt x="89089" y="265291"/>
                  </a:lnTo>
                  <a:lnTo>
                    <a:pt x="89927" y="261938"/>
                  </a:lnTo>
                  <a:cubicBezTo>
                    <a:pt x="89368" y="259703"/>
                    <a:pt x="89368" y="257747"/>
                    <a:pt x="89927" y="256071"/>
                  </a:cubicBezTo>
                  <a:cubicBezTo>
                    <a:pt x="91045" y="254953"/>
                    <a:pt x="91604" y="252997"/>
                    <a:pt x="91604" y="250203"/>
                  </a:cubicBezTo>
                  <a:lnTo>
                    <a:pt x="93280" y="235116"/>
                  </a:lnTo>
                  <a:cubicBezTo>
                    <a:pt x="93839" y="232880"/>
                    <a:pt x="94677" y="229947"/>
                    <a:pt x="95795" y="226314"/>
                  </a:cubicBezTo>
                  <a:cubicBezTo>
                    <a:pt x="96912" y="222682"/>
                    <a:pt x="97750" y="219749"/>
                    <a:pt x="98309" y="217513"/>
                  </a:cubicBezTo>
                  <a:lnTo>
                    <a:pt x="100824" y="209970"/>
                  </a:lnTo>
                  <a:cubicBezTo>
                    <a:pt x="101942" y="210528"/>
                    <a:pt x="102500" y="211087"/>
                    <a:pt x="102500" y="211646"/>
                  </a:cubicBezTo>
                  <a:cubicBezTo>
                    <a:pt x="102500" y="212205"/>
                    <a:pt x="102780" y="212764"/>
                    <a:pt x="103339" y="213322"/>
                  </a:cubicBezTo>
                  <a:lnTo>
                    <a:pt x="111720" y="226734"/>
                  </a:lnTo>
                  <a:lnTo>
                    <a:pt x="112559" y="228410"/>
                  </a:lnTo>
                  <a:cubicBezTo>
                    <a:pt x="114794" y="230086"/>
                    <a:pt x="116889" y="231903"/>
                    <a:pt x="118845" y="233858"/>
                  </a:cubicBezTo>
                  <a:cubicBezTo>
                    <a:pt x="120801" y="235814"/>
                    <a:pt x="121779" y="238189"/>
                    <a:pt x="121779" y="240983"/>
                  </a:cubicBezTo>
                  <a:cubicBezTo>
                    <a:pt x="124573" y="239307"/>
                    <a:pt x="127646" y="236792"/>
                    <a:pt x="130999" y="233439"/>
                  </a:cubicBezTo>
                  <a:cubicBezTo>
                    <a:pt x="138822" y="228969"/>
                    <a:pt x="145668" y="224778"/>
                    <a:pt x="151535" y="220866"/>
                  </a:cubicBezTo>
                  <a:cubicBezTo>
                    <a:pt x="157402" y="216955"/>
                    <a:pt x="162851" y="213602"/>
                    <a:pt x="167880" y="210808"/>
                  </a:cubicBezTo>
                  <a:lnTo>
                    <a:pt x="179615" y="200749"/>
                  </a:lnTo>
                  <a:lnTo>
                    <a:pt x="199731" y="185662"/>
                  </a:lnTo>
                  <a:cubicBezTo>
                    <a:pt x="204202" y="182868"/>
                    <a:pt x="208672" y="178677"/>
                    <a:pt x="213143" y="173089"/>
                  </a:cubicBezTo>
                  <a:cubicBezTo>
                    <a:pt x="213701" y="172530"/>
                    <a:pt x="213981" y="171692"/>
                    <a:pt x="213981" y="170574"/>
                  </a:cubicBezTo>
                  <a:cubicBezTo>
                    <a:pt x="213981" y="169457"/>
                    <a:pt x="214260" y="168618"/>
                    <a:pt x="214819" y="168060"/>
                  </a:cubicBezTo>
                  <a:cubicBezTo>
                    <a:pt x="215378" y="168060"/>
                    <a:pt x="215518" y="167780"/>
                    <a:pt x="215238" y="167221"/>
                  </a:cubicBezTo>
                  <a:cubicBezTo>
                    <a:pt x="214959" y="166663"/>
                    <a:pt x="214819" y="166104"/>
                    <a:pt x="214819" y="165545"/>
                  </a:cubicBezTo>
                  <a:cubicBezTo>
                    <a:pt x="214819" y="157163"/>
                    <a:pt x="211746" y="151016"/>
                    <a:pt x="205599" y="147105"/>
                  </a:cubicBezTo>
                  <a:cubicBezTo>
                    <a:pt x="205599" y="147105"/>
                    <a:pt x="198893" y="141237"/>
                    <a:pt x="185482" y="129502"/>
                  </a:cubicBezTo>
                  <a:cubicBezTo>
                    <a:pt x="184923" y="128944"/>
                    <a:pt x="184364" y="128385"/>
                    <a:pt x="183806" y="127826"/>
                  </a:cubicBezTo>
                  <a:cubicBezTo>
                    <a:pt x="183247" y="127267"/>
                    <a:pt x="182409" y="126988"/>
                    <a:pt x="181291" y="126988"/>
                  </a:cubicBezTo>
                  <a:cubicBezTo>
                    <a:pt x="168439" y="135929"/>
                    <a:pt x="159498" y="141796"/>
                    <a:pt x="154469" y="144590"/>
                  </a:cubicBezTo>
                  <a:lnTo>
                    <a:pt x="150278" y="147943"/>
                  </a:lnTo>
                  <a:cubicBezTo>
                    <a:pt x="149160" y="149619"/>
                    <a:pt x="147623" y="150876"/>
                    <a:pt x="145668" y="151715"/>
                  </a:cubicBezTo>
                  <a:cubicBezTo>
                    <a:pt x="143712" y="152553"/>
                    <a:pt x="141616" y="152972"/>
                    <a:pt x="139381" y="152972"/>
                  </a:cubicBezTo>
                  <a:lnTo>
                    <a:pt x="136028" y="152134"/>
                  </a:lnTo>
                  <a:cubicBezTo>
                    <a:pt x="138263" y="149340"/>
                    <a:pt x="142734" y="144590"/>
                    <a:pt x="149439" y="137884"/>
                  </a:cubicBezTo>
                  <a:cubicBezTo>
                    <a:pt x="158380" y="128944"/>
                    <a:pt x="163968" y="122797"/>
                    <a:pt x="166203" y="119444"/>
                  </a:cubicBezTo>
                  <a:lnTo>
                    <a:pt x="157821" y="125311"/>
                  </a:lnTo>
                  <a:cubicBezTo>
                    <a:pt x="155027" y="126429"/>
                    <a:pt x="152513" y="127547"/>
                    <a:pt x="150278" y="128664"/>
                  </a:cubicBezTo>
                  <a:cubicBezTo>
                    <a:pt x="148043" y="129782"/>
                    <a:pt x="145528" y="130899"/>
                    <a:pt x="142734" y="132017"/>
                  </a:cubicBezTo>
                  <a:lnTo>
                    <a:pt x="120941" y="142914"/>
                  </a:lnTo>
                  <a:cubicBezTo>
                    <a:pt x="119264" y="143472"/>
                    <a:pt x="116750" y="144450"/>
                    <a:pt x="113397" y="145847"/>
                  </a:cubicBezTo>
                  <a:cubicBezTo>
                    <a:pt x="110044" y="147244"/>
                    <a:pt x="106971" y="147943"/>
                    <a:pt x="104177" y="147943"/>
                  </a:cubicBezTo>
                  <a:cubicBezTo>
                    <a:pt x="101942" y="148502"/>
                    <a:pt x="99427" y="149479"/>
                    <a:pt x="96633" y="150876"/>
                  </a:cubicBezTo>
                  <a:cubicBezTo>
                    <a:pt x="93839" y="152273"/>
                    <a:pt x="91604" y="153251"/>
                    <a:pt x="89927" y="153810"/>
                  </a:cubicBezTo>
                  <a:cubicBezTo>
                    <a:pt x="86016" y="153810"/>
                    <a:pt x="82942" y="153251"/>
                    <a:pt x="80707" y="152134"/>
                  </a:cubicBezTo>
                  <a:cubicBezTo>
                    <a:pt x="80148" y="151575"/>
                    <a:pt x="79170" y="151296"/>
                    <a:pt x="77773" y="151296"/>
                  </a:cubicBezTo>
                  <a:cubicBezTo>
                    <a:pt x="76376" y="151296"/>
                    <a:pt x="74840" y="150737"/>
                    <a:pt x="73163" y="149619"/>
                  </a:cubicBezTo>
                  <a:cubicBezTo>
                    <a:pt x="70369" y="149060"/>
                    <a:pt x="68134" y="148222"/>
                    <a:pt x="66458" y="147105"/>
                  </a:cubicBezTo>
                  <a:cubicBezTo>
                    <a:pt x="64781" y="145987"/>
                    <a:pt x="63105" y="145149"/>
                    <a:pt x="61429" y="144590"/>
                  </a:cubicBezTo>
                  <a:cubicBezTo>
                    <a:pt x="54723" y="142355"/>
                    <a:pt x="49694" y="140399"/>
                    <a:pt x="46341" y="138723"/>
                  </a:cubicBezTo>
                  <a:cubicBezTo>
                    <a:pt x="38518" y="134811"/>
                    <a:pt x="34047" y="130620"/>
                    <a:pt x="32930" y="126150"/>
                  </a:cubicBezTo>
                  <a:cubicBezTo>
                    <a:pt x="32930" y="125591"/>
                    <a:pt x="32511" y="125032"/>
                    <a:pt x="31672" y="124473"/>
                  </a:cubicBezTo>
                  <a:cubicBezTo>
                    <a:pt x="30834" y="123914"/>
                    <a:pt x="30415" y="123356"/>
                    <a:pt x="30415" y="122797"/>
                  </a:cubicBezTo>
                  <a:cubicBezTo>
                    <a:pt x="28739" y="121120"/>
                    <a:pt x="27901" y="119444"/>
                    <a:pt x="27901" y="117768"/>
                  </a:cubicBezTo>
                  <a:cubicBezTo>
                    <a:pt x="28459" y="112180"/>
                    <a:pt x="25945" y="107430"/>
                    <a:pt x="20357" y="103518"/>
                  </a:cubicBezTo>
                  <a:cubicBezTo>
                    <a:pt x="20357" y="103518"/>
                    <a:pt x="20217" y="103378"/>
                    <a:pt x="19938" y="103099"/>
                  </a:cubicBezTo>
                  <a:cubicBezTo>
                    <a:pt x="19658" y="102820"/>
                    <a:pt x="19518" y="102680"/>
                    <a:pt x="19518" y="102680"/>
                  </a:cubicBezTo>
                  <a:cubicBezTo>
                    <a:pt x="19518" y="102121"/>
                    <a:pt x="18960" y="100724"/>
                    <a:pt x="17842" y="98489"/>
                  </a:cubicBezTo>
                  <a:cubicBezTo>
                    <a:pt x="18401" y="98489"/>
                    <a:pt x="19518" y="98210"/>
                    <a:pt x="21195" y="97651"/>
                  </a:cubicBezTo>
                  <a:cubicBezTo>
                    <a:pt x="22871" y="97092"/>
                    <a:pt x="23989" y="97092"/>
                    <a:pt x="24548" y="97651"/>
                  </a:cubicBezTo>
                  <a:cubicBezTo>
                    <a:pt x="27901" y="99327"/>
                    <a:pt x="30974" y="101004"/>
                    <a:pt x="33768" y="102680"/>
                  </a:cubicBezTo>
                  <a:cubicBezTo>
                    <a:pt x="36562" y="104356"/>
                    <a:pt x="39356" y="105753"/>
                    <a:pt x="42150" y="106871"/>
                  </a:cubicBezTo>
                  <a:cubicBezTo>
                    <a:pt x="42150" y="106871"/>
                    <a:pt x="42709" y="107430"/>
                    <a:pt x="43826" y="108547"/>
                  </a:cubicBezTo>
                  <a:cubicBezTo>
                    <a:pt x="46620" y="111341"/>
                    <a:pt x="49414" y="111621"/>
                    <a:pt x="52208" y="109386"/>
                  </a:cubicBezTo>
                  <a:lnTo>
                    <a:pt x="72325" y="101004"/>
                  </a:lnTo>
                  <a:lnTo>
                    <a:pt x="110882" y="80887"/>
                  </a:lnTo>
                  <a:lnTo>
                    <a:pt x="154469" y="58255"/>
                  </a:lnTo>
                  <a:cubicBezTo>
                    <a:pt x="161733" y="53785"/>
                    <a:pt x="173189" y="48197"/>
                    <a:pt x="188835" y="41491"/>
                  </a:cubicBezTo>
                  <a:lnTo>
                    <a:pt x="227392" y="22213"/>
                  </a:lnTo>
                  <a:cubicBezTo>
                    <a:pt x="230186" y="20536"/>
                    <a:pt x="234377" y="18581"/>
                    <a:pt x="239965" y="16345"/>
                  </a:cubicBezTo>
                  <a:cubicBezTo>
                    <a:pt x="241083" y="15787"/>
                    <a:pt x="242061" y="15228"/>
                    <a:pt x="242899" y="14669"/>
                  </a:cubicBezTo>
                  <a:cubicBezTo>
                    <a:pt x="243737" y="14110"/>
                    <a:pt x="244436" y="13551"/>
                    <a:pt x="244994" y="12993"/>
                  </a:cubicBezTo>
                  <a:lnTo>
                    <a:pt x="249185" y="11316"/>
                  </a:lnTo>
                  <a:cubicBezTo>
                    <a:pt x="253656" y="10199"/>
                    <a:pt x="256450" y="8802"/>
                    <a:pt x="257567" y="7125"/>
                  </a:cubicBezTo>
                  <a:cubicBezTo>
                    <a:pt x="258126" y="6008"/>
                    <a:pt x="259802" y="5449"/>
                    <a:pt x="262597" y="5449"/>
                  </a:cubicBezTo>
                  <a:cubicBezTo>
                    <a:pt x="266508" y="5449"/>
                    <a:pt x="270140" y="4611"/>
                    <a:pt x="273493" y="2934"/>
                  </a:cubicBezTo>
                  <a:lnTo>
                    <a:pt x="277684" y="1258"/>
                  </a:lnTo>
                  <a:cubicBezTo>
                    <a:pt x="279919" y="420"/>
                    <a:pt x="282085" y="0"/>
                    <a:pt x="284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endParaRPr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6843187" y="2223919"/>
              <a:ext cx="727134" cy="677079"/>
            </a:xfrm>
            <a:custGeom>
              <a:avLst/>
              <a:gdLst/>
              <a:ahLst/>
              <a:cxnLst/>
              <a:rect l="l" t="t" r="r" b="b"/>
              <a:pathLst>
                <a:path w="515493" h="480009">
                  <a:moveTo>
                    <a:pt x="305943" y="287503"/>
                  </a:moveTo>
                  <a:cubicBezTo>
                    <a:pt x="301473" y="294208"/>
                    <a:pt x="298399" y="299238"/>
                    <a:pt x="296723" y="302590"/>
                  </a:cubicBezTo>
                  <a:cubicBezTo>
                    <a:pt x="295046" y="304267"/>
                    <a:pt x="293649" y="307899"/>
                    <a:pt x="292532" y="313487"/>
                  </a:cubicBezTo>
                  <a:cubicBezTo>
                    <a:pt x="309296" y="307899"/>
                    <a:pt x="319634" y="304546"/>
                    <a:pt x="323545" y="303429"/>
                  </a:cubicBezTo>
                  <a:lnTo>
                    <a:pt x="307620" y="287503"/>
                  </a:lnTo>
                  <a:close/>
                  <a:moveTo>
                    <a:pt x="209550" y="285826"/>
                  </a:moveTo>
                  <a:lnTo>
                    <a:pt x="209550" y="290017"/>
                  </a:lnTo>
                  <a:cubicBezTo>
                    <a:pt x="209550" y="295047"/>
                    <a:pt x="207035" y="300635"/>
                    <a:pt x="202006" y="306781"/>
                  </a:cubicBezTo>
                  <a:lnTo>
                    <a:pt x="195301" y="315163"/>
                  </a:lnTo>
                  <a:cubicBezTo>
                    <a:pt x="193065" y="320751"/>
                    <a:pt x="189992" y="325501"/>
                    <a:pt x="186080" y="329413"/>
                  </a:cubicBezTo>
                  <a:lnTo>
                    <a:pt x="176022" y="351206"/>
                  </a:lnTo>
                  <a:cubicBezTo>
                    <a:pt x="176022" y="351765"/>
                    <a:pt x="175743" y="352324"/>
                    <a:pt x="175184" y="352882"/>
                  </a:cubicBezTo>
                  <a:cubicBezTo>
                    <a:pt x="174625" y="353441"/>
                    <a:pt x="174066" y="353721"/>
                    <a:pt x="173507" y="353721"/>
                  </a:cubicBezTo>
                  <a:cubicBezTo>
                    <a:pt x="171831" y="356515"/>
                    <a:pt x="167081" y="362382"/>
                    <a:pt x="159258" y="371323"/>
                  </a:cubicBezTo>
                  <a:lnTo>
                    <a:pt x="141656" y="389763"/>
                  </a:lnTo>
                  <a:cubicBezTo>
                    <a:pt x="141097" y="390322"/>
                    <a:pt x="140259" y="391719"/>
                    <a:pt x="139141" y="393954"/>
                  </a:cubicBezTo>
                  <a:cubicBezTo>
                    <a:pt x="138024" y="396189"/>
                    <a:pt x="136906" y="397586"/>
                    <a:pt x="135788" y="398145"/>
                  </a:cubicBezTo>
                  <a:cubicBezTo>
                    <a:pt x="134671" y="399263"/>
                    <a:pt x="133553" y="400799"/>
                    <a:pt x="132436" y="402755"/>
                  </a:cubicBezTo>
                  <a:cubicBezTo>
                    <a:pt x="131318" y="404711"/>
                    <a:pt x="129921" y="406807"/>
                    <a:pt x="128245" y="409042"/>
                  </a:cubicBezTo>
                  <a:cubicBezTo>
                    <a:pt x="126568" y="410159"/>
                    <a:pt x="124473" y="412255"/>
                    <a:pt x="121958" y="415328"/>
                  </a:cubicBezTo>
                  <a:cubicBezTo>
                    <a:pt x="119443" y="418402"/>
                    <a:pt x="117069" y="420777"/>
                    <a:pt x="114833" y="422453"/>
                  </a:cubicBezTo>
                  <a:cubicBezTo>
                    <a:pt x="112598" y="424688"/>
                    <a:pt x="109245" y="427622"/>
                    <a:pt x="104775" y="431254"/>
                  </a:cubicBezTo>
                  <a:cubicBezTo>
                    <a:pt x="100305" y="434886"/>
                    <a:pt x="96114" y="437820"/>
                    <a:pt x="92202" y="440055"/>
                  </a:cubicBezTo>
                  <a:cubicBezTo>
                    <a:pt x="88849" y="443408"/>
                    <a:pt x="84519" y="446202"/>
                    <a:pt x="79210" y="448437"/>
                  </a:cubicBezTo>
                  <a:cubicBezTo>
                    <a:pt x="73901" y="450672"/>
                    <a:pt x="69850" y="452349"/>
                    <a:pt x="67056" y="453466"/>
                  </a:cubicBezTo>
                  <a:cubicBezTo>
                    <a:pt x="61468" y="455702"/>
                    <a:pt x="53086" y="457937"/>
                    <a:pt x="41910" y="460172"/>
                  </a:cubicBezTo>
                  <a:cubicBezTo>
                    <a:pt x="39675" y="460731"/>
                    <a:pt x="36881" y="461290"/>
                    <a:pt x="33528" y="461848"/>
                  </a:cubicBezTo>
                  <a:cubicBezTo>
                    <a:pt x="30175" y="462407"/>
                    <a:pt x="27661" y="462687"/>
                    <a:pt x="25984" y="462687"/>
                  </a:cubicBezTo>
                  <a:cubicBezTo>
                    <a:pt x="24867" y="462128"/>
                    <a:pt x="22073" y="460451"/>
                    <a:pt x="17602" y="457657"/>
                  </a:cubicBezTo>
                  <a:cubicBezTo>
                    <a:pt x="18720" y="457657"/>
                    <a:pt x="19279" y="457378"/>
                    <a:pt x="19279" y="456819"/>
                  </a:cubicBezTo>
                  <a:cubicBezTo>
                    <a:pt x="17602" y="455143"/>
                    <a:pt x="16485" y="454305"/>
                    <a:pt x="15926" y="454305"/>
                  </a:cubicBezTo>
                  <a:lnTo>
                    <a:pt x="15926" y="453466"/>
                  </a:lnTo>
                  <a:cubicBezTo>
                    <a:pt x="15926" y="451231"/>
                    <a:pt x="14808" y="448856"/>
                    <a:pt x="12573" y="446342"/>
                  </a:cubicBezTo>
                  <a:cubicBezTo>
                    <a:pt x="10338" y="443827"/>
                    <a:pt x="8661" y="442011"/>
                    <a:pt x="7544" y="440893"/>
                  </a:cubicBezTo>
                  <a:cubicBezTo>
                    <a:pt x="4750" y="440335"/>
                    <a:pt x="2794" y="439077"/>
                    <a:pt x="1676" y="437121"/>
                  </a:cubicBezTo>
                  <a:cubicBezTo>
                    <a:pt x="559" y="435166"/>
                    <a:pt x="0" y="433908"/>
                    <a:pt x="0" y="433350"/>
                  </a:cubicBezTo>
                  <a:lnTo>
                    <a:pt x="838" y="430835"/>
                  </a:lnTo>
                  <a:lnTo>
                    <a:pt x="0" y="429997"/>
                  </a:lnTo>
                  <a:cubicBezTo>
                    <a:pt x="0" y="427203"/>
                    <a:pt x="279" y="425247"/>
                    <a:pt x="838" y="424129"/>
                  </a:cubicBezTo>
                  <a:cubicBezTo>
                    <a:pt x="838" y="423571"/>
                    <a:pt x="1956" y="422453"/>
                    <a:pt x="4191" y="420777"/>
                  </a:cubicBezTo>
                  <a:lnTo>
                    <a:pt x="7544" y="416586"/>
                  </a:lnTo>
                  <a:cubicBezTo>
                    <a:pt x="9779" y="414350"/>
                    <a:pt x="11176" y="413233"/>
                    <a:pt x="11735" y="413233"/>
                  </a:cubicBezTo>
                  <a:cubicBezTo>
                    <a:pt x="13411" y="412674"/>
                    <a:pt x="15367" y="411975"/>
                    <a:pt x="17602" y="411137"/>
                  </a:cubicBezTo>
                  <a:cubicBezTo>
                    <a:pt x="19837" y="410299"/>
                    <a:pt x="22073" y="409321"/>
                    <a:pt x="24308" y="408204"/>
                  </a:cubicBezTo>
                  <a:lnTo>
                    <a:pt x="31013" y="402336"/>
                  </a:lnTo>
                  <a:cubicBezTo>
                    <a:pt x="38837" y="391160"/>
                    <a:pt x="45822" y="383058"/>
                    <a:pt x="51968" y="378028"/>
                  </a:cubicBezTo>
                  <a:cubicBezTo>
                    <a:pt x="54204" y="375793"/>
                    <a:pt x="56998" y="371882"/>
                    <a:pt x="60350" y="366294"/>
                  </a:cubicBezTo>
                  <a:cubicBezTo>
                    <a:pt x="61468" y="367970"/>
                    <a:pt x="61887" y="369367"/>
                    <a:pt x="61608" y="370485"/>
                  </a:cubicBezTo>
                  <a:cubicBezTo>
                    <a:pt x="61328" y="371602"/>
                    <a:pt x="61189" y="372440"/>
                    <a:pt x="61189" y="372999"/>
                  </a:cubicBezTo>
                  <a:cubicBezTo>
                    <a:pt x="60630" y="375234"/>
                    <a:pt x="60071" y="376631"/>
                    <a:pt x="59512" y="377190"/>
                  </a:cubicBezTo>
                  <a:cubicBezTo>
                    <a:pt x="58395" y="378867"/>
                    <a:pt x="56998" y="380683"/>
                    <a:pt x="55321" y="382638"/>
                  </a:cubicBezTo>
                  <a:cubicBezTo>
                    <a:pt x="53645" y="384594"/>
                    <a:pt x="52248" y="386410"/>
                    <a:pt x="51130" y="388087"/>
                  </a:cubicBezTo>
                  <a:cubicBezTo>
                    <a:pt x="50571" y="388087"/>
                    <a:pt x="50292" y="389204"/>
                    <a:pt x="50292" y="391440"/>
                  </a:cubicBezTo>
                  <a:cubicBezTo>
                    <a:pt x="50292" y="395351"/>
                    <a:pt x="48895" y="399123"/>
                    <a:pt x="46101" y="402755"/>
                  </a:cubicBezTo>
                  <a:cubicBezTo>
                    <a:pt x="43307" y="406387"/>
                    <a:pt x="41351" y="409321"/>
                    <a:pt x="40234" y="411556"/>
                  </a:cubicBezTo>
                  <a:cubicBezTo>
                    <a:pt x="39116" y="413792"/>
                    <a:pt x="37440" y="417424"/>
                    <a:pt x="35205" y="422453"/>
                  </a:cubicBezTo>
                  <a:lnTo>
                    <a:pt x="47778" y="417424"/>
                  </a:lnTo>
                  <a:cubicBezTo>
                    <a:pt x="55601" y="414630"/>
                    <a:pt x="63284" y="410439"/>
                    <a:pt x="70828" y="404851"/>
                  </a:cubicBezTo>
                  <a:cubicBezTo>
                    <a:pt x="78372" y="399263"/>
                    <a:pt x="83820" y="395351"/>
                    <a:pt x="87173" y="393116"/>
                  </a:cubicBezTo>
                  <a:lnTo>
                    <a:pt x="113157" y="372999"/>
                  </a:lnTo>
                  <a:cubicBezTo>
                    <a:pt x="130480" y="359588"/>
                    <a:pt x="141656" y="351206"/>
                    <a:pt x="146685" y="347853"/>
                  </a:cubicBezTo>
                  <a:cubicBezTo>
                    <a:pt x="148920" y="345618"/>
                    <a:pt x="151574" y="343103"/>
                    <a:pt x="154648" y="340309"/>
                  </a:cubicBezTo>
                  <a:cubicBezTo>
                    <a:pt x="157721" y="337515"/>
                    <a:pt x="160934" y="334442"/>
                    <a:pt x="164287" y="331089"/>
                  </a:cubicBezTo>
                  <a:cubicBezTo>
                    <a:pt x="167081" y="328295"/>
                    <a:pt x="171691" y="324244"/>
                    <a:pt x="178118" y="318935"/>
                  </a:cubicBezTo>
                  <a:cubicBezTo>
                    <a:pt x="184544" y="313627"/>
                    <a:pt x="189713" y="308458"/>
                    <a:pt x="193624" y="303429"/>
                  </a:cubicBezTo>
                  <a:cubicBezTo>
                    <a:pt x="202006" y="293929"/>
                    <a:pt x="207315" y="288062"/>
                    <a:pt x="209550" y="285826"/>
                  </a:cubicBezTo>
                  <a:close/>
                  <a:moveTo>
                    <a:pt x="378866" y="178537"/>
                  </a:moveTo>
                  <a:lnTo>
                    <a:pt x="355397" y="194463"/>
                  </a:lnTo>
                  <a:cubicBezTo>
                    <a:pt x="350926" y="197815"/>
                    <a:pt x="346456" y="201028"/>
                    <a:pt x="341986" y="204102"/>
                  </a:cubicBezTo>
                  <a:cubicBezTo>
                    <a:pt x="337515" y="207175"/>
                    <a:pt x="333045" y="210388"/>
                    <a:pt x="328575" y="213741"/>
                  </a:cubicBezTo>
                  <a:lnTo>
                    <a:pt x="289179" y="240564"/>
                  </a:lnTo>
                  <a:cubicBezTo>
                    <a:pt x="288061" y="241122"/>
                    <a:pt x="287503" y="241681"/>
                    <a:pt x="287503" y="242240"/>
                  </a:cubicBezTo>
                  <a:cubicBezTo>
                    <a:pt x="287503" y="242799"/>
                    <a:pt x="288061" y="243637"/>
                    <a:pt x="289179" y="244755"/>
                  </a:cubicBezTo>
                  <a:lnTo>
                    <a:pt x="298399" y="254813"/>
                  </a:lnTo>
                  <a:cubicBezTo>
                    <a:pt x="299517" y="257048"/>
                    <a:pt x="300495" y="259563"/>
                    <a:pt x="301333" y="262357"/>
                  </a:cubicBezTo>
                  <a:cubicBezTo>
                    <a:pt x="302171" y="265151"/>
                    <a:pt x="303149" y="267665"/>
                    <a:pt x="304267" y="269901"/>
                  </a:cubicBezTo>
                  <a:cubicBezTo>
                    <a:pt x="304825" y="270459"/>
                    <a:pt x="305105" y="271158"/>
                    <a:pt x="305105" y="271996"/>
                  </a:cubicBezTo>
                  <a:cubicBezTo>
                    <a:pt x="305105" y="272834"/>
                    <a:pt x="305384" y="273533"/>
                    <a:pt x="305943" y="274092"/>
                  </a:cubicBezTo>
                  <a:cubicBezTo>
                    <a:pt x="309855" y="276327"/>
                    <a:pt x="314744" y="279121"/>
                    <a:pt x="320612" y="282474"/>
                  </a:cubicBezTo>
                  <a:cubicBezTo>
                    <a:pt x="326479" y="285826"/>
                    <a:pt x="331648" y="288062"/>
                    <a:pt x="336118" y="289179"/>
                  </a:cubicBezTo>
                  <a:lnTo>
                    <a:pt x="343662" y="290017"/>
                  </a:lnTo>
                  <a:cubicBezTo>
                    <a:pt x="346456" y="290017"/>
                    <a:pt x="348971" y="289179"/>
                    <a:pt x="351206" y="287503"/>
                  </a:cubicBezTo>
                  <a:cubicBezTo>
                    <a:pt x="356794" y="283591"/>
                    <a:pt x="359867" y="281077"/>
                    <a:pt x="360426" y="279959"/>
                  </a:cubicBezTo>
                  <a:lnTo>
                    <a:pt x="364617" y="269062"/>
                  </a:lnTo>
                  <a:cubicBezTo>
                    <a:pt x="366293" y="263474"/>
                    <a:pt x="367690" y="258166"/>
                    <a:pt x="368808" y="253137"/>
                  </a:cubicBezTo>
                  <a:cubicBezTo>
                    <a:pt x="369926" y="248107"/>
                    <a:pt x="371323" y="243078"/>
                    <a:pt x="372999" y="238049"/>
                  </a:cubicBezTo>
                  <a:cubicBezTo>
                    <a:pt x="379146" y="216256"/>
                    <a:pt x="382219" y="198095"/>
                    <a:pt x="382219" y="183566"/>
                  </a:cubicBezTo>
                  <a:cubicBezTo>
                    <a:pt x="382219" y="181890"/>
                    <a:pt x="381381" y="180213"/>
                    <a:pt x="379705" y="178537"/>
                  </a:cubicBezTo>
                  <a:close/>
                  <a:moveTo>
                    <a:pt x="72085" y="48616"/>
                  </a:moveTo>
                  <a:lnTo>
                    <a:pt x="85497" y="51969"/>
                  </a:lnTo>
                  <a:cubicBezTo>
                    <a:pt x="89967" y="53086"/>
                    <a:pt x="98069" y="56160"/>
                    <a:pt x="109804" y="61189"/>
                  </a:cubicBezTo>
                  <a:cubicBezTo>
                    <a:pt x="120980" y="69012"/>
                    <a:pt x="127127" y="73482"/>
                    <a:pt x="128245" y="74600"/>
                  </a:cubicBezTo>
                  <a:cubicBezTo>
                    <a:pt x="130480" y="75718"/>
                    <a:pt x="132156" y="78512"/>
                    <a:pt x="133274" y="82982"/>
                  </a:cubicBezTo>
                  <a:cubicBezTo>
                    <a:pt x="133833" y="84100"/>
                    <a:pt x="134112" y="85776"/>
                    <a:pt x="134112" y="88011"/>
                  </a:cubicBezTo>
                  <a:cubicBezTo>
                    <a:pt x="134112" y="90805"/>
                    <a:pt x="133134" y="94856"/>
                    <a:pt x="131178" y="100165"/>
                  </a:cubicBezTo>
                  <a:cubicBezTo>
                    <a:pt x="129223" y="105474"/>
                    <a:pt x="128245" y="109246"/>
                    <a:pt x="128245" y="111481"/>
                  </a:cubicBezTo>
                  <a:cubicBezTo>
                    <a:pt x="128245" y="112598"/>
                    <a:pt x="127407" y="114275"/>
                    <a:pt x="125730" y="116510"/>
                  </a:cubicBezTo>
                  <a:cubicBezTo>
                    <a:pt x="124054" y="118745"/>
                    <a:pt x="122936" y="120422"/>
                    <a:pt x="122377" y="121539"/>
                  </a:cubicBezTo>
                  <a:lnTo>
                    <a:pt x="122377" y="122377"/>
                  </a:lnTo>
                  <a:lnTo>
                    <a:pt x="122377" y="124054"/>
                  </a:lnTo>
                  <a:cubicBezTo>
                    <a:pt x="122377" y="128524"/>
                    <a:pt x="120421" y="133274"/>
                    <a:pt x="116510" y="138303"/>
                  </a:cubicBezTo>
                  <a:cubicBezTo>
                    <a:pt x="111481" y="150038"/>
                    <a:pt x="108407" y="157302"/>
                    <a:pt x="107290" y="160096"/>
                  </a:cubicBezTo>
                  <a:cubicBezTo>
                    <a:pt x="103937" y="164008"/>
                    <a:pt x="101143" y="168758"/>
                    <a:pt x="98908" y="174346"/>
                  </a:cubicBezTo>
                  <a:cubicBezTo>
                    <a:pt x="96114" y="177140"/>
                    <a:pt x="93320" y="180493"/>
                    <a:pt x="90526" y="184404"/>
                  </a:cubicBezTo>
                  <a:cubicBezTo>
                    <a:pt x="87732" y="188316"/>
                    <a:pt x="85217" y="191669"/>
                    <a:pt x="82982" y="194463"/>
                  </a:cubicBezTo>
                  <a:cubicBezTo>
                    <a:pt x="81305" y="196698"/>
                    <a:pt x="80467" y="199212"/>
                    <a:pt x="80467" y="202006"/>
                  </a:cubicBezTo>
                  <a:lnTo>
                    <a:pt x="88011" y="201168"/>
                  </a:lnTo>
                  <a:cubicBezTo>
                    <a:pt x="97511" y="199492"/>
                    <a:pt x="108966" y="196139"/>
                    <a:pt x="122377" y="191110"/>
                  </a:cubicBezTo>
                  <a:cubicBezTo>
                    <a:pt x="123495" y="191110"/>
                    <a:pt x="124333" y="190970"/>
                    <a:pt x="124892" y="190691"/>
                  </a:cubicBezTo>
                  <a:cubicBezTo>
                    <a:pt x="125451" y="190411"/>
                    <a:pt x="125730" y="190272"/>
                    <a:pt x="125730" y="190272"/>
                  </a:cubicBezTo>
                  <a:lnTo>
                    <a:pt x="139141" y="173508"/>
                  </a:lnTo>
                  <a:cubicBezTo>
                    <a:pt x="139141" y="172949"/>
                    <a:pt x="139421" y="171552"/>
                    <a:pt x="139979" y="169317"/>
                  </a:cubicBezTo>
                  <a:cubicBezTo>
                    <a:pt x="140538" y="167081"/>
                    <a:pt x="139700" y="165405"/>
                    <a:pt x="137465" y="164287"/>
                  </a:cubicBezTo>
                  <a:cubicBezTo>
                    <a:pt x="136906" y="164287"/>
                    <a:pt x="136627" y="163868"/>
                    <a:pt x="136627" y="163030"/>
                  </a:cubicBezTo>
                  <a:cubicBezTo>
                    <a:pt x="136627" y="162192"/>
                    <a:pt x="136347" y="161493"/>
                    <a:pt x="135788" y="160935"/>
                  </a:cubicBezTo>
                  <a:cubicBezTo>
                    <a:pt x="138024" y="159817"/>
                    <a:pt x="139700" y="159258"/>
                    <a:pt x="140818" y="159258"/>
                  </a:cubicBezTo>
                  <a:cubicBezTo>
                    <a:pt x="141376" y="159258"/>
                    <a:pt x="143332" y="159817"/>
                    <a:pt x="146685" y="160935"/>
                  </a:cubicBezTo>
                  <a:cubicBezTo>
                    <a:pt x="152832" y="161493"/>
                    <a:pt x="159258" y="165126"/>
                    <a:pt x="165964" y="171831"/>
                  </a:cubicBezTo>
                  <a:cubicBezTo>
                    <a:pt x="167081" y="172390"/>
                    <a:pt x="168478" y="172949"/>
                    <a:pt x="170155" y="173508"/>
                  </a:cubicBezTo>
                  <a:cubicBezTo>
                    <a:pt x="171831" y="174066"/>
                    <a:pt x="172949" y="174905"/>
                    <a:pt x="173507" y="176022"/>
                  </a:cubicBezTo>
                  <a:cubicBezTo>
                    <a:pt x="179095" y="181610"/>
                    <a:pt x="182169" y="185242"/>
                    <a:pt x="182728" y="186919"/>
                  </a:cubicBezTo>
                  <a:cubicBezTo>
                    <a:pt x="183845" y="186919"/>
                    <a:pt x="183845" y="187478"/>
                    <a:pt x="182728" y="188595"/>
                  </a:cubicBezTo>
                  <a:cubicBezTo>
                    <a:pt x="179375" y="197536"/>
                    <a:pt x="176581" y="203962"/>
                    <a:pt x="174346" y="207874"/>
                  </a:cubicBezTo>
                  <a:cubicBezTo>
                    <a:pt x="169875" y="215697"/>
                    <a:pt x="165684" y="221285"/>
                    <a:pt x="161773" y="224638"/>
                  </a:cubicBezTo>
                  <a:cubicBezTo>
                    <a:pt x="160655" y="227432"/>
                    <a:pt x="158559" y="230365"/>
                    <a:pt x="155486" y="233439"/>
                  </a:cubicBezTo>
                  <a:cubicBezTo>
                    <a:pt x="152413" y="236512"/>
                    <a:pt x="150317" y="238887"/>
                    <a:pt x="149200" y="240564"/>
                  </a:cubicBezTo>
                  <a:cubicBezTo>
                    <a:pt x="142494" y="250622"/>
                    <a:pt x="137185" y="257886"/>
                    <a:pt x="133274" y="262357"/>
                  </a:cubicBezTo>
                  <a:cubicBezTo>
                    <a:pt x="128803" y="269062"/>
                    <a:pt x="121539" y="278562"/>
                    <a:pt x="111481" y="290856"/>
                  </a:cubicBezTo>
                  <a:cubicBezTo>
                    <a:pt x="107010" y="297561"/>
                    <a:pt x="103378" y="303708"/>
                    <a:pt x="100584" y="309296"/>
                  </a:cubicBezTo>
                  <a:cubicBezTo>
                    <a:pt x="101702" y="308737"/>
                    <a:pt x="103238" y="308039"/>
                    <a:pt x="105194" y="307200"/>
                  </a:cubicBezTo>
                  <a:cubicBezTo>
                    <a:pt x="107150" y="306362"/>
                    <a:pt x="108687" y="305384"/>
                    <a:pt x="109804" y="304267"/>
                  </a:cubicBezTo>
                  <a:cubicBezTo>
                    <a:pt x="114833" y="301473"/>
                    <a:pt x="128524" y="293929"/>
                    <a:pt x="150876" y="281635"/>
                  </a:cubicBezTo>
                  <a:lnTo>
                    <a:pt x="162611" y="275768"/>
                  </a:lnTo>
                  <a:cubicBezTo>
                    <a:pt x="163728" y="274650"/>
                    <a:pt x="165684" y="273812"/>
                    <a:pt x="168478" y="273253"/>
                  </a:cubicBezTo>
                  <a:cubicBezTo>
                    <a:pt x="171272" y="272695"/>
                    <a:pt x="173507" y="272136"/>
                    <a:pt x="175184" y="271577"/>
                  </a:cubicBezTo>
                  <a:cubicBezTo>
                    <a:pt x="177978" y="271577"/>
                    <a:pt x="178816" y="272695"/>
                    <a:pt x="177698" y="274930"/>
                  </a:cubicBezTo>
                  <a:lnTo>
                    <a:pt x="172669" y="283312"/>
                  </a:lnTo>
                  <a:lnTo>
                    <a:pt x="160934" y="292532"/>
                  </a:lnTo>
                  <a:cubicBezTo>
                    <a:pt x="158140" y="297002"/>
                    <a:pt x="155905" y="299796"/>
                    <a:pt x="154229" y="300914"/>
                  </a:cubicBezTo>
                  <a:cubicBezTo>
                    <a:pt x="152552" y="302590"/>
                    <a:pt x="150876" y="304826"/>
                    <a:pt x="149200" y="307620"/>
                  </a:cubicBezTo>
                  <a:cubicBezTo>
                    <a:pt x="147523" y="310414"/>
                    <a:pt x="145847" y="312649"/>
                    <a:pt x="144170" y="314325"/>
                  </a:cubicBezTo>
                  <a:lnTo>
                    <a:pt x="111481" y="336118"/>
                  </a:lnTo>
                  <a:cubicBezTo>
                    <a:pt x="100305" y="342824"/>
                    <a:pt x="88290" y="347015"/>
                    <a:pt x="75438" y="348691"/>
                  </a:cubicBezTo>
                  <a:lnTo>
                    <a:pt x="67894" y="348691"/>
                  </a:lnTo>
                  <a:lnTo>
                    <a:pt x="65380" y="349530"/>
                  </a:lnTo>
                  <a:lnTo>
                    <a:pt x="58674" y="347853"/>
                  </a:lnTo>
                  <a:cubicBezTo>
                    <a:pt x="53086" y="347294"/>
                    <a:pt x="47219" y="347294"/>
                    <a:pt x="41072" y="347853"/>
                  </a:cubicBezTo>
                  <a:cubicBezTo>
                    <a:pt x="36601" y="347853"/>
                    <a:pt x="32410" y="346456"/>
                    <a:pt x="28499" y="343662"/>
                  </a:cubicBezTo>
                  <a:cubicBezTo>
                    <a:pt x="28499" y="343103"/>
                    <a:pt x="28359" y="342545"/>
                    <a:pt x="28080" y="341986"/>
                  </a:cubicBezTo>
                  <a:cubicBezTo>
                    <a:pt x="27800" y="341427"/>
                    <a:pt x="27940" y="340868"/>
                    <a:pt x="28499" y="340309"/>
                  </a:cubicBezTo>
                  <a:cubicBezTo>
                    <a:pt x="30175" y="339192"/>
                    <a:pt x="30455" y="337515"/>
                    <a:pt x="29337" y="335280"/>
                  </a:cubicBezTo>
                  <a:cubicBezTo>
                    <a:pt x="26543" y="333604"/>
                    <a:pt x="26543" y="332207"/>
                    <a:pt x="29337" y="331089"/>
                  </a:cubicBezTo>
                  <a:lnTo>
                    <a:pt x="29337" y="330251"/>
                  </a:lnTo>
                  <a:cubicBezTo>
                    <a:pt x="28778" y="329692"/>
                    <a:pt x="28499" y="328854"/>
                    <a:pt x="28499" y="327736"/>
                  </a:cubicBezTo>
                  <a:cubicBezTo>
                    <a:pt x="28499" y="326619"/>
                    <a:pt x="29197" y="325781"/>
                    <a:pt x="30594" y="325222"/>
                  </a:cubicBezTo>
                  <a:cubicBezTo>
                    <a:pt x="31991" y="324663"/>
                    <a:pt x="32969" y="324104"/>
                    <a:pt x="33528" y="323545"/>
                  </a:cubicBezTo>
                  <a:cubicBezTo>
                    <a:pt x="41910" y="318516"/>
                    <a:pt x="46101" y="313487"/>
                    <a:pt x="46101" y="308458"/>
                  </a:cubicBezTo>
                  <a:cubicBezTo>
                    <a:pt x="46101" y="302311"/>
                    <a:pt x="48616" y="295326"/>
                    <a:pt x="53645" y="287503"/>
                  </a:cubicBezTo>
                  <a:lnTo>
                    <a:pt x="75438" y="255651"/>
                  </a:lnTo>
                  <a:lnTo>
                    <a:pt x="89687" y="234696"/>
                  </a:lnTo>
                  <a:cubicBezTo>
                    <a:pt x="89687" y="234696"/>
                    <a:pt x="89827" y="234417"/>
                    <a:pt x="90107" y="233858"/>
                  </a:cubicBezTo>
                  <a:cubicBezTo>
                    <a:pt x="90386" y="233299"/>
                    <a:pt x="90805" y="233020"/>
                    <a:pt x="91364" y="233020"/>
                  </a:cubicBezTo>
                  <a:lnTo>
                    <a:pt x="78791" y="237211"/>
                  </a:lnTo>
                  <a:cubicBezTo>
                    <a:pt x="74320" y="238887"/>
                    <a:pt x="63983" y="242519"/>
                    <a:pt x="47778" y="248107"/>
                  </a:cubicBezTo>
                  <a:cubicBezTo>
                    <a:pt x="45542" y="248666"/>
                    <a:pt x="41910" y="248946"/>
                    <a:pt x="36881" y="248946"/>
                  </a:cubicBezTo>
                  <a:cubicBezTo>
                    <a:pt x="31852" y="248946"/>
                    <a:pt x="27661" y="248387"/>
                    <a:pt x="24308" y="247269"/>
                  </a:cubicBezTo>
                  <a:cubicBezTo>
                    <a:pt x="20955" y="245034"/>
                    <a:pt x="19279" y="243078"/>
                    <a:pt x="19279" y="241402"/>
                  </a:cubicBezTo>
                  <a:cubicBezTo>
                    <a:pt x="19279" y="240843"/>
                    <a:pt x="19139" y="240005"/>
                    <a:pt x="18860" y="238887"/>
                  </a:cubicBezTo>
                  <a:cubicBezTo>
                    <a:pt x="18580" y="237770"/>
                    <a:pt x="17882" y="236931"/>
                    <a:pt x="16764" y="236373"/>
                  </a:cubicBezTo>
                  <a:cubicBezTo>
                    <a:pt x="14529" y="234137"/>
                    <a:pt x="13411" y="231343"/>
                    <a:pt x="13411" y="227991"/>
                  </a:cubicBezTo>
                  <a:cubicBezTo>
                    <a:pt x="13411" y="220167"/>
                    <a:pt x="12014" y="213182"/>
                    <a:pt x="9220" y="207036"/>
                  </a:cubicBezTo>
                  <a:cubicBezTo>
                    <a:pt x="8661" y="205918"/>
                    <a:pt x="8382" y="204521"/>
                    <a:pt x="8382" y="202845"/>
                  </a:cubicBezTo>
                  <a:cubicBezTo>
                    <a:pt x="8382" y="200051"/>
                    <a:pt x="10897" y="198374"/>
                    <a:pt x="15926" y="197815"/>
                  </a:cubicBezTo>
                  <a:cubicBezTo>
                    <a:pt x="18720" y="197815"/>
                    <a:pt x="20396" y="196977"/>
                    <a:pt x="20955" y="195301"/>
                  </a:cubicBezTo>
                  <a:cubicBezTo>
                    <a:pt x="30455" y="183007"/>
                    <a:pt x="36601" y="173228"/>
                    <a:pt x="39395" y="165964"/>
                  </a:cubicBezTo>
                  <a:cubicBezTo>
                    <a:pt x="45542" y="157023"/>
                    <a:pt x="54204" y="143612"/>
                    <a:pt x="65380" y="125730"/>
                  </a:cubicBezTo>
                  <a:cubicBezTo>
                    <a:pt x="67615" y="119583"/>
                    <a:pt x="70968" y="113017"/>
                    <a:pt x="75438" y="106032"/>
                  </a:cubicBezTo>
                  <a:cubicBezTo>
                    <a:pt x="79908" y="99047"/>
                    <a:pt x="82982" y="93879"/>
                    <a:pt x="84658" y="90526"/>
                  </a:cubicBezTo>
                  <a:cubicBezTo>
                    <a:pt x="88570" y="82144"/>
                    <a:pt x="90805" y="76835"/>
                    <a:pt x="91364" y="74600"/>
                  </a:cubicBezTo>
                  <a:lnTo>
                    <a:pt x="91364" y="72924"/>
                  </a:lnTo>
                  <a:cubicBezTo>
                    <a:pt x="91364" y="70688"/>
                    <a:pt x="90246" y="68453"/>
                    <a:pt x="88011" y="66218"/>
                  </a:cubicBezTo>
                  <a:cubicBezTo>
                    <a:pt x="86335" y="64542"/>
                    <a:pt x="84379" y="62725"/>
                    <a:pt x="82144" y="60770"/>
                  </a:cubicBezTo>
                  <a:cubicBezTo>
                    <a:pt x="79908" y="58814"/>
                    <a:pt x="77394" y="56718"/>
                    <a:pt x="74600" y="54483"/>
                  </a:cubicBezTo>
                  <a:cubicBezTo>
                    <a:pt x="74600" y="54483"/>
                    <a:pt x="74460" y="54343"/>
                    <a:pt x="74181" y="54064"/>
                  </a:cubicBezTo>
                  <a:cubicBezTo>
                    <a:pt x="73901" y="53785"/>
                    <a:pt x="73482" y="53645"/>
                    <a:pt x="72924" y="53645"/>
                  </a:cubicBezTo>
                  <a:cubicBezTo>
                    <a:pt x="71247" y="53086"/>
                    <a:pt x="70409" y="52527"/>
                    <a:pt x="70409" y="51969"/>
                  </a:cubicBezTo>
                  <a:cubicBezTo>
                    <a:pt x="70409" y="51410"/>
                    <a:pt x="70968" y="50292"/>
                    <a:pt x="72085" y="48616"/>
                  </a:cubicBezTo>
                  <a:close/>
                  <a:moveTo>
                    <a:pt x="243078" y="0"/>
                  </a:moveTo>
                  <a:lnTo>
                    <a:pt x="247269" y="0"/>
                  </a:lnTo>
                  <a:cubicBezTo>
                    <a:pt x="254533" y="0"/>
                    <a:pt x="259004" y="1956"/>
                    <a:pt x="260680" y="5868"/>
                  </a:cubicBezTo>
                  <a:cubicBezTo>
                    <a:pt x="260680" y="5868"/>
                    <a:pt x="261798" y="6985"/>
                    <a:pt x="264033" y="9220"/>
                  </a:cubicBezTo>
                  <a:cubicBezTo>
                    <a:pt x="269062" y="10897"/>
                    <a:pt x="272694" y="13411"/>
                    <a:pt x="274930" y="16764"/>
                  </a:cubicBezTo>
                  <a:cubicBezTo>
                    <a:pt x="277724" y="18441"/>
                    <a:pt x="279540" y="20257"/>
                    <a:pt x="280378" y="22212"/>
                  </a:cubicBezTo>
                  <a:cubicBezTo>
                    <a:pt x="281216" y="24168"/>
                    <a:pt x="281076" y="26823"/>
                    <a:pt x="279959" y="30175"/>
                  </a:cubicBezTo>
                  <a:cubicBezTo>
                    <a:pt x="279959" y="31293"/>
                    <a:pt x="278282" y="36602"/>
                    <a:pt x="274930" y="46101"/>
                  </a:cubicBezTo>
                  <a:cubicBezTo>
                    <a:pt x="274371" y="47778"/>
                    <a:pt x="273812" y="49733"/>
                    <a:pt x="273253" y="51969"/>
                  </a:cubicBezTo>
                  <a:cubicBezTo>
                    <a:pt x="272694" y="54204"/>
                    <a:pt x="272415" y="56998"/>
                    <a:pt x="272415" y="60351"/>
                  </a:cubicBezTo>
                  <a:cubicBezTo>
                    <a:pt x="272415" y="62586"/>
                    <a:pt x="271716" y="65240"/>
                    <a:pt x="270320" y="68313"/>
                  </a:cubicBezTo>
                  <a:cubicBezTo>
                    <a:pt x="268923" y="71387"/>
                    <a:pt x="267945" y="74041"/>
                    <a:pt x="267386" y="76276"/>
                  </a:cubicBezTo>
                  <a:cubicBezTo>
                    <a:pt x="266268" y="80747"/>
                    <a:pt x="264871" y="85217"/>
                    <a:pt x="263195" y="89688"/>
                  </a:cubicBezTo>
                  <a:cubicBezTo>
                    <a:pt x="261518" y="94158"/>
                    <a:pt x="260121" y="98349"/>
                    <a:pt x="259004" y="102261"/>
                  </a:cubicBezTo>
                  <a:cubicBezTo>
                    <a:pt x="258445" y="103378"/>
                    <a:pt x="257747" y="105055"/>
                    <a:pt x="256908" y="107290"/>
                  </a:cubicBezTo>
                  <a:cubicBezTo>
                    <a:pt x="256070" y="109525"/>
                    <a:pt x="255651" y="111201"/>
                    <a:pt x="255651" y="112319"/>
                  </a:cubicBezTo>
                  <a:cubicBezTo>
                    <a:pt x="256210" y="112319"/>
                    <a:pt x="256629" y="112179"/>
                    <a:pt x="256908" y="111900"/>
                  </a:cubicBezTo>
                  <a:cubicBezTo>
                    <a:pt x="257188" y="111620"/>
                    <a:pt x="257327" y="111201"/>
                    <a:pt x="257327" y="110643"/>
                  </a:cubicBezTo>
                  <a:lnTo>
                    <a:pt x="268224" y="100584"/>
                  </a:lnTo>
                  <a:cubicBezTo>
                    <a:pt x="278282" y="92761"/>
                    <a:pt x="285826" y="86335"/>
                    <a:pt x="290855" y="81306"/>
                  </a:cubicBezTo>
                  <a:cubicBezTo>
                    <a:pt x="293091" y="79070"/>
                    <a:pt x="297840" y="76835"/>
                    <a:pt x="305105" y="74600"/>
                  </a:cubicBezTo>
                  <a:cubicBezTo>
                    <a:pt x="306781" y="74041"/>
                    <a:pt x="308737" y="72924"/>
                    <a:pt x="310972" y="71247"/>
                  </a:cubicBezTo>
                  <a:cubicBezTo>
                    <a:pt x="313207" y="69571"/>
                    <a:pt x="315163" y="68453"/>
                    <a:pt x="316840" y="67894"/>
                  </a:cubicBezTo>
                  <a:cubicBezTo>
                    <a:pt x="321869" y="65659"/>
                    <a:pt x="325501" y="65100"/>
                    <a:pt x="327736" y="66218"/>
                  </a:cubicBezTo>
                  <a:cubicBezTo>
                    <a:pt x="328854" y="66218"/>
                    <a:pt x="329971" y="66497"/>
                    <a:pt x="331089" y="67056"/>
                  </a:cubicBezTo>
                  <a:cubicBezTo>
                    <a:pt x="332207" y="67615"/>
                    <a:pt x="333324" y="68174"/>
                    <a:pt x="334442" y="68733"/>
                  </a:cubicBezTo>
                  <a:cubicBezTo>
                    <a:pt x="338353" y="72085"/>
                    <a:pt x="343103" y="74879"/>
                    <a:pt x="348691" y="77115"/>
                  </a:cubicBezTo>
                  <a:cubicBezTo>
                    <a:pt x="353162" y="78791"/>
                    <a:pt x="355397" y="81864"/>
                    <a:pt x="355397" y="86335"/>
                  </a:cubicBezTo>
                  <a:cubicBezTo>
                    <a:pt x="355397" y="88011"/>
                    <a:pt x="354838" y="90526"/>
                    <a:pt x="353720" y="93879"/>
                  </a:cubicBezTo>
                  <a:cubicBezTo>
                    <a:pt x="353720" y="96673"/>
                    <a:pt x="352323" y="99467"/>
                    <a:pt x="349529" y="102261"/>
                  </a:cubicBezTo>
                  <a:cubicBezTo>
                    <a:pt x="344500" y="107290"/>
                    <a:pt x="340030" y="114275"/>
                    <a:pt x="336118" y="123216"/>
                  </a:cubicBezTo>
                  <a:cubicBezTo>
                    <a:pt x="334442" y="125451"/>
                    <a:pt x="332486" y="127826"/>
                    <a:pt x="330251" y="130340"/>
                  </a:cubicBezTo>
                  <a:cubicBezTo>
                    <a:pt x="328016" y="132855"/>
                    <a:pt x="326060" y="135230"/>
                    <a:pt x="324383" y="137465"/>
                  </a:cubicBezTo>
                  <a:lnTo>
                    <a:pt x="317678" y="147523"/>
                  </a:lnTo>
                  <a:cubicBezTo>
                    <a:pt x="313207" y="154229"/>
                    <a:pt x="308178" y="160376"/>
                    <a:pt x="302590" y="165964"/>
                  </a:cubicBezTo>
                  <a:cubicBezTo>
                    <a:pt x="301473" y="166523"/>
                    <a:pt x="300495" y="167640"/>
                    <a:pt x="299657" y="169317"/>
                  </a:cubicBezTo>
                  <a:cubicBezTo>
                    <a:pt x="298818" y="170993"/>
                    <a:pt x="297840" y="172111"/>
                    <a:pt x="296723" y="172669"/>
                  </a:cubicBezTo>
                  <a:cubicBezTo>
                    <a:pt x="295046" y="173228"/>
                    <a:pt x="293649" y="174206"/>
                    <a:pt x="292532" y="175603"/>
                  </a:cubicBezTo>
                  <a:cubicBezTo>
                    <a:pt x="291414" y="177000"/>
                    <a:pt x="290576" y="178257"/>
                    <a:pt x="290017" y="179375"/>
                  </a:cubicBezTo>
                  <a:lnTo>
                    <a:pt x="283312" y="186081"/>
                  </a:lnTo>
                  <a:cubicBezTo>
                    <a:pt x="281076" y="188875"/>
                    <a:pt x="278702" y="191808"/>
                    <a:pt x="276187" y="194882"/>
                  </a:cubicBezTo>
                  <a:cubicBezTo>
                    <a:pt x="273672" y="197955"/>
                    <a:pt x="270739" y="201448"/>
                    <a:pt x="267386" y="205359"/>
                  </a:cubicBezTo>
                  <a:lnTo>
                    <a:pt x="257327" y="213741"/>
                  </a:lnTo>
                  <a:lnTo>
                    <a:pt x="248945" y="224638"/>
                  </a:lnTo>
                  <a:cubicBezTo>
                    <a:pt x="251181" y="223520"/>
                    <a:pt x="253136" y="222403"/>
                    <a:pt x="254813" y="221285"/>
                  </a:cubicBezTo>
                  <a:cubicBezTo>
                    <a:pt x="256489" y="220167"/>
                    <a:pt x="258445" y="219050"/>
                    <a:pt x="260680" y="217932"/>
                  </a:cubicBezTo>
                  <a:cubicBezTo>
                    <a:pt x="266827" y="214579"/>
                    <a:pt x="280238" y="205080"/>
                    <a:pt x="300914" y="189433"/>
                  </a:cubicBezTo>
                  <a:lnTo>
                    <a:pt x="331927" y="165964"/>
                  </a:lnTo>
                  <a:lnTo>
                    <a:pt x="352882" y="153391"/>
                  </a:lnTo>
                  <a:cubicBezTo>
                    <a:pt x="354000" y="152273"/>
                    <a:pt x="358470" y="149479"/>
                    <a:pt x="366293" y="145009"/>
                  </a:cubicBezTo>
                  <a:cubicBezTo>
                    <a:pt x="367411" y="144450"/>
                    <a:pt x="368808" y="144310"/>
                    <a:pt x="370484" y="144590"/>
                  </a:cubicBezTo>
                  <a:cubicBezTo>
                    <a:pt x="372161" y="144869"/>
                    <a:pt x="373558" y="145009"/>
                    <a:pt x="374675" y="145009"/>
                  </a:cubicBezTo>
                  <a:lnTo>
                    <a:pt x="377190" y="145009"/>
                  </a:lnTo>
                  <a:cubicBezTo>
                    <a:pt x="379425" y="143891"/>
                    <a:pt x="381102" y="143332"/>
                    <a:pt x="382219" y="143332"/>
                  </a:cubicBezTo>
                  <a:cubicBezTo>
                    <a:pt x="385572" y="143332"/>
                    <a:pt x="387528" y="145009"/>
                    <a:pt x="388087" y="148362"/>
                  </a:cubicBezTo>
                  <a:cubicBezTo>
                    <a:pt x="389763" y="152273"/>
                    <a:pt x="391998" y="155067"/>
                    <a:pt x="394792" y="156744"/>
                  </a:cubicBezTo>
                  <a:cubicBezTo>
                    <a:pt x="397027" y="158420"/>
                    <a:pt x="399821" y="160376"/>
                    <a:pt x="403174" y="162611"/>
                  </a:cubicBezTo>
                  <a:cubicBezTo>
                    <a:pt x="406527" y="164846"/>
                    <a:pt x="409042" y="166802"/>
                    <a:pt x="410718" y="168478"/>
                  </a:cubicBezTo>
                  <a:cubicBezTo>
                    <a:pt x="412394" y="169596"/>
                    <a:pt x="413791" y="170993"/>
                    <a:pt x="414909" y="172669"/>
                  </a:cubicBezTo>
                  <a:cubicBezTo>
                    <a:pt x="416027" y="174346"/>
                    <a:pt x="417144" y="176022"/>
                    <a:pt x="418262" y="177699"/>
                  </a:cubicBezTo>
                  <a:lnTo>
                    <a:pt x="420776" y="180213"/>
                  </a:lnTo>
                  <a:cubicBezTo>
                    <a:pt x="422453" y="181890"/>
                    <a:pt x="423291" y="183566"/>
                    <a:pt x="423291" y="185242"/>
                  </a:cubicBezTo>
                  <a:cubicBezTo>
                    <a:pt x="423291" y="187478"/>
                    <a:pt x="422732" y="190272"/>
                    <a:pt x="421615" y="193624"/>
                  </a:cubicBezTo>
                  <a:lnTo>
                    <a:pt x="421615" y="202006"/>
                  </a:lnTo>
                  <a:cubicBezTo>
                    <a:pt x="421615" y="205359"/>
                    <a:pt x="421335" y="207874"/>
                    <a:pt x="420776" y="209550"/>
                  </a:cubicBezTo>
                  <a:cubicBezTo>
                    <a:pt x="420218" y="211785"/>
                    <a:pt x="419938" y="214300"/>
                    <a:pt x="419938" y="217094"/>
                  </a:cubicBezTo>
                  <a:cubicBezTo>
                    <a:pt x="419938" y="219888"/>
                    <a:pt x="419659" y="222403"/>
                    <a:pt x="419100" y="224638"/>
                  </a:cubicBezTo>
                  <a:lnTo>
                    <a:pt x="419100" y="236373"/>
                  </a:lnTo>
                  <a:cubicBezTo>
                    <a:pt x="417982" y="243637"/>
                    <a:pt x="416586" y="250622"/>
                    <a:pt x="414909" y="257328"/>
                  </a:cubicBezTo>
                  <a:cubicBezTo>
                    <a:pt x="412674" y="264033"/>
                    <a:pt x="411277" y="267945"/>
                    <a:pt x="410718" y="269062"/>
                  </a:cubicBezTo>
                  <a:lnTo>
                    <a:pt x="409042" y="274930"/>
                  </a:lnTo>
                  <a:cubicBezTo>
                    <a:pt x="408483" y="276047"/>
                    <a:pt x="407645" y="278562"/>
                    <a:pt x="406527" y="282474"/>
                  </a:cubicBezTo>
                  <a:cubicBezTo>
                    <a:pt x="405410" y="286385"/>
                    <a:pt x="403174" y="289738"/>
                    <a:pt x="399821" y="292532"/>
                  </a:cubicBezTo>
                  <a:cubicBezTo>
                    <a:pt x="399263" y="293091"/>
                    <a:pt x="398983" y="294208"/>
                    <a:pt x="398983" y="295885"/>
                  </a:cubicBezTo>
                  <a:cubicBezTo>
                    <a:pt x="396748" y="299238"/>
                    <a:pt x="395351" y="301193"/>
                    <a:pt x="394792" y="301752"/>
                  </a:cubicBezTo>
                  <a:lnTo>
                    <a:pt x="388087" y="308458"/>
                  </a:lnTo>
                  <a:cubicBezTo>
                    <a:pt x="386969" y="310134"/>
                    <a:pt x="385153" y="312230"/>
                    <a:pt x="382638" y="314744"/>
                  </a:cubicBezTo>
                  <a:cubicBezTo>
                    <a:pt x="380124" y="317259"/>
                    <a:pt x="377749" y="319354"/>
                    <a:pt x="375514" y="321031"/>
                  </a:cubicBezTo>
                  <a:cubicBezTo>
                    <a:pt x="373837" y="321590"/>
                    <a:pt x="372301" y="322987"/>
                    <a:pt x="370904" y="325222"/>
                  </a:cubicBezTo>
                  <a:cubicBezTo>
                    <a:pt x="369507" y="327457"/>
                    <a:pt x="368249" y="329133"/>
                    <a:pt x="367132" y="330251"/>
                  </a:cubicBezTo>
                  <a:cubicBezTo>
                    <a:pt x="366014" y="331369"/>
                    <a:pt x="364897" y="332346"/>
                    <a:pt x="363779" y="333185"/>
                  </a:cubicBezTo>
                  <a:cubicBezTo>
                    <a:pt x="362661" y="334023"/>
                    <a:pt x="361544" y="335001"/>
                    <a:pt x="360426" y="336118"/>
                  </a:cubicBezTo>
                  <a:cubicBezTo>
                    <a:pt x="358191" y="337795"/>
                    <a:pt x="355956" y="337515"/>
                    <a:pt x="353720" y="335280"/>
                  </a:cubicBezTo>
                  <a:cubicBezTo>
                    <a:pt x="352044" y="334721"/>
                    <a:pt x="349809" y="331927"/>
                    <a:pt x="347015" y="326898"/>
                  </a:cubicBezTo>
                  <a:cubicBezTo>
                    <a:pt x="347015" y="326339"/>
                    <a:pt x="344780" y="323266"/>
                    <a:pt x="340309" y="317678"/>
                  </a:cubicBezTo>
                  <a:cubicBezTo>
                    <a:pt x="339192" y="319354"/>
                    <a:pt x="337934" y="320751"/>
                    <a:pt x="336537" y="321869"/>
                  </a:cubicBezTo>
                  <a:cubicBezTo>
                    <a:pt x="335140" y="322987"/>
                    <a:pt x="333883" y="324104"/>
                    <a:pt x="332766" y="325222"/>
                  </a:cubicBezTo>
                  <a:lnTo>
                    <a:pt x="323545" y="336118"/>
                  </a:lnTo>
                  <a:cubicBezTo>
                    <a:pt x="315722" y="347853"/>
                    <a:pt x="302311" y="357632"/>
                    <a:pt x="283312" y="365455"/>
                  </a:cubicBezTo>
                  <a:lnTo>
                    <a:pt x="259842" y="375514"/>
                  </a:lnTo>
                  <a:cubicBezTo>
                    <a:pt x="257607" y="376631"/>
                    <a:pt x="255651" y="377190"/>
                    <a:pt x="253975" y="377190"/>
                  </a:cubicBezTo>
                  <a:cubicBezTo>
                    <a:pt x="252857" y="377190"/>
                    <a:pt x="251041" y="376631"/>
                    <a:pt x="248526" y="375514"/>
                  </a:cubicBezTo>
                  <a:cubicBezTo>
                    <a:pt x="246012" y="374396"/>
                    <a:pt x="243916" y="373558"/>
                    <a:pt x="242240" y="372999"/>
                  </a:cubicBezTo>
                  <a:cubicBezTo>
                    <a:pt x="240005" y="371882"/>
                    <a:pt x="238608" y="370764"/>
                    <a:pt x="238049" y="369646"/>
                  </a:cubicBezTo>
                  <a:cubicBezTo>
                    <a:pt x="238049" y="368529"/>
                    <a:pt x="237350" y="367691"/>
                    <a:pt x="235953" y="367132"/>
                  </a:cubicBezTo>
                  <a:cubicBezTo>
                    <a:pt x="234556" y="366573"/>
                    <a:pt x="233578" y="366014"/>
                    <a:pt x="233020" y="365455"/>
                  </a:cubicBezTo>
                  <a:lnTo>
                    <a:pt x="228829" y="368808"/>
                  </a:lnTo>
                  <a:lnTo>
                    <a:pt x="228829" y="380543"/>
                  </a:lnTo>
                  <a:cubicBezTo>
                    <a:pt x="228270" y="385013"/>
                    <a:pt x="227990" y="391160"/>
                    <a:pt x="227990" y="398983"/>
                  </a:cubicBezTo>
                  <a:lnTo>
                    <a:pt x="227990" y="407365"/>
                  </a:lnTo>
                  <a:lnTo>
                    <a:pt x="238049" y="412395"/>
                  </a:lnTo>
                  <a:cubicBezTo>
                    <a:pt x="245313" y="416306"/>
                    <a:pt x="253136" y="418541"/>
                    <a:pt x="261518" y="419100"/>
                  </a:cubicBezTo>
                  <a:cubicBezTo>
                    <a:pt x="264871" y="420218"/>
                    <a:pt x="269342" y="420777"/>
                    <a:pt x="274930" y="420777"/>
                  </a:cubicBezTo>
                  <a:cubicBezTo>
                    <a:pt x="284988" y="421894"/>
                    <a:pt x="291694" y="422453"/>
                    <a:pt x="295046" y="422453"/>
                  </a:cubicBezTo>
                  <a:lnTo>
                    <a:pt x="302590" y="422453"/>
                  </a:lnTo>
                  <a:cubicBezTo>
                    <a:pt x="306502" y="422453"/>
                    <a:pt x="313487" y="421894"/>
                    <a:pt x="323545" y="420777"/>
                  </a:cubicBezTo>
                  <a:cubicBezTo>
                    <a:pt x="328016" y="420218"/>
                    <a:pt x="332207" y="419659"/>
                    <a:pt x="336118" y="419100"/>
                  </a:cubicBezTo>
                  <a:cubicBezTo>
                    <a:pt x="340030" y="418541"/>
                    <a:pt x="344221" y="417983"/>
                    <a:pt x="348691" y="417424"/>
                  </a:cubicBezTo>
                  <a:cubicBezTo>
                    <a:pt x="361544" y="414630"/>
                    <a:pt x="370764" y="412953"/>
                    <a:pt x="376352" y="412395"/>
                  </a:cubicBezTo>
                  <a:cubicBezTo>
                    <a:pt x="381381" y="411836"/>
                    <a:pt x="388925" y="409321"/>
                    <a:pt x="398983" y="404851"/>
                  </a:cubicBezTo>
                  <a:cubicBezTo>
                    <a:pt x="401218" y="404292"/>
                    <a:pt x="403733" y="403454"/>
                    <a:pt x="406527" y="402336"/>
                  </a:cubicBezTo>
                  <a:cubicBezTo>
                    <a:pt x="409321" y="401219"/>
                    <a:pt x="411277" y="400380"/>
                    <a:pt x="412394" y="399822"/>
                  </a:cubicBezTo>
                  <a:cubicBezTo>
                    <a:pt x="416306" y="399263"/>
                    <a:pt x="419659" y="398145"/>
                    <a:pt x="422453" y="396469"/>
                  </a:cubicBezTo>
                  <a:lnTo>
                    <a:pt x="440055" y="387249"/>
                  </a:lnTo>
                  <a:cubicBezTo>
                    <a:pt x="448437" y="383337"/>
                    <a:pt x="455701" y="379425"/>
                    <a:pt x="461848" y="375514"/>
                  </a:cubicBezTo>
                  <a:cubicBezTo>
                    <a:pt x="462966" y="374955"/>
                    <a:pt x="463525" y="373279"/>
                    <a:pt x="463525" y="370485"/>
                  </a:cubicBezTo>
                  <a:cubicBezTo>
                    <a:pt x="463525" y="363779"/>
                    <a:pt x="462686" y="357632"/>
                    <a:pt x="461010" y="352044"/>
                  </a:cubicBezTo>
                  <a:cubicBezTo>
                    <a:pt x="461010" y="350927"/>
                    <a:pt x="461150" y="349949"/>
                    <a:pt x="461429" y="349110"/>
                  </a:cubicBezTo>
                  <a:cubicBezTo>
                    <a:pt x="461709" y="348272"/>
                    <a:pt x="461569" y="347574"/>
                    <a:pt x="461010" y="347015"/>
                  </a:cubicBezTo>
                  <a:cubicBezTo>
                    <a:pt x="461010" y="347015"/>
                    <a:pt x="459334" y="337795"/>
                    <a:pt x="455981" y="319354"/>
                  </a:cubicBezTo>
                  <a:cubicBezTo>
                    <a:pt x="455981" y="318237"/>
                    <a:pt x="455701" y="316560"/>
                    <a:pt x="455143" y="314325"/>
                  </a:cubicBezTo>
                  <a:cubicBezTo>
                    <a:pt x="454584" y="312090"/>
                    <a:pt x="454025" y="310134"/>
                    <a:pt x="453466" y="308458"/>
                  </a:cubicBezTo>
                  <a:cubicBezTo>
                    <a:pt x="452349" y="305664"/>
                    <a:pt x="451231" y="302171"/>
                    <a:pt x="450113" y="297980"/>
                  </a:cubicBezTo>
                  <a:cubicBezTo>
                    <a:pt x="448996" y="293789"/>
                    <a:pt x="447878" y="290297"/>
                    <a:pt x="446761" y="287503"/>
                  </a:cubicBezTo>
                  <a:cubicBezTo>
                    <a:pt x="451231" y="289179"/>
                    <a:pt x="454025" y="290576"/>
                    <a:pt x="455143" y="291694"/>
                  </a:cubicBezTo>
                  <a:cubicBezTo>
                    <a:pt x="457937" y="294488"/>
                    <a:pt x="459334" y="296723"/>
                    <a:pt x="459334" y="298399"/>
                  </a:cubicBezTo>
                  <a:cubicBezTo>
                    <a:pt x="459334" y="301752"/>
                    <a:pt x="460172" y="305245"/>
                    <a:pt x="461848" y="308877"/>
                  </a:cubicBezTo>
                  <a:cubicBezTo>
                    <a:pt x="463525" y="312509"/>
                    <a:pt x="464642" y="315163"/>
                    <a:pt x="465201" y="316840"/>
                  </a:cubicBezTo>
                  <a:cubicBezTo>
                    <a:pt x="466319" y="320193"/>
                    <a:pt x="467576" y="323266"/>
                    <a:pt x="468973" y="326060"/>
                  </a:cubicBezTo>
                  <a:cubicBezTo>
                    <a:pt x="470370" y="328854"/>
                    <a:pt x="471627" y="331369"/>
                    <a:pt x="472745" y="333604"/>
                  </a:cubicBezTo>
                  <a:cubicBezTo>
                    <a:pt x="473862" y="335839"/>
                    <a:pt x="475120" y="337795"/>
                    <a:pt x="476517" y="339471"/>
                  </a:cubicBezTo>
                  <a:cubicBezTo>
                    <a:pt x="477914" y="341148"/>
                    <a:pt x="479171" y="343103"/>
                    <a:pt x="480289" y="345339"/>
                  </a:cubicBezTo>
                  <a:cubicBezTo>
                    <a:pt x="481406" y="345897"/>
                    <a:pt x="482524" y="347434"/>
                    <a:pt x="483641" y="349949"/>
                  </a:cubicBezTo>
                  <a:cubicBezTo>
                    <a:pt x="484759" y="352463"/>
                    <a:pt x="485877" y="354000"/>
                    <a:pt x="486994" y="354559"/>
                  </a:cubicBezTo>
                  <a:cubicBezTo>
                    <a:pt x="487553" y="355118"/>
                    <a:pt x="488112" y="355956"/>
                    <a:pt x="488671" y="357073"/>
                  </a:cubicBezTo>
                  <a:cubicBezTo>
                    <a:pt x="489229" y="358191"/>
                    <a:pt x="489788" y="359029"/>
                    <a:pt x="490347" y="359588"/>
                  </a:cubicBezTo>
                  <a:cubicBezTo>
                    <a:pt x="490347" y="360147"/>
                    <a:pt x="490487" y="360566"/>
                    <a:pt x="490766" y="360845"/>
                  </a:cubicBezTo>
                  <a:cubicBezTo>
                    <a:pt x="491046" y="361125"/>
                    <a:pt x="491185" y="361264"/>
                    <a:pt x="491185" y="361264"/>
                  </a:cubicBezTo>
                  <a:cubicBezTo>
                    <a:pt x="492303" y="364058"/>
                    <a:pt x="494538" y="365455"/>
                    <a:pt x="497891" y="365455"/>
                  </a:cubicBezTo>
                  <a:cubicBezTo>
                    <a:pt x="498450" y="365455"/>
                    <a:pt x="498869" y="365595"/>
                    <a:pt x="499148" y="365874"/>
                  </a:cubicBezTo>
                  <a:cubicBezTo>
                    <a:pt x="499428" y="366154"/>
                    <a:pt x="499567" y="366573"/>
                    <a:pt x="499567" y="367132"/>
                  </a:cubicBezTo>
                  <a:cubicBezTo>
                    <a:pt x="499567" y="368808"/>
                    <a:pt x="500405" y="370205"/>
                    <a:pt x="502082" y="371323"/>
                  </a:cubicBezTo>
                  <a:cubicBezTo>
                    <a:pt x="503758" y="372440"/>
                    <a:pt x="505435" y="372999"/>
                    <a:pt x="507111" y="372999"/>
                  </a:cubicBezTo>
                  <a:cubicBezTo>
                    <a:pt x="509346" y="374117"/>
                    <a:pt x="510464" y="375234"/>
                    <a:pt x="510464" y="376352"/>
                  </a:cubicBezTo>
                  <a:lnTo>
                    <a:pt x="512979" y="384734"/>
                  </a:lnTo>
                  <a:cubicBezTo>
                    <a:pt x="514096" y="385852"/>
                    <a:pt x="514655" y="387249"/>
                    <a:pt x="514655" y="388925"/>
                  </a:cubicBezTo>
                  <a:lnTo>
                    <a:pt x="514655" y="393116"/>
                  </a:lnTo>
                  <a:lnTo>
                    <a:pt x="514655" y="401498"/>
                  </a:lnTo>
                  <a:cubicBezTo>
                    <a:pt x="514096" y="402057"/>
                    <a:pt x="513956" y="402755"/>
                    <a:pt x="514236" y="403593"/>
                  </a:cubicBezTo>
                  <a:cubicBezTo>
                    <a:pt x="514515" y="404432"/>
                    <a:pt x="514655" y="404851"/>
                    <a:pt x="514655" y="404851"/>
                  </a:cubicBezTo>
                  <a:lnTo>
                    <a:pt x="515493" y="409880"/>
                  </a:lnTo>
                  <a:cubicBezTo>
                    <a:pt x="514375" y="415468"/>
                    <a:pt x="513258" y="420218"/>
                    <a:pt x="512140" y="424129"/>
                  </a:cubicBezTo>
                  <a:lnTo>
                    <a:pt x="504596" y="429997"/>
                  </a:lnTo>
                  <a:cubicBezTo>
                    <a:pt x="501802" y="432791"/>
                    <a:pt x="498450" y="435026"/>
                    <a:pt x="494538" y="436702"/>
                  </a:cubicBezTo>
                  <a:cubicBezTo>
                    <a:pt x="491185" y="439496"/>
                    <a:pt x="486994" y="442011"/>
                    <a:pt x="481965" y="444246"/>
                  </a:cubicBezTo>
                  <a:lnTo>
                    <a:pt x="473583" y="450952"/>
                  </a:lnTo>
                  <a:cubicBezTo>
                    <a:pt x="469671" y="453746"/>
                    <a:pt x="465201" y="455841"/>
                    <a:pt x="460172" y="457238"/>
                  </a:cubicBezTo>
                  <a:cubicBezTo>
                    <a:pt x="455143" y="458635"/>
                    <a:pt x="451790" y="459613"/>
                    <a:pt x="450113" y="460172"/>
                  </a:cubicBezTo>
                  <a:lnTo>
                    <a:pt x="429997" y="468554"/>
                  </a:lnTo>
                  <a:lnTo>
                    <a:pt x="416586" y="471907"/>
                  </a:lnTo>
                  <a:cubicBezTo>
                    <a:pt x="414350" y="472466"/>
                    <a:pt x="412255" y="473164"/>
                    <a:pt x="410299" y="474002"/>
                  </a:cubicBezTo>
                  <a:cubicBezTo>
                    <a:pt x="408343" y="474840"/>
                    <a:pt x="406248" y="475539"/>
                    <a:pt x="404012" y="476098"/>
                  </a:cubicBezTo>
                  <a:cubicBezTo>
                    <a:pt x="397866" y="476098"/>
                    <a:pt x="393395" y="476377"/>
                    <a:pt x="390601" y="476936"/>
                  </a:cubicBezTo>
                  <a:lnTo>
                    <a:pt x="383057" y="477774"/>
                  </a:lnTo>
                  <a:cubicBezTo>
                    <a:pt x="375793" y="477774"/>
                    <a:pt x="370205" y="478333"/>
                    <a:pt x="366293" y="479451"/>
                  </a:cubicBezTo>
                  <a:cubicBezTo>
                    <a:pt x="363499" y="480009"/>
                    <a:pt x="360985" y="480149"/>
                    <a:pt x="358750" y="479870"/>
                  </a:cubicBezTo>
                  <a:cubicBezTo>
                    <a:pt x="356515" y="479590"/>
                    <a:pt x="354838" y="479451"/>
                    <a:pt x="353720" y="479451"/>
                  </a:cubicBezTo>
                  <a:lnTo>
                    <a:pt x="340309" y="479451"/>
                  </a:lnTo>
                  <a:lnTo>
                    <a:pt x="325222" y="479451"/>
                  </a:lnTo>
                  <a:lnTo>
                    <a:pt x="317678" y="477774"/>
                  </a:lnTo>
                  <a:cubicBezTo>
                    <a:pt x="300355" y="474980"/>
                    <a:pt x="290576" y="473304"/>
                    <a:pt x="288341" y="472745"/>
                  </a:cubicBezTo>
                  <a:cubicBezTo>
                    <a:pt x="285547" y="471627"/>
                    <a:pt x="282054" y="470510"/>
                    <a:pt x="277863" y="469392"/>
                  </a:cubicBezTo>
                  <a:cubicBezTo>
                    <a:pt x="273672" y="468275"/>
                    <a:pt x="269900" y="467436"/>
                    <a:pt x="266548" y="466878"/>
                  </a:cubicBezTo>
                  <a:cubicBezTo>
                    <a:pt x="260401" y="465201"/>
                    <a:pt x="253416" y="462128"/>
                    <a:pt x="245593" y="457657"/>
                  </a:cubicBezTo>
                  <a:cubicBezTo>
                    <a:pt x="243357" y="457099"/>
                    <a:pt x="240982" y="455981"/>
                    <a:pt x="238468" y="454305"/>
                  </a:cubicBezTo>
                  <a:cubicBezTo>
                    <a:pt x="235953" y="452628"/>
                    <a:pt x="233858" y="451511"/>
                    <a:pt x="232181" y="450952"/>
                  </a:cubicBezTo>
                  <a:lnTo>
                    <a:pt x="227990" y="448437"/>
                  </a:lnTo>
                  <a:cubicBezTo>
                    <a:pt x="222403" y="446761"/>
                    <a:pt x="215417" y="441732"/>
                    <a:pt x="207035" y="433350"/>
                  </a:cubicBezTo>
                  <a:cubicBezTo>
                    <a:pt x="202006" y="428320"/>
                    <a:pt x="198653" y="421056"/>
                    <a:pt x="196977" y="411556"/>
                  </a:cubicBezTo>
                  <a:cubicBezTo>
                    <a:pt x="195301" y="400380"/>
                    <a:pt x="194462" y="389484"/>
                    <a:pt x="194462" y="378867"/>
                  </a:cubicBezTo>
                  <a:cubicBezTo>
                    <a:pt x="194462" y="372161"/>
                    <a:pt x="195580" y="362661"/>
                    <a:pt x="197815" y="350368"/>
                  </a:cubicBezTo>
                  <a:lnTo>
                    <a:pt x="200330" y="333604"/>
                  </a:lnTo>
                  <a:cubicBezTo>
                    <a:pt x="200889" y="329692"/>
                    <a:pt x="202286" y="324384"/>
                    <a:pt x="204521" y="317678"/>
                  </a:cubicBezTo>
                  <a:lnTo>
                    <a:pt x="204521" y="316002"/>
                  </a:lnTo>
                  <a:cubicBezTo>
                    <a:pt x="204521" y="314884"/>
                    <a:pt x="203403" y="312928"/>
                    <a:pt x="201168" y="310134"/>
                  </a:cubicBezTo>
                  <a:lnTo>
                    <a:pt x="202006" y="306781"/>
                  </a:lnTo>
                  <a:lnTo>
                    <a:pt x="205359" y="306781"/>
                  </a:lnTo>
                  <a:lnTo>
                    <a:pt x="209550" y="306781"/>
                  </a:lnTo>
                  <a:cubicBezTo>
                    <a:pt x="210668" y="307899"/>
                    <a:pt x="211506" y="308458"/>
                    <a:pt x="212065" y="308458"/>
                  </a:cubicBezTo>
                  <a:cubicBezTo>
                    <a:pt x="213182" y="308458"/>
                    <a:pt x="214020" y="308737"/>
                    <a:pt x="214579" y="309296"/>
                  </a:cubicBezTo>
                  <a:cubicBezTo>
                    <a:pt x="216256" y="310972"/>
                    <a:pt x="221005" y="313766"/>
                    <a:pt x="228829" y="317678"/>
                  </a:cubicBezTo>
                  <a:cubicBezTo>
                    <a:pt x="233858" y="321590"/>
                    <a:pt x="235814" y="326339"/>
                    <a:pt x="234696" y="331927"/>
                  </a:cubicBezTo>
                  <a:cubicBezTo>
                    <a:pt x="233578" y="335280"/>
                    <a:pt x="233858" y="338074"/>
                    <a:pt x="235534" y="340309"/>
                  </a:cubicBezTo>
                  <a:cubicBezTo>
                    <a:pt x="235534" y="341986"/>
                    <a:pt x="236931" y="343662"/>
                    <a:pt x="239725" y="345339"/>
                  </a:cubicBezTo>
                  <a:cubicBezTo>
                    <a:pt x="239725" y="345339"/>
                    <a:pt x="240563" y="344500"/>
                    <a:pt x="242240" y="342824"/>
                  </a:cubicBezTo>
                  <a:cubicBezTo>
                    <a:pt x="244475" y="341706"/>
                    <a:pt x="247269" y="340030"/>
                    <a:pt x="250622" y="337795"/>
                  </a:cubicBezTo>
                  <a:cubicBezTo>
                    <a:pt x="253975" y="335560"/>
                    <a:pt x="256489" y="334163"/>
                    <a:pt x="258166" y="333604"/>
                  </a:cubicBezTo>
                  <a:cubicBezTo>
                    <a:pt x="259842" y="333045"/>
                    <a:pt x="260820" y="331648"/>
                    <a:pt x="261099" y="329413"/>
                  </a:cubicBezTo>
                  <a:cubicBezTo>
                    <a:pt x="261379" y="327178"/>
                    <a:pt x="261518" y="325501"/>
                    <a:pt x="261518" y="324384"/>
                  </a:cubicBezTo>
                  <a:lnTo>
                    <a:pt x="261518" y="321869"/>
                  </a:lnTo>
                  <a:cubicBezTo>
                    <a:pt x="264871" y="316281"/>
                    <a:pt x="266548" y="311811"/>
                    <a:pt x="266548" y="308458"/>
                  </a:cubicBezTo>
                  <a:cubicBezTo>
                    <a:pt x="268783" y="301752"/>
                    <a:pt x="270180" y="296444"/>
                    <a:pt x="270739" y="292532"/>
                  </a:cubicBezTo>
                  <a:cubicBezTo>
                    <a:pt x="270739" y="290297"/>
                    <a:pt x="271018" y="287922"/>
                    <a:pt x="271577" y="285407"/>
                  </a:cubicBezTo>
                  <a:cubicBezTo>
                    <a:pt x="272136" y="282893"/>
                    <a:pt x="272415" y="280518"/>
                    <a:pt x="272415" y="278283"/>
                  </a:cubicBezTo>
                  <a:lnTo>
                    <a:pt x="275768" y="259842"/>
                  </a:lnTo>
                  <a:cubicBezTo>
                    <a:pt x="276327" y="257048"/>
                    <a:pt x="275209" y="255092"/>
                    <a:pt x="272415" y="253975"/>
                  </a:cubicBezTo>
                  <a:cubicBezTo>
                    <a:pt x="271856" y="253416"/>
                    <a:pt x="271018" y="253416"/>
                    <a:pt x="269900" y="253975"/>
                  </a:cubicBezTo>
                  <a:cubicBezTo>
                    <a:pt x="268783" y="254534"/>
                    <a:pt x="267945" y="255092"/>
                    <a:pt x="267386" y="255651"/>
                  </a:cubicBezTo>
                  <a:cubicBezTo>
                    <a:pt x="261239" y="261239"/>
                    <a:pt x="253556" y="266548"/>
                    <a:pt x="244335" y="271577"/>
                  </a:cubicBezTo>
                  <a:cubicBezTo>
                    <a:pt x="235115" y="276606"/>
                    <a:pt x="229108" y="279959"/>
                    <a:pt x="226314" y="281635"/>
                  </a:cubicBezTo>
                  <a:cubicBezTo>
                    <a:pt x="224638" y="282753"/>
                    <a:pt x="222682" y="283172"/>
                    <a:pt x="220447" y="282893"/>
                  </a:cubicBezTo>
                  <a:cubicBezTo>
                    <a:pt x="218211" y="282613"/>
                    <a:pt x="216535" y="281915"/>
                    <a:pt x="215417" y="280797"/>
                  </a:cubicBezTo>
                  <a:cubicBezTo>
                    <a:pt x="213182" y="278562"/>
                    <a:pt x="210528" y="277165"/>
                    <a:pt x="207455" y="276606"/>
                  </a:cubicBezTo>
                  <a:cubicBezTo>
                    <a:pt x="204381" y="276047"/>
                    <a:pt x="202006" y="275489"/>
                    <a:pt x="200330" y="274930"/>
                  </a:cubicBezTo>
                  <a:lnTo>
                    <a:pt x="198653" y="274930"/>
                  </a:lnTo>
                  <a:cubicBezTo>
                    <a:pt x="198095" y="273812"/>
                    <a:pt x="196977" y="272415"/>
                    <a:pt x="195301" y="270739"/>
                  </a:cubicBezTo>
                  <a:cubicBezTo>
                    <a:pt x="193624" y="269062"/>
                    <a:pt x="192507" y="267386"/>
                    <a:pt x="191948" y="265710"/>
                  </a:cubicBezTo>
                  <a:cubicBezTo>
                    <a:pt x="191389" y="264592"/>
                    <a:pt x="190411" y="263195"/>
                    <a:pt x="189014" y="261519"/>
                  </a:cubicBezTo>
                  <a:cubicBezTo>
                    <a:pt x="187617" y="259842"/>
                    <a:pt x="187198" y="258166"/>
                    <a:pt x="187757" y="256489"/>
                  </a:cubicBezTo>
                  <a:lnTo>
                    <a:pt x="189433" y="255651"/>
                  </a:lnTo>
                  <a:cubicBezTo>
                    <a:pt x="191110" y="253975"/>
                    <a:pt x="193345" y="253137"/>
                    <a:pt x="196139" y="253137"/>
                  </a:cubicBezTo>
                  <a:cubicBezTo>
                    <a:pt x="199492" y="253137"/>
                    <a:pt x="202006" y="253416"/>
                    <a:pt x="203683" y="253975"/>
                  </a:cubicBezTo>
                  <a:cubicBezTo>
                    <a:pt x="204800" y="253975"/>
                    <a:pt x="205918" y="253416"/>
                    <a:pt x="207035" y="252298"/>
                  </a:cubicBezTo>
                  <a:lnTo>
                    <a:pt x="227152" y="239725"/>
                  </a:lnTo>
                  <a:cubicBezTo>
                    <a:pt x="232740" y="236931"/>
                    <a:pt x="237769" y="233299"/>
                    <a:pt x="242240" y="228829"/>
                  </a:cubicBezTo>
                  <a:lnTo>
                    <a:pt x="247269" y="225476"/>
                  </a:lnTo>
                  <a:cubicBezTo>
                    <a:pt x="244475" y="226594"/>
                    <a:pt x="240703" y="228829"/>
                    <a:pt x="235953" y="232182"/>
                  </a:cubicBezTo>
                  <a:cubicBezTo>
                    <a:pt x="231204" y="235534"/>
                    <a:pt x="227432" y="237770"/>
                    <a:pt x="224638" y="238887"/>
                  </a:cubicBezTo>
                  <a:cubicBezTo>
                    <a:pt x="234137" y="229388"/>
                    <a:pt x="245593" y="214579"/>
                    <a:pt x="259004" y="194463"/>
                  </a:cubicBezTo>
                  <a:cubicBezTo>
                    <a:pt x="264033" y="187757"/>
                    <a:pt x="269342" y="179515"/>
                    <a:pt x="274930" y="169736"/>
                  </a:cubicBezTo>
                  <a:cubicBezTo>
                    <a:pt x="280518" y="159957"/>
                    <a:pt x="284709" y="153111"/>
                    <a:pt x="287503" y="149200"/>
                  </a:cubicBezTo>
                  <a:cubicBezTo>
                    <a:pt x="289179" y="146406"/>
                    <a:pt x="292811" y="140259"/>
                    <a:pt x="298399" y="130759"/>
                  </a:cubicBezTo>
                  <a:cubicBezTo>
                    <a:pt x="303987" y="121260"/>
                    <a:pt x="308458" y="111760"/>
                    <a:pt x="311810" y="102261"/>
                  </a:cubicBezTo>
                  <a:cubicBezTo>
                    <a:pt x="311810" y="102261"/>
                    <a:pt x="311671" y="102261"/>
                    <a:pt x="311391" y="102261"/>
                  </a:cubicBezTo>
                  <a:cubicBezTo>
                    <a:pt x="311112" y="102261"/>
                    <a:pt x="310972" y="102261"/>
                    <a:pt x="310972" y="102261"/>
                  </a:cubicBezTo>
                  <a:lnTo>
                    <a:pt x="307620" y="103937"/>
                  </a:lnTo>
                  <a:cubicBezTo>
                    <a:pt x="302590" y="106172"/>
                    <a:pt x="298120" y="109944"/>
                    <a:pt x="294208" y="115253"/>
                  </a:cubicBezTo>
                  <a:cubicBezTo>
                    <a:pt x="290297" y="120561"/>
                    <a:pt x="287503" y="124333"/>
                    <a:pt x="285826" y="126568"/>
                  </a:cubicBezTo>
                  <a:cubicBezTo>
                    <a:pt x="282473" y="131598"/>
                    <a:pt x="276606" y="138303"/>
                    <a:pt x="268224" y="146685"/>
                  </a:cubicBezTo>
                  <a:cubicBezTo>
                    <a:pt x="252019" y="164567"/>
                    <a:pt x="241681" y="176302"/>
                    <a:pt x="237211" y="181890"/>
                  </a:cubicBezTo>
                  <a:cubicBezTo>
                    <a:pt x="234976" y="184684"/>
                    <a:pt x="231064" y="187757"/>
                    <a:pt x="225476" y="191110"/>
                  </a:cubicBezTo>
                  <a:cubicBezTo>
                    <a:pt x="223241" y="193345"/>
                    <a:pt x="221005" y="193345"/>
                    <a:pt x="218770" y="191110"/>
                  </a:cubicBezTo>
                  <a:cubicBezTo>
                    <a:pt x="218211" y="190551"/>
                    <a:pt x="217513" y="189713"/>
                    <a:pt x="216675" y="188595"/>
                  </a:cubicBezTo>
                  <a:cubicBezTo>
                    <a:pt x="215837" y="187478"/>
                    <a:pt x="215417" y="186081"/>
                    <a:pt x="215417" y="184404"/>
                  </a:cubicBezTo>
                  <a:cubicBezTo>
                    <a:pt x="214859" y="182728"/>
                    <a:pt x="213741" y="180912"/>
                    <a:pt x="212065" y="178956"/>
                  </a:cubicBezTo>
                  <a:cubicBezTo>
                    <a:pt x="210388" y="177000"/>
                    <a:pt x="209550" y="175463"/>
                    <a:pt x="209550" y="174346"/>
                  </a:cubicBezTo>
                  <a:cubicBezTo>
                    <a:pt x="208432" y="172669"/>
                    <a:pt x="207874" y="169596"/>
                    <a:pt x="207874" y="165126"/>
                  </a:cubicBezTo>
                  <a:lnTo>
                    <a:pt x="205359" y="164287"/>
                  </a:lnTo>
                  <a:cubicBezTo>
                    <a:pt x="202565" y="162611"/>
                    <a:pt x="201168" y="161773"/>
                    <a:pt x="201168" y="161773"/>
                  </a:cubicBezTo>
                  <a:cubicBezTo>
                    <a:pt x="200050" y="160655"/>
                    <a:pt x="199492" y="158979"/>
                    <a:pt x="199492" y="156744"/>
                  </a:cubicBezTo>
                  <a:cubicBezTo>
                    <a:pt x="199492" y="152273"/>
                    <a:pt x="200889" y="149200"/>
                    <a:pt x="203683" y="147523"/>
                  </a:cubicBezTo>
                  <a:cubicBezTo>
                    <a:pt x="205918" y="145288"/>
                    <a:pt x="207594" y="141377"/>
                    <a:pt x="208712" y="135789"/>
                  </a:cubicBezTo>
                  <a:cubicBezTo>
                    <a:pt x="209271" y="134112"/>
                    <a:pt x="210388" y="131458"/>
                    <a:pt x="212065" y="127826"/>
                  </a:cubicBezTo>
                  <a:cubicBezTo>
                    <a:pt x="213741" y="124193"/>
                    <a:pt x="215138" y="120980"/>
                    <a:pt x="216256" y="118186"/>
                  </a:cubicBezTo>
                  <a:cubicBezTo>
                    <a:pt x="216256" y="119863"/>
                    <a:pt x="217653" y="114554"/>
                    <a:pt x="220447" y="102261"/>
                  </a:cubicBezTo>
                  <a:cubicBezTo>
                    <a:pt x="221005" y="100025"/>
                    <a:pt x="221844" y="97650"/>
                    <a:pt x="222961" y="95136"/>
                  </a:cubicBezTo>
                  <a:cubicBezTo>
                    <a:pt x="224079" y="92621"/>
                    <a:pt x="225196" y="89688"/>
                    <a:pt x="226314" y="86335"/>
                  </a:cubicBezTo>
                  <a:cubicBezTo>
                    <a:pt x="226314" y="85217"/>
                    <a:pt x="226454" y="83541"/>
                    <a:pt x="226733" y="81306"/>
                  </a:cubicBezTo>
                  <a:cubicBezTo>
                    <a:pt x="227013" y="79070"/>
                    <a:pt x="227711" y="76556"/>
                    <a:pt x="228829" y="73762"/>
                  </a:cubicBezTo>
                  <a:lnTo>
                    <a:pt x="235534" y="53645"/>
                  </a:lnTo>
                  <a:cubicBezTo>
                    <a:pt x="236652" y="50851"/>
                    <a:pt x="237769" y="47778"/>
                    <a:pt x="238887" y="44425"/>
                  </a:cubicBezTo>
                  <a:cubicBezTo>
                    <a:pt x="240005" y="41072"/>
                    <a:pt x="241122" y="37999"/>
                    <a:pt x="242240" y="35205"/>
                  </a:cubicBezTo>
                  <a:cubicBezTo>
                    <a:pt x="243916" y="30734"/>
                    <a:pt x="244754" y="24308"/>
                    <a:pt x="244754" y="15926"/>
                  </a:cubicBezTo>
                  <a:cubicBezTo>
                    <a:pt x="244754" y="14808"/>
                    <a:pt x="244475" y="13970"/>
                    <a:pt x="243916" y="13411"/>
                  </a:cubicBezTo>
                  <a:cubicBezTo>
                    <a:pt x="243357" y="12853"/>
                    <a:pt x="242799" y="12573"/>
                    <a:pt x="242240" y="12573"/>
                  </a:cubicBezTo>
                  <a:cubicBezTo>
                    <a:pt x="237769" y="12573"/>
                    <a:pt x="234417" y="12014"/>
                    <a:pt x="232181" y="10897"/>
                  </a:cubicBezTo>
                  <a:cubicBezTo>
                    <a:pt x="231064" y="10897"/>
                    <a:pt x="230365" y="10478"/>
                    <a:pt x="230086" y="9639"/>
                  </a:cubicBezTo>
                  <a:cubicBezTo>
                    <a:pt x="229806" y="8801"/>
                    <a:pt x="229946" y="8103"/>
                    <a:pt x="230505" y="7544"/>
                  </a:cubicBezTo>
                  <a:cubicBezTo>
                    <a:pt x="234417" y="2515"/>
                    <a:pt x="238608" y="0"/>
                    <a:pt x="243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endParaRPr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7620220" y="2174843"/>
              <a:ext cx="735892" cy="775232"/>
            </a:xfrm>
            <a:custGeom>
              <a:avLst/>
              <a:gdLst/>
              <a:ahLst/>
              <a:cxnLst/>
              <a:rect l="l" t="t" r="r" b="b"/>
              <a:pathLst>
                <a:path w="533096" h="561594">
                  <a:moveTo>
                    <a:pt x="457658" y="413232"/>
                  </a:moveTo>
                  <a:lnTo>
                    <a:pt x="461010" y="413232"/>
                  </a:lnTo>
                  <a:cubicBezTo>
                    <a:pt x="463246" y="414909"/>
                    <a:pt x="467576" y="416585"/>
                    <a:pt x="474003" y="418261"/>
                  </a:cubicBezTo>
                  <a:cubicBezTo>
                    <a:pt x="480429" y="419938"/>
                    <a:pt x="484759" y="421335"/>
                    <a:pt x="486995" y="422452"/>
                  </a:cubicBezTo>
                  <a:cubicBezTo>
                    <a:pt x="489230" y="423011"/>
                    <a:pt x="491465" y="424129"/>
                    <a:pt x="493700" y="425805"/>
                  </a:cubicBezTo>
                  <a:cubicBezTo>
                    <a:pt x="495935" y="427482"/>
                    <a:pt x="497612" y="428599"/>
                    <a:pt x="498729" y="429158"/>
                  </a:cubicBezTo>
                  <a:lnTo>
                    <a:pt x="516332" y="438378"/>
                  </a:lnTo>
                  <a:lnTo>
                    <a:pt x="520523" y="441731"/>
                  </a:lnTo>
                  <a:cubicBezTo>
                    <a:pt x="524434" y="443966"/>
                    <a:pt x="526669" y="445922"/>
                    <a:pt x="527228" y="447598"/>
                  </a:cubicBezTo>
                  <a:cubicBezTo>
                    <a:pt x="529464" y="449834"/>
                    <a:pt x="531140" y="452907"/>
                    <a:pt x="532257" y="456819"/>
                  </a:cubicBezTo>
                  <a:cubicBezTo>
                    <a:pt x="532816" y="458495"/>
                    <a:pt x="533096" y="461289"/>
                    <a:pt x="533096" y="465201"/>
                  </a:cubicBezTo>
                  <a:cubicBezTo>
                    <a:pt x="533096" y="467995"/>
                    <a:pt x="532816" y="470230"/>
                    <a:pt x="532257" y="471906"/>
                  </a:cubicBezTo>
                  <a:cubicBezTo>
                    <a:pt x="531699" y="474141"/>
                    <a:pt x="530162" y="477075"/>
                    <a:pt x="527647" y="480707"/>
                  </a:cubicBezTo>
                  <a:cubicBezTo>
                    <a:pt x="525133" y="484339"/>
                    <a:pt x="523317" y="487553"/>
                    <a:pt x="522199" y="490347"/>
                  </a:cubicBezTo>
                  <a:cubicBezTo>
                    <a:pt x="521640" y="490347"/>
                    <a:pt x="520523" y="491185"/>
                    <a:pt x="518846" y="492861"/>
                  </a:cubicBezTo>
                  <a:lnTo>
                    <a:pt x="518846" y="493699"/>
                  </a:lnTo>
                  <a:cubicBezTo>
                    <a:pt x="516611" y="493699"/>
                    <a:pt x="513538" y="494538"/>
                    <a:pt x="509626" y="496214"/>
                  </a:cubicBezTo>
                  <a:cubicBezTo>
                    <a:pt x="505714" y="497890"/>
                    <a:pt x="502641" y="498729"/>
                    <a:pt x="500406" y="498729"/>
                  </a:cubicBezTo>
                  <a:lnTo>
                    <a:pt x="497891" y="498729"/>
                  </a:lnTo>
                  <a:cubicBezTo>
                    <a:pt x="493421" y="498729"/>
                    <a:pt x="489369" y="498170"/>
                    <a:pt x="485737" y="497052"/>
                  </a:cubicBezTo>
                  <a:cubicBezTo>
                    <a:pt x="482105" y="495935"/>
                    <a:pt x="479451" y="494258"/>
                    <a:pt x="477774" y="492023"/>
                  </a:cubicBezTo>
                  <a:lnTo>
                    <a:pt x="476936" y="491185"/>
                  </a:lnTo>
                  <a:cubicBezTo>
                    <a:pt x="467437" y="487273"/>
                    <a:pt x="462687" y="480568"/>
                    <a:pt x="462687" y="471068"/>
                  </a:cubicBezTo>
                  <a:cubicBezTo>
                    <a:pt x="462687" y="469392"/>
                    <a:pt x="462407" y="468274"/>
                    <a:pt x="461849" y="467715"/>
                  </a:cubicBezTo>
                  <a:cubicBezTo>
                    <a:pt x="461290" y="466598"/>
                    <a:pt x="461849" y="465480"/>
                    <a:pt x="463525" y="464362"/>
                  </a:cubicBezTo>
                  <a:cubicBezTo>
                    <a:pt x="465201" y="463245"/>
                    <a:pt x="466319" y="462407"/>
                    <a:pt x="466878" y="461848"/>
                  </a:cubicBezTo>
                  <a:cubicBezTo>
                    <a:pt x="469672" y="457377"/>
                    <a:pt x="471069" y="452907"/>
                    <a:pt x="471069" y="448437"/>
                  </a:cubicBezTo>
                  <a:cubicBezTo>
                    <a:pt x="471069" y="443407"/>
                    <a:pt x="469392" y="438378"/>
                    <a:pt x="466040" y="433349"/>
                  </a:cubicBezTo>
                  <a:cubicBezTo>
                    <a:pt x="461569" y="426643"/>
                    <a:pt x="457937" y="421894"/>
                    <a:pt x="455143" y="419100"/>
                  </a:cubicBezTo>
                  <a:cubicBezTo>
                    <a:pt x="455702" y="419100"/>
                    <a:pt x="456121" y="418960"/>
                    <a:pt x="456400" y="418680"/>
                  </a:cubicBezTo>
                  <a:cubicBezTo>
                    <a:pt x="456680" y="418401"/>
                    <a:pt x="456819" y="417982"/>
                    <a:pt x="456819" y="417423"/>
                  </a:cubicBezTo>
                  <a:lnTo>
                    <a:pt x="457658" y="414909"/>
                  </a:lnTo>
                  <a:close/>
                  <a:moveTo>
                    <a:pt x="215418" y="388086"/>
                  </a:moveTo>
                  <a:lnTo>
                    <a:pt x="213741" y="388924"/>
                  </a:lnTo>
                  <a:lnTo>
                    <a:pt x="197816" y="398983"/>
                  </a:lnTo>
                  <a:cubicBezTo>
                    <a:pt x="196698" y="400100"/>
                    <a:pt x="195580" y="401777"/>
                    <a:pt x="194463" y="404012"/>
                  </a:cubicBezTo>
                  <a:lnTo>
                    <a:pt x="195301" y="404850"/>
                  </a:lnTo>
                  <a:cubicBezTo>
                    <a:pt x="200889" y="402056"/>
                    <a:pt x="209550" y="397865"/>
                    <a:pt x="221285" y="392277"/>
                  </a:cubicBezTo>
                  <a:cubicBezTo>
                    <a:pt x="220726" y="391160"/>
                    <a:pt x="219888" y="390182"/>
                    <a:pt x="218771" y="389343"/>
                  </a:cubicBezTo>
                  <a:cubicBezTo>
                    <a:pt x="217653" y="388505"/>
                    <a:pt x="216535" y="388086"/>
                    <a:pt x="215418" y="388086"/>
                  </a:cubicBezTo>
                  <a:close/>
                  <a:moveTo>
                    <a:pt x="184404" y="372160"/>
                  </a:moveTo>
                  <a:cubicBezTo>
                    <a:pt x="185522" y="377748"/>
                    <a:pt x="186639" y="386130"/>
                    <a:pt x="187757" y="397306"/>
                  </a:cubicBezTo>
                  <a:lnTo>
                    <a:pt x="207874" y="380542"/>
                  </a:lnTo>
                  <a:cubicBezTo>
                    <a:pt x="204521" y="379425"/>
                    <a:pt x="201029" y="378167"/>
                    <a:pt x="197397" y="376770"/>
                  </a:cubicBezTo>
                  <a:cubicBezTo>
                    <a:pt x="193764" y="375373"/>
                    <a:pt x="189434" y="373837"/>
                    <a:pt x="184404" y="372160"/>
                  </a:cubicBezTo>
                  <a:close/>
                  <a:moveTo>
                    <a:pt x="298400" y="349529"/>
                  </a:moveTo>
                  <a:cubicBezTo>
                    <a:pt x="293370" y="351205"/>
                    <a:pt x="288900" y="353720"/>
                    <a:pt x="284988" y="357073"/>
                  </a:cubicBezTo>
                  <a:cubicBezTo>
                    <a:pt x="281077" y="360426"/>
                    <a:pt x="278283" y="362940"/>
                    <a:pt x="276607" y="364617"/>
                  </a:cubicBezTo>
                  <a:cubicBezTo>
                    <a:pt x="279400" y="364058"/>
                    <a:pt x="284150" y="363778"/>
                    <a:pt x="290856" y="363778"/>
                  </a:cubicBezTo>
                  <a:cubicBezTo>
                    <a:pt x="291414" y="363778"/>
                    <a:pt x="291834" y="363639"/>
                    <a:pt x="292113" y="363359"/>
                  </a:cubicBezTo>
                  <a:cubicBezTo>
                    <a:pt x="292392" y="363080"/>
                    <a:pt x="292532" y="362661"/>
                    <a:pt x="292532" y="362102"/>
                  </a:cubicBezTo>
                  <a:cubicBezTo>
                    <a:pt x="293650" y="359867"/>
                    <a:pt x="294628" y="357771"/>
                    <a:pt x="295466" y="355815"/>
                  </a:cubicBezTo>
                  <a:cubicBezTo>
                    <a:pt x="296304" y="353860"/>
                    <a:pt x="297282" y="351764"/>
                    <a:pt x="298400" y="349529"/>
                  </a:cubicBezTo>
                  <a:close/>
                  <a:moveTo>
                    <a:pt x="182728" y="321868"/>
                  </a:moveTo>
                  <a:cubicBezTo>
                    <a:pt x="182728" y="322427"/>
                    <a:pt x="181890" y="322707"/>
                    <a:pt x="180213" y="322707"/>
                  </a:cubicBezTo>
                  <a:lnTo>
                    <a:pt x="182728" y="338632"/>
                  </a:lnTo>
                  <a:lnTo>
                    <a:pt x="183566" y="340309"/>
                  </a:lnTo>
                  <a:lnTo>
                    <a:pt x="189434" y="346176"/>
                  </a:lnTo>
                  <a:cubicBezTo>
                    <a:pt x="191669" y="348411"/>
                    <a:pt x="193066" y="349529"/>
                    <a:pt x="193625" y="349529"/>
                  </a:cubicBezTo>
                  <a:lnTo>
                    <a:pt x="195301" y="349529"/>
                  </a:lnTo>
                  <a:lnTo>
                    <a:pt x="195301" y="346176"/>
                  </a:lnTo>
                  <a:cubicBezTo>
                    <a:pt x="194742" y="343941"/>
                    <a:pt x="192786" y="340588"/>
                    <a:pt x="189434" y="336118"/>
                  </a:cubicBezTo>
                  <a:close/>
                  <a:moveTo>
                    <a:pt x="315164" y="290017"/>
                  </a:moveTo>
                  <a:cubicBezTo>
                    <a:pt x="313487" y="290017"/>
                    <a:pt x="312090" y="290576"/>
                    <a:pt x="310973" y="291693"/>
                  </a:cubicBezTo>
                  <a:cubicBezTo>
                    <a:pt x="310973" y="291693"/>
                    <a:pt x="310414" y="292252"/>
                    <a:pt x="309296" y="293370"/>
                  </a:cubicBezTo>
                  <a:lnTo>
                    <a:pt x="289179" y="300913"/>
                  </a:lnTo>
                  <a:cubicBezTo>
                    <a:pt x="285827" y="303149"/>
                    <a:pt x="281915" y="304825"/>
                    <a:pt x="277445" y="305943"/>
                  </a:cubicBezTo>
                  <a:cubicBezTo>
                    <a:pt x="262357" y="310413"/>
                    <a:pt x="252578" y="313207"/>
                    <a:pt x="248108" y="314325"/>
                  </a:cubicBezTo>
                  <a:cubicBezTo>
                    <a:pt x="244755" y="315442"/>
                    <a:pt x="241961" y="316001"/>
                    <a:pt x="239726" y="316001"/>
                  </a:cubicBezTo>
                  <a:lnTo>
                    <a:pt x="227991" y="315163"/>
                  </a:lnTo>
                  <a:cubicBezTo>
                    <a:pt x="225756" y="314604"/>
                    <a:pt x="222682" y="314325"/>
                    <a:pt x="218771" y="314325"/>
                  </a:cubicBezTo>
                  <a:lnTo>
                    <a:pt x="215418" y="313486"/>
                  </a:lnTo>
                  <a:cubicBezTo>
                    <a:pt x="214300" y="313486"/>
                    <a:pt x="213602" y="313207"/>
                    <a:pt x="213322" y="312648"/>
                  </a:cubicBezTo>
                  <a:cubicBezTo>
                    <a:pt x="213043" y="312089"/>
                    <a:pt x="212624" y="311810"/>
                    <a:pt x="212065" y="311810"/>
                  </a:cubicBezTo>
                  <a:cubicBezTo>
                    <a:pt x="209830" y="311810"/>
                    <a:pt x="206617" y="311670"/>
                    <a:pt x="202426" y="311391"/>
                  </a:cubicBezTo>
                  <a:cubicBezTo>
                    <a:pt x="198235" y="311111"/>
                    <a:pt x="194463" y="310134"/>
                    <a:pt x="191110" y="308457"/>
                  </a:cubicBezTo>
                  <a:lnTo>
                    <a:pt x="188595" y="308457"/>
                  </a:lnTo>
                  <a:lnTo>
                    <a:pt x="186081" y="308457"/>
                  </a:lnTo>
                  <a:cubicBezTo>
                    <a:pt x="184404" y="310692"/>
                    <a:pt x="183007" y="314883"/>
                    <a:pt x="181890" y="321030"/>
                  </a:cubicBezTo>
                  <a:lnTo>
                    <a:pt x="182728" y="321030"/>
                  </a:lnTo>
                  <a:cubicBezTo>
                    <a:pt x="182728" y="320471"/>
                    <a:pt x="183007" y="320052"/>
                    <a:pt x="183566" y="319773"/>
                  </a:cubicBezTo>
                  <a:cubicBezTo>
                    <a:pt x="184125" y="319493"/>
                    <a:pt x="184404" y="318795"/>
                    <a:pt x="184404" y="317677"/>
                  </a:cubicBezTo>
                  <a:lnTo>
                    <a:pt x="202845" y="335280"/>
                  </a:lnTo>
                  <a:cubicBezTo>
                    <a:pt x="206756" y="339191"/>
                    <a:pt x="210109" y="341147"/>
                    <a:pt x="212903" y="341147"/>
                  </a:cubicBezTo>
                  <a:cubicBezTo>
                    <a:pt x="215138" y="341147"/>
                    <a:pt x="218212" y="340309"/>
                    <a:pt x="222123" y="338632"/>
                  </a:cubicBezTo>
                  <a:lnTo>
                    <a:pt x="267386" y="317677"/>
                  </a:lnTo>
                  <a:cubicBezTo>
                    <a:pt x="268504" y="317119"/>
                    <a:pt x="271018" y="316141"/>
                    <a:pt x="274930" y="314744"/>
                  </a:cubicBezTo>
                  <a:cubicBezTo>
                    <a:pt x="278842" y="313347"/>
                    <a:pt x="281356" y="311251"/>
                    <a:pt x="282474" y="308457"/>
                  </a:cubicBezTo>
                  <a:cubicBezTo>
                    <a:pt x="283033" y="308457"/>
                    <a:pt x="283312" y="308178"/>
                    <a:pt x="283312" y="307619"/>
                  </a:cubicBezTo>
                  <a:cubicBezTo>
                    <a:pt x="291135" y="303707"/>
                    <a:pt x="298120" y="301752"/>
                    <a:pt x="304267" y="301752"/>
                  </a:cubicBezTo>
                  <a:lnTo>
                    <a:pt x="307620" y="301752"/>
                  </a:lnTo>
                  <a:cubicBezTo>
                    <a:pt x="311531" y="301752"/>
                    <a:pt x="314325" y="300913"/>
                    <a:pt x="316002" y="299237"/>
                  </a:cubicBezTo>
                  <a:cubicBezTo>
                    <a:pt x="316560" y="298119"/>
                    <a:pt x="317119" y="296583"/>
                    <a:pt x="317678" y="294627"/>
                  </a:cubicBezTo>
                  <a:cubicBezTo>
                    <a:pt x="318237" y="292671"/>
                    <a:pt x="318516" y="291134"/>
                    <a:pt x="318516" y="290017"/>
                  </a:cubicBezTo>
                  <a:cubicBezTo>
                    <a:pt x="317958" y="290017"/>
                    <a:pt x="316840" y="290017"/>
                    <a:pt x="315164" y="290017"/>
                  </a:cubicBezTo>
                  <a:close/>
                  <a:moveTo>
                    <a:pt x="352883" y="45262"/>
                  </a:moveTo>
                  <a:cubicBezTo>
                    <a:pt x="352883" y="48056"/>
                    <a:pt x="353721" y="50012"/>
                    <a:pt x="355397" y="51130"/>
                  </a:cubicBezTo>
                  <a:cubicBezTo>
                    <a:pt x="357074" y="52247"/>
                    <a:pt x="359169" y="52806"/>
                    <a:pt x="361684" y="52806"/>
                  </a:cubicBezTo>
                  <a:cubicBezTo>
                    <a:pt x="364198" y="52806"/>
                    <a:pt x="366294" y="53086"/>
                    <a:pt x="367970" y="53644"/>
                  </a:cubicBezTo>
                  <a:lnTo>
                    <a:pt x="367970" y="57835"/>
                  </a:lnTo>
                  <a:cubicBezTo>
                    <a:pt x="366294" y="58394"/>
                    <a:pt x="364757" y="59651"/>
                    <a:pt x="363360" y="61607"/>
                  </a:cubicBezTo>
                  <a:cubicBezTo>
                    <a:pt x="361963" y="63563"/>
                    <a:pt x="361265" y="65379"/>
                    <a:pt x="361265" y="67056"/>
                  </a:cubicBezTo>
                  <a:lnTo>
                    <a:pt x="361265" y="67894"/>
                  </a:lnTo>
                  <a:cubicBezTo>
                    <a:pt x="361265" y="69570"/>
                    <a:pt x="361544" y="71107"/>
                    <a:pt x="362103" y="72504"/>
                  </a:cubicBezTo>
                  <a:cubicBezTo>
                    <a:pt x="362662" y="73901"/>
                    <a:pt x="362941" y="75717"/>
                    <a:pt x="362941" y="77952"/>
                  </a:cubicBezTo>
                  <a:cubicBezTo>
                    <a:pt x="362941" y="79629"/>
                    <a:pt x="362103" y="81165"/>
                    <a:pt x="360427" y="82562"/>
                  </a:cubicBezTo>
                  <a:cubicBezTo>
                    <a:pt x="358750" y="83959"/>
                    <a:pt x="357632" y="84937"/>
                    <a:pt x="357074" y="85496"/>
                  </a:cubicBezTo>
                  <a:cubicBezTo>
                    <a:pt x="350368" y="88849"/>
                    <a:pt x="344780" y="90805"/>
                    <a:pt x="340310" y="91363"/>
                  </a:cubicBezTo>
                  <a:cubicBezTo>
                    <a:pt x="339192" y="91922"/>
                    <a:pt x="337516" y="92062"/>
                    <a:pt x="335281" y="91782"/>
                  </a:cubicBezTo>
                  <a:cubicBezTo>
                    <a:pt x="333045" y="91503"/>
                    <a:pt x="330810" y="91643"/>
                    <a:pt x="328575" y="92202"/>
                  </a:cubicBezTo>
                  <a:cubicBezTo>
                    <a:pt x="325781" y="92760"/>
                    <a:pt x="321729" y="93179"/>
                    <a:pt x="316421" y="93459"/>
                  </a:cubicBezTo>
                  <a:cubicBezTo>
                    <a:pt x="311112" y="93738"/>
                    <a:pt x="306782" y="94157"/>
                    <a:pt x="303429" y="94716"/>
                  </a:cubicBezTo>
                  <a:cubicBezTo>
                    <a:pt x="301752" y="96393"/>
                    <a:pt x="300635" y="97231"/>
                    <a:pt x="300076" y="97231"/>
                  </a:cubicBezTo>
                  <a:cubicBezTo>
                    <a:pt x="297841" y="98348"/>
                    <a:pt x="296164" y="98907"/>
                    <a:pt x="295047" y="98907"/>
                  </a:cubicBezTo>
                  <a:lnTo>
                    <a:pt x="287503" y="100584"/>
                  </a:lnTo>
                  <a:cubicBezTo>
                    <a:pt x="267945" y="108966"/>
                    <a:pt x="255931" y="114274"/>
                    <a:pt x="251461" y="116509"/>
                  </a:cubicBezTo>
                  <a:cubicBezTo>
                    <a:pt x="242520" y="120421"/>
                    <a:pt x="236932" y="126288"/>
                    <a:pt x="234696" y="134112"/>
                  </a:cubicBezTo>
                  <a:cubicBezTo>
                    <a:pt x="234696" y="135229"/>
                    <a:pt x="233998" y="136626"/>
                    <a:pt x="232601" y="138303"/>
                  </a:cubicBezTo>
                  <a:cubicBezTo>
                    <a:pt x="231204" y="139979"/>
                    <a:pt x="230506" y="141376"/>
                    <a:pt x="230506" y="142494"/>
                  </a:cubicBezTo>
                  <a:cubicBezTo>
                    <a:pt x="228270" y="146405"/>
                    <a:pt x="226594" y="149898"/>
                    <a:pt x="225476" y="152971"/>
                  </a:cubicBezTo>
                  <a:cubicBezTo>
                    <a:pt x="224359" y="156044"/>
                    <a:pt x="223520" y="158419"/>
                    <a:pt x="222962" y="160096"/>
                  </a:cubicBezTo>
                  <a:cubicBezTo>
                    <a:pt x="222962" y="160096"/>
                    <a:pt x="223101" y="160235"/>
                    <a:pt x="223381" y="160515"/>
                  </a:cubicBezTo>
                  <a:cubicBezTo>
                    <a:pt x="223660" y="160794"/>
                    <a:pt x="223800" y="160934"/>
                    <a:pt x="223800" y="160934"/>
                  </a:cubicBezTo>
                  <a:cubicBezTo>
                    <a:pt x="235535" y="153111"/>
                    <a:pt x="246431" y="144729"/>
                    <a:pt x="256490" y="135788"/>
                  </a:cubicBezTo>
                  <a:cubicBezTo>
                    <a:pt x="261519" y="131318"/>
                    <a:pt x="269063" y="125171"/>
                    <a:pt x="279121" y="117348"/>
                  </a:cubicBezTo>
                  <a:lnTo>
                    <a:pt x="280798" y="118186"/>
                  </a:lnTo>
                  <a:lnTo>
                    <a:pt x="279121" y="120700"/>
                  </a:lnTo>
                  <a:cubicBezTo>
                    <a:pt x="273533" y="124612"/>
                    <a:pt x="270180" y="130479"/>
                    <a:pt x="269063" y="138303"/>
                  </a:cubicBezTo>
                  <a:cubicBezTo>
                    <a:pt x="269063" y="142773"/>
                    <a:pt x="266827" y="147802"/>
                    <a:pt x="262357" y="153390"/>
                  </a:cubicBezTo>
                  <a:lnTo>
                    <a:pt x="252299" y="169316"/>
                  </a:lnTo>
                  <a:lnTo>
                    <a:pt x="245593" y="179374"/>
                  </a:lnTo>
                  <a:cubicBezTo>
                    <a:pt x="240005" y="186080"/>
                    <a:pt x="236093" y="191109"/>
                    <a:pt x="233858" y="194462"/>
                  </a:cubicBezTo>
                  <a:cubicBezTo>
                    <a:pt x="232182" y="196138"/>
                    <a:pt x="229667" y="199771"/>
                    <a:pt x="226315" y="205359"/>
                  </a:cubicBezTo>
                  <a:cubicBezTo>
                    <a:pt x="221285" y="212064"/>
                    <a:pt x="218771" y="215417"/>
                    <a:pt x="218771" y="215417"/>
                  </a:cubicBezTo>
                  <a:cubicBezTo>
                    <a:pt x="219888" y="214858"/>
                    <a:pt x="221984" y="214299"/>
                    <a:pt x="225057" y="213741"/>
                  </a:cubicBezTo>
                  <a:cubicBezTo>
                    <a:pt x="228130" y="213182"/>
                    <a:pt x="230785" y="211785"/>
                    <a:pt x="233020" y="209550"/>
                  </a:cubicBezTo>
                  <a:lnTo>
                    <a:pt x="248946" y="196977"/>
                  </a:lnTo>
                  <a:cubicBezTo>
                    <a:pt x="255093" y="191947"/>
                    <a:pt x="263195" y="183565"/>
                    <a:pt x="273254" y="171831"/>
                  </a:cubicBezTo>
                  <a:cubicBezTo>
                    <a:pt x="276607" y="168478"/>
                    <a:pt x="281077" y="162890"/>
                    <a:pt x="286665" y="155067"/>
                  </a:cubicBezTo>
                  <a:cubicBezTo>
                    <a:pt x="292253" y="146126"/>
                    <a:pt x="296164" y="139141"/>
                    <a:pt x="298400" y="134112"/>
                  </a:cubicBezTo>
                  <a:cubicBezTo>
                    <a:pt x="301194" y="129641"/>
                    <a:pt x="300076" y="125450"/>
                    <a:pt x="295047" y="121539"/>
                  </a:cubicBezTo>
                  <a:lnTo>
                    <a:pt x="290018" y="113995"/>
                  </a:lnTo>
                  <a:cubicBezTo>
                    <a:pt x="290576" y="113436"/>
                    <a:pt x="291414" y="112877"/>
                    <a:pt x="292532" y="112318"/>
                  </a:cubicBezTo>
                  <a:cubicBezTo>
                    <a:pt x="293650" y="111760"/>
                    <a:pt x="294488" y="111201"/>
                    <a:pt x="295047" y="110642"/>
                  </a:cubicBezTo>
                  <a:lnTo>
                    <a:pt x="295885" y="111480"/>
                  </a:lnTo>
                  <a:cubicBezTo>
                    <a:pt x="297561" y="114274"/>
                    <a:pt x="301194" y="115671"/>
                    <a:pt x="306782" y="115671"/>
                  </a:cubicBezTo>
                  <a:cubicBezTo>
                    <a:pt x="312928" y="115671"/>
                    <a:pt x="319075" y="117627"/>
                    <a:pt x="325222" y="121539"/>
                  </a:cubicBezTo>
                  <a:cubicBezTo>
                    <a:pt x="330251" y="124333"/>
                    <a:pt x="335839" y="129082"/>
                    <a:pt x="341986" y="135788"/>
                  </a:cubicBezTo>
                  <a:cubicBezTo>
                    <a:pt x="341986" y="136347"/>
                    <a:pt x="342405" y="137045"/>
                    <a:pt x="343243" y="137883"/>
                  </a:cubicBezTo>
                  <a:cubicBezTo>
                    <a:pt x="344082" y="138722"/>
                    <a:pt x="344780" y="139420"/>
                    <a:pt x="345339" y="139979"/>
                  </a:cubicBezTo>
                  <a:cubicBezTo>
                    <a:pt x="345897" y="141097"/>
                    <a:pt x="346456" y="142214"/>
                    <a:pt x="347015" y="143332"/>
                  </a:cubicBezTo>
                  <a:cubicBezTo>
                    <a:pt x="347574" y="144449"/>
                    <a:pt x="347853" y="145846"/>
                    <a:pt x="347853" y="147523"/>
                  </a:cubicBezTo>
                  <a:cubicBezTo>
                    <a:pt x="347853" y="149758"/>
                    <a:pt x="347015" y="151714"/>
                    <a:pt x="345339" y="153390"/>
                  </a:cubicBezTo>
                  <a:cubicBezTo>
                    <a:pt x="343104" y="156184"/>
                    <a:pt x="341287" y="158838"/>
                    <a:pt x="339891" y="161353"/>
                  </a:cubicBezTo>
                  <a:cubicBezTo>
                    <a:pt x="338494" y="163868"/>
                    <a:pt x="337236" y="165963"/>
                    <a:pt x="336119" y="167640"/>
                  </a:cubicBezTo>
                  <a:lnTo>
                    <a:pt x="324384" y="178536"/>
                  </a:lnTo>
                  <a:cubicBezTo>
                    <a:pt x="319913" y="180771"/>
                    <a:pt x="316281" y="183286"/>
                    <a:pt x="313487" y="186080"/>
                  </a:cubicBezTo>
                  <a:cubicBezTo>
                    <a:pt x="322428" y="183286"/>
                    <a:pt x="330531" y="180492"/>
                    <a:pt x="337795" y="177698"/>
                  </a:cubicBezTo>
                  <a:cubicBezTo>
                    <a:pt x="367970" y="167640"/>
                    <a:pt x="390881" y="160934"/>
                    <a:pt x="406527" y="157581"/>
                  </a:cubicBezTo>
                  <a:cubicBezTo>
                    <a:pt x="405969" y="159258"/>
                    <a:pt x="406248" y="160655"/>
                    <a:pt x="407366" y="161772"/>
                  </a:cubicBezTo>
                  <a:cubicBezTo>
                    <a:pt x="408483" y="162890"/>
                    <a:pt x="409880" y="163728"/>
                    <a:pt x="411557" y="164287"/>
                  </a:cubicBezTo>
                  <a:cubicBezTo>
                    <a:pt x="416027" y="165963"/>
                    <a:pt x="417424" y="168198"/>
                    <a:pt x="415748" y="170992"/>
                  </a:cubicBezTo>
                  <a:cubicBezTo>
                    <a:pt x="415748" y="171551"/>
                    <a:pt x="415887" y="171970"/>
                    <a:pt x="416167" y="172250"/>
                  </a:cubicBezTo>
                  <a:cubicBezTo>
                    <a:pt x="416446" y="172529"/>
                    <a:pt x="416865" y="172669"/>
                    <a:pt x="417424" y="172669"/>
                  </a:cubicBezTo>
                  <a:cubicBezTo>
                    <a:pt x="420218" y="172669"/>
                    <a:pt x="422174" y="172948"/>
                    <a:pt x="423291" y="173507"/>
                  </a:cubicBezTo>
                  <a:cubicBezTo>
                    <a:pt x="423850" y="174066"/>
                    <a:pt x="423571" y="174904"/>
                    <a:pt x="422453" y="176022"/>
                  </a:cubicBezTo>
                  <a:cubicBezTo>
                    <a:pt x="421336" y="177139"/>
                    <a:pt x="421894" y="178257"/>
                    <a:pt x="424130" y="179374"/>
                  </a:cubicBezTo>
                  <a:cubicBezTo>
                    <a:pt x="421336" y="180492"/>
                    <a:pt x="420777" y="182168"/>
                    <a:pt x="422453" y="184404"/>
                  </a:cubicBezTo>
                  <a:cubicBezTo>
                    <a:pt x="424130" y="186080"/>
                    <a:pt x="425527" y="188874"/>
                    <a:pt x="426644" y="192786"/>
                  </a:cubicBezTo>
                  <a:cubicBezTo>
                    <a:pt x="427203" y="193344"/>
                    <a:pt x="427343" y="193763"/>
                    <a:pt x="427063" y="194043"/>
                  </a:cubicBezTo>
                  <a:cubicBezTo>
                    <a:pt x="426784" y="194322"/>
                    <a:pt x="426924" y="194741"/>
                    <a:pt x="427482" y="195300"/>
                  </a:cubicBezTo>
                  <a:cubicBezTo>
                    <a:pt x="426924" y="195859"/>
                    <a:pt x="426784" y="196557"/>
                    <a:pt x="427063" y="197396"/>
                  </a:cubicBezTo>
                  <a:cubicBezTo>
                    <a:pt x="427343" y="198234"/>
                    <a:pt x="427482" y="198932"/>
                    <a:pt x="427482" y="199491"/>
                  </a:cubicBezTo>
                  <a:cubicBezTo>
                    <a:pt x="427482" y="199491"/>
                    <a:pt x="426924" y="200888"/>
                    <a:pt x="425806" y="203682"/>
                  </a:cubicBezTo>
                  <a:cubicBezTo>
                    <a:pt x="423571" y="203123"/>
                    <a:pt x="421336" y="203403"/>
                    <a:pt x="419100" y="204520"/>
                  </a:cubicBezTo>
                  <a:cubicBezTo>
                    <a:pt x="416865" y="205638"/>
                    <a:pt x="415468" y="206476"/>
                    <a:pt x="414909" y="207035"/>
                  </a:cubicBezTo>
                  <a:cubicBezTo>
                    <a:pt x="411557" y="208711"/>
                    <a:pt x="408204" y="209550"/>
                    <a:pt x="404851" y="209550"/>
                  </a:cubicBezTo>
                  <a:lnTo>
                    <a:pt x="391440" y="211226"/>
                  </a:lnTo>
                  <a:lnTo>
                    <a:pt x="377190" y="212902"/>
                  </a:lnTo>
                  <a:cubicBezTo>
                    <a:pt x="371043" y="215138"/>
                    <a:pt x="365176" y="216814"/>
                    <a:pt x="359588" y="217932"/>
                  </a:cubicBezTo>
                  <a:cubicBezTo>
                    <a:pt x="358471" y="218490"/>
                    <a:pt x="355397" y="219329"/>
                    <a:pt x="350368" y="220446"/>
                  </a:cubicBezTo>
                  <a:cubicBezTo>
                    <a:pt x="342545" y="222681"/>
                    <a:pt x="333883" y="225755"/>
                    <a:pt x="324384" y="229666"/>
                  </a:cubicBezTo>
                  <a:lnTo>
                    <a:pt x="300914" y="235534"/>
                  </a:lnTo>
                  <a:cubicBezTo>
                    <a:pt x="283033" y="241681"/>
                    <a:pt x="271577" y="245592"/>
                    <a:pt x="266548" y="247269"/>
                  </a:cubicBezTo>
                  <a:cubicBezTo>
                    <a:pt x="258166" y="249504"/>
                    <a:pt x="245314" y="255371"/>
                    <a:pt x="227991" y="264871"/>
                  </a:cubicBezTo>
                  <a:cubicBezTo>
                    <a:pt x="216815" y="269900"/>
                    <a:pt x="206198" y="278282"/>
                    <a:pt x="196139" y="290017"/>
                  </a:cubicBezTo>
                  <a:cubicBezTo>
                    <a:pt x="193345" y="293370"/>
                    <a:pt x="190830" y="297840"/>
                    <a:pt x="188595" y="303428"/>
                  </a:cubicBezTo>
                  <a:cubicBezTo>
                    <a:pt x="188595" y="303428"/>
                    <a:pt x="188735" y="303568"/>
                    <a:pt x="189015" y="303847"/>
                  </a:cubicBezTo>
                  <a:cubicBezTo>
                    <a:pt x="189294" y="304126"/>
                    <a:pt x="189434" y="304266"/>
                    <a:pt x="189434" y="304266"/>
                  </a:cubicBezTo>
                  <a:lnTo>
                    <a:pt x="211227" y="294208"/>
                  </a:lnTo>
                  <a:lnTo>
                    <a:pt x="258166" y="270738"/>
                  </a:lnTo>
                  <a:cubicBezTo>
                    <a:pt x="262636" y="267944"/>
                    <a:pt x="267805" y="265569"/>
                    <a:pt x="273673" y="263613"/>
                  </a:cubicBezTo>
                  <a:cubicBezTo>
                    <a:pt x="279540" y="261658"/>
                    <a:pt x="283591" y="260400"/>
                    <a:pt x="285827" y="259842"/>
                  </a:cubicBezTo>
                  <a:cubicBezTo>
                    <a:pt x="290297" y="258165"/>
                    <a:pt x="295047" y="255930"/>
                    <a:pt x="300076" y="253136"/>
                  </a:cubicBezTo>
                  <a:cubicBezTo>
                    <a:pt x="309017" y="250901"/>
                    <a:pt x="315722" y="248666"/>
                    <a:pt x="320193" y="246430"/>
                  </a:cubicBezTo>
                  <a:cubicBezTo>
                    <a:pt x="321869" y="245313"/>
                    <a:pt x="323685" y="245033"/>
                    <a:pt x="325641" y="245592"/>
                  </a:cubicBezTo>
                  <a:cubicBezTo>
                    <a:pt x="327597" y="246151"/>
                    <a:pt x="329134" y="246430"/>
                    <a:pt x="330251" y="246430"/>
                  </a:cubicBezTo>
                  <a:lnTo>
                    <a:pt x="329413" y="251460"/>
                  </a:lnTo>
                  <a:cubicBezTo>
                    <a:pt x="334442" y="251460"/>
                    <a:pt x="338913" y="252577"/>
                    <a:pt x="342824" y="254812"/>
                  </a:cubicBezTo>
                  <a:cubicBezTo>
                    <a:pt x="346736" y="257048"/>
                    <a:pt x="350647" y="260121"/>
                    <a:pt x="354559" y="264033"/>
                  </a:cubicBezTo>
                  <a:cubicBezTo>
                    <a:pt x="355677" y="264591"/>
                    <a:pt x="359309" y="267385"/>
                    <a:pt x="365456" y="272415"/>
                  </a:cubicBezTo>
                  <a:cubicBezTo>
                    <a:pt x="366573" y="273532"/>
                    <a:pt x="367691" y="274929"/>
                    <a:pt x="368808" y="276606"/>
                  </a:cubicBezTo>
                  <a:cubicBezTo>
                    <a:pt x="369926" y="278282"/>
                    <a:pt x="371043" y="279400"/>
                    <a:pt x="372161" y="279958"/>
                  </a:cubicBezTo>
                  <a:cubicBezTo>
                    <a:pt x="374396" y="281635"/>
                    <a:pt x="375933" y="283870"/>
                    <a:pt x="376771" y="286664"/>
                  </a:cubicBezTo>
                  <a:cubicBezTo>
                    <a:pt x="377609" y="289458"/>
                    <a:pt x="378308" y="291414"/>
                    <a:pt x="378867" y="292531"/>
                  </a:cubicBezTo>
                  <a:cubicBezTo>
                    <a:pt x="379984" y="294208"/>
                    <a:pt x="381382" y="295605"/>
                    <a:pt x="383058" y="296722"/>
                  </a:cubicBezTo>
                  <a:cubicBezTo>
                    <a:pt x="385852" y="299516"/>
                    <a:pt x="386131" y="302310"/>
                    <a:pt x="383896" y="305104"/>
                  </a:cubicBezTo>
                  <a:lnTo>
                    <a:pt x="375514" y="324383"/>
                  </a:lnTo>
                  <a:lnTo>
                    <a:pt x="370485" y="340309"/>
                  </a:lnTo>
                  <a:cubicBezTo>
                    <a:pt x="369926" y="340868"/>
                    <a:pt x="369507" y="341706"/>
                    <a:pt x="369228" y="342823"/>
                  </a:cubicBezTo>
                  <a:cubicBezTo>
                    <a:pt x="368948" y="343941"/>
                    <a:pt x="368808" y="345059"/>
                    <a:pt x="368808" y="346176"/>
                  </a:cubicBezTo>
                  <a:cubicBezTo>
                    <a:pt x="368250" y="348411"/>
                    <a:pt x="367551" y="350088"/>
                    <a:pt x="366713" y="351205"/>
                  </a:cubicBezTo>
                  <a:cubicBezTo>
                    <a:pt x="365875" y="352323"/>
                    <a:pt x="365176" y="353441"/>
                    <a:pt x="364617" y="354558"/>
                  </a:cubicBezTo>
                  <a:lnTo>
                    <a:pt x="362941" y="360426"/>
                  </a:lnTo>
                  <a:cubicBezTo>
                    <a:pt x="361823" y="364896"/>
                    <a:pt x="359588" y="371602"/>
                    <a:pt x="356236" y="380542"/>
                  </a:cubicBezTo>
                  <a:cubicBezTo>
                    <a:pt x="355677" y="385013"/>
                    <a:pt x="353721" y="390601"/>
                    <a:pt x="350368" y="397306"/>
                  </a:cubicBezTo>
                  <a:lnTo>
                    <a:pt x="337795" y="420776"/>
                  </a:lnTo>
                  <a:cubicBezTo>
                    <a:pt x="335560" y="423011"/>
                    <a:pt x="333325" y="425246"/>
                    <a:pt x="331090" y="427482"/>
                  </a:cubicBezTo>
                  <a:cubicBezTo>
                    <a:pt x="328854" y="429717"/>
                    <a:pt x="326619" y="431952"/>
                    <a:pt x="324384" y="434187"/>
                  </a:cubicBezTo>
                  <a:cubicBezTo>
                    <a:pt x="322707" y="433628"/>
                    <a:pt x="321310" y="431952"/>
                    <a:pt x="320193" y="429158"/>
                  </a:cubicBezTo>
                  <a:cubicBezTo>
                    <a:pt x="316840" y="425805"/>
                    <a:pt x="314325" y="426085"/>
                    <a:pt x="312649" y="429996"/>
                  </a:cubicBezTo>
                  <a:cubicBezTo>
                    <a:pt x="310973" y="431673"/>
                    <a:pt x="309296" y="432511"/>
                    <a:pt x="307620" y="432511"/>
                  </a:cubicBezTo>
                  <a:cubicBezTo>
                    <a:pt x="306502" y="431952"/>
                    <a:pt x="305105" y="432371"/>
                    <a:pt x="303429" y="433768"/>
                  </a:cubicBezTo>
                  <a:cubicBezTo>
                    <a:pt x="301752" y="435165"/>
                    <a:pt x="300355" y="436143"/>
                    <a:pt x="299238" y="436702"/>
                  </a:cubicBezTo>
                  <a:cubicBezTo>
                    <a:pt x="298120" y="436702"/>
                    <a:pt x="296723" y="436841"/>
                    <a:pt x="295047" y="437121"/>
                  </a:cubicBezTo>
                  <a:cubicBezTo>
                    <a:pt x="293370" y="437400"/>
                    <a:pt x="291694" y="437261"/>
                    <a:pt x="290018" y="436702"/>
                  </a:cubicBezTo>
                  <a:cubicBezTo>
                    <a:pt x="287224" y="436702"/>
                    <a:pt x="283033" y="435584"/>
                    <a:pt x="277445" y="433349"/>
                  </a:cubicBezTo>
                  <a:cubicBezTo>
                    <a:pt x="268504" y="431673"/>
                    <a:pt x="260960" y="428040"/>
                    <a:pt x="254813" y="422452"/>
                  </a:cubicBezTo>
                  <a:lnTo>
                    <a:pt x="251461" y="424129"/>
                  </a:lnTo>
                  <a:cubicBezTo>
                    <a:pt x="247549" y="426364"/>
                    <a:pt x="244056" y="428599"/>
                    <a:pt x="240983" y="430834"/>
                  </a:cubicBezTo>
                  <a:cubicBezTo>
                    <a:pt x="237909" y="433070"/>
                    <a:pt x="234976" y="435025"/>
                    <a:pt x="232182" y="436702"/>
                  </a:cubicBezTo>
                  <a:cubicBezTo>
                    <a:pt x="217653" y="447319"/>
                    <a:pt x="208992" y="454025"/>
                    <a:pt x="206198" y="456819"/>
                  </a:cubicBezTo>
                  <a:cubicBezTo>
                    <a:pt x="202286" y="460171"/>
                    <a:pt x="198375" y="463664"/>
                    <a:pt x="194463" y="467296"/>
                  </a:cubicBezTo>
                  <a:cubicBezTo>
                    <a:pt x="190551" y="470928"/>
                    <a:pt x="186639" y="474421"/>
                    <a:pt x="182728" y="477774"/>
                  </a:cubicBezTo>
                  <a:cubicBezTo>
                    <a:pt x="183287" y="478891"/>
                    <a:pt x="183985" y="479869"/>
                    <a:pt x="184824" y="480707"/>
                  </a:cubicBezTo>
                  <a:cubicBezTo>
                    <a:pt x="185662" y="481545"/>
                    <a:pt x="186360" y="482244"/>
                    <a:pt x="186919" y="482803"/>
                  </a:cubicBezTo>
                  <a:cubicBezTo>
                    <a:pt x="199213" y="493979"/>
                    <a:pt x="210109" y="502361"/>
                    <a:pt x="219609" y="507949"/>
                  </a:cubicBezTo>
                  <a:cubicBezTo>
                    <a:pt x="226873" y="511302"/>
                    <a:pt x="237770" y="514654"/>
                    <a:pt x="252299" y="518007"/>
                  </a:cubicBezTo>
                  <a:cubicBezTo>
                    <a:pt x="263475" y="520242"/>
                    <a:pt x="275349" y="521360"/>
                    <a:pt x="287922" y="521360"/>
                  </a:cubicBezTo>
                  <a:cubicBezTo>
                    <a:pt x="300495" y="521360"/>
                    <a:pt x="308179" y="521360"/>
                    <a:pt x="310973" y="521360"/>
                  </a:cubicBezTo>
                  <a:cubicBezTo>
                    <a:pt x="328295" y="521360"/>
                    <a:pt x="346736" y="519125"/>
                    <a:pt x="366294" y="514654"/>
                  </a:cubicBezTo>
                  <a:cubicBezTo>
                    <a:pt x="370764" y="514096"/>
                    <a:pt x="376073" y="512699"/>
                    <a:pt x="382220" y="510463"/>
                  </a:cubicBezTo>
                  <a:cubicBezTo>
                    <a:pt x="384455" y="509905"/>
                    <a:pt x="385573" y="508508"/>
                    <a:pt x="385573" y="506272"/>
                  </a:cubicBezTo>
                  <a:cubicBezTo>
                    <a:pt x="385573" y="504596"/>
                    <a:pt x="385293" y="503059"/>
                    <a:pt x="384734" y="501662"/>
                  </a:cubicBezTo>
                  <a:cubicBezTo>
                    <a:pt x="384175" y="500265"/>
                    <a:pt x="383617" y="499287"/>
                    <a:pt x="383058" y="498729"/>
                  </a:cubicBezTo>
                  <a:lnTo>
                    <a:pt x="377190" y="483641"/>
                  </a:lnTo>
                  <a:lnTo>
                    <a:pt x="367970" y="471906"/>
                  </a:lnTo>
                  <a:cubicBezTo>
                    <a:pt x="367970" y="471906"/>
                    <a:pt x="363779" y="466877"/>
                    <a:pt x="355397" y="456819"/>
                  </a:cubicBezTo>
                  <a:cubicBezTo>
                    <a:pt x="355397" y="456260"/>
                    <a:pt x="354838" y="455422"/>
                    <a:pt x="353721" y="454304"/>
                  </a:cubicBezTo>
                  <a:lnTo>
                    <a:pt x="351206" y="454304"/>
                  </a:lnTo>
                  <a:lnTo>
                    <a:pt x="349530" y="459333"/>
                  </a:lnTo>
                  <a:lnTo>
                    <a:pt x="348692" y="461010"/>
                  </a:lnTo>
                  <a:cubicBezTo>
                    <a:pt x="347015" y="461568"/>
                    <a:pt x="345758" y="462826"/>
                    <a:pt x="344920" y="464781"/>
                  </a:cubicBezTo>
                  <a:cubicBezTo>
                    <a:pt x="344082" y="466737"/>
                    <a:pt x="343104" y="468274"/>
                    <a:pt x="341986" y="469392"/>
                  </a:cubicBezTo>
                  <a:cubicBezTo>
                    <a:pt x="340868" y="470509"/>
                    <a:pt x="339611" y="472325"/>
                    <a:pt x="338214" y="474840"/>
                  </a:cubicBezTo>
                  <a:cubicBezTo>
                    <a:pt x="336817" y="477354"/>
                    <a:pt x="335001" y="478891"/>
                    <a:pt x="332766" y="479450"/>
                  </a:cubicBezTo>
                  <a:cubicBezTo>
                    <a:pt x="329972" y="480568"/>
                    <a:pt x="328016" y="482803"/>
                    <a:pt x="326898" y="486156"/>
                  </a:cubicBezTo>
                  <a:cubicBezTo>
                    <a:pt x="326340" y="487273"/>
                    <a:pt x="325222" y="488950"/>
                    <a:pt x="323546" y="491185"/>
                  </a:cubicBezTo>
                  <a:cubicBezTo>
                    <a:pt x="321869" y="493420"/>
                    <a:pt x="319634" y="495096"/>
                    <a:pt x="316840" y="496214"/>
                  </a:cubicBezTo>
                  <a:cubicBezTo>
                    <a:pt x="315164" y="497332"/>
                    <a:pt x="313906" y="498449"/>
                    <a:pt x="313068" y="499567"/>
                  </a:cubicBezTo>
                  <a:cubicBezTo>
                    <a:pt x="312230" y="500684"/>
                    <a:pt x="311252" y="501523"/>
                    <a:pt x="310134" y="502081"/>
                  </a:cubicBezTo>
                  <a:cubicBezTo>
                    <a:pt x="308458" y="503758"/>
                    <a:pt x="305664" y="504596"/>
                    <a:pt x="301752" y="504596"/>
                  </a:cubicBezTo>
                  <a:lnTo>
                    <a:pt x="295047" y="504596"/>
                  </a:lnTo>
                  <a:cubicBezTo>
                    <a:pt x="292253" y="504596"/>
                    <a:pt x="289738" y="504317"/>
                    <a:pt x="287503" y="503758"/>
                  </a:cubicBezTo>
                  <a:cubicBezTo>
                    <a:pt x="285268" y="503199"/>
                    <a:pt x="283312" y="502640"/>
                    <a:pt x="281636" y="502081"/>
                  </a:cubicBezTo>
                  <a:cubicBezTo>
                    <a:pt x="281636" y="502081"/>
                    <a:pt x="279121" y="500405"/>
                    <a:pt x="274092" y="497052"/>
                  </a:cubicBezTo>
                  <a:lnTo>
                    <a:pt x="259004" y="492023"/>
                  </a:lnTo>
                  <a:cubicBezTo>
                    <a:pt x="256769" y="489788"/>
                    <a:pt x="255652" y="488670"/>
                    <a:pt x="255652" y="488670"/>
                  </a:cubicBezTo>
                  <a:cubicBezTo>
                    <a:pt x="253416" y="481406"/>
                    <a:pt x="252019" y="476656"/>
                    <a:pt x="251461" y="474421"/>
                  </a:cubicBezTo>
                  <a:cubicBezTo>
                    <a:pt x="249225" y="469392"/>
                    <a:pt x="250343" y="465201"/>
                    <a:pt x="254813" y="461848"/>
                  </a:cubicBezTo>
                  <a:cubicBezTo>
                    <a:pt x="255372" y="461289"/>
                    <a:pt x="256350" y="460590"/>
                    <a:pt x="257747" y="459752"/>
                  </a:cubicBezTo>
                  <a:cubicBezTo>
                    <a:pt x="259144" y="458914"/>
                    <a:pt x="260122" y="457657"/>
                    <a:pt x="260681" y="455980"/>
                  </a:cubicBezTo>
                  <a:cubicBezTo>
                    <a:pt x="260122" y="462127"/>
                    <a:pt x="262916" y="467995"/>
                    <a:pt x="269063" y="473583"/>
                  </a:cubicBezTo>
                  <a:cubicBezTo>
                    <a:pt x="270739" y="474700"/>
                    <a:pt x="272276" y="475259"/>
                    <a:pt x="273673" y="475259"/>
                  </a:cubicBezTo>
                  <a:cubicBezTo>
                    <a:pt x="275070" y="475259"/>
                    <a:pt x="276607" y="474700"/>
                    <a:pt x="278283" y="473583"/>
                  </a:cubicBezTo>
                  <a:cubicBezTo>
                    <a:pt x="291694" y="464642"/>
                    <a:pt x="301752" y="458216"/>
                    <a:pt x="308458" y="454304"/>
                  </a:cubicBezTo>
                  <a:cubicBezTo>
                    <a:pt x="317399" y="449834"/>
                    <a:pt x="324104" y="446201"/>
                    <a:pt x="328575" y="443407"/>
                  </a:cubicBezTo>
                  <a:cubicBezTo>
                    <a:pt x="329692" y="443407"/>
                    <a:pt x="330531" y="443128"/>
                    <a:pt x="331090" y="442569"/>
                  </a:cubicBezTo>
                  <a:lnTo>
                    <a:pt x="331090" y="440893"/>
                  </a:lnTo>
                  <a:lnTo>
                    <a:pt x="310134" y="435025"/>
                  </a:lnTo>
                  <a:lnTo>
                    <a:pt x="311811" y="435025"/>
                  </a:lnTo>
                  <a:cubicBezTo>
                    <a:pt x="314605" y="435025"/>
                    <a:pt x="318796" y="435584"/>
                    <a:pt x="324384" y="436702"/>
                  </a:cubicBezTo>
                  <a:lnTo>
                    <a:pt x="328575" y="436702"/>
                  </a:lnTo>
                  <a:lnTo>
                    <a:pt x="332766" y="436702"/>
                  </a:lnTo>
                  <a:cubicBezTo>
                    <a:pt x="335560" y="437819"/>
                    <a:pt x="338913" y="438099"/>
                    <a:pt x="342824" y="437540"/>
                  </a:cubicBezTo>
                  <a:cubicBezTo>
                    <a:pt x="350089" y="434187"/>
                    <a:pt x="356515" y="431673"/>
                    <a:pt x="362103" y="429996"/>
                  </a:cubicBezTo>
                  <a:cubicBezTo>
                    <a:pt x="367691" y="428320"/>
                    <a:pt x="372441" y="426643"/>
                    <a:pt x="376352" y="424967"/>
                  </a:cubicBezTo>
                  <a:cubicBezTo>
                    <a:pt x="385293" y="422732"/>
                    <a:pt x="391999" y="420776"/>
                    <a:pt x="396469" y="419100"/>
                  </a:cubicBezTo>
                  <a:cubicBezTo>
                    <a:pt x="394793" y="420776"/>
                    <a:pt x="390741" y="424967"/>
                    <a:pt x="384315" y="431673"/>
                  </a:cubicBezTo>
                  <a:cubicBezTo>
                    <a:pt x="377889" y="438378"/>
                    <a:pt x="371043" y="443687"/>
                    <a:pt x="363779" y="447598"/>
                  </a:cubicBezTo>
                  <a:cubicBezTo>
                    <a:pt x="372720" y="454304"/>
                    <a:pt x="379426" y="459613"/>
                    <a:pt x="383896" y="463524"/>
                  </a:cubicBezTo>
                  <a:cubicBezTo>
                    <a:pt x="389484" y="467995"/>
                    <a:pt x="393396" y="471627"/>
                    <a:pt x="395631" y="474421"/>
                  </a:cubicBezTo>
                  <a:cubicBezTo>
                    <a:pt x="404013" y="480009"/>
                    <a:pt x="410719" y="485317"/>
                    <a:pt x="415748" y="490347"/>
                  </a:cubicBezTo>
                  <a:cubicBezTo>
                    <a:pt x="417983" y="492023"/>
                    <a:pt x="420637" y="494118"/>
                    <a:pt x="423711" y="496633"/>
                  </a:cubicBezTo>
                  <a:cubicBezTo>
                    <a:pt x="426784" y="499148"/>
                    <a:pt x="429438" y="500964"/>
                    <a:pt x="431673" y="502081"/>
                  </a:cubicBezTo>
                  <a:cubicBezTo>
                    <a:pt x="433909" y="503199"/>
                    <a:pt x="437541" y="506272"/>
                    <a:pt x="442570" y="511302"/>
                  </a:cubicBezTo>
                  <a:cubicBezTo>
                    <a:pt x="445364" y="514096"/>
                    <a:pt x="446761" y="517728"/>
                    <a:pt x="446761" y="522198"/>
                  </a:cubicBezTo>
                  <a:lnTo>
                    <a:pt x="446761" y="525551"/>
                  </a:lnTo>
                  <a:cubicBezTo>
                    <a:pt x="446761" y="526669"/>
                    <a:pt x="447040" y="527507"/>
                    <a:pt x="447599" y="528066"/>
                  </a:cubicBezTo>
                  <a:cubicBezTo>
                    <a:pt x="448158" y="528624"/>
                    <a:pt x="448717" y="529183"/>
                    <a:pt x="449276" y="529742"/>
                  </a:cubicBezTo>
                  <a:cubicBezTo>
                    <a:pt x="449835" y="530860"/>
                    <a:pt x="450114" y="532536"/>
                    <a:pt x="450114" y="534771"/>
                  </a:cubicBezTo>
                  <a:lnTo>
                    <a:pt x="450952" y="534771"/>
                  </a:lnTo>
                  <a:lnTo>
                    <a:pt x="440056" y="538962"/>
                  </a:lnTo>
                  <a:lnTo>
                    <a:pt x="433350" y="543153"/>
                  </a:lnTo>
                  <a:lnTo>
                    <a:pt x="431673" y="544830"/>
                  </a:lnTo>
                  <a:cubicBezTo>
                    <a:pt x="428879" y="545388"/>
                    <a:pt x="425247" y="546785"/>
                    <a:pt x="420777" y="549021"/>
                  </a:cubicBezTo>
                  <a:lnTo>
                    <a:pt x="419939" y="549021"/>
                  </a:lnTo>
                  <a:cubicBezTo>
                    <a:pt x="416586" y="549021"/>
                    <a:pt x="412954" y="549719"/>
                    <a:pt x="409042" y="551116"/>
                  </a:cubicBezTo>
                  <a:cubicBezTo>
                    <a:pt x="405130" y="552513"/>
                    <a:pt x="402336" y="553491"/>
                    <a:pt x="400660" y="554050"/>
                  </a:cubicBezTo>
                  <a:cubicBezTo>
                    <a:pt x="396748" y="555167"/>
                    <a:pt x="391859" y="556145"/>
                    <a:pt x="385992" y="556983"/>
                  </a:cubicBezTo>
                  <a:cubicBezTo>
                    <a:pt x="380124" y="557822"/>
                    <a:pt x="375514" y="558520"/>
                    <a:pt x="372161" y="559079"/>
                  </a:cubicBezTo>
                  <a:cubicBezTo>
                    <a:pt x="368250" y="559638"/>
                    <a:pt x="363081" y="560197"/>
                    <a:pt x="356655" y="560755"/>
                  </a:cubicBezTo>
                  <a:cubicBezTo>
                    <a:pt x="350228" y="561314"/>
                    <a:pt x="342545" y="561594"/>
                    <a:pt x="333604" y="561594"/>
                  </a:cubicBezTo>
                  <a:cubicBezTo>
                    <a:pt x="325781" y="561594"/>
                    <a:pt x="320193" y="561314"/>
                    <a:pt x="316840" y="560755"/>
                  </a:cubicBezTo>
                  <a:lnTo>
                    <a:pt x="306782" y="559917"/>
                  </a:lnTo>
                  <a:cubicBezTo>
                    <a:pt x="302870" y="561035"/>
                    <a:pt x="298819" y="561174"/>
                    <a:pt x="294628" y="560336"/>
                  </a:cubicBezTo>
                  <a:cubicBezTo>
                    <a:pt x="290437" y="559498"/>
                    <a:pt x="287503" y="559079"/>
                    <a:pt x="285827" y="559079"/>
                  </a:cubicBezTo>
                  <a:cubicBezTo>
                    <a:pt x="270180" y="559079"/>
                    <a:pt x="255652" y="555726"/>
                    <a:pt x="242240" y="549021"/>
                  </a:cubicBezTo>
                  <a:cubicBezTo>
                    <a:pt x="238329" y="546785"/>
                    <a:pt x="233719" y="544271"/>
                    <a:pt x="228410" y="541477"/>
                  </a:cubicBezTo>
                  <a:cubicBezTo>
                    <a:pt x="223101" y="538683"/>
                    <a:pt x="218491" y="536448"/>
                    <a:pt x="214580" y="534771"/>
                  </a:cubicBezTo>
                  <a:cubicBezTo>
                    <a:pt x="211785" y="533095"/>
                    <a:pt x="207036" y="528904"/>
                    <a:pt x="200330" y="522198"/>
                  </a:cubicBezTo>
                  <a:lnTo>
                    <a:pt x="190272" y="512140"/>
                  </a:lnTo>
                  <a:cubicBezTo>
                    <a:pt x="183566" y="504317"/>
                    <a:pt x="179934" y="498170"/>
                    <a:pt x="179375" y="493699"/>
                  </a:cubicBezTo>
                  <a:lnTo>
                    <a:pt x="176023" y="484479"/>
                  </a:lnTo>
                  <a:cubicBezTo>
                    <a:pt x="174905" y="485597"/>
                    <a:pt x="173508" y="487553"/>
                    <a:pt x="171832" y="490347"/>
                  </a:cubicBezTo>
                  <a:cubicBezTo>
                    <a:pt x="162891" y="496493"/>
                    <a:pt x="151715" y="507390"/>
                    <a:pt x="138303" y="523036"/>
                  </a:cubicBezTo>
                  <a:lnTo>
                    <a:pt x="112319" y="548182"/>
                  </a:lnTo>
                  <a:lnTo>
                    <a:pt x="106452" y="549859"/>
                  </a:lnTo>
                  <a:cubicBezTo>
                    <a:pt x="104775" y="550418"/>
                    <a:pt x="103797" y="550278"/>
                    <a:pt x="103518" y="549440"/>
                  </a:cubicBezTo>
                  <a:cubicBezTo>
                    <a:pt x="103239" y="548601"/>
                    <a:pt x="102820" y="547903"/>
                    <a:pt x="102261" y="547344"/>
                  </a:cubicBezTo>
                  <a:lnTo>
                    <a:pt x="95555" y="542315"/>
                  </a:lnTo>
                  <a:cubicBezTo>
                    <a:pt x="93879" y="540639"/>
                    <a:pt x="93041" y="539242"/>
                    <a:pt x="93041" y="538124"/>
                  </a:cubicBezTo>
                  <a:cubicBezTo>
                    <a:pt x="93041" y="531418"/>
                    <a:pt x="93320" y="526110"/>
                    <a:pt x="93879" y="522198"/>
                  </a:cubicBezTo>
                  <a:cubicBezTo>
                    <a:pt x="93879" y="521081"/>
                    <a:pt x="93879" y="520522"/>
                    <a:pt x="93879" y="520522"/>
                  </a:cubicBezTo>
                  <a:cubicBezTo>
                    <a:pt x="93320" y="517728"/>
                    <a:pt x="94438" y="514375"/>
                    <a:pt x="97232" y="510463"/>
                  </a:cubicBezTo>
                  <a:cubicBezTo>
                    <a:pt x="98349" y="509346"/>
                    <a:pt x="99187" y="508787"/>
                    <a:pt x="99746" y="508787"/>
                  </a:cubicBezTo>
                  <a:cubicBezTo>
                    <a:pt x="101981" y="509346"/>
                    <a:pt x="103658" y="509066"/>
                    <a:pt x="104775" y="507949"/>
                  </a:cubicBezTo>
                  <a:cubicBezTo>
                    <a:pt x="105893" y="506831"/>
                    <a:pt x="106731" y="505993"/>
                    <a:pt x="107290" y="505434"/>
                  </a:cubicBezTo>
                  <a:lnTo>
                    <a:pt x="148362" y="466039"/>
                  </a:lnTo>
                  <a:lnTo>
                    <a:pt x="180213" y="436702"/>
                  </a:lnTo>
                  <a:cubicBezTo>
                    <a:pt x="182449" y="434467"/>
                    <a:pt x="183426" y="432930"/>
                    <a:pt x="183147" y="432092"/>
                  </a:cubicBezTo>
                  <a:cubicBezTo>
                    <a:pt x="182868" y="431253"/>
                    <a:pt x="181331" y="430555"/>
                    <a:pt x="178537" y="429996"/>
                  </a:cubicBezTo>
                  <a:lnTo>
                    <a:pt x="175184" y="427482"/>
                  </a:lnTo>
                  <a:cubicBezTo>
                    <a:pt x="175184" y="425246"/>
                    <a:pt x="173228" y="423570"/>
                    <a:pt x="169317" y="422452"/>
                  </a:cubicBezTo>
                  <a:cubicBezTo>
                    <a:pt x="165405" y="421894"/>
                    <a:pt x="162611" y="420497"/>
                    <a:pt x="160935" y="418261"/>
                  </a:cubicBezTo>
                  <a:cubicBezTo>
                    <a:pt x="159258" y="416026"/>
                    <a:pt x="157582" y="412673"/>
                    <a:pt x="155906" y="408203"/>
                  </a:cubicBezTo>
                  <a:cubicBezTo>
                    <a:pt x="155347" y="407644"/>
                    <a:pt x="154788" y="406806"/>
                    <a:pt x="154229" y="405688"/>
                  </a:cubicBezTo>
                  <a:cubicBezTo>
                    <a:pt x="153670" y="404571"/>
                    <a:pt x="152273" y="403733"/>
                    <a:pt x="150038" y="403174"/>
                  </a:cubicBezTo>
                  <a:cubicBezTo>
                    <a:pt x="148362" y="402056"/>
                    <a:pt x="147524" y="400100"/>
                    <a:pt x="147524" y="397306"/>
                  </a:cubicBezTo>
                  <a:cubicBezTo>
                    <a:pt x="147524" y="391718"/>
                    <a:pt x="148362" y="386410"/>
                    <a:pt x="150038" y="381381"/>
                  </a:cubicBezTo>
                  <a:cubicBezTo>
                    <a:pt x="150597" y="379145"/>
                    <a:pt x="150877" y="375234"/>
                    <a:pt x="150877" y="369646"/>
                  </a:cubicBezTo>
                  <a:cubicBezTo>
                    <a:pt x="150877" y="356793"/>
                    <a:pt x="152832" y="345338"/>
                    <a:pt x="156744" y="335280"/>
                  </a:cubicBezTo>
                  <a:cubicBezTo>
                    <a:pt x="158420" y="330809"/>
                    <a:pt x="160097" y="325361"/>
                    <a:pt x="161773" y="318935"/>
                  </a:cubicBezTo>
                  <a:cubicBezTo>
                    <a:pt x="163450" y="312508"/>
                    <a:pt x="165405" y="307340"/>
                    <a:pt x="167640" y="303428"/>
                  </a:cubicBezTo>
                  <a:cubicBezTo>
                    <a:pt x="169317" y="297840"/>
                    <a:pt x="172530" y="292252"/>
                    <a:pt x="177280" y="286664"/>
                  </a:cubicBezTo>
                  <a:cubicBezTo>
                    <a:pt x="182030" y="281076"/>
                    <a:pt x="186639" y="275767"/>
                    <a:pt x="191110" y="270738"/>
                  </a:cubicBezTo>
                  <a:cubicBezTo>
                    <a:pt x="191669" y="270179"/>
                    <a:pt x="193066" y="269062"/>
                    <a:pt x="195301" y="267385"/>
                  </a:cubicBezTo>
                  <a:cubicBezTo>
                    <a:pt x="190272" y="267944"/>
                    <a:pt x="186360" y="269062"/>
                    <a:pt x="183566" y="270738"/>
                  </a:cubicBezTo>
                  <a:lnTo>
                    <a:pt x="139142" y="284149"/>
                  </a:lnTo>
                  <a:cubicBezTo>
                    <a:pt x="135789" y="285267"/>
                    <a:pt x="131877" y="286943"/>
                    <a:pt x="127407" y="289179"/>
                  </a:cubicBezTo>
                  <a:cubicBezTo>
                    <a:pt x="122936" y="291414"/>
                    <a:pt x="119025" y="293090"/>
                    <a:pt x="115672" y="294208"/>
                  </a:cubicBezTo>
                  <a:lnTo>
                    <a:pt x="104775" y="296722"/>
                  </a:lnTo>
                  <a:cubicBezTo>
                    <a:pt x="89688" y="300075"/>
                    <a:pt x="82144" y="301752"/>
                    <a:pt x="82144" y="301752"/>
                  </a:cubicBezTo>
                  <a:cubicBezTo>
                    <a:pt x="78791" y="302869"/>
                    <a:pt x="75159" y="303707"/>
                    <a:pt x="71248" y="304266"/>
                  </a:cubicBezTo>
                  <a:cubicBezTo>
                    <a:pt x="67336" y="304825"/>
                    <a:pt x="64542" y="305104"/>
                    <a:pt x="62866" y="305104"/>
                  </a:cubicBezTo>
                  <a:lnTo>
                    <a:pt x="62027" y="305104"/>
                  </a:lnTo>
                  <a:cubicBezTo>
                    <a:pt x="59233" y="306781"/>
                    <a:pt x="56998" y="307619"/>
                    <a:pt x="55322" y="307619"/>
                  </a:cubicBezTo>
                  <a:cubicBezTo>
                    <a:pt x="53086" y="307619"/>
                    <a:pt x="50991" y="307340"/>
                    <a:pt x="49035" y="306781"/>
                  </a:cubicBezTo>
                  <a:cubicBezTo>
                    <a:pt x="47079" y="306222"/>
                    <a:pt x="44984" y="305943"/>
                    <a:pt x="42749" y="305943"/>
                  </a:cubicBezTo>
                  <a:cubicBezTo>
                    <a:pt x="35484" y="305943"/>
                    <a:pt x="30455" y="305663"/>
                    <a:pt x="27661" y="305104"/>
                  </a:cubicBezTo>
                  <a:cubicBezTo>
                    <a:pt x="24308" y="303987"/>
                    <a:pt x="21235" y="302590"/>
                    <a:pt x="18441" y="300913"/>
                  </a:cubicBezTo>
                  <a:lnTo>
                    <a:pt x="15088" y="300913"/>
                  </a:lnTo>
                  <a:cubicBezTo>
                    <a:pt x="13412" y="297002"/>
                    <a:pt x="10618" y="294767"/>
                    <a:pt x="6706" y="294208"/>
                  </a:cubicBezTo>
                  <a:cubicBezTo>
                    <a:pt x="5588" y="293090"/>
                    <a:pt x="4471" y="290855"/>
                    <a:pt x="3353" y="287502"/>
                  </a:cubicBezTo>
                  <a:cubicBezTo>
                    <a:pt x="2794" y="284149"/>
                    <a:pt x="1677" y="281076"/>
                    <a:pt x="0" y="278282"/>
                  </a:cubicBezTo>
                  <a:lnTo>
                    <a:pt x="0" y="276606"/>
                  </a:lnTo>
                  <a:lnTo>
                    <a:pt x="3353" y="279958"/>
                  </a:lnTo>
                  <a:cubicBezTo>
                    <a:pt x="7265" y="283870"/>
                    <a:pt x="10618" y="285826"/>
                    <a:pt x="13412" y="285826"/>
                  </a:cubicBezTo>
                  <a:lnTo>
                    <a:pt x="23470" y="284149"/>
                  </a:lnTo>
                  <a:cubicBezTo>
                    <a:pt x="26823" y="283591"/>
                    <a:pt x="30734" y="282613"/>
                    <a:pt x="35205" y="281216"/>
                  </a:cubicBezTo>
                  <a:cubicBezTo>
                    <a:pt x="39675" y="279819"/>
                    <a:pt x="43028" y="278841"/>
                    <a:pt x="45263" y="278282"/>
                  </a:cubicBezTo>
                  <a:cubicBezTo>
                    <a:pt x="52528" y="276047"/>
                    <a:pt x="63424" y="272135"/>
                    <a:pt x="77953" y="266547"/>
                  </a:cubicBezTo>
                  <a:lnTo>
                    <a:pt x="115672" y="251460"/>
                  </a:lnTo>
                  <a:lnTo>
                    <a:pt x="145009" y="242239"/>
                  </a:lnTo>
                  <a:cubicBezTo>
                    <a:pt x="152273" y="239445"/>
                    <a:pt x="163170" y="235813"/>
                    <a:pt x="177699" y="231343"/>
                  </a:cubicBezTo>
                  <a:cubicBezTo>
                    <a:pt x="185522" y="228549"/>
                    <a:pt x="189992" y="226872"/>
                    <a:pt x="191110" y="226314"/>
                  </a:cubicBezTo>
                  <a:lnTo>
                    <a:pt x="176023" y="211226"/>
                  </a:lnTo>
                  <a:cubicBezTo>
                    <a:pt x="173787" y="210108"/>
                    <a:pt x="173228" y="208991"/>
                    <a:pt x="174346" y="207873"/>
                  </a:cubicBezTo>
                  <a:cubicBezTo>
                    <a:pt x="174346" y="206197"/>
                    <a:pt x="174765" y="204520"/>
                    <a:pt x="175604" y="202844"/>
                  </a:cubicBezTo>
                  <a:cubicBezTo>
                    <a:pt x="176442" y="201168"/>
                    <a:pt x="176861" y="200050"/>
                    <a:pt x="176861" y="199491"/>
                  </a:cubicBezTo>
                  <a:lnTo>
                    <a:pt x="176861" y="198653"/>
                  </a:lnTo>
                  <a:cubicBezTo>
                    <a:pt x="176302" y="195300"/>
                    <a:pt x="177140" y="191808"/>
                    <a:pt x="179375" y="188175"/>
                  </a:cubicBezTo>
                  <a:cubicBezTo>
                    <a:pt x="181611" y="184543"/>
                    <a:pt x="183287" y="181889"/>
                    <a:pt x="184404" y="180213"/>
                  </a:cubicBezTo>
                  <a:cubicBezTo>
                    <a:pt x="185522" y="176860"/>
                    <a:pt x="186639" y="174345"/>
                    <a:pt x="187757" y="172669"/>
                  </a:cubicBezTo>
                  <a:cubicBezTo>
                    <a:pt x="192228" y="160934"/>
                    <a:pt x="197816" y="148920"/>
                    <a:pt x="204521" y="136626"/>
                  </a:cubicBezTo>
                  <a:cubicBezTo>
                    <a:pt x="205639" y="134950"/>
                    <a:pt x="206617" y="133134"/>
                    <a:pt x="207455" y="131178"/>
                  </a:cubicBezTo>
                  <a:cubicBezTo>
                    <a:pt x="208293" y="129222"/>
                    <a:pt x="209550" y="127127"/>
                    <a:pt x="211227" y="124891"/>
                  </a:cubicBezTo>
                  <a:lnTo>
                    <a:pt x="211227" y="122377"/>
                  </a:lnTo>
                  <a:cubicBezTo>
                    <a:pt x="210668" y="122936"/>
                    <a:pt x="210109" y="123075"/>
                    <a:pt x="209550" y="122796"/>
                  </a:cubicBezTo>
                  <a:cubicBezTo>
                    <a:pt x="208992" y="122516"/>
                    <a:pt x="208712" y="122656"/>
                    <a:pt x="208712" y="123215"/>
                  </a:cubicBezTo>
                  <a:cubicBezTo>
                    <a:pt x="203683" y="124333"/>
                    <a:pt x="196698" y="126568"/>
                    <a:pt x="187757" y="129921"/>
                  </a:cubicBezTo>
                  <a:cubicBezTo>
                    <a:pt x="186639" y="129921"/>
                    <a:pt x="184963" y="130060"/>
                    <a:pt x="182728" y="130340"/>
                  </a:cubicBezTo>
                  <a:cubicBezTo>
                    <a:pt x="180493" y="130619"/>
                    <a:pt x="178537" y="131318"/>
                    <a:pt x="176861" y="132435"/>
                  </a:cubicBezTo>
                  <a:cubicBezTo>
                    <a:pt x="175743" y="131876"/>
                    <a:pt x="174346" y="132435"/>
                    <a:pt x="172670" y="134112"/>
                  </a:cubicBezTo>
                  <a:cubicBezTo>
                    <a:pt x="171552" y="134112"/>
                    <a:pt x="170155" y="134251"/>
                    <a:pt x="168479" y="134531"/>
                  </a:cubicBezTo>
                  <a:cubicBezTo>
                    <a:pt x="166802" y="134810"/>
                    <a:pt x="164846" y="134670"/>
                    <a:pt x="162611" y="134112"/>
                  </a:cubicBezTo>
                  <a:lnTo>
                    <a:pt x="154229" y="134112"/>
                  </a:lnTo>
                  <a:lnTo>
                    <a:pt x="150038" y="134112"/>
                  </a:lnTo>
                  <a:cubicBezTo>
                    <a:pt x="148362" y="132994"/>
                    <a:pt x="146406" y="132435"/>
                    <a:pt x="144171" y="132435"/>
                  </a:cubicBezTo>
                  <a:cubicBezTo>
                    <a:pt x="143612" y="131876"/>
                    <a:pt x="142914" y="131318"/>
                    <a:pt x="142075" y="130759"/>
                  </a:cubicBezTo>
                  <a:cubicBezTo>
                    <a:pt x="141237" y="130200"/>
                    <a:pt x="140539" y="129921"/>
                    <a:pt x="139980" y="129921"/>
                  </a:cubicBezTo>
                  <a:cubicBezTo>
                    <a:pt x="138862" y="128803"/>
                    <a:pt x="137186" y="128244"/>
                    <a:pt x="134951" y="128244"/>
                  </a:cubicBezTo>
                  <a:cubicBezTo>
                    <a:pt x="133274" y="128244"/>
                    <a:pt x="131598" y="127685"/>
                    <a:pt x="129921" y="126568"/>
                  </a:cubicBezTo>
                  <a:cubicBezTo>
                    <a:pt x="128245" y="125450"/>
                    <a:pt x="126848" y="124612"/>
                    <a:pt x="125731" y="124053"/>
                  </a:cubicBezTo>
                  <a:cubicBezTo>
                    <a:pt x="125172" y="124053"/>
                    <a:pt x="124753" y="123913"/>
                    <a:pt x="124473" y="123634"/>
                  </a:cubicBezTo>
                  <a:cubicBezTo>
                    <a:pt x="124194" y="123355"/>
                    <a:pt x="124054" y="122936"/>
                    <a:pt x="124054" y="122377"/>
                  </a:cubicBezTo>
                  <a:cubicBezTo>
                    <a:pt x="124613" y="120142"/>
                    <a:pt x="124194" y="118046"/>
                    <a:pt x="122797" y="116090"/>
                  </a:cubicBezTo>
                  <a:cubicBezTo>
                    <a:pt x="121400" y="114134"/>
                    <a:pt x="120422" y="112877"/>
                    <a:pt x="119863" y="112318"/>
                  </a:cubicBezTo>
                  <a:cubicBezTo>
                    <a:pt x="117069" y="110642"/>
                    <a:pt x="115672" y="108686"/>
                    <a:pt x="115672" y="106451"/>
                  </a:cubicBezTo>
                  <a:cubicBezTo>
                    <a:pt x="115672" y="105333"/>
                    <a:pt x="116510" y="103936"/>
                    <a:pt x="118187" y="102260"/>
                  </a:cubicBezTo>
                  <a:cubicBezTo>
                    <a:pt x="118746" y="100584"/>
                    <a:pt x="119025" y="98628"/>
                    <a:pt x="119025" y="96393"/>
                  </a:cubicBezTo>
                  <a:cubicBezTo>
                    <a:pt x="120142" y="95834"/>
                    <a:pt x="122098" y="96113"/>
                    <a:pt x="124892" y="97231"/>
                  </a:cubicBezTo>
                  <a:cubicBezTo>
                    <a:pt x="134951" y="101701"/>
                    <a:pt x="142494" y="104775"/>
                    <a:pt x="147524" y="106451"/>
                  </a:cubicBezTo>
                  <a:cubicBezTo>
                    <a:pt x="148082" y="107010"/>
                    <a:pt x="149060" y="107010"/>
                    <a:pt x="150457" y="106451"/>
                  </a:cubicBezTo>
                  <a:cubicBezTo>
                    <a:pt x="151855" y="105892"/>
                    <a:pt x="153112" y="105613"/>
                    <a:pt x="154229" y="105613"/>
                  </a:cubicBezTo>
                  <a:cubicBezTo>
                    <a:pt x="158141" y="103936"/>
                    <a:pt x="168758" y="100304"/>
                    <a:pt x="186081" y="94716"/>
                  </a:cubicBezTo>
                  <a:lnTo>
                    <a:pt x="207036" y="87172"/>
                  </a:lnTo>
                  <a:cubicBezTo>
                    <a:pt x="214859" y="84378"/>
                    <a:pt x="221844" y="82143"/>
                    <a:pt x="227991" y="80467"/>
                  </a:cubicBezTo>
                  <a:cubicBezTo>
                    <a:pt x="232461" y="78790"/>
                    <a:pt x="238049" y="76835"/>
                    <a:pt x="244755" y="74599"/>
                  </a:cubicBezTo>
                  <a:cubicBezTo>
                    <a:pt x="251461" y="72364"/>
                    <a:pt x="259284" y="70129"/>
                    <a:pt x="268224" y="67894"/>
                  </a:cubicBezTo>
                  <a:cubicBezTo>
                    <a:pt x="279959" y="64541"/>
                    <a:pt x="290576" y="60909"/>
                    <a:pt x="300076" y="56997"/>
                  </a:cubicBezTo>
                  <a:lnTo>
                    <a:pt x="318516" y="51968"/>
                  </a:lnTo>
                  <a:lnTo>
                    <a:pt x="344501" y="46101"/>
                  </a:lnTo>
                  <a:cubicBezTo>
                    <a:pt x="345618" y="45542"/>
                    <a:pt x="346875" y="45402"/>
                    <a:pt x="348273" y="45681"/>
                  </a:cubicBezTo>
                  <a:cubicBezTo>
                    <a:pt x="349669" y="45961"/>
                    <a:pt x="351206" y="45821"/>
                    <a:pt x="352883" y="45262"/>
                  </a:cubicBezTo>
                  <a:close/>
                  <a:moveTo>
                    <a:pt x="275768" y="0"/>
                  </a:moveTo>
                  <a:cubicBezTo>
                    <a:pt x="278003" y="0"/>
                    <a:pt x="279680" y="279"/>
                    <a:pt x="280798" y="838"/>
                  </a:cubicBezTo>
                  <a:cubicBezTo>
                    <a:pt x="281915" y="1955"/>
                    <a:pt x="283591" y="2374"/>
                    <a:pt x="285827" y="2095"/>
                  </a:cubicBezTo>
                  <a:cubicBezTo>
                    <a:pt x="288062" y="1816"/>
                    <a:pt x="289459" y="1676"/>
                    <a:pt x="290018" y="1676"/>
                  </a:cubicBezTo>
                  <a:cubicBezTo>
                    <a:pt x="295047" y="1676"/>
                    <a:pt x="298400" y="3632"/>
                    <a:pt x="300076" y="7543"/>
                  </a:cubicBezTo>
                  <a:cubicBezTo>
                    <a:pt x="300635" y="7543"/>
                    <a:pt x="300914" y="8382"/>
                    <a:pt x="300914" y="10058"/>
                  </a:cubicBezTo>
                  <a:lnTo>
                    <a:pt x="297561" y="16764"/>
                  </a:lnTo>
                  <a:cubicBezTo>
                    <a:pt x="298120" y="16764"/>
                    <a:pt x="299098" y="17043"/>
                    <a:pt x="300495" y="17602"/>
                  </a:cubicBezTo>
                  <a:cubicBezTo>
                    <a:pt x="301892" y="18161"/>
                    <a:pt x="302032" y="18999"/>
                    <a:pt x="300914" y="20116"/>
                  </a:cubicBezTo>
                  <a:cubicBezTo>
                    <a:pt x="300914" y="20116"/>
                    <a:pt x="299238" y="21234"/>
                    <a:pt x="295885" y="23469"/>
                  </a:cubicBezTo>
                  <a:cubicBezTo>
                    <a:pt x="298120" y="25704"/>
                    <a:pt x="299238" y="27241"/>
                    <a:pt x="299238" y="28079"/>
                  </a:cubicBezTo>
                  <a:cubicBezTo>
                    <a:pt x="299238" y="28917"/>
                    <a:pt x="298120" y="29895"/>
                    <a:pt x="295885" y="31013"/>
                  </a:cubicBezTo>
                  <a:cubicBezTo>
                    <a:pt x="296444" y="34366"/>
                    <a:pt x="295047" y="36322"/>
                    <a:pt x="291694" y="36880"/>
                  </a:cubicBezTo>
                  <a:lnTo>
                    <a:pt x="289179" y="37719"/>
                  </a:lnTo>
                  <a:cubicBezTo>
                    <a:pt x="284709" y="41071"/>
                    <a:pt x="276886" y="43865"/>
                    <a:pt x="265710" y="46101"/>
                  </a:cubicBezTo>
                  <a:cubicBezTo>
                    <a:pt x="251740" y="48336"/>
                    <a:pt x="241961" y="51968"/>
                    <a:pt x="236373" y="56997"/>
                  </a:cubicBezTo>
                  <a:cubicBezTo>
                    <a:pt x="235814" y="57556"/>
                    <a:pt x="234696" y="58115"/>
                    <a:pt x="233020" y="58674"/>
                  </a:cubicBezTo>
                  <a:cubicBezTo>
                    <a:pt x="231344" y="59232"/>
                    <a:pt x="229947" y="59512"/>
                    <a:pt x="228829" y="59512"/>
                  </a:cubicBezTo>
                  <a:cubicBezTo>
                    <a:pt x="225476" y="61188"/>
                    <a:pt x="221565" y="62026"/>
                    <a:pt x="217094" y="62026"/>
                  </a:cubicBezTo>
                  <a:lnTo>
                    <a:pt x="214580" y="62026"/>
                  </a:lnTo>
                  <a:cubicBezTo>
                    <a:pt x="214021" y="61468"/>
                    <a:pt x="212065" y="62026"/>
                    <a:pt x="208712" y="63703"/>
                  </a:cubicBezTo>
                  <a:cubicBezTo>
                    <a:pt x="207595" y="64262"/>
                    <a:pt x="206617" y="64262"/>
                    <a:pt x="205779" y="63703"/>
                  </a:cubicBezTo>
                  <a:cubicBezTo>
                    <a:pt x="204940" y="63144"/>
                    <a:pt x="203962" y="62306"/>
                    <a:pt x="202845" y="61188"/>
                  </a:cubicBezTo>
                  <a:cubicBezTo>
                    <a:pt x="211227" y="55041"/>
                    <a:pt x="219050" y="48895"/>
                    <a:pt x="226315" y="42748"/>
                  </a:cubicBezTo>
                  <a:cubicBezTo>
                    <a:pt x="228550" y="41630"/>
                    <a:pt x="229667" y="40652"/>
                    <a:pt x="229667" y="39814"/>
                  </a:cubicBezTo>
                  <a:cubicBezTo>
                    <a:pt x="229667" y="38976"/>
                    <a:pt x="228550" y="37719"/>
                    <a:pt x="226315" y="36042"/>
                  </a:cubicBezTo>
                  <a:cubicBezTo>
                    <a:pt x="225197" y="33807"/>
                    <a:pt x="223381" y="31013"/>
                    <a:pt x="220866" y="27660"/>
                  </a:cubicBezTo>
                  <a:cubicBezTo>
                    <a:pt x="218352" y="24307"/>
                    <a:pt x="216535" y="20955"/>
                    <a:pt x="215418" y="17602"/>
                  </a:cubicBezTo>
                  <a:lnTo>
                    <a:pt x="216256" y="14249"/>
                  </a:lnTo>
                  <a:cubicBezTo>
                    <a:pt x="216815" y="13690"/>
                    <a:pt x="217094" y="12014"/>
                    <a:pt x="217094" y="9220"/>
                  </a:cubicBezTo>
                  <a:cubicBezTo>
                    <a:pt x="215977" y="6985"/>
                    <a:pt x="215418" y="4749"/>
                    <a:pt x="215418" y="2514"/>
                  </a:cubicBezTo>
                  <a:cubicBezTo>
                    <a:pt x="216535" y="3632"/>
                    <a:pt x="217374" y="4191"/>
                    <a:pt x="217932" y="4191"/>
                  </a:cubicBezTo>
                  <a:cubicBezTo>
                    <a:pt x="219050" y="6426"/>
                    <a:pt x="220866" y="8242"/>
                    <a:pt x="223381" y="9639"/>
                  </a:cubicBezTo>
                  <a:cubicBezTo>
                    <a:pt x="225895" y="11036"/>
                    <a:pt x="228829" y="12153"/>
                    <a:pt x="232182" y="12992"/>
                  </a:cubicBezTo>
                  <a:cubicBezTo>
                    <a:pt x="235535" y="13830"/>
                    <a:pt x="237770" y="14249"/>
                    <a:pt x="238887" y="14249"/>
                  </a:cubicBezTo>
                  <a:cubicBezTo>
                    <a:pt x="242240" y="15925"/>
                    <a:pt x="246152" y="15087"/>
                    <a:pt x="250622" y="11734"/>
                  </a:cubicBezTo>
                  <a:cubicBezTo>
                    <a:pt x="256769" y="8940"/>
                    <a:pt x="262078" y="6146"/>
                    <a:pt x="266548" y="3352"/>
                  </a:cubicBezTo>
                  <a:cubicBezTo>
                    <a:pt x="271018" y="1117"/>
                    <a:pt x="274092" y="0"/>
                    <a:pt x="275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endParaRPr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8384717" y="2223919"/>
              <a:ext cx="734593" cy="703974"/>
            </a:xfrm>
            <a:custGeom>
              <a:avLst/>
              <a:gdLst/>
              <a:ahLst/>
              <a:cxnLst/>
              <a:rect l="l" t="t" r="r" b="b"/>
              <a:pathLst>
                <a:path w="571150" h="547344">
                  <a:moveTo>
                    <a:pt x="290353" y="376351"/>
                  </a:moveTo>
                  <a:lnTo>
                    <a:pt x="287838" y="377190"/>
                  </a:lnTo>
                  <a:lnTo>
                    <a:pt x="278618" y="386410"/>
                  </a:lnTo>
                  <a:lnTo>
                    <a:pt x="247605" y="415747"/>
                  </a:lnTo>
                  <a:cubicBezTo>
                    <a:pt x="247046" y="416306"/>
                    <a:pt x="246766" y="417144"/>
                    <a:pt x="246766" y="418261"/>
                  </a:cubicBezTo>
                  <a:lnTo>
                    <a:pt x="249281" y="429158"/>
                  </a:lnTo>
                  <a:cubicBezTo>
                    <a:pt x="250957" y="432511"/>
                    <a:pt x="252773" y="436143"/>
                    <a:pt x="254729" y="440055"/>
                  </a:cubicBezTo>
                  <a:cubicBezTo>
                    <a:pt x="256685" y="443966"/>
                    <a:pt x="258781" y="447878"/>
                    <a:pt x="261016" y="451789"/>
                  </a:cubicBezTo>
                  <a:lnTo>
                    <a:pt x="270236" y="467715"/>
                  </a:lnTo>
                  <a:cubicBezTo>
                    <a:pt x="274148" y="473303"/>
                    <a:pt x="281132" y="480009"/>
                    <a:pt x="291191" y="487832"/>
                  </a:cubicBezTo>
                  <a:cubicBezTo>
                    <a:pt x="295661" y="491744"/>
                    <a:pt x="301529" y="494817"/>
                    <a:pt x="308793" y="497052"/>
                  </a:cubicBezTo>
                  <a:cubicBezTo>
                    <a:pt x="309911" y="445643"/>
                    <a:pt x="311028" y="406527"/>
                    <a:pt x="312146" y="379704"/>
                  </a:cubicBezTo>
                  <a:close/>
                  <a:moveTo>
                    <a:pt x="336" y="222961"/>
                  </a:moveTo>
                  <a:cubicBezTo>
                    <a:pt x="895" y="222961"/>
                    <a:pt x="1593" y="223799"/>
                    <a:pt x="2431" y="225475"/>
                  </a:cubicBezTo>
                  <a:cubicBezTo>
                    <a:pt x="3270" y="227152"/>
                    <a:pt x="4247" y="227431"/>
                    <a:pt x="5365" y="226314"/>
                  </a:cubicBezTo>
                  <a:cubicBezTo>
                    <a:pt x="12629" y="236372"/>
                    <a:pt x="16541" y="241960"/>
                    <a:pt x="17100" y="243078"/>
                  </a:cubicBezTo>
                  <a:lnTo>
                    <a:pt x="27158" y="259003"/>
                  </a:lnTo>
                  <a:cubicBezTo>
                    <a:pt x="28835" y="261797"/>
                    <a:pt x="31349" y="264591"/>
                    <a:pt x="34702" y="267385"/>
                  </a:cubicBezTo>
                  <a:cubicBezTo>
                    <a:pt x="41966" y="274650"/>
                    <a:pt x="45878" y="281355"/>
                    <a:pt x="46437" y="287502"/>
                  </a:cubicBezTo>
                  <a:cubicBezTo>
                    <a:pt x="46995" y="290296"/>
                    <a:pt x="48951" y="295884"/>
                    <a:pt x="52304" y="304266"/>
                  </a:cubicBezTo>
                  <a:lnTo>
                    <a:pt x="59010" y="321868"/>
                  </a:lnTo>
                  <a:cubicBezTo>
                    <a:pt x="61804" y="327456"/>
                    <a:pt x="65436" y="335838"/>
                    <a:pt x="69906" y="347014"/>
                  </a:cubicBezTo>
                  <a:lnTo>
                    <a:pt x="70745" y="347014"/>
                  </a:lnTo>
                  <a:cubicBezTo>
                    <a:pt x="70186" y="343662"/>
                    <a:pt x="69068" y="340588"/>
                    <a:pt x="67392" y="337794"/>
                  </a:cubicBezTo>
                  <a:lnTo>
                    <a:pt x="68230" y="337794"/>
                  </a:lnTo>
                  <a:lnTo>
                    <a:pt x="74936" y="353720"/>
                  </a:lnTo>
                  <a:cubicBezTo>
                    <a:pt x="76053" y="355955"/>
                    <a:pt x="77310" y="358470"/>
                    <a:pt x="78708" y="361264"/>
                  </a:cubicBezTo>
                  <a:cubicBezTo>
                    <a:pt x="80104" y="364058"/>
                    <a:pt x="81362" y="366852"/>
                    <a:pt x="82479" y="369646"/>
                  </a:cubicBezTo>
                  <a:lnTo>
                    <a:pt x="88347" y="383057"/>
                  </a:lnTo>
                  <a:cubicBezTo>
                    <a:pt x="88905" y="384733"/>
                    <a:pt x="89464" y="386130"/>
                    <a:pt x="90023" y="387248"/>
                  </a:cubicBezTo>
                  <a:cubicBezTo>
                    <a:pt x="90582" y="388366"/>
                    <a:pt x="91141" y="389763"/>
                    <a:pt x="91699" y="391439"/>
                  </a:cubicBezTo>
                  <a:cubicBezTo>
                    <a:pt x="93934" y="393674"/>
                    <a:pt x="93655" y="395351"/>
                    <a:pt x="90861" y="396468"/>
                  </a:cubicBezTo>
                  <a:cubicBezTo>
                    <a:pt x="88626" y="397027"/>
                    <a:pt x="87508" y="398983"/>
                    <a:pt x="87508" y="402336"/>
                  </a:cubicBezTo>
                  <a:lnTo>
                    <a:pt x="87508" y="404012"/>
                  </a:lnTo>
                  <a:cubicBezTo>
                    <a:pt x="87508" y="406247"/>
                    <a:pt x="86810" y="407784"/>
                    <a:pt x="85413" y="408622"/>
                  </a:cubicBezTo>
                  <a:cubicBezTo>
                    <a:pt x="84016" y="409460"/>
                    <a:pt x="82200" y="409321"/>
                    <a:pt x="79965" y="408203"/>
                  </a:cubicBezTo>
                  <a:lnTo>
                    <a:pt x="66554" y="405688"/>
                  </a:lnTo>
                  <a:lnTo>
                    <a:pt x="63201" y="404012"/>
                  </a:lnTo>
                  <a:lnTo>
                    <a:pt x="47275" y="393115"/>
                  </a:lnTo>
                  <a:cubicBezTo>
                    <a:pt x="46157" y="392557"/>
                    <a:pt x="44481" y="391299"/>
                    <a:pt x="42246" y="389343"/>
                  </a:cubicBezTo>
                  <a:cubicBezTo>
                    <a:pt x="40011" y="387388"/>
                    <a:pt x="38334" y="385013"/>
                    <a:pt x="37217" y="382219"/>
                  </a:cubicBezTo>
                  <a:cubicBezTo>
                    <a:pt x="37217" y="380542"/>
                    <a:pt x="36658" y="378726"/>
                    <a:pt x="35540" y="376770"/>
                  </a:cubicBezTo>
                  <a:cubicBezTo>
                    <a:pt x="34422" y="374815"/>
                    <a:pt x="33584" y="373278"/>
                    <a:pt x="33026" y="372160"/>
                  </a:cubicBezTo>
                  <a:lnTo>
                    <a:pt x="27158" y="352044"/>
                  </a:lnTo>
                  <a:lnTo>
                    <a:pt x="15423" y="314325"/>
                  </a:lnTo>
                  <a:cubicBezTo>
                    <a:pt x="9835" y="294208"/>
                    <a:pt x="5924" y="279120"/>
                    <a:pt x="3689" y="269062"/>
                  </a:cubicBezTo>
                  <a:cubicBezTo>
                    <a:pt x="1453" y="260680"/>
                    <a:pt x="895" y="254533"/>
                    <a:pt x="2012" y="250621"/>
                  </a:cubicBezTo>
                  <a:lnTo>
                    <a:pt x="2012" y="246430"/>
                  </a:lnTo>
                  <a:cubicBezTo>
                    <a:pt x="2012" y="243636"/>
                    <a:pt x="1593" y="240563"/>
                    <a:pt x="755" y="237210"/>
                  </a:cubicBezTo>
                  <a:cubicBezTo>
                    <a:pt x="-83" y="233857"/>
                    <a:pt x="-223" y="231063"/>
                    <a:pt x="336" y="228828"/>
                  </a:cubicBezTo>
                  <a:close/>
                  <a:moveTo>
                    <a:pt x="359923" y="144170"/>
                  </a:moveTo>
                  <a:cubicBezTo>
                    <a:pt x="359364" y="150317"/>
                    <a:pt x="359085" y="159816"/>
                    <a:pt x="359085" y="172669"/>
                  </a:cubicBezTo>
                  <a:cubicBezTo>
                    <a:pt x="359085" y="189433"/>
                    <a:pt x="359364" y="202285"/>
                    <a:pt x="359923" y="211226"/>
                  </a:cubicBezTo>
                  <a:lnTo>
                    <a:pt x="391775" y="198653"/>
                  </a:lnTo>
                  <a:cubicBezTo>
                    <a:pt x="397363" y="196418"/>
                    <a:pt x="403510" y="193903"/>
                    <a:pt x="410215" y="191109"/>
                  </a:cubicBezTo>
                  <a:cubicBezTo>
                    <a:pt x="416921" y="188315"/>
                    <a:pt x="424465" y="185521"/>
                    <a:pt x="432847" y="182727"/>
                  </a:cubicBezTo>
                  <a:cubicBezTo>
                    <a:pt x="430052" y="179933"/>
                    <a:pt x="428097" y="178257"/>
                    <a:pt x="426980" y="177698"/>
                  </a:cubicBezTo>
                  <a:cubicBezTo>
                    <a:pt x="421392" y="175463"/>
                    <a:pt x="413009" y="171551"/>
                    <a:pt x="401833" y="165963"/>
                  </a:cubicBezTo>
                  <a:cubicBezTo>
                    <a:pt x="391775" y="160934"/>
                    <a:pt x="384510" y="157022"/>
                    <a:pt x="380040" y="154228"/>
                  </a:cubicBezTo>
                  <a:cubicBezTo>
                    <a:pt x="376128" y="152552"/>
                    <a:pt x="370820" y="149479"/>
                    <a:pt x="364114" y="145008"/>
                  </a:cubicBezTo>
                  <a:cubicBezTo>
                    <a:pt x="362997" y="144449"/>
                    <a:pt x="361600" y="144170"/>
                    <a:pt x="359923" y="144170"/>
                  </a:cubicBezTo>
                  <a:close/>
                  <a:moveTo>
                    <a:pt x="318852" y="0"/>
                  </a:moveTo>
                  <a:cubicBezTo>
                    <a:pt x="321086" y="0"/>
                    <a:pt x="323601" y="838"/>
                    <a:pt x="326396" y="2514"/>
                  </a:cubicBezTo>
                  <a:cubicBezTo>
                    <a:pt x="329748" y="4191"/>
                    <a:pt x="333660" y="5029"/>
                    <a:pt x="338130" y="5029"/>
                  </a:cubicBezTo>
                  <a:cubicBezTo>
                    <a:pt x="338689" y="4470"/>
                    <a:pt x="339388" y="4330"/>
                    <a:pt x="340226" y="4610"/>
                  </a:cubicBezTo>
                  <a:cubicBezTo>
                    <a:pt x="341064" y="4889"/>
                    <a:pt x="341762" y="5029"/>
                    <a:pt x="342321" y="5029"/>
                  </a:cubicBezTo>
                  <a:cubicBezTo>
                    <a:pt x="344556" y="5029"/>
                    <a:pt x="346232" y="5308"/>
                    <a:pt x="347350" y="5867"/>
                  </a:cubicBezTo>
                  <a:cubicBezTo>
                    <a:pt x="349027" y="7543"/>
                    <a:pt x="349865" y="8382"/>
                    <a:pt x="349865" y="8382"/>
                  </a:cubicBezTo>
                  <a:cubicBezTo>
                    <a:pt x="350424" y="8940"/>
                    <a:pt x="350982" y="9779"/>
                    <a:pt x="351541" y="10896"/>
                  </a:cubicBezTo>
                  <a:cubicBezTo>
                    <a:pt x="352100" y="12014"/>
                    <a:pt x="352659" y="12852"/>
                    <a:pt x="353218" y="13411"/>
                  </a:cubicBezTo>
                  <a:cubicBezTo>
                    <a:pt x="354335" y="16205"/>
                    <a:pt x="356291" y="17881"/>
                    <a:pt x="359085" y="18440"/>
                  </a:cubicBezTo>
                  <a:cubicBezTo>
                    <a:pt x="361879" y="19558"/>
                    <a:pt x="363695" y="21513"/>
                    <a:pt x="364534" y="24307"/>
                  </a:cubicBezTo>
                  <a:cubicBezTo>
                    <a:pt x="365372" y="27101"/>
                    <a:pt x="364953" y="29616"/>
                    <a:pt x="363276" y="31851"/>
                  </a:cubicBezTo>
                  <a:cubicBezTo>
                    <a:pt x="363276" y="32410"/>
                    <a:pt x="363276" y="32829"/>
                    <a:pt x="363276" y="33108"/>
                  </a:cubicBezTo>
                  <a:cubicBezTo>
                    <a:pt x="363276" y="33388"/>
                    <a:pt x="362997" y="33528"/>
                    <a:pt x="362438" y="33528"/>
                  </a:cubicBezTo>
                  <a:lnTo>
                    <a:pt x="362438" y="38557"/>
                  </a:lnTo>
                  <a:cubicBezTo>
                    <a:pt x="360762" y="50292"/>
                    <a:pt x="359923" y="56438"/>
                    <a:pt x="359923" y="56997"/>
                  </a:cubicBezTo>
                  <a:lnTo>
                    <a:pt x="359923" y="78790"/>
                  </a:lnTo>
                  <a:lnTo>
                    <a:pt x="359923" y="89687"/>
                  </a:lnTo>
                  <a:cubicBezTo>
                    <a:pt x="359364" y="91922"/>
                    <a:pt x="360203" y="93040"/>
                    <a:pt x="362438" y="93040"/>
                  </a:cubicBezTo>
                  <a:lnTo>
                    <a:pt x="369144" y="93040"/>
                  </a:lnTo>
                  <a:lnTo>
                    <a:pt x="369982" y="93040"/>
                  </a:lnTo>
                  <a:cubicBezTo>
                    <a:pt x="372217" y="93040"/>
                    <a:pt x="374173" y="93878"/>
                    <a:pt x="375849" y="95554"/>
                  </a:cubicBezTo>
                  <a:cubicBezTo>
                    <a:pt x="377526" y="97231"/>
                    <a:pt x="378922" y="99187"/>
                    <a:pt x="380040" y="101422"/>
                  </a:cubicBezTo>
                  <a:cubicBezTo>
                    <a:pt x="381158" y="103657"/>
                    <a:pt x="382275" y="105054"/>
                    <a:pt x="383393" y="105613"/>
                  </a:cubicBezTo>
                  <a:cubicBezTo>
                    <a:pt x="386746" y="108966"/>
                    <a:pt x="388422" y="112318"/>
                    <a:pt x="388422" y="115671"/>
                  </a:cubicBezTo>
                  <a:lnTo>
                    <a:pt x="388422" y="119024"/>
                  </a:lnTo>
                  <a:cubicBezTo>
                    <a:pt x="388422" y="120700"/>
                    <a:pt x="388003" y="121958"/>
                    <a:pt x="387165" y="122796"/>
                  </a:cubicBezTo>
                  <a:cubicBezTo>
                    <a:pt x="386327" y="123634"/>
                    <a:pt x="384790" y="124612"/>
                    <a:pt x="382555" y="125730"/>
                  </a:cubicBezTo>
                  <a:cubicBezTo>
                    <a:pt x="380320" y="127965"/>
                    <a:pt x="379202" y="129082"/>
                    <a:pt x="379202" y="129082"/>
                  </a:cubicBezTo>
                  <a:cubicBezTo>
                    <a:pt x="372496" y="133553"/>
                    <a:pt x="367467" y="137185"/>
                    <a:pt x="364114" y="139979"/>
                  </a:cubicBezTo>
                  <a:lnTo>
                    <a:pt x="362438" y="141655"/>
                  </a:lnTo>
                  <a:cubicBezTo>
                    <a:pt x="366350" y="142214"/>
                    <a:pt x="370261" y="143611"/>
                    <a:pt x="374173" y="145846"/>
                  </a:cubicBezTo>
                  <a:cubicBezTo>
                    <a:pt x="387584" y="149758"/>
                    <a:pt x="399598" y="153949"/>
                    <a:pt x="410215" y="158419"/>
                  </a:cubicBezTo>
                  <a:lnTo>
                    <a:pt x="436200" y="166801"/>
                  </a:lnTo>
                  <a:cubicBezTo>
                    <a:pt x="441229" y="167919"/>
                    <a:pt x="448214" y="169037"/>
                    <a:pt x="457155" y="170154"/>
                  </a:cubicBezTo>
                  <a:cubicBezTo>
                    <a:pt x="459948" y="170154"/>
                    <a:pt x="463022" y="169595"/>
                    <a:pt x="466375" y="168478"/>
                  </a:cubicBezTo>
                  <a:cubicBezTo>
                    <a:pt x="467492" y="167360"/>
                    <a:pt x="468190" y="166243"/>
                    <a:pt x="468470" y="165125"/>
                  </a:cubicBezTo>
                  <a:cubicBezTo>
                    <a:pt x="468750" y="164007"/>
                    <a:pt x="469169" y="163169"/>
                    <a:pt x="469728" y="162610"/>
                  </a:cubicBezTo>
                  <a:lnTo>
                    <a:pt x="493197" y="159258"/>
                  </a:lnTo>
                  <a:lnTo>
                    <a:pt x="494874" y="159258"/>
                  </a:lnTo>
                  <a:lnTo>
                    <a:pt x="501579" y="160096"/>
                  </a:lnTo>
                  <a:cubicBezTo>
                    <a:pt x="504932" y="160096"/>
                    <a:pt x="507446" y="160375"/>
                    <a:pt x="509123" y="160934"/>
                  </a:cubicBezTo>
                  <a:cubicBezTo>
                    <a:pt x="511917" y="161493"/>
                    <a:pt x="516108" y="164007"/>
                    <a:pt x="521696" y="168478"/>
                  </a:cubicBezTo>
                  <a:cubicBezTo>
                    <a:pt x="527843" y="175742"/>
                    <a:pt x="531475" y="180492"/>
                    <a:pt x="532592" y="182727"/>
                  </a:cubicBezTo>
                  <a:cubicBezTo>
                    <a:pt x="535386" y="187198"/>
                    <a:pt x="536784" y="191389"/>
                    <a:pt x="536784" y="195300"/>
                  </a:cubicBezTo>
                  <a:cubicBezTo>
                    <a:pt x="536784" y="196977"/>
                    <a:pt x="536225" y="199491"/>
                    <a:pt x="535107" y="202844"/>
                  </a:cubicBezTo>
                  <a:cubicBezTo>
                    <a:pt x="533990" y="206197"/>
                    <a:pt x="531475" y="208432"/>
                    <a:pt x="527564" y="209550"/>
                  </a:cubicBezTo>
                  <a:cubicBezTo>
                    <a:pt x="524769" y="209550"/>
                    <a:pt x="521976" y="210388"/>
                    <a:pt x="519181" y="212064"/>
                  </a:cubicBezTo>
                  <a:cubicBezTo>
                    <a:pt x="516387" y="213741"/>
                    <a:pt x="514431" y="214858"/>
                    <a:pt x="513314" y="215417"/>
                  </a:cubicBezTo>
                  <a:cubicBezTo>
                    <a:pt x="510520" y="216535"/>
                    <a:pt x="508005" y="217792"/>
                    <a:pt x="505770" y="219189"/>
                  </a:cubicBezTo>
                  <a:cubicBezTo>
                    <a:pt x="503535" y="220586"/>
                    <a:pt x="501579" y="221564"/>
                    <a:pt x="499903" y="222123"/>
                  </a:cubicBezTo>
                  <a:cubicBezTo>
                    <a:pt x="496550" y="223799"/>
                    <a:pt x="492778" y="225475"/>
                    <a:pt x="488587" y="227152"/>
                  </a:cubicBezTo>
                  <a:cubicBezTo>
                    <a:pt x="484396" y="228828"/>
                    <a:pt x="479506" y="230784"/>
                    <a:pt x="473918" y="233019"/>
                  </a:cubicBezTo>
                  <a:lnTo>
                    <a:pt x="445420" y="244754"/>
                  </a:lnTo>
                  <a:lnTo>
                    <a:pt x="416921" y="254812"/>
                  </a:lnTo>
                  <a:lnTo>
                    <a:pt x="389260" y="264871"/>
                  </a:lnTo>
                  <a:lnTo>
                    <a:pt x="370820" y="272415"/>
                  </a:lnTo>
                  <a:cubicBezTo>
                    <a:pt x="368585" y="273532"/>
                    <a:pt x="366350" y="274091"/>
                    <a:pt x="364114" y="274091"/>
                  </a:cubicBezTo>
                  <a:cubicBezTo>
                    <a:pt x="361879" y="275209"/>
                    <a:pt x="361041" y="276606"/>
                    <a:pt x="361600" y="278282"/>
                  </a:cubicBezTo>
                  <a:lnTo>
                    <a:pt x="361600" y="295046"/>
                  </a:lnTo>
                  <a:lnTo>
                    <a:pt x="361600" y="296722"/>
                  </a:lnTo>
                  <a:cubicBezTo>
                    <a:pt x="360482" y="302869"/>
                    <a:pt x="359923" y="312089"/>
                    <a:pt x="359923" y="324383"/>
                  </a:cubicBezTo>
                  <a:lnTo>
                    <a:pt x="359923" y="339471"/>
                  </a:lnTo>
                  <a:lnTo>
                    <a:pt x="359923" y="355396"/>
                  </a:lnTo>
                  <a:cubicBezTo>
                    <a:pt x="359923" y="357632"/>
                    <a:pt x="360762" y="358749"/>
                    <a:pt x="362438" y="358749"/>
                  </a:cubicBezTo>
                  <a:cubicBezTo>
                    <a:pt x="377526" y="360426"/>
                    <a:pt x="396245" y="364337"/>
                    <a:pt x="418598" y="370484"/>
                  </a:cubicBezTo>
                  <a:lnTo>
                    <a:pt x="444582" y="377190"/>
                  </a:lnTo>
                  <a:lnTo>
                    <a:pt x="473080" y="387248"/>
                  </a:lnTo>
                  <a:lnTo>
                    <a:pt x="501579" y="398983"/>
                  </a:lnTo>
                  <a:cubicBezTo>
                    <a:pt x="523372" y="407924"/>
                    <a:pt x="538180" y="415188"/>
                    <a:pt x="546004" y="420776"/>
                  </a:cubicBezTo>
                  <a:cubicBezTo>
                    <a:pt x="549915" y="423011"/>
                    <a:pt x="553128" y="425246"/>
                    <a:pt x="555643" y="427482"/>
                  </a:cubicBezTo>
                  <a:cubicBezTo>
                    <a:pt x="558158" y="429717"/>
                    <a:pt x="560532" y="431393"/>
                    <a:pt x="562768" y="432511"/>
                  </a:cubicBezTo>
                  <a:cubicBezTo>
                    <a:pt x="567797" y="436422"/>
                    <a:pt x="569473" y="441172"/>
                    <a:pt x="567797" y="446760"/>
                  </a:cubicBezTo>
                  <a:lnTo>
                    <a:pt x="567797" y="447598"/>
                  </a:lnTo>
                  <a:cubicBezTo>
                    <a:pt x="570032" y="449834"/>
                    <a:pt x="570591" y="451929"/>
                    <a:pt x="569473" y="453885"/>
                  </a:cubicBezTo>
                  <a:cubicBezTo>
                    <a:pt x="568356" y="455841"/>
                    <a:pt x="567797" y="457098"/>
                    <a:pt x="567797" y="457657"/>
                  </a:cubicBezTo>
                  <a:lnTo>
                    <a:pt x="567797" y="459333"/>
                  </a:lnTo>
                  <a:cubicBezTo>
                    <a:pt x="567797" y="461568"/>
                    <a:pt x="568356" y="464362"/>
                    <a:pt x="569473" y="467715"/>
                  </a:cubicBezTo>
                  <a:cubicBezTo>
                    <a:pt x="569473" y="470509"/>
                    <a:pt x="570032" y="475259"/>
                    <a:pt x="571150" y="481965"/>
                  </a:cubicBezTo>
                  <a:lnTo>
                    <a:pt x="571150" y="482803"/>
                  </a:lnTo>
                  <a:cubicBezTo>
                    <a:pt x="571150" y="485597"/>
                    <a:pt x="569194" y="487553"/>
                    <a:pt x="565282" y="488670"/>
                  </a:cubicBezTo>
                  <a:cubicBezTo>
                    <a:pt x="562488" y="489229"/>
                    <a:pt x="560253" y="490905"/>
                    <a:pt x="558577" y="493699"/>
                  </a:cubicBezTo>
                  <a:lnTo>
                    <a:pt x="551871" y="501243"/>
                  </a:lnTo>
                  <a:cubicBezTo>
                    <a:pt x="547400" y="501243"/>
                    <a:pt x="544327" y="500964"/>
                    <a:pt x="542651" y="500405"/>
                  </a:cubicBezTo>
                  <a:cubicBezTo>
                    <a:pt x="537622" y="497611"/>
                    <a:pt x="533151" y="494817"/>
                    <a:pt x="529240" y="492023"/>
                  </a:cubicBezTo>
                  <a:cubicBezTo>
                    <a:pt x="528122" y="490905"/>
                    <a:pt x="526585" y="489089"/>
                    <a:pt x="524630" y="486575"/>
                  </a:cubicBezTo>
                  <a:cubicBezTo>
                    <a:pt x="522674" y="484060"/>
                    <a:pt x="520858" y="482523"/>
                    <a:pt x="519181" y="481965"/>
                  </a:cubicBezTo>
                  <a:cubicBezTo>
                    <a:pt x="517505" y="481406"/>
                    <a:pt x="515829" y="480568"/>
                    <a:pt x="514152" y="479450"/>
                  </a:cubicBezTo>
                  <a:cubicBezTo>
                    <a:pt x="512476" y="478332"/>
                    <a:pt x="511079" y="477494"/>
                    <a:pt x="509961" y="476935"/>
                  </a:cubicBezTo>
                  <a:cubicBezTo>
                    <a:pt x="506050" y="476377"/>
                    <a:pt x="502278" y="474560"/>
                    <a:pt x="498646" y="471487"/>
                  </a:cubicBezTo>
                  <a:cubicBezTo>
                    <a:pt x="495013" y="468414"/>
                    <a:pt x="492080" y="466318"/>
                    <a:pt x="489844" y="465201"/>
                  </a:cubicBezTo>
                  <a:cubicBezTo>
                    <a:pt x="472522" y="454025"/>
                    <a:pt x="456037" y="444246"/>
                    <a:pt x="440390" y="435864"/>
                  </a:cubicBezTo>
                  <a:cubicBezTo>
                    <a:pt x="424744" y="426923"/>
                    <a:pt x="412450" y="420497"/>
                    <a:pt x="403510" y="416585"/>
                  </a:cubicBezTo>
                  <a:cubicBezTo>
                    <a:pt x="393451" y="410997"/>
                    <a:pt x="380040" y="404850"/>
                    <a:pt x="363276" y="398145"/>
                  </a:cubicBezTo>
                  <a:lnTo>
                    <a:pt x="359923" y="396468"/>
                  </a:lnTo>
                  <a:cubicBezTo>
                    <a:pt x="359923" y="406527"/>
                    <a:pt x="360482" y="421055"/>
                    <a:pt x="361600" y="440055"/>
                  </a:cubicBezTo>
                  <a:lnTo>
                    <a:pt x="361600" y="466039"/>
                  </a:lnTo>
                  <a:lnTo>
                    <a:pt x="362438" y="504596"/>
                  </a:lnTo>
                  <a:cubicBezTo>
                    <a:pt x="362438" y="509625"/>
                    <a:pt x="361041" y="515493"/>
                    <a:pt x="358247" y="522198"/>
                  </a:cubicBezTo>
                  <a:cubicBezTo>
                    <a:pt x="358247" y="523875"/>
                    <a:pt x="357409" y="524713"/>
                    <a:pt x="355732" y="524713"/>
                  </a:cubicBezTo>
                  <a:cubicBezTo>
                    <a:pt x="354056" y="524713"/>
                    <a:pt x="353218" y="525830"/>
                    <a:pt x="353218" y="528066"/>
                  </a:cubicBezTo>
                  <a:lnTo>
                    <a:pt x="350703" y="533933"/>
                  </a:lnTo>
                  <a:lnTo>
                    <a:pt x="348188" y="538962"/>
                  </a:lnTo>
                  <a:cubicBezTo>
                    <a:pt x="348188" y="538962"/>
                    <a:pt x="347630" y="538403"/>
                    <a:pt x="346512" y="537286"/>
                  </a:cubicBezTo>
                  <a:lnTo>
                    <a:pt x="341483" y="543153"/>
                  </a:lnTo>
                  <a:cubicBezTo>
                    <a:pt x="340365" y="545947"/>
                    <a:pt x="337571" y="547344"/>
                    <a:pt x="333101" y="547344"/>
                  </a:cubicBezTo>
                  <a:cubicBezTo>
                    <a:pt x="326954" y="547344"/>
                    <a:pt x="319969" y="543991"/>
                    <a:pt x="312146" y="537286"/>
                  </a:cubicBezTo>
                  <a:cubicBezTo>
                    <a:pt x="310470" y="536727"/>
                    <a:pt x="309352" y="535609"/>
                    <a:pt x="308793" y="533933"/>
                  </a:cubicBezTo>
                  <a:cubicBezTo>
                    <a:pt x="305999" y="528904"/>
                    <a:pt x="300132" y="522478"/>
                    <a:pt x="291191" y="514654"/>
                  </a:cubicBezTo>
                  <a:cubicBezTo>
                    <a:pt x="278897" y="504037"/>
                    <a:pt x="268280" y="492302"/>
                    <a:pt x="259340" y="479450"/>
                  </a:cubicBezTo>
                  <a:cubicBezTo>
                    <a:pt x="252634" y="467715"/>
                    <a:pt x="247884" y="457936"/>
                    <a:pt x="245090" y="450113"/>
                  </a:cubicBezTo>
                  <a:cubicBezTo>
                    <a:pt x="241737" y="436702"/>
                    <a:pt x="240340" y="430834"/>
                    <a:pt x="240899" y="432511"/>
                  </a:cubicBezTo>
                  <a:lnTo>
                    <a:pt x="240061" y="429158"/>
                  </a:lnTo>
                  <a:lnTo>
                    <a:pt x="231679" y="435025"/>
                  </a:lnTo>
                  <a:lnTo>
                    <a:pt x="231679" y="434187"/>
                  </a:lnTo>
                  <a:lnTo>
                    <a:pt x="239223" y="426643"/>
                  </a:lnTo>
                  <a:lnTo>
                    <a:pt x="238384" y="424967"/>
                  </a:lnTo>
                  <a:lnTo>
                    <a:pt x="232517" y="430834"/>
                  </a:lnTo>
                  <a:lnTo>
                    <a:pt x="200665" y="461010"/>
                  </a:lnTo>
                  <a:lnTo>
                    <a:pt x="183063" y="480288"/>
                  </a:lnTo>
                  <a:cubicBezTo>
                    <a:pt x="176916" y="486994"/>
                    <a:pt x="171049" y="491185"/>
                    <a:pt x="165461" y="492861"/>
                  </a:cubicBezTo>
                  <a:lnTo>
                    <a:pt x="162108" y="495376"/>
                  </a:lnTo>
                  <a:cubicBezTo>
                    <a:pt x="161550" y="495935"/>
                    <a:pt x="160711" y="496214"/>
                    <a:pt x="159594" y="496214"/>
                  </a:cubicBezTo>
                  <a:lnTo>
                    <a:pt x="152888" y="496214"/>
                  </a:lnTo>
                  <a:cubicBezTo>
                    <a:pt x="151770" y="496214"/>
                    <a:pt x="150094" y="495655"/>
                    <a:pt x="147859" y="494538"/>
                  </a:cubicBezTo>
                  <a:cubicBezTo>
                    <a:pt x="146741" y="495655"/>
                    <a:pt x="145065" y="496214"/>
                    <a:pt x="142830" y="496214"/>
                  </a:cubicBezTo>
                  <a:lnTo>
                    <a:pt x="135286" y="494538"/>
                  </a:lnTo>
                  <a:lnTo>
                    <a:pt x="136124" y="489508"/>
                  </a:lnTo>
                  <a:cubicBezTo>
                    <a:pt x="137242" y="487273"/>
                    <a:pt x="136962" y="485876"/>
                    <a:pt x="135286" y="485317"/>
                  </a:cubicBezTo>
                  <a:cubicBezTo>
                    <a:pt x="133610" y="484759"/>
                    <a:pt x="132492" y="483641"/>
                    <a:pt x="131933" y="481965"/>
                  </a:cubicBezTo>
                  <a:cubicBezTo>
                    <a:pt x="131374" y="480288"/>
                    <a:pt x="131654" y="478891"/>
                    <a:pt x="132771" y="477774"/>
                  </a:cubicBezTo>
                  <a:cubicBezTo>
                    <a:pt x="132771" y="478332"/>
                    <a:pt x="134168" y="474980"/>
                    <a:pt x="136962" y="467715"/>
                  </a:cubicBezTo>
                  <a:cubicBezTo>
                    <a:pt x="138080" y="466598"/>
                    <a:pt x="138080" y="465480"/>
                    <a:pt x="136962" y="464362"/>
                  </a:cubicBezTo>
                  <a:cubicBezTo>
                    <a:pt x="135286" y="461568"/>
                    <a:pt x="136124" y="459333"/>
                    <a:pt x="139477" y="457657"/>
                  </a:cubicBezTo>
                  <a:lnTo>
                    <a:pt x="141991" y="454304"/>
                  </a:lnTo>
                  <a:lnTo>
                    <a:pt x="148697" y="449275"/>
                  </a:lnTo>
                  <a:cubicBezTo>
                    <a:pt x="154285" y="444804"/>
                    <a:pt x="158476" y="441172"/>
                    <a:pt x="161270" y="438378"/>
                  </a:cubicBezTo>
                  <a:lnTo>
                    <a:pt x="188931" y="410718"/>
                  </a:lnTo>
                  <a:lnTo>
                    <a:pt x="220782" y="379704"/>
                  </a:lnTo>
                  <a:lnTo>
                    <a:pt x="261016" y="342823"/>
                  </a:lnTo>
                  <a:lnTo>
                    <a:pt x="298735" y="307619"/>
                  </a:lnTo>
                  <a:cubicBezTo>
                    <a:pt x="299293" y="307060"/>
                    <a:pt x="304043" y="303149"/>
                    <a:pt x="312984" y="295884"/>
                  </a:cubicBezTo>
                  <a:cubicBezTo>
                    <a:pt x="312984" y="295884"/>
                    <a:pt x="312844" y="295744"/>
                    <a:pt x="312565" y="295465"/>
                  </a:cubicBezTo>
                  <a:cubicBezTo>
                    <a:pt x="312286" y="295186"/>
                    <a:pt x="312146" y="295046"/>
                    <a:pt x="312146" y="295046"/>
                  </a:cubicBezTo>
                  <a:lnTo>
                    <a:pt x="305440" y="298399"/>
                  </a:lnTo>
                  <a:lnTo>
                    <a:pt x="288676" y="306781"/>
                  </a:lnTo>
                  <a:cubicBezTo>
                    <a:pt x="283088" y="310134"/>
                    <a:pt x="274706" y="314604"/>
                    <a:pt x="263531" y="320192"/>
                  </a:cubicBezTo>
                  <a:lnTo>
                    <a:pt x="231679" y="336118"/>
                  </a:lnTo>
                  <a:lnTo>
                    <a:pt x="213239" y="345338"/>
                  </a:lnTo>
                  <a:lnTo>
                    <a:pt x="205695" y="344500"/>
                  </a:lnTo>
                  <a:cubicBezTo>
                    <a:pt x="202342" y="343382"/>
                    <a:pt x="200106" y="342823"/>
                    <a:pt x="198989" y="342823"/>
                  </a:cubicBezTo>
                  <a:cubicBezTo>
                    <a:pt x="196195" y="342823"/>
                    <a:pt x="193261" y="342125"/>
                    <a:pt x="190188" y="340728"/>
                  </a:cubicBezTo>
                  <a:cubicBezTo>
                    <a:pt x="187115" y="339331"/>
                    <a:pt x="184740" y="338353"/>
                    <a:pt x="183063" y="337794"/>
                  </a:cubicBezTo>
                  <a:lnTo>
                    <a:pt x="181387" y="336956"/>
                  </a:lnTo>
                  <a:lnTo>
                    <a:pt x="178872" y="341147"/>
                  </a:lnTo>
                  <a:cubicBezTo>
                    <a:pt x="178872" y="342823"/>
                    <a:pt x="178313" y="344779"/>
                    <a:pt x="177196" y="347014"/>
                  </a:cubicBezTo>
                  <a:lnTo>
                    <a:pt x="174681" y="350367"/>
                  </a:lnTo>
                  <a:cubicBezTo>
                    <a:pt x="173564" y="352602"/>
                    <a:pt x="171747" y="355536"/>
                    <a:pt x="169233" y="359168"/>
                  </a:cubicBezTo>
                  <a:cubicBezTo>
                    <a:pt x="166718" y="362800"/>
                    <a:pt x="164343" y="365734"/>
                    <a:pt x="162108" y="367969"/>
                  </a:cubicBezTo>
                  <a:cubicBezTo>
                    <a:pt x="159314" y="371881"/>
                    <a:pt x="154844" y="376910"/>
                    <a:pt x="148697" y="383057"/>
                  </a:cubicBezTo>
                  <a:cubicBezTo>
                    <a:pt x="145344" y="386410"/>
                    <a:pt x="143109" y="389204"/>
                    <a:pt x="141991" y="391439"/>
                  </a:cubicBezTo>
                  <a:cubicBezTo>
                    <a:pt x="140315" y="393115"/>
                    <a:pt x="137940" y="394233"/>
                    <a:pt x="134867" y="394792"/>
                  </a:cubicBezTo>
                  <a:cubicBezTo>
                    <a:pt x="131794" y="395351"/>
                    <a:pt x="129139" y="394792"/>
                    <a:pt x="126904" y="393115"/>
                  </a:cubicBezTo>
                  <a:cubicBezTo>
                    <a:pt x="125228" y="391439"/>
                    <a:pt x="123272" y="390321"/>
                    <a:pt x="121037" y="389763"/>
                  </a:cubicBezTo>
                  <a:cubicBezTo>
                    <a:pt x="118801" y="388086"/>
                    <a:pt x="114890" y="383895"/>
                    <a:pt x="109302" y="377190"/>
                  </a:cubicBezTo>
                  <a:lnTo>
                    <a:pt x="100081" y="367131"/>
                  </a:lnTo>
                  <a:cubicBezTo>
                    <a:pt x="97287" y="363778"/>
                    <a:pt x="95611" y="361823"/>
                    <a:pt x="95052" y="361264"/>
                  </a:cubicBezTo>
                  <a:cubicBezTo>
                    <a:pt x="94493" y="360705"/>
                    <a:pt x="94214" y="359308"/>
                    <a:pt x="94214" y="357073"/>
                  </a:cubicBezTo>
                  <a:cubicBezTo>
                    <a:pt x="95332" y="354838"/>
                    <a:pt x="96449" y="353161"/>
                    <a:pt x="97567" y="352044"/>
                  </a:cubicBezTo>
                  <a:cubicBezTo>
                    <a:pt x="98684" y="350926"/>
                    <a:pt x="99523" y="349808"/>
                    <a:pt x="100081" y="348691"/>
                  </a:cubicBezTo>
                  <a:cubicBezTo>
                    <a:pt x="100640" y="348132"/>
                    <a:pt x="101199" y="347713"/>
                    <a:pt x="101758" y="347433"/>
                  </a:cubicBezTo>
                  <a:cubicBezTo>
                    <a:pt x="102317" y="347154"/>
                    <a:pt x="102037" y="346456"/>
                    <a:pt x="100920" y="345338"/>
                  </a:cubicBezTo>
                  <a:cubicBezTo>
                    <a:pt x="100361" y="343103"/>
                    <a:pt x="100640" y="340868"/>
                    <a:pt x="101758" y="338632"/>
                  </a:cubicBezTo>
                  <a:cubicBezTo>
                    <a:pt x="103993" y="335280"/>
                    <a:pt x="105111" y="332486"/>
                    <a:pt x="105111" y="330250"/>
                  </a:cubicBezTo>
                  <a:lnTo>
                    <a:pt x="111816" y="300913"/>
                  </a:lnTo>
                  <a:lnTo>
                    <a:pt x="124389" y="255651"/>
                  </a:lnTo>
                  <a:lnTo>
                    <a:pt x="127742" y="239725"/>
                  </a:lnTo>
                  <a:cubicBezTo>
                    <a:pt x="128301" y="236931"/>
                    <a:pt x="127463" y="234416"/>
                    <a:pt x="125228" y="232181"/>
                  </a:cubicBezTo>
                  <a:lnTo>
                    <a:pt x="105949" y="212902"/>
                  </a:lnTo>
                  <a:cubicBezTo>
                    <a:pt x="100920" y="209550"/>
                    <a:pt x="96170" y="205638"/>
                    <a:pt x="91699" y="201168"/>
                  </a:cubicBezTo>
                  <a:lnTo>
                    <a:pt x="85832" y="194462"/>
                  </a:lnTo>
                  <a:lnTo>
                    <a:pt x="85832" y="193624"/>
                  </a:lnTo>
                  <a:lnTo>
                    <a:pt x="105949" y="198653"/>
                  </a:lnTo>
                  <a:cubicBezTo>
                    <a:pt x="107625" y="199212"/>
                    <a:pt x="109581" y="199771"/>
                    <a:pt x="111816" y="200329"/>
                  </a:cubicBezTo>
                  <a:cubicBezTo>
                    <a:pt x="114051" y="200888"/>
                    <a:pt x="116287" y="201726"/>
                    <a:pt x="118522" y="202844"/>
                  </a:cubicBezTo>
                  <a:lnTo>
                    <a:pt x="139477" y="215417"/>
                  </a:lnTo>
                  <a:cubicBezTo>
                    <a:pt x="143388" y="218211"/>
                    <a:pt x="147300" y="221005"/>
                    <a:pt x="151212" y="223799"/>
                  </a:cubicBezTo>
                  <a:cubicBezTo>
                    <a:pt x="155123" y="226593"/>
                    <a:pt x="159035" y="229387"/>
                    <a:pt x="162947" y="232181"/>
                  </a:cubicBezTo>
                  <a:cubicBezTo>
                    <a:pt x="164623" y="233299"/>
                    <a:pt x="166299" y="234276"/>
                    <a:pt x="167976" y="235115"/>
                  </a:cubicBezTo>
                  <a:cubicBezTo>
                    <a:pt x="169652" y="235953"/>
                    <a:pt x="171329" y="237210"/>
                    <a:pt x="173005" y="238887"/>
                  </a:cubicBezTo>
                  <a:cubicBezTo>
                    <a:pt x="175799" y="240563"/>
                    <a:pt x="179990" y="243636"/>
                    <a:pt x="185578" y="248107"/>
                  </a:cubicBezTo>
                  <a:lnTo>
                    <a:pt x="186416" y="250621"/>
                  </a:lnTo>
                  <a:cubicBezTo>
                    <a:pt x="185857" y="252298"/>
                    <a:pt x="185578" y="254254"/>
                    <a:pt x="185578" y="256489"/>
                  </a:cubicBezTo>
                  <a:cubicBezTo>
                    <a:pt x="185578" y="258724"/>
                    <a:pt x="185298" y="260400"/>
                    <a:pt x="184740" y="261518"/>
                  </a:cubicBezTo>
                  <a:cubicBezTo>
                    <a:pt x="180828" y="270459"/>
                    <a:pt x="177196" y="280238"/>
                    <a:pt x="173843" y="290855"/>
                  </a:cubicBezTo>
                  <a:lnTo>
                    <a:pt x="175520" y="290855"/>
                  </a:lnTo>
                  <a:cubicBezTo>
                    <a:pt x="175520" y="293090"/>
                    <a:pt x="175799" y="295046"/>
                    <a:pt x="176358" y="296722"/>
                  </a:cubicBezTo>
                  <a:lnTo>
                    <a:pt x="187254" y="291693"/>
                  </a:lnTo>
                  <a:cubicBezTo>
                    <a:pt x="192842" y="288340"/>
                    <a:pt x="197033" y="286105"/>
                    <a:pt x="199827" y="284988"/>
                  </a:cubicBezTo>
                  <a:lnTo>
                    <a:pt x="204856" y="280797"/>
                  </a:lnTo>
                  <a:lnTo>
                    <a:pt x="204856" y="281635"/>
                  </a:lnTo>
                  <a:cubicBezTo>
                    <a:pt x="207092" y="280517"/>
                    <a:pt x="214356" y="276606"/>
                    <a:pt x="226650" y="269900"/>
                  </a:cubicBezTo>
                  <a:cubicBezTo>
                    <a:pt x="231120" y="267665"/>
                    <a:pt x="236010" y="265290"/>
                    <a:pt x="241318" y="262775"/>
                  </a:cubicBezTo>
                  <a:cubicBezTo>
                    <a:pt x="246627" y="260261"/>
                    <a:pt x="251516" y="257886"/>
                    <a:pt x="255987" y="255651"/>
                  </a:cubicBezTo>
                  <a:lnTo>
                    <a:pt x="301249" y="235534"/>
                  </a:lnTo>
                  <a:cubicBezTo>
                    <a:pt x="304043" y="233857"/>
                    <a:pt x="308793" y="231902"/>
                    <a:pt x="315499" y="229666"/>
                  </a:cubicBezTo>
                  <a:cubicBezTo>
                    <a:pt x="317734" y="228549"/>
                    <a:pt x="318852" y="226872"/>
                    <a:pt x="318852" y="224637"/>
                  </a:cubicBezTo>
                  <a:cubicBezTo>
                    <a:pt x="318852" y="202844"/>
                    <a:pt x="319131" y="186359"/>
                    <a:pt x="319690" y="175183"/>
                  </a:cubicBezTo>
                  <a:lnTo>
                    <a:pt x="318852" y="172669"/>
                  </a:lnTo>
                  <a:lnTo>
                    <a:pt x="312984" y="176860"/>
                  </a:lnTo>
                  <a:cubicBezTo>
                    <a:pt x="309631" y="180213"/>
                    <a:pt x="306279" y="181051"/>
                    <a:pt x="302926" y="179374"/>
                  </a:cubicBezTo>
                  <a:cubicBezTo>
                    <a:pt x="300690" y="178257"/>
                    <a:pt x="298455" y="177698"/>
                    <a:pt x="296220" y="177698"/>
                  </a:cubicBezTo>
                  <a:lnTo>
                    <a:pt x="289514" y="179374"/>
                  </a:lnTo>
                  <a:cubicBezTo>
                    <a:pt x="287279" y="179933"/>
                    <a:pt x="283088" y="180213"/>
                    <a:pt x="276942" y="180213"/>
                  </a:cubicBezTo>
                  <a:lnTo>
                    <a:pt x="283647" y="172669"/>
                  </a:lnTo>
                  <a:cubicBezTo>
                    <a:pt x="282530" y="172110"/>
                    <a:pt x="281272" y="171411"/>
                    <a:pt x="279875" y="170573"/>
                  </a:cubicBezTo>
                  <a:cubicBezTo>
                    <a:pt x="278478" y="169735"/>
                    <a:pt x="277221" y="169316"/>
                    <a:pt x="276104" y="169316"/>
                  </a:cubicBezTo>
                  <a:cubicBezTo>
                    <a:pt x="274427" y="169316"/>
                    <a:pt x="271633" y="167919"/>
                    <a:pt x="267722" y="165125"/>
                  </a:cubicBezTo>
                  <a:cubicBezTo>
                    <a:pt x="265486" y="162890"/>
                    <a:pt x="264369" y="161772"/>
                    <a:pt x="264369" y="161772"/>
                  </a:cubicBezTo>
                  <a:lnTo>
                    <a:pt x="248443" y="151714"/>
                  </a:lnTo>
                  <a:cubicBezTo>
                    <a:pt x="246208" y="150596"/>
                    <a:pt x="245090" y="148082"/>
                    <a:pt x="245090" y="144170"/>
                  </a:cubicBezTo>
                  <a:cubicBezTo>
                    <a:pt x="245090" y="143052"/>
                    <a:pt x="245369" y="141655"/>
                    <a:pt x="245928" y="139979"/>
                  </a:cubicBezTo>
                  <a:cubicBezTo>
                    <a:pt x="246487" y="138303"/>
                    <a:pt x="246487" y="137185"/>
                    <a:pt x="245928" y="136626"/>
                  </a:cubicBezTo>
                  <a:cubicBezTo>
                    <a:pt x="244252" y="128803"/>
                    <a:pt x="242296" y="122656"/>
                    <a:pt x="240061" y="118186"/>
                  </a:cubicBezTo>
                  <a:cubicBezTo>
                    <a:pt x="242296" y="119862"/>
                    <a:pt x="245090" y="121119"/>
                    <a:pt x="248443" y="121958"/>
                  </a:cubicBezTo>
                  <a:cubicBezTo>
                    <a:pt x="251796" y="122796"/>
                    <a:pt x="254031" y="123494"/>
                    <a:pt x="255148" y="124053"/>
                  </a:cubicBezTo>
                  <a:cubicBezTo>
                    <a:pt x="256266" y="124612"/>
                    <a:pt x="257803" y="125310"/>
                    <a:pt x="259759" y="126149"/>
                  </a:cubicBezTo>
                  <a:cubicBezTo>
                    <a:pt x="261714" y="126987"/>
                    <a:pt x="263251" y="127965"/>
                    <a:pt x="264369" y="129082"/>
                  </a:cubicBezTo>
                  <a:cubicBezTo>
                    <a:pt x="266604" y="131318"/>
                    <a:pt x="268560" y="131597"/>
                    <a:pt x="270236" y="129921"/>
                  </a:cubicBezTo>
                  <a:lnTo>
                    <a:pt x="297058" y="117348"/>
                  </a:lnTo>
                  <a:cubicBezTo>
                    <a:pt x="307117" y="111760"/>
                    <a:pt x="314940" y="107848"/>
                    <a:pt x="320528" y="105613"/>
                  </a:cubicBezTo>
                  <a:cubicBezTo>
                    <a:pt x="322204" y="104495"/>
                    <a:pt x="323042" y="102819"/>
                    <a:pt x="323042" y="100584"/>
                  </a:cubicBezTo>
                  <a:cubicBezTo>
                    <a:pt x="324160" y="73761"/>
                    <a:pt x="325278" y="53644"/>
                    <a:pt x="326396" y="40233"/>
                  </a:cubicBezTo>
                  <a:cubicBezTo>
                    <a:pt x="326396" y="39674"/>
                    <a:pt x="326256" y="38976"/>
                    <a:pt x="325976" y="38138"/>
                  </a:cubicBezTo>
                  <a:cubicBezTo>
                    <a:pt x="325697" y="37299"/>
                    <a:pt x="325836" y="36042"/>
                    <a:pt x="326396" y="34366"/>
                  </a:cubicBezTo>
                  <a:lnTo>
                    <a:pt x="326396" y="31851"/>
                  </a:lnTo>
                  <a:cubicBezTo>
                    <a:pt x="326396" y="27940"/>
                    <a:pt x="324440" y="24587"/>
                    <a:pt x="320528" y="21793"/>
                  </a:cubicBezTo>
                  <a:lnTo>
                    <a:pt x="313822" y="15925"/>
                  </a:lnTo>
                  <a:lnTo>
                    <a:pt x="311308" y="13411"/>
                  </a:lnTo>
                  <a:cubicBezTo>
                    <a:pt x="310190" y="11176"/>
                    <a:pt x="309631" y="9499"/>
                    <a:pt x="309631" y="8382"/>
                  </a:cubicBezTo>
                  <a:cubicBezTo>
                    <a:pt x="309631" y="6146"/>
                    <a:pt x="309911" y="5029"/>
                    <a:pt x="310470" y="5029"/>
                  </a:cubicBezTo>
                  <a:cubicBezTo>
                    <a:pt x="312705" y="1676"/>
                    <a:pt x="315499" y="0"/>
                    <a:pt x="318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endParaRPr>
            </a:p>
          </p:txBody>
        </p:sp>
        <p:sp>
          <p:nvSpPr>
            <p:cNvPr id="46" name="任意多边形: 形状 45"/>
            <p:cNvSpPr/>
            <p:nvPr/>
          </p:nvSpPr>
          <p:spPr>
            <a:xfrm>
              <a:off x="9147916" y="2207030"/>
              <a:ext cx="585388" cy="737752"/>
            </a:xfrm>
            <a:custGeom>
              <a:avLst/>
              <a:gdLst/>
              <a:ahLst/>
              <a:cxnLst/>
              <a:rect l="l" t="t" r="r" b="b"/>
              <a:pathLst>
                <a:path w="455142" h="573607">
                  <a:moveTo>
                    <a:pt x="348691" y="496214"/>
                  </a:moveTo>
                  <a:cubicBezTo>
                    <a:pt x="347573" y="497332"/>
                    <a:pt x="346456" y="497890"/>
                    <a:pt x="345338" y="497890"/>
                  </a:cubicBezTo>
                  <a:cubicBezTo>
                    <a:pt x="339191" y="501802"/>
                    <a:pt x="335000" y="504037"/>
                    <a:pt x="332765" y="504596"/>
                  </a:cubicBezTo>
                  <a:cubicBezTo>
                    <a:pt x="329971" y="506272"/>
                    <a:pt x="326059" y="508787"/>
                    <a:pt x="321031" y="512140"/>
                  </a:cubicBezTo>
                  <a:cubicBezTo>
                    <a:pt x="316001" y="515493"/>
                    <a:pt x="312089" y="518566"/>
                    <a:pt x="309295" y="521360"/>
                  </a:cubicBezTo>
                  <a:cubicBezTo>
                    <a:pt x="309295" y="522478"/>
                    <a:pt x="309854" y="523595"/>
                    <a:pt x="310972" y="524713"/>
                  </a:cubicBezTo>
                  <a:cubicBezTo>
                    <a:pt x="316001" y="527507"/>
                    <a:pt x="321170" y="529742"/>
                    <a:pt x="326479" y="531418"/>
                  </a:cubicBezTo>
                  <a:cubicBezTo>
                    <a:pt x="331787" y="533095"/>
                    <a:pt x="337235" y="533933"/>
                    <a:pt x="342824" y="533933"/>
                  </a:cubicBezTo>
                  <a:cubicBezTo>
                    <a:pt x="346176" y="533933"/>
                    <a:pt x="348132" y="532815"/>
                    <a:pt x="348691" y="530580"/>
                  </a:cubicBezTo>
                  <a:cubicBezTo>
                    <a:pt x="348691" y="522198"/>
                    <a:pt x="348411" y="516051"/>
                    <a:pt x="347853" y="512140"/>
                  </a:cubicBezTo>
                  <a:close/>
                  <a:moveTo>
                    <a:pt x="3953" y="494297"/>
                  </a:moveTo>
                  <a:lnTo>
                    <a:pt x="3353" y="494538"/>
                  </a:lnTo>
                  <a:lnTo>
                    <a:pt x="0" y="495376"/>
                  </a:lnTo>
                  <a:close/>
                  <a:moveTo>
                    <a:pt x="348691" y="381381"/>
                  </a:moveTo>
                  <a:cubicBezTo>
                    <a:pt x="345897" y="381381"/>
                    <a:pt x="343382" y="381939"/>
                    <a:pt x="341147" y="383057"/>
                  </a:cubicBezTo>
                  <a:cubicBezTo>
                    <a:pt x="335559" y="385851"/>
                    <a:pt x="328295" y="390042"/>
                    <a:pt x="319354" y="395630"/>
                  </a:cubicBezTo>
                  <a:lnTo>
                    <a:pt x="305105" y="402336"/>
                  </a:lnTo>
                  <a:lnTo>
                    <a:pt x="281635" y="415747"/>
                  </a:lnTo>
                  <a:lnTo>
                    <a:pt x="268224" y="424129"/>
                  </a:lnTo>
                  <a:cubicBezTo>
                    <a:pt x="267106" y="425246"/>
                    <a:pt x="265849" y="426085"/>
                    <a:pt x="264452" y="426643"/>
                  </a:cubicBezTo>
                  <a:cubicBezTo>
                    <a:pt x="263055" y="427202"/>
                    <a:pt x="261797" y="427761"/>
                    <a:pt x="260680" y="428320"/>
                  </a:cubicBezTo>
                  <a:cubicBezTo>
                    <a:pt x="256209" y="429996"/>
                    <a:pt x="251739" y="430555"/>
                    <a:pt x="247269" y="429996"/>
                  </a:cubicBezTo>
                  <a:cubicBezTo>
                    <a:pt x="250063" y="426643"/>
                    <a:pt x="252577" y="423430"/>
                    <a:pt x="254813" y="420357"/>
                  </a:cubicBezTo>
                  <a:cubicBezTo>
                    <a:pt x="257048" y="417283"/>
                    <a:pt x="259283" y="414629"/>
                    <a:pt x="261518" y="412394"/>
                  </a:cubicBezTo>
                  <a:lnTo>
                    <a:pt x="248107" y="412394"/>
                  </a:lnTo>
                  <a:cubicBezTo>
                    <a:pt x="245872" y="412394"/>
                    <a:pt x="244754" y="413512"/>
                    <a:pt x="244754" y="415747"/>
                  </a:cubicBezTo>
                  <a:lnTo>
                    <a:pt x="243078" y="439216"/>
                  </a:lnTo>
                  <a:cubicBezTo>
                    <a:pt x="245313" y="439216"/>
                    <a:pt x="246989" y="438937"/>
                    <a:pt x="248107" y="438378"/>
                  </a:cubicBezTo>
                  <a:lnTo>
                    <a:pt x="274091" y="429996"/>
                  </a:lnTo>
                  <a:cubicBezTo>
                    <a:pt x="280797" y="428320"/>
                    <a:pt x="290855" y="425246"/>
                    <a:pt x="304267" y="420776"/>
                  </a:cubicBezTo>
                  <a:lnTo>
                    <a:pt x="328574" y="413232"/>
                  </a:lnTo>
                  <a:cubicBezTo>
                    <a:pt x="329133" y="413232"/>
                    <a:pt x="330111" y="412813"/>
                    <a:pt x="331508" y="411975"/>
                  </a:cubicBezTo>
                  <a:cubicBezTo>
                    <a:pt x="332905" y="411137"/>
                    <a:pt x="334162" y="410997"/>
                    <a:pt x="335280" y="411556"/>
                  </a:cubicBezTo>
                  <a:lnTo>
                    <a:pt x="337794" y="411556"/>
                  </a:lnTo>
                  <a:cubicBezTo>
                    <a:pt x="341147" y="411556"/>
                    <a:pt x="344500" y="410718"/>
                    <a:pt x="347853" y="409041"/>
                  </a:cubicBezTo>
                  <a:cubicBezTo>
                    <a:pt x="349529" y="409041"/>
                    <a:pt x="350367" y="408482"/>
                    <a:pt x="350367" y="407365"/>
                  </a:cubicBezTo>
                  <a:cubicBezTo>
                    <a:pt x="351485" y="403453"/>
                    <a:pt x="351904" y="398983"/>
                    <a:pt x="351625" y="393954"/>
                  </a:cubicBezTo>
                  <a:cubicBezTo>
                    <a:pt x="351345" y="388924"/>
                    <a:pt x="351206" y="385572"/>
                    <a:pt x="351206" y="383895"/>
                  </a:cubicBezTo>
                  <a:close/>
                  <a:moveTo>
                    <a:pt x="337794" y="191947"/>
                  </a:moveTo>
                  <a:cubicBezTo>
                    <a:pt x="333324" y="194183"/>
                    <a:pt x="326618" y="196977"/>
                    <a:pt x="317677" y="200329"/>
                  </a:cubicBezTo>
                  <a:lnTo>
                    <a:pt x="289179" y="214579"/>
                  </a:lnTo>
                  <a:cubicBezTo>
                    <a:pt x="287502" y="214579"/>
                    <a:pt x="285546" y="215696"/>
                    <a:pt x="283311" y="217932"/>
                  </a:cubicBezTo>
                  <a:cubicBezTo>
                    <a:pt x="281076" y="222961"/>
                    <a:pt x="277165" y="229946"/>
                    <a:pt x="271577" y="238887"/>
                  </a:cubicBezTo>
                  <a:cubicBezTo>
                    <a:pt x="265429" y="249504"/>
                    <a:pt x="261797" y="255651"/>
                    <a:pt x="260680" y="257327"/>
                  </a:cubicBezTo>
                  <a:lnTo>
                    <a:pt x="260680" y="259003"/>
                  </a:lnTo>
                  <a:lnTo>
                    <a:pt x="384733" y="227152"/>
                  </a:lnTo>
                  <a:cubicBezTo>
                    <a:pt x="371323" y="215417"/>
                    <a:pt x="355676" y="203682"/>
                    <a:pt x="337794" y="191947"/>
                  </a:cubicBezTo>
                  <a:close/>
                  <a:moveTo>
                    <a:pt x="243916" y="186080"/>
                  </a:moveTo>
                  <a:lnTo>
                    <a:pt x="222123" y="196977"/>
                  </a:lnTo>
                  <a:lnTo>
                    <a:pt x="223799" y="198653"/>
                  </a:lnTo>
                  <a:cubicBezTo>
                    <a:pt x="227152" y="196977"/>
                    <a:pt x="232740" y="195021"/>
                    <a:pt x="240563" y="192786"/>
                  </a:cubicBezTo>
                  <a:cubicBezTo>
                    <a:pt x="243916" y="191109"/>
                    <a:pt x="245033" y="188874"/>
                    <a:pt x="243916" y="186080"/>
                  </a:cubicBezTo>
                  <a:close/>
                  <a:moveTo>
                    <a:pt x="292741" y="113995"/>
                  </a:moveTo>
                  <a:cubicBezTo>
                    <a:pt x="291484" y="113715"/>
                    <a:pt x="290296" y="113995"/>
                    <a:pt x="289179" y="114833"/>
                  </a:cubicBezTo>
                  <a:lnTo>
                    <a:pt x="282473" y="119862"/>
                  </a:lnTo>
                  <a:lnTo>
                    <a:pt x="283311" y="119862"/>
                  </a:lnTo>
                  <a:cubicBezTo>
                    <a:pt x="290017" y="118745"/>
                    <a:pt x="294487" y="117627"/>
                    <a:pt x="296723" y="116509"/>
                  </a:cubicBezTo>
                  <a:cubicBezTo>
                    <a:pt x="295326" y="115112"/>
                    <a:pt x="293999" y="114274"/>
                    <a:pt x="292741" y="113995"/>
                  </a:cubicBezTo>
                  <a:close/>
                  <a:moveTo>
                    <a:pt x="330251" y="0"/>
                  </a:moveTo>
                  <a:lnTo>
                    <a:pt x="335280" y="0"/>
                  </a:lnTo>
                  <a:cubicBezTo>
                    <a:pt x="340309" y="0"/>
                    <a:pt x="343941" y="838"/>
                    <a:pt x="346176" y="2514"/>
                  </a:cubicBezTo>
                  <a:cubicBezTo>
                    <a:pt x="351764" y="3632"/>
                    <a:pt x="355397" y="4749"/>
                    <a:pt x="357073" y="5867"/>
                  </a:cubicBezTo>
                  <a:cubicBezTo>
                    <a:pt x="366013" y="8661"/>
                    <a:pt x="372719" y="12852"/>
                    <a:pt x="377190" y="18440"/>
                  </a:cubicBezTo>
                  <a:cubicBezTo>
                    <a:pt x="381660" y="24028"/>
                    <a:pt x="383616" y="30454"/>
                    <a:pt x="383057" y="37719"/>
                  </a:cubicBezTo>
                  <a:cubicBezTo>
                    <a:pt x="381381" y="44424"/>
                    <a:pt x="379145" y="50292"/>
                    <a:pt x="376351" y="55321"/>
                  </a:cubicBezTo>
                  <a:cubicBezTo>
                    <a:pt x="374116" y="59232"/>
                    <a:pt x="369367" y="64262"/>
                    <a:pt x="362102" y="70408"/>
                  </a:cubicBezTo>
                  <a:cubicBezTo>
                    <a:pt x="362102" y="70408"/>
                    <a:pt x="355397" y="75438"/>
                    <a:pt x="341985" y="85496"/>
                  </a:cubicBezTo>
                  <a:cubicBezTo>
                    <a:pt x="340309" y="86614"/>
                    <a:pt x="338353" y="88011"/>
                    <a:pt x="336118" y="89687"/>
                  </a:cubicBezTo>
                  <a:cubicBezTo>
                    <a:pt x="333883" y="91363"/>
                    <a:pt x="331368" y="93319"/>
                    <a:pt x="328574" y="95554"/>
                  </a:cubicBezTo>
                  <a:cubicBezTo>
                    <a:pt x="321869" y="100025"/>
                    <a:pt x="316560" y="104216"/>
                    <a:pt x="312649" y="108127"/>
                  </a:cubicBezTo>
                  <a:cubicBezTo>
                    <a:pt x="316560" y="109804"/>
                    <a:pt x="320192" y="109804"/>
                    <a:pt x="323545" y="108127"/>
                  </a:cubicBezTo>
                  <a:cubicBezTo>
                    <a:pt x="329691" y="105892"/>
                    <a:pt x="336118" y="104775"/>
                    <a:pt x="342824" y="104775"/>
                  </a:cubicBezTo>
                  <a:cubicBezTo>
                    <a:pt x="345618" y="104775"/>
                    <a:pt x="350926" y="105333"/>
                    <a:pt x="358749" y="106451"/>
                  </a:cubicBezTo>
                  <a:cubicBezTo>
                    <a:pt x="360426" y="106451"/>
                    <a:pt x="361264" y="106730"/>
                    <a:pt x="361264" y="107289"/>
                  </a:cubicBezTo>
                  <a:cubicBezTo>
                    <a:pt x="362941" y="108966"/>
                    <a:pt x="365455" y="111201"/>
                    <a:pt x="368808" y="113995"/>
                  </a:cubicBezTo>
                  <a:cubicBezTo>
                    <a:pt x="372161" y="116789"/>
                    <a:pt x="373837" y="119583"/>
                    <a:pt x="373837" y="122377"/>
                  </a:cubicBezTo>
                  <a:lnTo>
                    <a:pt x="373837" y="124053"/>
                  </a:lnTo>
                  <a:cubicBezTo>
                    <a:pt x="373837" y="126847"/>
                    <a:pt x="372859" y="129222"/>
                    <a:pt x="370903" y="131178"/>
                  </a:cubicBezTo>
                  <a:cubicBezTo>
                    <a:pt x="368947" y="133134"/>
                    <a:pt x="366573" y="134950"/>
                    <a:pt x="363779" y="136626"/>
                  </a:cubicBezTo>
                  <a:cubicBezTo>
                    <a:pt x="357073" y="139420"/>
                    <a:pt x="348411" y="142214"/>
                    <a:pt x="337794" y="145008"/>
                  </a:cubicBezTo>
                  <a:lnTo>
                    <a:pt x="316839" y="151714"/>
                  </a:lnTo>
                  <a:cubicBezTo>
                    <a:pt x="312928" y="153390"/>
                    <a:pt x="308457" y="155206"/>
                    <a:pt x="303428" y="157162"/>
                  </a:cubicBezTo>
                  <a:cubicBezTo>
                    <a:pt x="298399" y="159118"/>
                    <a:pt x="292532" y="161493"/>
                    <a:pt x="285826" y="164287"/>
                  </a:cubicBezTo>
                  <a:cubicBezTo>
                    <a:pt x="287502" y="165963"/>
                    <a:pt x="289458" y="168478"/>
                    <a:pt x="291693" y="171831"/>
                  </a:cubicBezTo>
                  <a:cubicBezTo>
                    <a:pt x="293370" y="173507"/>
                    <a:pt x="294907" y="174345"/>
                    <a:pt x="296303" y="174345"/>
                  </a:cubicBezTo>
                  <a:cubicBezTo>
                    <a:pt x="297700" y="174345"/>
                    <a:pt x="299517" y="174066"/>
                    <a:pt x="301752" y="173507"/>
                  </a:cubicBezTo>
                  <a:cubicBezTo>
                    <a:pt x="299517" y="171272"/>
                    <a:pt x="297281" y="169595"/>
                    <a:pt x="295046" y="168478"/>
                  </a:cubicBezTo>
                  <a:cubicBezTo>
                    <a:pt x="303428" y="167360"/>
                    <a:pt x="309575" y="167081"/>
                    <a:pt x="313487" y="167640"/>
                  </a:cubicBezTo>
                  <a:cubicBezTo>
                    <a:pt x="316281" y="167640"/>
                    <a:pt x="319913" y="168198"/>
                    <a:pt x="324383" y="169316"/>
                  </a:cubicBezTo>
                  <a:cubicBezTo>
                    <a:pt x="328853" y="170434"/>
                    <a:pt x="331368" y="170992"/>
                    <a:pt x="331927" y="170992"/>
                  </a:cubicBezTo>
                  <a:cubicBezTo>
                    <a:pt x="333045" y="170992"/>
                    <a:pt x="334581" y="171132"/>
                    <a:pt x="336537" y="171411"/>
                  </a:cubicBezTo>
                  <a:cubicBezTo>
                    <a:pt x="338493" y="171691"/>
                    <a:pt x="339471" y="172669"/>
                    <a:pt x="339471" y="174345"/>
                  </a:cubicBezTo>
                  <a:lnTo>
                    <a:pt x="341985" y="175183"/>
                  </a:lnTo>
                  <a:cubicBezTo>
                    <a:pt x="344220" y="175183"/>
                    <a:pt x="345338" y="175742"/>
                    <a:pt x="345338" y="176860"/>
                  </a:cubicBezTo>
                  <a:cubicBezTo>
                    <a:pt x="346456" y="178536"/>
                    <a:pt x="348272" y="179933"/>
                    <a:pt x="350787" y="181051"/>
                  </a:cubicBezTo>
                  <a:cubicBezTo>
                    <a:pt x="353301" y="182168"/>
                    <a:pt x="354838" y="183007"/>
                    <a:pt x="355397" y="183565"/>
                  </a:cubicBezTo>
                  <a:lnTo>
                    <a:pt x="383057" y="196138"/>
                  </a:lnTo>
                  <a:cubicBezTo>
                    <a:pt x="386410" y="197256"/>
                    <a:pt x="389763" y="198793"/>
                    <a:pt x="393115" y="200748"/>
                  </a:cubicBezTo>
                  <a:cubicBezTo>
                    <a:pt x="396468" y="202704"/>
                    <a:pt x="399821" y="204241"/>
                    <a:pt x="403174" y="205359"/>
                  </a:cubicBezTo>
                  <a:lnTo>
                    <a:pt x="436702" y="217093"/>
                  </a:lnTo>
                  <a:cubicBezTo>
                    <a:pt x="438937" y="219329"/>
                    <a:pt x="440055" y="220446"/>
                    <a:pt x="440055" y="220446"/>
                  </a:cubicBezTo>
                  <a:cubicBezTo>
                    <a:pt x="442290" y="221564"/>
                    <a:pt x="445084" y="222681"/>
                    <a:pt x="448437" y="223799"/>
                  </a:cubicBezTo>
                  <a:cubicBezTo>
                    <a:pt x="455142" y="227152"/>
                    <a:pt x="456819" y="230505"/>
                    <a:pt x="453466" y="233857"/>
                  </a:cubicBezTo>
                  <a:cubicBezTo>
                    <a:pt x="444525" y="241681"/>
                    <a:pt x="437819" y="246430"/>
                    <a:pt x="433349" y="248107"/>
                  </a:cubicBezTo>
                  <a:cubicBezTo>
                    <a:pt x="430555" y="250901"/>
                    <a:pt x="423849" y="253415"/>
                    <a:pt x="413233" y="255651"/>
                  </a:cubicBezTo>
                  <a:lnTo>
                    <a:pt x="326059" y="274929"/>
                  </a:lnTo>
                  <a:lnTo>
                    <a:pt x="280797" y="287502"/>
                  </a:lnTo>
                  <a:cubicBezTo>
                    <a:pt x="261239" y="292531"/>
                    <a:pt x="248386" y="296164"/>
                    <a:pt x="242240" y="298399"/>
                  </a:cubicBezTo>
                  <a:cubicBezTo>
                    <a:pt x="239445" y="299516"/>
                    <a:pt x="237210" y="300913"/>
                    <a:pt x="235534" y="302590"/>
                  </a:cubicBezTo>
                  <a:lnTo>
                    <a:pt x="217932" y="326059"/>
                  </a:lnTo>
                  <a:cubicBezTo>
                    <a:pt x="220167" y="326059"/>
                    <a:pt x="222123" y="326898"/>
                    <a:pt x="223799" y="328574"/>
                  </a:cubicBezTo>
                  <a:cubicBezTo>
                    <a:pt x="224917" y="329133"/>
                    <a:pt x="226174" y="329831"/>
                    <a:pt x="227571" y="330669"/>
                  </a:cubicBezTo>
                  <a:cubicBezTo>
                    <a:pt x="228968" y="331508"/>
                    <a:pt x="230225" y="331927"/>
                    <a:pt x="231343" y="331927"/>
                  </a:cubicBezTo>
                  <a:cubicBezTo>
                    <a:pt x="234137" y="333044"/>
                    <a:pt x="236372" y="334441"/>
                    <a:pt x="238049" y="336118"/>
                  </a:cubicBezTo>
                  <a:cubicBezTo>
                    <a:pt x="239725" y="337794"/>
                    <a:pt x="240843" y="338912"/>
                    <a:pt x="241401" y="339471"/>
                  </a:cubicBezTo>
                  <a:cubicBezTo>
                    <a:pt x="242519" y="341147"/>
                    <a:pt x="243636" y="342823"/>
                    <a:pt x="244754" y="344500"/>
                  </a:cubicBezTo>
                  <a:cubicBezTo>
                    <a:pt x="245872" y="346176"/>
                    <a:pt x="246989" y="347853"/>
                    <a:pt x="248107" y="349529"/>
                  </a:cubicBezTo>
                  <a:cubicBezTo>
                    <a:pt x="252019" y="353441"/>
                    <a:pt x="252857" y="357352"/>
                    <a:pt x="250622" y="361264"/>
                  </a:cubicBezTo>
                  <a:cubicBezTo>
                    <a:pt x="250063" y="361823"/>
                    <a:pt x="250203" y="362521"/>
                    <a:pt x="251041" y="363359"/>
                  </a:cubicBezTo>
                  <a:cubicBezTo>
                    <a:pt x="251879" y="364197"/>
                    <a:pt x="252298" y="364896"/>
                    <a:pt x="252298" y="365455"/>
                  </a:cubicBezTo>
                  <a:cubicBezTo>
                    <a:pt x="251739" y="366014"/>
                    <a:pt x="251180" y="366991"/>
                    <a:pt x="250622" y="368388"/>
                  </a:cubicBezTo>
                  <a:cubicBezTo>
                    <a:pt x="250063" y="369785"/>
                    <a:pt x="249783" y="371322"/>
                    <a:pt x="249783" y="372999"/>
                  </a:cubicBezTo>
                  <a:cubicBezTo>
                    <a:pt x="254254" y="370763"/>
                    <a:pt x="257048" y="369646"/>
                    <a:pt x="258165" y="369646"/>
                  </a:cubicBezTo>
                  <a:cubicBezTo>
                    <a:pt x="272135" y="364617"/>
                    <a:pt x="285826" y="360426"/>
                    <a:pt x="299237" y="357073"/>
                  </a:cubicBezTo>
                  <a:cubicBezTo>
                    <a:pt x="300914" y="357073"/>
                    <a:pt x="303428" y="356514"/>
                    <a:pt x="306781" y="355396"/>
                  </a:cubicBezTo>
                  <a:cubicBezTo>
                    <a:pt x="310693" y="355396"/>
                    <a:pt x="314883" y="353999"/>
                    <a:pt x="319354" y="351205"/>
                  </a:cubicBezTo>
                  <a:cubicBezTo>
                    <a:pt x="319354" y="350647"/>
                    <a:pt x="319773" y="350367"/>
                    <a:pt x="320611" y="350367"/>
                  </a:cubicBezTo>
                  <a:cubicBezTo>
                    <a:pt x="321449" y="350367"/>
                    <a:pt x="321869" y="350647"/>
                    <a:pt x="321869" y="351205"/>
                  </a:cubicBezTo>
                  <a:cubicBezTo>
                    <a:pt x="322986" y="352882"/>
                    <a:pt x="324383" y="353720"/>
                    <a:pt x="326059" y="353720"/>
                  </a:cubicBezTo>
                  <a:cubicBezTo>
                    <a:pt x="327736" y="353720"/>
                    <a:pt x="328574" y="353720"/>
                    <a:pt x="328574" y="353720"/>
                  </a:cubicBezTo>
                  <a:cubicBezTo>
                    <a:pt x="331368" y="352602"/>
                    <a:pt x="335000" y="352044"/>
                    <a:pt x="339471" y="352044"/>
                  </a:cubicBezTo>
                  <a:cubicBezTo>
                    <a:pt x="342265" y="352044"/>
                    <a:pt x="347015" y="352602"/>
                    <a:pt x="353720" y="353720"/>
                  </a:cubicBezTo>
                  <a:lnTo>
                    <a:pt x="358749" y="326059"/>
                  </a:lnTo>
                  <a:cubicBezTo>
                    <a:pt x="357632" y="326059"/>
                    <a:pt x="355815" y="326339"/>
                    <a:pt x="353301" y="326898"/>
                  </a:cubicBezTo>
                  <a:cubicBezTo>
                    <a:pt x="350787" y="327456"/>
                    <a:pt x="348691" y="328015"/>
                    <a:pt x="347015" y="328574"/>
                  </a:cubicBezTo>
                  <a:cubicBezTo>
                    <a:pt x="333603" y="331368"/>
                    <a:pt x="326339" y="333044"/>
                    <a:pt x="325221" y="333603"/>
                  </a:cubicBezTo>
                  <a:cubicBezTo>
                    <a:pt x="323545" y="334162"/>
                    <a:pt x="321589" y="334721"/>
                    <a:pt x="319354" y="335280"/>
                  </a:cubicBezTo>
                  <a:cubicBezTo>
                    <a:pt x="317119" y="335838"/>
                    <a:pt x="314883" y="336118"/>
                    <a:pt x="312649" y="336118"/>
                  </a:cubicBezTo>
                  <a:cubicBezTo>
                    <a:pt x="310413" y="337794"/>
                    <a:pt x="307619" y="338632"/>
                    <a:pt x="304267" y="338632"/>
                  </a:cubicBezTo>
                  <a:cubicBezTo>
                    <a:pt x="302590" y="338632"/>
                    <a:pt x="300355" y="337794"/>
                    <a:pt x="297561" y="336118"/>
                  </a:cubicBezTo>
                  <a:cubicBezTo>
                    <a:pt x="294208" y="336118"/>
                    <a:pt x="292252" y="335838"/>
                    <a:pt x="291693" y="335280"/>
                  </a:cubicBezTo>
                  <a:cubicBezTo>
                    <a:pt x="288341" y="333044"/>
                    <a:pt x="283311" y="330809"/>
                    <a:pt x="276606" y="328574"/>
                  </a:cubicBezTo>
                  <a:cubicBezTo>
                    <a:pt x="274371" y="328015"/>
                    <a:pt x="272275" y="326898"/>
                    <a:pt x="270319" y="325221"/>
                  </a:cubicBezTo>
                  <a:cubicBezTo>
                    <a:pt x="268363" y="323545"/>
                    <a:pt x="266827" y="322427"/>
                    <a:pt x="265709" y="321868"/>
                  </a:cubicBezTo>
                  <a:cubicBezTo>
                    <a:pt x="265150" y="321868"/>
                    <a:pt x="265011" y="321589"/>
                    <a:pt x="265290" y="321030"/>
                  </a:cubicBezTo>
                  <a:cubicBezTo>
                    <a:pt x="265569" y="320471"/>
                    <a:pt x="265709" y="319913"/>
                    <a:pt x="265709" y="319354"/>
                  </a:cubicBezTo>
                  <a:cubicBezTo>
                    <a:pt x="276885" y="313766"/>
                    <a:pt x="287223" y="309295"/>
                    <a:pt x="296723" y="305943"/>
                  </a:cubicBezTo>
                  <a:cubicBezTo>
                    <a:pt x="301752" y="304266"/>
                    <a:pt x="314045" y="301752"/>
                    <a:pt x="333603" y="298399"/>
                  </a:cubicBezTo>
                  <a:cubicBezTo>
                    <a:pt x="340868" y="296164"/>
                    <a:pt x="349529" y="295046"/>
                    <a:pt x="359587" y="295046"/>
                  </a:cubicBezTo>
                  <a:lnTo>
                    <a:pt x="362102" y="295046"/>
                  </a:lnTo>
                  <a:cubicBezTo>
                    <a:pt x="366013" y="295046"/>
                    <a:pt x="370205" y="296722"/>
                    <a:pt x="374675" y="300075"/>
                  </a:cubicBezTo>
                  <a:cubicBezTo>
                    <a:pt x="374675" y="300075"/>
                    <a:pt x="374815" y="300215"/>
                    <a:pt x="375094" y="300494"/>
                  </a:cubicBezTo>
                  <a:cubicBezTo>
                    <a:pt x="375374" y="300774"/>
                    <a:pt x="375513" y="300913"/>
                    <a:pt x="375513" y="300913"/>
                  </a:cubicBezTo>
                  <a:cubicBezTo>
                    <a:pt x="374955" y="302590"/>
                    <a:pt x="377469" y="304546"/>
                    <a:pt x="383057" y="306781"/>
                  </a:cubicBezTo>
                  <a:cubicBezTo>
                    <a:pt x="385851" y="308457"/>
                    <a:pt x="388785" y="309994"/>
                    <a:pt x="391858" y="311391"/>
                  </a:cubicBezTo>
                  <a:cubicBezTo>
                    <a:pt x="394931" y="312788"/>
                    <a:pt x="397865" y="314325"/>
                    <a:pt x="400659" y="316001"/>
                  </a:cubicBezTo>
                  <a:lnTo>
                    <a:pt x="402336" y="316001"/>
                  </a:lnTo>
                  <a:cubicBezTo>
                    <a:pt x="403453" y="317677"/>
                    <a:pt x="406247" y="320751"/>
                    <a:pt x="410718" y="325221"/>
                  </a:cubicBezTo>
                  <a:cubicBezTo>
                    <a:pt x="411277" y="325780"/>
                    <a:pt x="411556" y="326618"/>
                    <a:pt x="411556" y="327736"/>
                  </a:cubicBezTo>
                  <a:cubicBezTo>
                    <a:pt x="411556" y="328853"/>
                    <a:pt x="410997" y="329692"/>
                    <a:pt x="409880" y="330250"/>
                  </a:cubicBezTo>
                  <a:cubicBezTo>
                    <a:pt x="408203" y="332486"/>
                    <a:pt x="407365" y="335559"/>
                    <a:pt x="407365" y="339471"/>
                  </a:cubicBezTo>
                  <a:cubicBezTo>
                    <a:pt x="407924" y="340588"/>
                    <a:pt x="408063" y="341566"/>
                    <a:pt x="407784" y="342404"/>
                  </a:cubicBezTo>
                  <a:cubicBezTo>
                    <a:pt x="407505" y="343242"/>
                    <a:pt x="407365" y="344220"/>
                    <a:pt x="407365" y="345338"/>
                  </a:cubicBezTo>
                  <a:lnTo>
                    <a:pt x="407365" y="367969"/>
                  </a:lnTo>
                  <a:lnTo>
                    <a:pt x="407365" y="385572"/>
                  </a:lnTo>
                  <a:cubicBezTo>
                    <a:pt x="407365" y="388366"/>
                    <a:pt x="407644" y="391998"/>
                    <a:pt x="408203" y="396468"/>
                  </a:cubicBezTo>
                  <a:cubicBezTo>
                    <a:pt x="408762" y="400939"/>
                    <a:pt x="408762" y="404571"/>
                    <a:pt x="408203" y="407365"/>
                  </a:cubicBezTo>
                  <a:cubicBezTo>
                    <a:pt x="408762" y="411276"/>
                    <a:pt x="408901" y="415048"/>
                    <a:pt x="408622" y="418680"/>
                  </a:cubicBezTo>
                  <a:cubicBezTo>
                    <a:pt x="408343" y="422313"/>
                    <a:pt x="408483" y="426085"/>
                    <a:pt x="409041" y="429996"/>
                  </a:cubicBezTo>
                  <a:lnTo>
                    <a:pt x="409041" y="454304"/>
                  </a:lnTo>
                  <a:lnTo>
                    <a:pt x="409041" y="461010"/>
                  </a:lnTo>
                  <a:cubicBezTo>
                    <a:pt x="409041" y="467156"/>
                    <a:pt x="408762" y="471906"/>
                    <a:pt x="408203" y="475259"/>
                  </a:cubicBezTo>
                  <a:lnTo>
                    <a:pt x="410718" y="488670"/>
                  </a:lnTo>
                  <a:cubicBezTo>
                    <a:pt x="411277" y="493699"/>
                    <a:pt x="411416" y="497890"/>
                    <a:pt x="411137" y="501243"/>
                  </a:cubicBezTo>
                  <a:cubicBezTo>
                    <a:pt x="410857" y="504596"/>
                    <a:pt x="410718" y="507390"/>
                    <a:pt x="410718" y="509625"/>
                  </a:cubicBezTo>
                  <a:lnTo>
                    <a:pt x="410718" y="518845"/>
                  </a:lnTo>
                  <a:cubicBezTo>
                    <a:pt x="410718" y="522198"/>
                    <a:pt x="410438" y="525132"/>
                    <a:pt x="409880" y="527646"/>
                  </a:cubicBezTo>
                  <a:cubicBezTo>
                    <a:pt x="409321" y="530161"/>
                    <a:pt x="409041" y="532257"/>
                    <a:pt x="409041" y="533933"/>
                  </a:cubicBezTo>
                  <a:lnTo>
                    <a:pt x="407365" y="553212"/>
                  </a:lnTo>
                  <a:cubicBezTo>
                    <a:pt x="407365" y="555447"/>
                    <a:pt x="407085" y="557123"/>
                    <a:pt x="406527" y="558241"/>
                  </a:cubicBezTo>
                  <a:cubicBezTo>
                    <a:pt x="405409" y="559358"/>
                    <a:pt x="403174" y="559917"/>
                    <a:pt x="399821" y="559917"/>
                  </a:cubicBezTo>
                  <a:cubicBezTo>
                    <a:pt x="396468" y="559917"/>
                    <a:pt x="392277" y="560755"/>
                    <a:pt x="387248" y="562432"/>
                  </a:cubicBezTo>
                  <a:cubicBezTo>
                    <a:pt x="384454" y="565226"/>
                    <a:pt x="382777" y="567461"/>
                    <a:pt x="382219" y="569137"/>
                  </a:cubicBezTo>
                  <a:cubicBezTo>
                    <a:pt x="380543" y="571373"/>
                    <a:pt x="379145" y="572770"/>
                    <a:pt x="378028" y="573328"/>
                  </a:cubicBezTo>
                  <a:cubicBezTo>
                    <a:pt x="376910" y="573887"/>
                    <a:pt x="374675" y="573608"/>
                    <a:pt x="371323" y="572490"/>
                  </a:cubicBezTo>
                  <a:cubicBezTo>
                    <a:pt x="360146" y="570814"/>
                    <a:pt x="351485" y="567461"/>
                    <a:pt x="345338" y="562432"/>
                  </a:cubicBezTo>
                  <a:cubicBezTo>
                    <a:pt x="331927" y="556844"/>
                    <a:pt x="315163" y="547065"/>
                    <a:pt x="295046" y="533095"/>
                  </a:cubicBezTo>
                  <a:cubicBezTo>
                    <a:pt x="293370" y="531418"/>
                    <a:pt x="291135" y="531418"/>
                    <a:pt x="288341" y="533095"/>
                  </a:cubicBezTo>
                  <a:cubicBezTo>
                    <a:pt x="267665" y="543712"/>
                    <a:pt x="249225" y="549859"/>
                    <a:pt x="233019" y="551535"/>
                  </a:cubicBezTo>
                  <a:cubicBezTo>
                    <a:pt x="229667" y="552653"/>
                    <a:pt x="227711" y="553212"/>
                    <a:pt x="227152" y="553212"/>
                  </a:cubicBezTo>
                  <a:cubicBezTo>
                    <a:pt x="226593" y="553770"/>
                    <a:pt x="226034" y="553910"/>
                    <a:pt x="225475" y="553631"/>
                  </a:cubicBezTo>
                  <a:cubicBezTo>
                    <a:pt x="224917" y="553351"/>
                    <a:pt x="224358" y="553212"/>
                    <a:pt x="223799" y="553212"/>
                  </a:cubicBezTo>
                  <a:cubicBezTo>
                    <a:pt x="221564" y="552094"/>
                    <a:pt x="218211" y="550976"/>
                    <a:pt x="213741" y="549859"/>
                  </a:cubicBezTo>
                  <a:cubicBezTo>
                    <a:pt x="210947" y="547065"/>
                    <a:pt x="209270" y="545109"/>
                    <a:pt x="208711" y="543991"/>
                  </a:cubicBezTo>
                  <a:cubicBezTo>
                    <a:pt x="207594" y="543991"/>
                    <a:pt x="206756" y="543712"/>
                    <a:pt x="206197" y="543153"/>
                  </a:cubicBezTo>
                  <a:cubicBezTo>
                    <a:pt x="205638" y="542594"/>
                    <a:pt x="204800" y="542315"/>
                    <a:pt x="203683" y="542315"/>
                  </a:cubicBezTo>
                  <a:cubicBezTo>
                    <a:pt x="199212" y="540639"/>
                    <a:pt x="197815" y="537845"/>
                    <a:pt x="199491" y="533933"/>
                  </a:cubicBezTo>
                  <a:cubicBezTo>
                    <a:pt x="199491" y="532257"/>
                    <a:pt x="198933" y="531418"/>
                    <a:pt x="197815" y="531418"/>
                  </a:cubicBezTo>
                  <a:cubicBezTo>
                    <a:pt x="197256" y="530860"/>
                    <a:pt x="196278" y="530440"/>
                    <a:pt x="194881" y="530161"/>
                  </a:cubicBezTo>
                  <a:cubicBezTo>
                    <a:pt x="193484" y="529882"/>
                    <a:pt x="191948" y="529183"/>
                    <a:pt x="190271" y="528066"/>
                  </a:cubicBezTo>
                  <a:cubicBezTo>
                    <a:pt x="189153" y="526948"/>
                    <a:pt x="188874" y="525272"/>
                    <a:pt x="189433" y="523036"/>
                  </a:cubicBezTo>
                  <a:cubicBezTo>
                    <a:pt x="192227" y="520801"/>
                    <a:pt x="196977" y="519684"/>
                    <a:pt x="203683" y="519684"/>
                  </a:cubicBezTo>
                  <a:lnTo>
                    <a:pt x="207873" y="520522"/>
                  </a:lnTo>
                  <a:cubicBezTo>
                    <a:pt x="210109" y="520522"/>
                    <a:pt x="212344" y="519404"/>
                    <a:pt x="214579" y="517169"/>
                  </a:cubicBezTo>
                  <a:cubicBezTo>
                    <a:pt x="215137" y="516051"/>
                    <a:pt x="216814" y="515493"/>
                    <a:pt x="219608" y="515493"/>
                  </a:cubicBezTo>
                  <a:cubicBezTo>
                    <a:pt x="220726" y="516051"/>
                    <a:pt x="222123" y="515912"/>
                    <a:pt x="223799" y="515073"/>
                  </a:cubicBezTo>
                  <a:cubicBezTo>
                    <a:pt x="225475" y="514235"/>
                    <a:pt x="226593" y="513816"/>
                    <a:pt x="227152" y="513816"/>
                  </a:cubicBezTo>
                  <a:cubicBezTo>
                    <a:pt x="231622" y="512140"/>
                    <a:pt x="235953" y="510463"/>
                    <a:pt x="240144" y="508787"/>
                  </a:cubicBezTo>
                  <a:cubicBezTo>
                    <a:pt x="244335" y="507111"/>
                    <a:pt x="248107" y="505714"/>
                    <a:pt x="251460" y="504596"/>
                  </a:cubicBezTo>
                  <a:cubicBezTo>
                    <a:pt x="252577" y="504037"/>
                    <a:pt x="253975" y="503478"/>
                    <a:pt x="255651" y="502920"/>
                  </a:cubicBezTo>
                  <a:cubicBezTo>
                    <a:pt x="257327" y="502361"/>
                    <a:pt x="259003" y="501802"/>
                    <a:pt x="260680" y="501243"/>
                  </a:cubicBezTo>
                  <a:cubicBezTo>
                    <a:pt x="259562" y="499567"/>
                    <a:pt x="258585" y="498170"/>
                    <a:pt x="257746" y="497052"/>
                  </a:cubicBezTo>
                  <a:cubicBezTo>
                    <a:pt x="256908" y="495935"/>
                    <a:pt x="255930" y="494538"/>
                    <a:pt x="254813" y="492861"/>
                  </a:cubicBezTo>
                  <a:lnTo>
                    <a:pt x="255651" y="492861"/>
                  </a:lnTo>
                  <a:cubicBezTo>
                    <a:pt x="260121" y="495096"/>
                    <a:pt x="263753" y="496214"/>
                    <a:pt x="266547" y="496214"/>
                  </a:cubicBezTo>
                  <a:cubicBezTo>
                    <a:pt x="268224" y="497890"/>
                    <a:pt x="270179" y="498170"/>
                    <a:pt x="272415" y="497052"/>
                  </a:cubicBezTo>
                  <a:cubicBezTo>
                    <a:pt x="275767" y="496493"/>
                    <a:pt x="279819" y="495376"/>
                    <a:pt x="284569" y="493699"/>
                  </a:cubicBezTo>
                  <a:cubicBezTo>
                    <a:pt x="289319" y="492023"/>
                    <a:pt x="293090" y="490905"/>
                    <a:pt x="295884" y="490347"/>
                  </a:cubicBezTo>
                  <a:cubicBezTo>
                    <a:pt x="299237" y="489229"/>
                    <a:pt x="303707" y="488251"/>
                    <a:pt x="309295" y="487413"/>
                  </a:cubicBezTo>
                  <a:cubicBezTo>
                    <a:pt x="314883" y="486575"/>
                    <a:pt x="319633" y="485597"/>
                    <a:pt x="323545" y="484479"/>
                  </a:cubicBezTo>
                  <a:cubicBezTo>
                    <a:pt x="325221" y="483920"/>
                    <a:pt x="327875" y="483082"/>
                    <a:pt x="331508" y="481965"/>
                  </a:cubicBezTo>
                  <a:cubicBezTo>
                    <a:pt x="335140" y="480847"/>
                    <a:pt x="338633" y="480009"/>
                    <a:pt x="341985" y="479450"/>
                  </a:cubicBezTo>
                  <a:cubicBezTo>
                    <a:pt x="346456" y="478891"/>
                    <a:pt x="348691" y="476377"/>
                    <a:pt x="348691" y="471906"/>
                  </a:cubicBezTo>
                  <a:cubicBezTo>
                    <a:pt x="349809" y="461848"/>
                    <a:pt x="350088" y="454583"/>
                    <a:pt x="349529" y="450113"/>
                  </a:cubicBezTo>
                  <a:lnTo>
                    <a:pt x="349529" y="447598"/>
                  </a:lnTo>
                  <a:cubicBezTo>
                    <a:pt x="347294" y="449275"/>
                    <a:pt x="343382" y="450672"/>
                    <a:pt x="337794" y="451789"/>
                  </a:cubicBezTo>
                  <a:lnTo>
                    <a:pt x="321869" y="459333"/>
                  </a:lnTo>
                  <a:lnTo>
                    <a:pt x="316839" y="462686"/>
                  </a:lnTo>
                  <a:cubicBezTo>
                    <a:pt x="316281" y="462686"/>
                    <a:pt x="315861" y="462965"/>
                    <a:pt x="315582" y="463524"/>
                  </a:cubicBezTo>
                  <a:cubicBezTo>
                    <a:pt x="315303" y="464083"/>
                    <a:pt x="314883" y="464362"/>
                    <a:pt x="314325" y="464362"/>
                  </a:cubicBezTo>
                  <a:cubicBezTo>
                    <a:pt x="309854" y="464362"/>
                    <a:pt x="303707" y="466598"/>
                    <a:pt x="295884" y="471068"/>
                  </a:cubicBezTo>
                  <a:cubicBezTo>
                    <a:pt x="290296" y="473303"/>
                    <a:pt x="285546" y="474421"/>
                    <a:pt x="281635" y="474421"/>
                  </a:cubicBezTo>
                  <a:lnTo>
                    <a:pt x="277444" y="474421"/>
                  </a:lnTo>
                  <a:cubicBezTo>
                    <a:pt x="278561" y="472186"/>
                    <a:pt x="279679" y="470509"/>
                    <a:pt x="280797" y="469392"/>
                  </a:cubicBezTo>
                  <a:cubicBezTo>
                    <a:pt x="278561" y="468833"/>
                    <a:pt x="275209" y="468972"/>
                    <a:pt x="270739" y="469811"/>
                  </a:cubicBezTo>
                  <a:cubicBezTo>
                    <a:pt x="266268" y="470649"/>
                    <a:pt x="262915" y="470509"/>
                    <a:pt x="260680" y="469392"/>
                  </a:cubicBezTo>
                  <a:lnTo>
                    <a:pt x="243078" y="464362"/>
                  </a:lnTo>
                  <a:cubicBezTo>
                    <a:pt x="243078" y="467156"/>
                    <a:pt x="242519" y="470230"/>
                    <a:pt x="241401" y="473583"/>
                  </a:cubicBezTo>
                  <a:lnTo>
                    <a:pt x="238887" y="491185"/>
                  </a:lnTo>
                  <a:cubicBezTo>
                    <a:pt x="237769" y="492861"/>
                    <a:pt x="236372" y="494258"/>
                    <a:pt x="234696" y="495376"/>
                  </a:cubicBezTo>
                  <a:cubicBezTo>
                    <a:pt x="232461" y="495935"/>
                    <a:pt x="230505" y="497332"/>
                    <a:pt x="228828" y="499567"/>
                  </a:cubicBezTo>
                  <a:cubicBezTo>
                    <a:pt x="224917" y="503478"/>
                    <a:pt x="222961" y="505434"/>
                    <a:pt x="222961" y="505434"/>
                  </a:cubicBezTo>
                  <a:lnTo>
                    <a:pt x="219608" y="510463"/>
                  </a:lnTo>
                  <a:cubicBezTo>
                    <a:pt x="219608" y="512140"/>
                    <a:pt x="218770" y="513257"/>
                    <a:pt x="217093" y="513816"/>
                  </a:cubicBezTo>
                  <a:lnTo>
                    <a:pt x="212065" y="514654"/>
                  </a:lnTo>
                  <a:cubicBezTo>
                    <a:pt x="204800" y="511302"/>
                    <a:pt x="200050" y="506831"/>
                    <a:pt x="197815" y="501243"/>
                  </a:cubicBezTo>
                  <a:cubicBezTo>
                    <a:pt x="197815" y="499567"/>
                    <a:pt x="197116" y="497751"/>
                    <a:pt x="195719" y="495795"/>
                  </a:cubicBezTo>
                  <a:cubicBezTo>
                    <a:pt x="194323" y="493839"/>
                    <a:pt x="193624" y="492023"/>
                    <a:pt x="193624" y="490347"/>
                  </a:cubicBezTo>
                  <a:cubicBezTo>
                    <a:pt x="192506" y="483641"/>
                    <a:pt x="191948" y="478612"/>
                    <a:pt x="191948" y="475259"/>
                  </a:cubicBezTo>
                  <a:cubicBezTo>
                    <a:pt x="192506" y="471347"/>
                    <a:pt x="192786" y="465480"/>
                    <a:pt x="192786" y="457657"/>
                  </a:cubicBezTo>
                  <a:cubicBezTo>
                    <a:pt x="192786" y="449275"/>
                    <a:pt x="193065" y="443128"/>
                    <a:pt x="193624" y="439216"/>
                  </a:cubicBezTo>
                  <a:cubicBezTo>
                    <a:pt x="194741" y="421335"/>
                    <a:pt x="196139" y="407924"/>
                    <a:pt x="197815" y="398983"/>
                  </a:cubicBezTo>
                  <a:cubicBezTo>
                    <a:pt x="198933" y="386689"/>
                    <a:pt x="201168" y="376351"/>
                    <a:pt x="204521" y="367969"/>
                  </a:cubicBezTo>
                  <a:cubicBezTo>
                    <a:pt x="205079" y="361823"/>
                    <a:pt x="207315" y="352882"/>
                    <a:pt x="211226" y="341147"/>
                  </a:cubicBezTo>
                  <a:cubicBezTo>
                    <a:pt x="213461" y="338912"/>
                    <a:pt x="213741" y="336956"/>
                    <a:pt x="212065" y="335280"/>
                  </a:cubicBezTo>
                  <a:cubicBezTo>
                    <a:pt x="210388" y="336956"/>
                    <a:pt x="208432" y="339471"/>
                    <a:pt x="206197" y="342823"/>
                  </a:cubicBezTo>
                  <a:cubicBezTo>
                    <a:pt x="191668" y="361264"/>
                    <a:pt x="177139" y="376631"/>
                    <a:pt x="162611" y="388924"/>
                  </a:cubicBezTo>
                  <a:lnTo>
                    <a:pt x="112319" y="429996"/>
                  </a:lnTo>
                  <a:cubicBezTo>
                    <a:pt x="85496" y="449554"/>
                    <a:pt x="70688" y="460171"/>
                    <a:pt x="67894" y="461848"/>
                  </a:cubicBezTo>
                  <a:cubicBezTo>
                    <a:pt x="59512" y="467436"/>
                    <a:pt x="51130" y="472465"/>
                    <a:pt x="42748" y="476935"/>
                  </a:cubicBezTo>
                  <a:cubicBezTo>
                    <a:pt x="39954" y="479171"/>
                    <a:pt x="37299" y="481126"/>
                    <a:pt x="34785" y="482803"/>
                  </a:cubicBezTo>
                  <a:cubicBezTo>
                    <a:pt x="32271" y="484479"/>
                    <a:pt x="29895" y="486156"/>
                    <a:pt x="27660" y="487832"/>
                  </a:cubicBezTo>
                  <a:lnTo>
                    <a:pt x="3953" y="494297"/>
                  </a:lnTo>
                  <a:lnTo>
                    <a:pt x="7543" y="492861"/>
                  </a:lnTo>
                  <a:cubicBezTo>
                    <a:pt x="19278" y="485597"/>
                    <a:pt x="25425" y="481685"/>
                    <a:pt x="25984" y="481126"/>
                  </a:cubicBezTo>
                  <a:cubicBezTo>
                    <a:pt x="51130" y="462686"/>
                    <a:pt x="73482" y="442849"/>
                    <a:pt x="93040" y="421614"/>
                  </a:cubicBezTo>
                  <a:cubicBezTo>
                    <a:pt x="109804" y="402615"/>
                    <a:pt x="122097" y="388086"/>
                    <a:pt x="129921" y="378028"/>
                  </a:cubicBezTo>
                  <a:cubicBezTo>
                    <a:pt x="149479" y="352323"/>
                    <a:pt x="160096" y="338353"/>
                    <a:pt x="161773" y="336118"/>
                  </a:cubicBezTo>
                  <a:lnTo>
                    <a:pt x="177698" y="315163"/>
                  </a:lnTo>
                  <a:lnTo>
                    <a:pt x="181889" y="310134"/>
                  </a:lnTo>
                  <a:cubicBezTo>
                    <a:pt x="179095" y="310692"/>
                    <a:pt x="176022" y="310972"/>
                    <a:pt x="172669" y="310972"/>
                  </a:cubicBezTo>
                  <a:cubicBezTo>
                    <a:pt x="169316" y="311531"/>
                    <a:pt x="163169" y="312928"/>
                    <a:pt x="154229" y="315163"/>
                  </a:cubicBezTo>
                  <a:cubicBezTo>
                    <a:pt x="145288" y="317398"/>
                    <a:pt x="136906" y="319074"/>
                    <a:pt x="129083" y="320192"/>
                  </a:cubicBezTo>
                  <a:cubicBezTo>
                    <a:pt x="125171" y="321310"/>
                    <a:pt x="119583" y="321868"/>
                    <a:pt x="112319" y="321868"/>
                  </a:cubicBezTo>
                  <a:cubicBezTo>
                    <a:pt x="110642" y="321868"/>
                    <a:pt x="108686" y="321449"/>
                    <a:pt x="106451" y="320611"/>
                  </a:cubicBezTo>
                  <a:cubicBezTo>
                    <a:pt x="104216" y="319773"/>
                    <a:pt x="102539" y="319074"/>
                    <a:pt x="101422" y="318516"/>
                  </a:cubicBezTo>
                  <a:cubicBezTo>
                    <a:pt x="99745" y="317957"/>
                    <a:pt x="98209" y="317398"/>
                    <a:pt x="96812" y="316839"/>
                  </a:cubicBezTo>
                  <a:cubicBezTo>
                    <a:pt x="95415" y="316280"/>
                    <a:pt x="94157" y="315722"/>
                    <a:pt x="93040" y="315163"/>
                  </a:cubicBezTo>
                  <a:cubicBezTo>
                    <a:pt x="87452" y="314604"/>
                    <a:pt x="82982" y="312089"/>
                    <a:pt x="79629" y="307619"/>
                  </a:cubicBezTo>
                  <a:lnTo>
                    <a:pt x="79629" y="306781"/>
                  </a:lnTo>
                  <a:cubicBezTo>
                    <a:pt x="79629" y="304546"/>
                    <a:pt x="81305" y="302869"/>
                    <a:pt x="84658" y="301752"/>
                  </a:cubicBezTo>
                  <a:cubicBezTo>
                    <a:pt x="94157" y="301752"/>
                    <a:pt x="106731" y="299516"/>
                    <a:pt x="122377" y="295046"/>
                  </a:cubicBezTo>
                  <a:cubicBezTo>
                    <a:pt x="153111" y="286664"/>
                    <a:pt x="174625" y="281355"/>
                    <a:pt x="186918" y="279120"/>
                  </a:cubicBezTo>
                  <a:cubicBezTo>
                    <a:pt x="191389" y="277444"/>
                    <a:pt x="195021" y="276606"/>
                    <a:pt x="197815" y="276606"/>
                  </a:cubicBezTo>
                  <a:cubicBezTo>
                    <a:pt x="202844" y="274929"/>
                    <a:pt x="205638" y="273253"/>
                    <a:pt x="206197" y="271576"/>
                  </a:cubicBezTo>
                  <a:cubicBezTo>
                    <a:pt x="213461" y="259842"/>
                    <a:pt x="219329" y="249783"/>
                    <a:pt x="223799" y="241401"/>
                  </a:cubicBezTo>
                  <a:lnTo>
                    <a:pt x="225475" y="238048"/>
                  </a:lnTo>
                  <a:lnTo>
                    <a:pt x="223799" y="238048"/>
                  </a:lnTo>
                  <a:cubicBezTo>
                    <a:pt x="208711" y="243636"/>
                    <a:pt x="199212" y="247269"/>
                    <a:pt x="195300" y="248945"/>
                  </a:cubicBezTo>
                  <a:lnTo>
                    <a:pt x="165963" y="259842"/>
                  </a:lnTo>
                  <a:cubicBezTo>
                    <a:pt x="165405" y="259842"/>
                    <a:pt x="165405" y="259562"/>
                    <a:pt x="165963" y="259003"/>
                  </a:cubicBezTo>
                  <a:cubicBezTo>
                    <a:pt x="167081" y="258445"/>
                    <a:pt x="179654" y="250621"/>
                    <a:pt x="203683" y="235534"/>
                  </a:cubicBezTo>
                  <a:cubicBezTo>
                    <a:pt x="193624" y="233299"/>
                    <a:pt x="185801" y="231063"/>
                    <a:pt x="180213" y="228828"/>
                  </a:cubicBezTo>
                  <a:cubicBezTo>
                    <a:pt x="179654" y="228828"/>
                    <a:pt x="177838" y="228130"/>
                    <a:pt x="174765" y="226733"/>
                  </a:cubicBezTo>
                  <a:cubicBezTo>
                    <a:pt x="171691" y="225336"/>
                    <a:pt x="169316" y="223240"/>
                    <a:pt x="167640" y="220446"/>
                  </a:cubicBezTo>
                  <a:lnTo>
                    <a:pt x="164287" y="218770"/>
                  </a:lnTo>
                  <a:cubicBezTo>
                    <a:pt x="160934" y="217093"/>
                    <a:pt x="160375" y="215138"/>
                    <a:pt x="162611" y="212902"/>
                  </a:cubicBezTo>
                  <a:cubicBezTo>
                    <a:pt x="165405" y="209550"/>
                    <a:pt x="169037" y="207873"/>
                    <a:pt x="173507" y="207873"/>
                  </a:cubicBezTo>
                  <a:cubicBezTo>
                    <a:pt x="175183" y="207873"/>
                    <a:pt x="178257" y="208432"/>
                    <a:pt x="182727" y="209550"/>
                  </a:cubicBezTo>
                  <a:cubicBezTo>
                    <a:pt x="183286" y="209550"/>
                    <a:pt x="183985" y="209689"/>
                    <a:pt x="184823" y="209969"/>
                  </a:cubicBezTo>
                  <a:cubicBezTo>
                    <a:pt x="185661" y="210248"/>
                    <a:pt x="186360" y="210108"/>
                    <a:pt x="186918" y="209550"/>
                  </a:cubicBezTo>
                  <a:cubicBezTo>
                    <a:pt x="193624" y="207873"/>
                    <a:pt x="203123" y="204800"/>
                    <a:pt x="215417" y="200329"/>
                  </a:cubicBezTo>
                  <a:lnTo>
                    <a:pt x="217093" y="199491"/>
                  </a:lnTo>
                  <a:lnTo>
                    <a:pt x="209550" y="199491"/>
                  </a:lnTo>
                  <a:lnTo>
                    <a:pt x="240563" y="175183"/>
                  </a:lnTo>
                  <a:lnTo>
                    <a:pt x="239725" y="175183"/>
                  </a:lnTo>
                  <a:lnTo>
                    <a:pt x="222123" y="179374"/>
                  </a:lnTo>
                  <a:cubicBezTo>
                    <a:pt x="219887" y="179933"/>
                    <a:pt x="216954" y="180632"/>
                    <a:pt x="213322" y="181470"/>
                  </a:cubicBezTo>
                  <a:cubicBezTo>
                    <a:pt x="209689" y="182308"/>
                    <a:pt x="205917" y="182448"/>
                    <a:pt x="202006" y="181889"/>
                  </a:cubicBezTo>
                  <a:cubicBezTo>
                    <a:pt x="199212" y="181330"/>
                    <a:pt x="196557" y="181190"/>
                    <a:pt x="194043" y="181470"/>
                  </a:cubicBezTo>
                  <a:cubicBezTo>
                    <a:pt x="191529" y="181749"/>
                    <a:pt x="189433" y="181889"/>
                    <a:pt x="187757" y="181889"/>
                  </a:cubicBezTo>
                  <a:cubicBezTo>
                    <a:pt x="184962" y="181889"/>
                    <a:pt x="183007" y="181051"/>
                    <a:pt x="181889" y="179374"/>
                  </a:cubicBezTo>
                  <a:cubicBezTo>
                    <a:pt x="179654" y="178257"/>
                    <a:pt x="177139" y="176720"/>
                    <a:pt x="174345" y="174764"/>
                  </a:cubicBezTo>
                  <a:cubicBezTo>
                    <a:pt x="171551" y="172808"/>
                    <a:pt x="169037" y="171551"/>
                    <a:pt x="166801" y="170992"/>
                  </a:cubicBezTo>
                  <a:cubicBezTo>
                    <a:pt x="165684" y="170434"/>
                    <a:pt x="164566" y="169875"/>
                    <a:pt x="163449" y="169316"/>
                  </a:cubicBezTo>
                  <a:cubicBezTo>
                    <a:pt x="162331" y="168757"/>
                    <a:pt x="160934" y="168478"/>
                    <a:pt x="159258" y="168478"/>
                  </a:cubicBezTo>
                  <a:cubicBezTo>
                    <a:pt x="151435" y="166801"/>
                    <a:pt x="148361" y="163169"/>
                    <a:pt x="150037" y="157581"/>
                  </a:cubicBezTo>
                  <a:lnTo>
                    <a:pt x="152552" y="149199"/>
                  </a:lnTo>
                  <a:cubicBezTo>
                    <a:pt x="155346" y="149758"/>
                    <a:pt x="158559" y="150596"/>
                    <a:pt x="162191" y="151714"/>
                  </a:cubicBezTo>
                  <a:cubicBezTo>
                    <a:pt x="165824" y="152831"/>
                    <a:pt x="169595" y="153670"/>
                    <a:pt x="173507" y="154228"/>
                  </a:cubicBezTo>
                  <a:cubicBezTo>
                    <a:pt x="174625" y="155346"/>
                    <a:pt x="176022" y="155346"/>
                    <a:pt x="177698" y="154228"/>
                  </a:cubicBezTo>
                  <a:cubicBezTo>
                    <a:pt x="210109" y="144170"/>
                    <a:pt x="234416" y="136347"/>
                    <a:pt x="250622" y="130759"/>
                  </a:cubicBezTo>
                  <a:cubicBezTo>
                    <a:pt x="252298" y="130200"/>
                    <a:pt x="254114" y="129222"/>
                    <a:pt x="256070" y="127825"/>
                  </a:cubicBezTo>
                  <a:cubicBezTo>
                    <a:pt x="258025" y="126428"/>
                    <a:pt x="259562" y="125450"/>
                    <a:pt x="260680" y="124891"/>
                  </a:cubicBezTo>
                  <a:cubicBezTo>
                    <a:pt x="259562" y="124891"/>
                    <a:pt x="257746" y="124612"/>
                    <a:pt x="255231" y="124053"/>
                  </a:cubicBezTo>
                  <a:cubicBezTo>
                    <a:pt x="252717" y="123494"/>
                    <a:pt x="250342" y="124053"/>
                    <a:pt x="248107" y="125730"/>
                  </a:cubicBezTo>
                  <a:cubicBezTo>
                    <a:pt x="246989" y="126288"/>
                    <a:pt x="245033" y="126428"/>
                    <a:pt x="242240" y="126149"/>
                  </a:cubicBezTo>
                  <a:cubicBezTo>
                    <a:pt x="239445" y="125869"/>
                    <a:pt x="237490" y="125730"/>
                    <a:pt x="236372" y="125730"/>
                  </a:cubicBezTo>
                  <a:lnTo>
                    <a:pt x="226314" y="120700"/>
                  </a:lnTo>
                  <a:cubicBezTo>
                    <a:pt x="207873" y="104495"/>
                    <a:pt x="197256" y="88849"/>
                    <a:pt x="194462" y="73761"/>
                  </a:cubicBezTo>
                  <a:cubicBezTo>
                    <a:pt x="193345" y="69291"/>
                    <a:pt x="193345" y="65659"/>
                    <a:pt x="194462" y="62865"/>
                  </a:cubicBezTo>
                  <a:lnTo>
                    <a:pt x="197815" y="51130"/>
                  </a:lnTo>
                  <a:cubicBezTo>
                    <a:pt x="197815" y="50012"/>
                    <a:pt x="199212" y="48895"/>
                    <a:pt x="202006" y="47777"/>
                  </a:cubicBezTo>
                  <a:cubicBezTo>
                    <a:pt x="203683" y="47777"/>
                    <a:pt x="205359" y="48615"/>
                    <a:pt x="207035" y="50292"/>
                  </a:cubicBezTo>
                  <a:cubicBezTo>
                    <a:pt x="208153" y="50850"/>
                    <a:pt x="211785" y="54203"/>
                    <a:pt x="217932" y="60350"/>
                  </a:cubicBezTo>
                  <a:cubicBezTo>
                    <a:pt x="221285" y="62585"/>
                    <a:pt x="224358" y="65938"/>
                    <a:pt x="227152" y="70408"/>
                  </a:cubicBezTo>
                  <a:cubicBezTo>
                    <a:pt x="229387" y="73761"/>
                    <a:pt x="233299" y="78232"/>
                    <a:pt x="238887" y="83820"/>
                  </a:cubicBezTo>
                  <a:lnTo>
                    <a:pt x="243078" y="88849"/>
                  </a:lnTo>
                  <a:lnTo>
                    <a:pt x="288341" y="40233"/>
                  </a:lnTo>
                  <a:cubicBezTo>
                    <a:pt x="288341" y="40233"/>
                    <a:pt x="288480" y="40373"/>
                    <a:pt x="288760" y="40652"/>
                  </a:cubicBezTo>
                  <a:cubicBezTo>
                    <a:pt x="289039" y="40932"/>
                    <a:pt x="289179" y="41071"/>
                    <a:pt x="289179" y="41071"/>
                  </a:cubicBezTo>
                  <a:lnTo>
                    <a:pt x="289179" y="46939"/>
                  </a:lnTo>
                  <a:cubicBezTo>
                    <a:pt x="289179" y="52527"/>
                    <a:pt x="286385" y="59791"/>
                    <a:pt x="280797" y="68732"/>
                  </a:cubicBezTo>
                  <a:lnTo>
                    <a:pt x="278282" y="72923"/>
                  </a:lnTo>
                  <a:cubicBezTo>
                    <a:pt x="273811" y="81864"/>
                    <a:pt x="270459" y="91084"/>
                    <a:pt x="268224" y="100584"/>
                  </a:cubicBezTo>
                  <a:lnTo>
                    <a:pt x="265709" y="118186"/>
                  </a:lnTo>
                  <a:lnTo>
                    <a:pt x="267385" y="118186"/>
                  </a:lnTo>
                  <a:cubicBezTo>
                    <a:pt x="267944" y="117627"/>
                    <a:pt x="268643" y="117208"/>
                    <a:pt x="269481" y="116928"/>
                  </a:cubicBezTo>
                  <a:cubicBezTo>
                    <a:pt x="270319" y="116649"/>
                    <a:pt x="271018" y="115951"/>
                    <a:pt x="271577" y="114833"/>
                  </a:cubicBezTo>
                  <a:cubicBezTo>
                    <a:pt x="279399" y="107010"/>
                    <a:pt x="286664" y="98348"/>
                    <a:pt x="293370" y="88849"/>
                  </a:cubicBezTo>
                  <a:cubicBezTo>
                    <a:pt x="300075" y="79349"/>
                    <a:pt x="306222" y="70129"/>
                    <a:pt x="311810" y="61188"/>
                  </a:cubicBezTo>
                  <a:cubicBezTo>
                    <a:pt x="320192" y="47777"/>
                    <a:pt x="326339" y="36322"/>
                    <a:pt x="330251" y="26822"/>
                  </a:cubicBezTo>
                  <a:cubicBezTo>
                    <a:pt x="331368" y="25146"/>
                    <a:pt x="332067" y="22910"/>
                    <a:pt x="332346" y="20116"/>
                  </a:cubicBezTo>
                  <a:cubicBezTo>
                    <a:pt x="332625" y="17322"/>
                    <a:pt x="332765" y="15087"/>
                    <a:pt x="332765" y="13411"/>
                  </a:cubicBezTo>
                  <a:cubicBezTo>
                    <a:pt x="332765" y="12293"/>
                    <a:pt x="332485" y="11455"/>
                    <a:pt x="331927" y="10896"/>
                  </a:cubicBezTo>
                  <a:cubicBezTo>
                    <a:pt x="331368" y="10337"/>
                    <a:pt x="331089" y="9499"/>
                    <a:pt x="331089" y="8382"/>
                  </a:cubicBezTo>
                  <a:cubicBezTo>
                    <a:pt x="328853" y="5588"/>
                    <a:pt x="325780" y="5308"/>
                    <a:pt x="321869" y="7543"/>
                  </a:cubicBezTo>
                  <a:cubicBezTo>
                    <a:pt x="321310" y="8102"/>
                    <a:pt x="319913" y="8382"/>
                    <a:pt x="317677" y="8382"/>
                  </a:cubicBezTo>
                  <a:cubicBezTo>
                    <a:pt x="318795" y="5029"/>
                    <a:pt x="320751" y="3352"/>
                    <a:pt x="323545" y="3352"/>
                  </a:cubicBezTo>
                  <a:lnTo>
                    <a:pt x="325221" y="2514"/>
                  </a:lnTo>
                  <a:cubicBezTo>
                    <a:pt x="325780" y="1955"/>
                    <a:pt x="326479" y="1397"/>
                    <a:pt x="327317" y="838"/>
                  </a:cubicBezTo>
                  <a:cubicBezTo>
                    <a:pt x="328155" y="279"/>
                    <a:pt x="329133" y="0"/>
                    <a:pt x="330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endParaRPr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9860091" y="2258417"/>
              <a:ext cx="895787" cy="669476"/>
            </a:xfrm>
            <a:custGeom>
              <a:avLst/>
              <a:gdLst/>
              <a:ahLst/>
              <a:cxnLst/>
              <a:rect l="l" t="t" r="r" b="b"/>
              <a:pathLst>
                <a:path w="696481" h="520522">
                  <a:moveTo>
                    <a:pt x="696481" y="408711"/>
                  </a:moveTo>
                  <a:lnTo>
                    <a:pt x="696481" y="438888"/>
                  </a:lnTo>
                  <a:lnTo>
                    <a:pt x="693382" y="437541"/>
                  </a:lnTo>
                  <a:cubicBezTo>
                    <a:pt x="691426" y="434747"/>
                    <a:pt x="690728" y="431394"/>
                    <a:pt x="691286" y="427482"/>
                  </a:cubicBezTo>
                  <a:lnTo>
                    <a:pt x="693801" y="419938"/>
                  </a:lnTo>
                  <a:cubicBezTo>
                    <a:pt x="693801" y="419380"/>
                    <a:pt x="693801" y="418960"/>
                    <a:pt x="693801" y="418681"/>
                  </a:cubicBezTo>
                  <a:cubicBezTo>
                    <a:pt x="693801" y="418402"/>
                    <a:pt x="693522" y="418262"/>
                    <a:pt x="692962" y="418262"/>
                  </a:cubicBezTo>
                  <a:lnTo>
                    <a:pt x="692962" y="415747"/>
                  </a:lnTo>
                  <a:close/>
                  <a:moveTo>
                    <a:pt x="347853" y="317678"/>
                  </a:moveTo>
                  <a:lnTo>
                    <a:pt x="356235" y="318516"/>
                  </a:lnTo>
                  <a:cubicBezTo>
                    <a:pt x="357911" y="318516"/>
                    <a:pt x="360845" y="318376"/>
                    <a:pt x="365036" y="318097"/>
                  </a:cubicBezTo>
                  <a:cubicBezTo>
                    <a:pt x="369227" y="317818"/>
                    <a:pt x="372999" y="318237"/>
                    <a:pt x="376352" y="319354"/>
                  </a:cubicBezTo>
                  <a:cubicBezTo>
                    <a:pt x="401498" y="326060"/>
                    <a:pt x="422872" y="334721"/>
                    <a:pt x="440474" y="345339"/>
                  </a:cubicBezTo>
                  <a:cubicBezTo>
                    <a:pt x="458076" y="355956"/>
                    <a:pt x="469392" y="364338"/>
                    <a:pt x="474421" y="370485"/>
                  </a:cubicBezTo>
                  <a:lnTo>
                    <a:pt x="494538" y="389763"/>
                  </a:lnTo>
                  <a:lnTo>
                    <a:pt x="500405" y="398983"/>
                  </a:lnTo>
                  <a:cubicBezTo>
                    <a:pt x="500964" y="400101"/>
                    <a:pt x="501802" y="401358"/>
                    <a:pt x="502920" y="402755"/>
                  </a:cubicBezTo>
                  <a:cubicBezTo>
                    <a:pt x="504038" y="404152"/>
                    <a:pt x="504876" y="405968"/>
                    <a:pt x="505434" y="408204"/>
                  </a:cubicBezTo>
                  <a:lnTo>
                    <a:pt x="507111" y="414909"/>
                  </a:lnTo>
                  <a:cubicBezTo>
                    <a:pt x="507670" y="416027"/>
                    <a:pt x="507810" y="417144"/>
                    <a:pt x="507530" y="418262"/>
                  </a:cubicBezTo>
                  <a:cubicBezTo>
                    <a:pt x="507250" y="419380"/>
                    <a:pt x="507390" y="420497"/>
                    <a:pt x="507949" y="421615"/>
                  </a:cubicBezTo>
                  <a:cubicBezTo>
                    <a:pt x="507949" y="423291"/>
                    <a:pt x="508368" y="424968"/>
                    <a:pt x="509206" y="426644"/>
                  </a:cubicBezTo>
                  <a:cubicBezTo>
                    <a:pt x="510044" y="428320"/>
                    <a:pt x="510464" y="429997"/>
                    <a:pt x="510464" y="431673"/>
                  </a:cubicBezTo>
                  <a:cubicBezTo>
                    <a:pt x="511022" y="432232"/>
                    <a:pt x="511302" y="433350"/>
                    <a:pt x="511302" y="435026"/>
                  </a:cubicBezTo>
                  <a:cubicBezTo>
                    <a:pt x="509066" y="442849"/>
                    <a:pt x="507670" y="447320"/>
                    <a:pt x="507111" y="448437"/>
                  </a:cubicBezTo>
                  <a:cubicBezTo>
                    <a:pt x="506552" y="450114"/>
                    <a:pt x="506412" y="451790"/>
                    <a:pt x="506692" y="453466"/>
                  </a:cubicBezTo>
                  <a:cubicBezTo>
                    <a:pt x="506971" y="455143"/>
                    <a:pt x="506832" y="456819"/>
                    <a:pt x="506273" y="458496"/>
                  </a:cubicBezTo>
                  <a:cubicBezTo>
                    <a:pt x="505714" y="460172"/>
                    <a:pt x="505434" y="462128"/>
                    <a:pt x="505434" y="464363"/>
                  </a:cubicBezTo>
                  <a:cubicBezTo>
                    <a:pt x="505434" y="466598"/>
                    <a:pt x="505155" y="468275"/>
                    <a:pt x="504596" y="469392"/>
                  </a:cubicBezTo>
                  <a:cubicBezTo>
                    <a:pt x="504038" y="472745"/>
                    <a:pt x="502361" y="476657"/>
                    <a:pt x="499567" y="481127"/>
                  </a:cubicBezTo>
                  <a:cubicBezTo>
                    <a:pt x="499008" y="481686"/>
                    <a:pt x="497751" y="482524"/>
                    <a:pt x="495795" y="483642"/>
                  </a:cubicBezTo>
                  <a:cubicBezTo>
                    <a:pt x="493839" y="484759"/>
                    <a:pt x="492024" y="485877"/>
                    <a:pt x="490346" y="486994"/>
                  </a:cubicBezTo>
                  <a:cubicBezTo>
                    <a:pt x="490346" y="488112"/>
                    <a:pt x="489788" y="488112"/>
                    <a:pt x="488670" y="486994"/>
                  </a:cubicBezTo>
                  <a:cubicBezTo>
                    <a:pt x="485876" y="484759"/>
                    <a:pt x="481686" y="481965"/>
                    <a:pt x="476098" y="478612"/>
                  </a:cubicBezTo>
                  <a:lnTo>
                    <a:pt x="467716" y="468554"/>
                  </a:lnTo>
                  <a:cubicBezTo>
                    <a:pt x="466039" y="468554"/>
                    <a:pt x="465201" y="467995"/>
                    <a:pt x="465201" y="466878"/>
                  </a:cubicBezTo>
                  <a:cubicBezTo>
                    <a:pt x="462407" y="462966"/>
                    <a:pt x="459054" y="461010"/>
                    <a:pt x="455142" y="461010"/>
                  </a:cubicBezTo>
                  <a:cubicBezTo>
                    <a:pt x="455142" y="457099"/>
                    <a:pt x="453466" y="454305"/>
                    <a:pt x="450113" y="452628"/>
                  </a:cubicBezTo>
                  <a:lnTo>
                    <a:pt x="448437" y="452628"/>
                  </a:lnTo>
                  <a:cubicBezTo>
                    <a:pt x="445642" y="445364"/>
                    <a:pt x="440614" y="437541"/>
                    <a:pt x="433350" y="429159"/>
                  </a:cubicBezTo>
                  <a:cubicBezTo>
                    <a:pt x="424408" y="416306"/>
                    <a:pt x="416306" y="406248"/>
                    <a:pt x="409042" y="398983"/>
                  </a:cubicBezTo>
                  <a:lnTo>
                    <a:pt x="376352" y="365455"/>
                  </a:lnTo>
                  <a:cubicBezTo>
                    <a:pt x="372440" y="360985"/>
                    <a:pt x="367132" y="355816"/>
                    <a:pt x="360426" y="349949"/>
                  </a:cubicBezTo>
                  <a:cubicBezTo>
                    <a:pt x="353720" y="344081"/>
                    <a:pt x="348412" y="339471"/>
                    <a:pt x="344500" y="336118"/>
                  </a:cubicBezTo>
                  <a:cubicBezTo>
                    <a:pt x="339470" y="331648"/>
                    <a:pt x="332486" y="329413"/>
                    <a:pt x="323545" y="329413"/>
                  </a:cubicBezTo>
                  <a:lnTo>
                    <a:pt x="321868" y="328575"/>
                  </a:lnTo>
                  <a:cubicBezTo>
                    <a:pt x="324662" y="325781"/>
                    <a:pt x="326339" y="324384"/>
                    <a:pt x="326898" y="324384"/>
                  </a:cubicBezTo>
                  <a:cubicBezTo>
                    <a:pt x="328016" y="323266"/>
                    <a:pt x="329832" y="322428"/>
                    <a:pt x="332346" y="321869"/>
                  </a:cubicBezTo>
                  <a:cubicBezTo>
                    <a:pt x="334861" y="321310"/>
                    <a:pt x="336956" y="320751"/>
                    <a:pt x="338632" y="320193"/>
                  </a:cubicBezTo>
                  <a:cubicBezTo>
                    <a:pt x="341986" y="318516"/>
                    <a:pt x="345059" y="317678"/>
                    <a:pt x="347853" y="317678"/>
                  </a:cubicBezTo>
                  <a:close/>
                  <a:moveTo>
                    <a:pt x="265709" y="108128"/>
                  </a:moveTo>
                  <a:lnTo>
                    <a:pt x="269900" y="108128"/>
                  </a:lnTo>
                  <a:cubicBezTo>
                    <a:pt x="272694" y="108128"/>
                    <a:pt x="274371" y="108407"/>
                    <a:pt x="274929" y="108966"/>
                  </a:cubicBezTo>
                  <a:cubicBezTo>
                    <a:pt x="277164" y="108966"/>
                    <a:pt x="278841" y="109525"/>
                    <a:pt x="279958" y="110643"/>
                  </a:cubicBezTo>
                  <a:cubicBezTo>
                    <a:pt x="278282" y="111760"/>
                    <a:pt x="277444" y="112738"/>
                    <a:pt x="277444" y="113576"/>
                  </a:cubicBezTo>
                  <a:cubicBezTo>
                    <a:pt x="277444" y="114414"/>
                    <a:pt x="278562" y="115113"/>
                    <a:pt x="280796" y="115672"/>
                  </a:cubicBezTo>
                  <a:cubicBezTo>
                    <a:pt x="288061" y="119025"/>
                    <a:pt x="294767" y="123495"/>
                    <a:pt x="300914" y="129083"/>
                  </a:cubicBezTo>
                  <a:cubicBezTo>
                    <a:pt x="302031" y="130201"/>
                    <a:pt x="303009" y="131877"/>
                    <a:pt x="303848" y="134112"/>
                  </a:cubicBezTo>
                  <a:cubicBezTo>
                    <a:pt x="304686" y="136347"/>
                    <a:pt x="305384" y="138024"/>
                    <a:pt x="305943" y="139141"/>
                  </a:cubicBezTo>
                  <a:cubicBezTo>
                    <a:pt x="305943" y="140259"/>
                    <a:pt x="306082" y="141935"/>
                    <a:pt x="306362" y="144171"/>
                  </a:cubicBezTo>
                  <a:cubicBezTo>
                    <a:pt x="306642" y="146406"/>
                    <a:pt x="305943" y="148082"/>
                    <a:pt x="304266" y="149200"/>
                  </a:cubicBezTo>
                  <a:cubicBezTo>
                    <a:pt x="305943" y="151435"/>
                    <a:pt x="306082" y="153391"/>
                    <a:pt x="304686" y="155067"/>
                  </a:cubicBezTo>
                  <a:cubicBezTo>
                    <a:pt x="303288" y="156744"/>
                    <a:pt x="302310" y="157861"/>
                    <a:pt x="301752" y="158420"/>
                  </a:cubicBezTo>
                  <a:lnTo>
                    <a:pt x="300076" y="163449"/>
                  </a:lnTo>
                  <a:cubicBezTo>
                    <a:pt x="298958" y="165684"/>
                    <a:pt x="298399" y="168758"/>
                    <a:pt x="298399" y="172669"/>
                  </a:cubicBezTo>
                  <a:cubicBezTo>
                    <a:pt x="297282" y="182728"/>
                    <a:pt x="296164" y="189713"/>
                    <a:pt x="295046" y="193624"/>
                  </a:cubicBezTo>
                  <a:cubicBezTo>
                    <a:pt x="295046" y="195860"/>
                    <a:pt x="294627" y="196977"/>
                    <a:pt x="293789" y="196977"/>
                  </a:cubicBezTo>
                  <a:cubicBezTo>
                    <a:pt x="292950" y="196977"/>
                    <a:pt x="292532" y="198374"/>
                    <a:pt x="292532" y="201168"/>
                  </a:cubicBezTo>
                  <a:lnTo>
                    <a:pt x="292532" y="238049"/>
                  </a:lnTo>
                  <a:cubicBezTo>
                    <a:pt x="292532" y="250343"/>
                    <a:pt x="292811" y="259563"/>
                    <a:pt x="293370" y="265710"/>
                  </a:cubicBezTo>
                  <a:lnTo>
                    <a:pt x="294208" y="282474"/>
                  </a:lnTo>
                  <a:cubicBezTo>
                    <a:pt x="293090" y="290297"/>
                    <a:pt x="292532" y="296444"/>
                    <a:pt x="292532" y="300914"/>
                  </a:cubicBezTo>
                  <a:lnTo>
                    <a:pt x="293370" y="300914"/>
                  </a:lnTo>
                  <a:cubicBezTo>
                    <a:pt x="296722" y="297561"/>
                    <a:pt x="298399" y="295885"/>
                    <a:pt x="298399" y="295885"/>
                  </a:cubicBezTo>
                  <a:cubicBezTo>
                    <a:pt x="302310" y="287503"/>
                    <a:pt x="310134" y="277444"/>
                    <a:pt x="321868" y="265710"/>
                  </a:cubicBezTo>
                  <a:lnTo>
                    <a:pt x="338632" y="248107"/>
                  </a:lnTo>
                  <a:lnTo>
                    <a:pt x="347014" y="238887"/>
                  </a:lnTo>
                  <a:lnTo>
                    <a:pt x="361264" y="225476"/>
                  </a:lnTo>
                  <a:lnTo>
                    <a:pt x="362940" y="222961"/>
                  </a:lnTo>
                  <a:cubicBezTo>
                    <a:pt x="364617" y="220167"/>
                    <a:pt x="364058" y="218212"/>
                    <a:pt x="361264" y="217094"/>
                  </a:cubicBezTo>
                  <a:cubicBezTo>
                    <a:pt x="361823" y="216535"/>
                    <a:pt x="362522" y="215697"/>
                    <a:pt x="363360" y="214579"/>
                  </a:cubicBezTo>
                  <a:cubicBezTo>
                    <a:pt x="364198" y="213462"/>
                    <a:pt x="365176" y="212903"/>
                    <a:pt x="366293" y="212903"/>
                  </a:cubicBezTo>
                  <a:cubicBezTo>
                    <a:pt x="367970" y="212903"/>
                    <a:pt x="369366" y="213182"/>
                    <a:pt x="370484" y="213741"/>
                  </a:cubicBezTo>
                  <a:cubicBezTo>
                    <a:pt x="372720" y="210388"/>
                    <a:pt x="374676" y="207874"/>
                    <a:pt x="376352" y="206197"/>
                  </a:cubicBezTo>
                  <a:cubicBezTo>
                    <a:pt x="377470" y="205080"/>
                    <a:pt x="379286" y="204521"/>
                    <a:pt x="381800" y="204521"/>
                  </a:cubicBezTo>
                  <a:cubicBezTo>
                    <a:pt x="384314" y="204521"/>
                    <a:pt x="386410" y="205080"/>
                    <a:pt x="388086" y="206197"/>
                  </a:cubicBezTo>
                  <a:cubicBezTo>
                    <a:pt x="390880" y="210668"/>
                    <a:pt x="395630" y="213462"/>
                    <a:pt x="402336" y="214579"/>
                  </a:cubicBezTo>
                  <a:cubicBezTo>
                    <a:pt x="407924" y="216256"/>
                    <a:pt x="412394" y="218770"/>
                    <a:pt x="415747" y="222123"/>
                  </a:cubicBezTo>
                  <a:cubicBezTo>
                    <a:pt x="417982" y="226594"/>
                    <a:pt x="419100" y="230505"/>
                    <a:pt x="419100" y="233858"/>
                  </a:cubicBezTo>
                  <a:cubicBezTo>
                    <a:pt x="419100" y="236093"/>
                    <a:pt x="418262" y="238887"/>
                    <a:pt x="416585" y="242240"/>
                  </a:cubicBezTo>
                  <a:cubicBezTo>
                    <a:pt x="414350" y="246710"/>
                    <a:pt x="412115" y="250063"/>
                    <a:pt x="409880" y="252298"/>
                  </a:cubicBezTo>
                  <a:lnTo>
                    <a:pt x="408203" y="255651"/>
                  </a:lnTo>
                  <a:cubicBezTo>
                    <a:pt x="405409" y="257886"/>
                    <a:pt x="401777" y="261798"/>
                    <a:pt x="397306" y="267386"/>
                  </a:cubicBezTo>
                  <a:cubicBezTo>
                    <a:pt x="396189" y="267945"/>
                    <a:pt x="394932" y="268504"/>
                    <a:pt x="393534" y="269062"/>
                  </a:cubicBezTo>
                  <a:cubicBezTo>
                    <a:pt x="392138" y="269621"/>
                    <a:pt x="390601" y="270180"/>
                    <a:pt x="388924" y="270739"/>
                  </a:cubicBezTo>
                  <a:cubicBezTo>
                    <a:pt x="389484" y="270180"/>
                    <a:pt x="389902" y="269481"/>
                    <a:pt x="390182" y="268643"/>
                  </a:cubicBezTo>
                  <a:cubicBezTo>
                    <a:pt x="390461" y="267805"/>
                    <a:pt x="390880" y="267386"/>
                    <a:pt x="391439" y="267386"/>
                  </a:cubicBezTo>
                  <a:lnTo>
                    <a:pt x="390601" y="266548"/>
                  </a:lnTo>
                  <a:cubicBezTo>
                    <a:pt x="390601" y="266548"/>
                    <a:pt x="389204" y="267945"/>
                    <a:pt x="386410" y="270739"/>
                  </a:cubicBezTo>
                  <a:lnTo>
                    <a:pt x="380542" y="273253"/>
                  </a:lnTo>
                  <a:cubicBezTo>
                    <a:pt x="381102" y="274371"/>
                    <a:pt x="380542" y="275209"/>
                    <a:pt x="378866" y="275768"/>
                  </a:cubicBezTo>
                  <a:cubicBezTo>
                    <a:pt x="377190" y="276327"/>
                    <a:pt x="376072" y="276606"/>
                    <a:pt x="375514" y="276606"/>
                  </a:cubicBezTo>
                  <a:cubicBezTo>
                    <a:pt x="374396" y="277165"/>
                    <a:pt x="372440" y="277863"/>
                    <a:pt x="369646" y="278702"/>
                  </a:cubicBezTo>
                  <a:cubicBezTo>
                    <a:pt x="366852" y="279540"/>
                    <a:pt x="364896" y="281077"/>
                    <a:pt x="363778" y="283312"/>
                  </a:cubicBezTo>
                  <a:cubicBezTo>
                    <a:pt x="362102" y="283312"/>
                    <a:pt x="360146" y="283871"/>
                    <a:pt x="357911" y="284988"/>
                  </a:cubicBezTo>
                  <a:cubicBezTo>
                    <a:pt x="357911" y="286106"/>
                    <a:pt x="355956" y="287782"/>
                    <a:pt x="352044" y="290017"/>
                  </a:cubicBezTo>
                  <a:cubicBezTo>
                    <a:pt x="350926" y="290576"/>
                    <a:pt x="349948" y="291135"/>
                    <a:pt x="349110" y="291694"/>
                  </a:cubicBezTo>
                  <a:cubicBezTo>
                    <a:pt x="348272" y="292253"/>
                    <a:pt x="347294" y="292811"/>
                    <a:pt x="346176" y="293370"/>
                  </a:cubicBezTo>
                  <a:cubicBezTo>
                    <a:pt x="346176" y="293370"/>
                    <a:pt x="346036" y="293510"/>
                    <a:pt x="345758" y="293789"/>
                  </a:cubicBezTo>
                  <a:cubicBezTo>
                    <a:pt x="345478" y="294069"/>
                    <a:pt x="345338" y="294208"/>
                    <a:pt x="345338" y="294208"/>
                  </a:cubicBezTo>
                  <a:cubicBezTo>
                    <a:pt x="338632" y="295326"/>
                    <a:pt x="331927" y="298399"/>
                    <a:pt x="325222" y="303429"/>
                  </a:cubicBezTo>
                  <a:cubicBezTo>
                    <a:pt x="325222" y="303987"/>
                    <a:pt x="324662" y="304267"/>
                    <a:pt x="323545" y="304267"/>
                  </a:cubicBezTo>
                  <a:lnTo>
                    <a:pt x="306781" y="315163"/>
                  </a:lnTo>
                  <a:cubicBezTo>
                    <a:pt x="305104" y="316281"/>
                    <a:pt x="303708" y="317818"/>
                    <a:pt x="302590" y="319773"/>
                  </a:cubicBezTo>
                  <a:cubicBezTo>
                    <a:pt x="301472" y="321729"/>
                    <a:pt x="300914" y="323545"/>
                    <a:pt x="300914" y="325222"/>
                  </a:cubicBezTo>
                  <a:cubicBezTo>
                    <a:pt x="300914" y="325222"/>
                    <a:pt x="301054" y="325361"/>
                    <a:pt x="301332" y="325641"/>
                  </a:cubicBezTo>
                  <a:cubicBezTo>
                    <a:pt x="301612" y="325920"/>
                    <a:pt x="301752" y="326060"/>
                    <a:pt x="301752" y="326060"/>
                  </a:cubicBezTo>
                  <a:lnTo>
                    <a:pt x="301752" y="350368"/>
                  </a:lnTo>
                  <a:lnTo>
                    <a:pt x="300914" y="350368"/>
                  </a:lnTo>
                  <a:lnTo>
                    <a:pt x="300914" y="361264"/>
                  </a:lnTo>
                  <a:lnTo>
                    <a:pt x="303428" y="384734"/>
                  </a:lnTo>
                  <a:cubicBezTo>
                    <a:pt x="303428" y="390322"/>
                    <a:pt x="303708" y="394513"/>
                    <a:pt x="304266" y="397307"/>
                  </a:cubicBezTo>
                  <a:lnTo>
                    <a:pt x="303428" y="411556"/>
                  </a:lnTo>
                  <a:cubicBezTo>
                    <a:pt x="303428" y="413233"/>
                    <a:pt x="303568" y="415328"/>
                    <a:pt x="303848" y="417843"/>
                  </a:cubicBezTo>
                  <a:cubicBezTo>
                    <a:pt x="304126" y="420357"/>
                    <a:pt x="303987" y="423571"/>
                    <a:pt x="303428" y="427482"/>
                  </a:cubicBezTo>
                  <a:lnTo>
                    <a:pt x="303428" y="430835"/>
                  </a:lnTo>
                  <a:lnTo>
                    <a:pt x="303428" y="437541"/>
                  </a:lnTo>
                  <a:lnTo>
                    <a:pt x="303428" y="445923"/>
                  </a:lnTo>
                  <a:lnTo>
                    <a:pt x="302590" y="447599"/>
                  </a:lnTo>
                  <a:cubicBezTo>
                    <a:pt x="304266" y="449275"/>
                    <a:pt x="304965" y="451091"/>
                    <a:pt x="304686" y="453047"/>
                  </a:cubicBezTo>
                  <a:cubicBezTo>
                    <a:pt x="304406" y="455003"/>
                    <a:pt x="303708" y="457099"/>
                    <a:pt x="302590" y="459334"/>
                  </a:cubicBezTo>
                  <a:cubicBezTo>
                    <a:pt x="302031" y="459893"/>
                    <a:pt x="301892" y="460591"/>
                    <a:pt x="302171" y="461429"/>
                  </a:cubicBezTo>
                  <a:cubicBezTo>
                    <a:pt x="302450" y="462267"/>
                    <a:pt x="302590" y="462966"/>
                    <a:pt x="302590" y="463525"/>
                  </a:cubicBezTo>
                  <a:cubicBezTo>
                    <a:pt x="303149" y="466878"/>
                    <a:pt x="301752" y="471348"/>
                    <a:pt x="298399" y="476936"/>
                  </a:cubicBezTo>
                  <a:cubicBezTo>
                    <a:pt x="297282" y="481406"/>
                    <a:pt x="296164" y="485039"/>
                    <a:pt x="295046" y="487833"/>
                  </a:cubicBezTo>
                  <a:cubicBezTo>
                    <a:pt x="295046" y="489509"/>
                    <a:pt x="293928" y="492024"/>
                    <a:pt x="291694" y="495376"/>
                  </a:cubicBezTo>
                  <a:lnTo>
                    <a:pt x="288340" y="499567"/>
                  </a:lnTo>
                  <a:cubicBezTo>
                    <a:pt x="285546" y="502361"/>
                    <a:pt x="282474" y="503758"/>
                    <a:pt x="279120" y="503758"/>
                  </a:cubicBezTo>
                  <a:cubicBezTo>
                    <a:pt x="276326" y="503758"/>
                    <a:pt x="274091" y="503479"/>
                    <a:pt x="272415" y="502920"/>
                  </a:cubicBezTo>
                  <a:cubicBezTo>
                    <a:pt x="271856" y="505714"/>
                    <a:pt x="270459" y="506552"/>
                    <a:pt x="268224" y="505435"/>
                  </a:cubicBezTo>
                  <a:cubicBezTo>
                    <a:pt x="265430" y="504317"/>
                    <a:pt x="263754" y="504317"/>
                    <a:pt x="263194" y="505435"/>
                  </a:cubicBezTo>
                  <a:cubicBezTo>
                    <a:pt x="262077" y="505994"/>
                    <a:pt x="260400" y="506273"/>
                    <a:pt x="258166" y="506273"/>
                  </a:cubicBezTo>
                  <a:cubicBezTo>
                    <a:pt x="249224" y="505714"/>
                    <a:pt x="240843" y="503758"/>
                    <a:pt x="233020" y="500406"/>
                  </a:cubicBezTo>
                  <a:cubicBezTo>
                    <a:pt x="227431" y="498170"/>
                    <a:pt x="222402" y="495795"/>
                    <a:pt x="217932" y="493281"/>
                  </a:cubicBezTo>
                  <a:cubicBezTo>
                    <a:pt x="213461" y="490766"/>
                    <a:pt x="209270" y="488671"/>
                    <a:pt x="205359" y="486994"/>
                  </a:cubicBezTo>
                  <a:cubicBezTo>
                    <a:pt x="199212" y="484200"/>
                    <a:pt x="186080" y="477495"/>
                    <a:pt x="165963" y="466878"/>
                  </a:cubicBezTo>
                  <a:cubicBezTo>
                    <a:pt x="161493" y="464642"/>
                    <a:pt x="154228" y="459893"/>
                    <a:pt x="144170" y="452628"/>
                  </a:cubicBezTo>
                  <a:cubicBezTo>
                    <a:pt x="138024" y="447040"/>
                    <a:pt x="133832" y="443129"/>
                    <a:pt x="131597" y="440893"/>
                  </a:cubicBezTo>
                  <a:cubicBezTo>
                    <a:pt x="127686" y="438658"/>
                    <a:pt x="123774" y="439217"/>
                    <a:pt x="119862" y="442570"/>
                  </a:cubicBezTo>
                  <a:cubicBezTo>
                    <a:pt x="113716" y="447040"/>
                    <a:pt x="109804" y="450393"/>
                    <a:pt x="108128" y="452628"/>
                  </a:cubicBezTo>
                  <a:cubicBezTo>
                    <a:pt x="105892" y="453746"/>
                    <a:pt x="103936" y="455143"/>
                    <a:pt x="102260" y="456819"/>
                  </a:cubicBezTo>
                  <a:lnTo>
                    <a:pt x="87173" y="470230"/>
                  </a:lnTo>
                  <a:lnTo>
                    <a:pt x="86334" y="470230"/>
                  </a:lnTo>
                  <a:cubicBezTo>
                    <a:pt x="83540" y="471907"/>
                    <a:pt x="81585" y="473024"/>
                    <a:pt x="80467" y="473583"/>
                  </a:cubicBezTo>
                  <a:cubicBezTo>
                    <a:pt x="80467" y="474142"/>
                    <a:pt x="79908" y="474980"/>
                    <a:pt x="78791" y="476098"/>
                  </a:cubicBezTo>
                  <a:lnTo>
                    <a:pt x="69570" y="481965"/>
                  </a:lnTo>
                  <a:cubicBezTo>
                    <a:pt x="67894" y="483083"/>
                    <a:pt x="65240" y="484759"/>
                    <a:pt x="61608" y="486994"/>
                  </a:cubicBezTo>
                  <a:cubicBezTo>
                    <a:pt x="57976" y="489230"/>
                    <a:pt x="54762" y="490906"/>
                    <a:pt x="51968" y="492024"/>
                  </a:cubicBezTo>
                  <a:cubicBezTo>
                    <a:pt x="49174" y="493700"/>
                    <a:pt x="46380" y="495795"/>
                    <a:pt x="43586" y="498310"/>
                  </a:cubicBezTo>
                  <a:cubicBezTo>
                    <a:pt x="40792" y="500825"/>
                    <a:pt x="38557" y="502920"/>
                    <a:pt x="36881" y="504597"/>
                  </a:cubicBezTo>
                  <a:cubicBezTo>
                    <a:pt x="34646" y="506273"/>
                    <a:pt x="32550" y="507949"/>
                    <a:pt x="30594" y="509626"/>
                  </a:cubicBezTo>
                  <a:cubicBezTo>
                    <a:pt x="28638" y="511302"/>
                    <a:pt x="26543" y="512979"/>
                    <a:pt x="24308" y="514655"/>
                  </a:cubicBezTo>
                  <a:cubicBezTo>
                    <a:pt x="23749" y="515214"/>
                    <a:pt x="21793" y="516331"/>
                    <a:pt x="18440" y="518008"/>
                  </a:cubicBezTo>
                  <a:cubicBezTo>
                    <a:pt x="15087" y="519684"/>
                    <a:pt x="11455" y="520522"/>
                    <a:pt x="7544" y="520522"/>
                  </a:cubicBezTo>
                  <a:cubicBezTo>
                    <a:pt x="2514" y="519405"/>
                    <a:pt x="0" y="517728"/>
                    <a:pt x="0" y="515493"/>
                  </a:cubicBezTo>
                  <a:lnTo>
                    <a:pt x="1676" y="512140"/>
                  </a:lnTo>
                  <a:cubicBezTo>
                    <a:pt x="2235" y="511023"/>
                    <a:pt x="3912" y="509067"/>
                    <a:pt x="6705" y="506273"/>
                  </a:cubicBezTo>
                  <a:cubicBezTo>
                    <a:pt x="7264" y="504597"/>
                    <a:pt x="8382" y="503200"/>
                    <a:pt x="10058" y="502082"/>
                  </a:cubicBezTo>
                  <a:cubicBezTo>
                    <a:pt x="11735" y="500964"/>
                    <a:pt x="13132" y="499847"/>
                    <a:pt x="14249" y="498729"/>
                  </a:cubicBezTo>
                  <a:cubicBezTo>
                    <a:pt x="15926" y="497612"/>
                    <a:pt x="17323" y="496215"/>
                    <a:pt x="18440" y="494538"/>
                  </a:cubicBezTo>
                  <a:cubicBezTo>
                    <a:pt x="19558" y="492862"/>
                    <a:pt x="20955" y="491465"/>
                    <a:pt x="22631" y="490347"/>
                  </a:cubicBezTo>
                  <a:cubicBezTo>
                    <a:pt x="24308" y="486994"/>
                    <a:pt x="26962" y="483222"/>
                    <a:pt x="30594" y="479031"/>
                  </a:cubicBezTo>
                  <a:cubicBezTo>
                    <a:pt x="34226" y="474840"/>
                    <a:pt x="36881" y="471627"/>
                    <a:pt x="38557" y="469392"/>
                  </a:cubicBezTo>
                  <a:cubicBezTo>
                    <a:pt x="44704" y="461010"/>
                    <a:pt x="53924" y="449834"/>
                    <a:pt x="66218" y="435864"/>
                  </a:cubicBezTo>
                  <a:lnTo>
                    <a:pt x="93040" y="404013"/>
                  </a:lnTo>
                  <a:cubicBezTo>
                    <a:pt x="94716" y="402336"/>
                    <a:pt x="95136" y="400799"/>
                    <a:pt x="94297" y="399402"/>
                  </a:cubicBezTo>
                  <a:cubicBezTo>
                    <a:pt x="93459" y="398005"/>
                    <a:pt x="93040" y="397307"/>
                    <a:pt x="93040" y="397307"/>
                  </a:cubicBezTo>
                  <a:cubicBezTo>
                    <a:pt x="91364" y="396189"/>
                    <a:pt x="90246" y="395072"/>
                    <a:pt x="89687" y="393954"/>
                  </a:cubicBezTo>
                  <a:cubicBezTo>
                    <a:pt x="89128" y="392837"/>
                    <a:pt x="88570" y="391998"/>
                    <a:pt x="88011" y="391440"/>
                  </a:cubicBezTo>
                  <a:lnTo>
                    <a:pt x="88011" y="389763"/>
                  </a:lnTo>
                  <a:cubicBezTo>
                    <a:pt x="89687" y="390881"/>
                    <a:pt x="92760" y="391998"/>
                    <a:pt x="97231" y="393116"/>
                  </a:cubicBezTo>
                  <a:cubicBezTo>
                    <a:pt x="99466" y="394792"/>
                    <a:pt x="100863" y="394513"/>
                    <a:pt x="101422" y="392278"/>
                  </a:cubicBezTo>
                  <a:cubicBezTo>
                    <a:pt x="103098" y="390601"/>
                    <a:pt x="107290" y="385013"/>
                    <a:pt x="113995" y="375514"/>
                  </a:cubicBezTo>
                  <a:lnTo>
                    <a:pt x="128244" y="352044"/>
                  </a:lnTo>
                  <a:cubicBezTo>
                    <a:pt x="129921" y="350368"/>
                    <a:pt x="132994" y="345618"/>
                    <a:pt x="137465" y="337795"/>
                  </a:cubicBezTo>
                  <a:cubicBezTo>
                    <a:pt x="138582" y="334442"/>
                    <a:pt x="139141" y="332766"/>
                    <a:pt x="139141" y="332766"/>
                  </a:cubicBezTo>
                  <a:cubicBezTo>
                    <a:pt x="139141" y="332766"/>
                    <a:pt x="139001" y="332626"/>
                    <a:pt x="138722" y="332346"/>
                  </a:cubicBezTo>
                  <a:cubicBezTo>
                    <a:pt x="138442" y="332067"/>
                    <a:pt x="138303" y="331927"/>
                    <a:pt x="138303" y="331927"/>
                  </a:cubicBezTo>
                  <a:cubicBezTo>
                    <a:pt x="137744" y="332486"/>
                    <a:pt x="137046" y="332766"/>
                    <a:pt x="136207" y="332766"/>
                  </a:cubicBezTo>
                  <a:cubicBezTo>
                    <a:pt x="135369" y="332766"/>
                    <a:pt x="134950" y="333045"/>
                    <a:pt x="134950" y="333604"/>
                  </a:cubicBezTo>
                  <a:cubicBezTo>
                    <a:pt x="133832" y="335839"/>
                    <a:pt x="131737" y="337655"/>
                    <a:pt x="128664" y="339052"/>
                  </a:cubicBezTo>
                  <a:cubicBezTo>
                    <a:pt x="125590" y="340449"/>
                    <a:pt x="123495" y="341427"/>
                    <a:pt x="122377" y="341986"/>
                  </a:cubicBezTo>
                  <a:lnTo>
                    <a:pt x="102260" y="352044"/>
                  </a:lnTo>
                  <a:cubicBezTo>
                    <a:pt x="101702" y="352603"/>
                    <a:pt x="100863" y="352882"/>
                    <a:pt x="99746" y="352882"/>
                  </a:cubicBezTo>
                  <a:cubicBezTo>
                    <a:pt x="94716" y="352324"/>
                    <a:pt x="88570" y="350927"/>
                    <a:pt x="81305" y="348691"/>
                  </a:cubicBezTo>
                  <a:cubicBezTo>
                    <a:pt x="78511" y="348133"/>
                    <a:pt x="75578" y="347434"/>
                    <a:pt x="72504" y="346596"/>
                  </a:cubicBezTo>
                  <a:cubicBezTo>
                    <a:pt x="69431" y="345758"/>
                    <a:pt x="66497" y="345059"/>
                    <a:pt x="63703" y="344500"/>
                  </a:cubicBezTo>
                  <a:cubicBezTo>
                    <a:pt x="56998" y="341706"/>
                    <a:pt x="53086" y="340030"/>
                    <a:pt x="51968" y="339471"/>
                  </a:cubicBezTo>
                  <a:cubicBezTo>
                    <a:pt x="49174" y="337795"/>
                    <a:pt x="47777" y="336118"/>
                    <a:pt x="47777" y="334442"/>
                  </a:cubicBezTo>
                  <a:lnTo>
                    <a:pt x="47777" y="331927"/>
                  </a:lnTo>
                  <a:cubicBezTo>
                    <a:pt x="48895" y="331369"/>
                    <a:pt x="49454" y="330810"/>
                    <a:pt x="49454" y="330251"/>
                  </a:cubicBezTo>
                  <a:cubicBezTo>
                    <a:pt x="49454" y="329692"/>
                    <a:pt x="48895" y="329133"/>
                    <a:pt x="47777" y="328575"/>
                  </a:cubicBezTo>
                  <a:cubicBezTo>
                    <a:pt x="46101" y="325222"/>
                    <a:pt x="43028" y="320193"/>
                    <a:pt x="38557" y="313487"/>
                  </a:cubicBezTo>
                  <a:lnTo>
                    <a:pt x="42748" y="313487"/>
                  </a:lnTo>
                  <a:lnTo>
                    <a:pt x="43586" y="310134"/>
                  </a:lnTo>
                  <a:lnTo>
                    <a:pt x="47777" y="309296"/>
                  </a:lnTo>
                  <a:cubicBezTo>
                    <a:pt x="50012" y="309296"/>
                    <a:pt x="51130" y="309296"/>
                    <a:pt x="51130" y="309296"/>
                  </a:cubicBezTo>
                  <a:cubicBezTo>
                    <a:pt x="52806" y="310414"/>
                    <a:pt x="55600" y="311391"/>
                    <a:pt x="59512" y="312230"/>
                  </a:cubicBezTo>
                  <a:cubicBezTo>
                    <a:pt x="63424" y="313068"/>
                    <a:pt x="66497" y="314605"/>
                    <a:pt x="68732" y="316840"/>
                  </a:cubicBezTo>
                  <a:cubicBezTo>
                    <a:pt x="69291" y="317957"/>
                    <a:pt x="70688" y="318935"/>
                    <a:pt x="72923" y="319773"/>
                  </a:cubicBezTo>
                  <a:cubicBezTo>
                    <a:pt x="75158" y="320612"/>
                    <a:pt x="76835" y="321310"/>
                    <a:pt x="77952" y="321869"/>
                  </a:cubicBezTo>
                  <a:lnTo>
                    <a:pt x="79629" y="321031"/>
                  </a:lnTo>
                  <a:cubicBezTo>
                    <a:pt x="83540" y="319354"/>
                    <a:pt x="89408" y="316281"/>
                    <a:pt x="97231" y="311811"/>
                  </a:cubicBezTo>
                  <a:cubicBezTo>
                    <a:pt x="107290" y="305664"/>
                    <a:pt x="122936" y="297002"/>
                    <a:pt x="144170" y="285826"/>
                  </a:cubicBezTo>
                  <a:lnTo>
                    <a:pt x="161772" y="276606"/>
                  </a:lnTo>
                  <a:cubicBezTo>
                    <a:pt x="164566" y="276047"/>
                    <a:pt x="165963" y="274371"/>
                    <a:pt x="165963" y="271577"/>
                  </a:cubicBezTo>
                  <a:cubicBezTo>
                    <a:pt x="165963" y="270459"/>
                    <a:pt x="166522" y="268783"/>
                    <a:pt x="167640" y="266548"/>
                  </a:cubicBezTo>
                  <a:cubicBezTo>
                    <a:pt x="170434" y="267107"/>
                    <a:pt x="173787" y="265989"/>
                    <a:pt x="177698" y="263195"/>
                  </a:cubicBezTo>
                  <a:cubicBezTo>
                    <a:pt x="179933" y="260960"/>
                    <a:pt x="183007" y="260401"/>
                    <a:pt x="186918" y="261519"/>
                  </a:cubicBezTo>
                  <a:cubicBezTo>
                    <a:pt x="189712" y="262636"/>
                    <a:pt x="192506" y="262776"/>
                    <a:pt x="195300" y="261938"/>
                  </a:cubicBezTo>
                  <a:cubicBezTo>
                    <a:pt x="198094" y="261099"/>
                    <a:pt x="199771" y="260680"/>
                    <a:pt x="200330" y="260680"/>
                  </a:cubicBezTo>
                  <a:cubicBezTo>
                    <a:pt x="202565" y="259563"/>
                    <a:pt x="205080" y="259004"/>
                    <a:pt x="207874" y="259004"/>
                  </a:cubicBezTo>
                  <a:lnTo>
                    <a:pt x="209550" y="259004"/>
                  </a:lnTo>
                  <a:cubicBezTo>
                    <a:pt x="208991" y="261239"/>
                    <a:pt x="209270" y="263335"/>
                    <a:pt x="210388" y="265290"/>
                  </a:cubicBezTo>
                  <a:cubicBezTo>
                    <a:pt x="211506" y="267246"/>
                    <a:pt x="212344" y="268504"/>
                    <a:pt x="212902" y="269062"/>
                  </a:cubicBezTo>
                  <a:cubicBezTo>
                    <a:pt x="215138" y="271298"/>
                    <a:pt x="216535" y="272974"/>
                    <a:pt x="217094" y="274092"/>
                  </a:cubicBezTo>
                  <a:cubicBezTo>
                    <a:pt x="217652" y="275768"/>
                    <a:pt x="217932" y="278283"/>
                    <a:pt x="217932" y="281635"/>
                  </a:cubicBezTo>
                  <a:cubicBezTo>
                    <a:pt x="217932" y="286665"/>
                    <a:pt x="217652" y="290017"/>
                    <a:pt x="217094" y="291694"/>
                  </a:cubicBezTo>
                  <a:cubicBezTo>
                    <a:pt x="215976" y="297282"/>
                    <a:pt x="215138" y="300355"/>
                    <a:pt x="214579" y="300914"/>
                  </a:cubicBezTo>
                  <a:cubicBezTo>
                    <a:pt x="213461" y="302590"/>
                    <a:pt x="210388" y="308458"/>
                    <a:pt x="205359" y="318516"/>
                  </a:cubicBezTo>
                  <a:cubicBezTo>
                    <a:pt x="202006" y="321869"/>
                    <a:pt x="200330" y="323545"/>
                    <a:pt x="200330" y="323545"/>
                  </a:cubicBezTo>
                  <a:lnTo>
                    <a:pt x="198653" y="324384"/>
                  </a:lnTo>
                  <a:cubicBezTo>
                    <a:pt x="198094" y="327736"/>
                    <a:pt x="196558" y="331508"/>
                    <a:pt x="194043" y="335699"/>
                  </a:cubicBezTo>
                  <a:cubicBezTo>
                    <a:pt x="191528" y="339890"/>
                    <a:pt x="189712" y="343662"/>
                    <a:pt x="188595" y="347015"/>
                  </a:cubicBezTo>
                  <a:cubicBezTo>
                    <a:pt x="188036" y="348691"/>
                    <a:pt x="187058" y="350368"/>
                    <a:pt x="185661" y="352044"/>
                  </a:cubicBezTo>
                  <a:cubicBezTo>
                    <a:pt x="184264" y="353721"/>
                    <a:pt x="183286" y="355397"/>
                    <a:pt x="182728" y="357073"/>
                  </a:cubicBezTo>
                  <a:cubicBezTo>
                    <a:pt x="181610" y="358191"/>
                    <a:pt x="181051" y="359588"/>
                    <a:pt x="181051" y="361264"/>
                  </a:cubicBezTo>
                  <a:cubicBezTo>
                    <a:pt x="181051" y="362382"/>
                    <a:pt x="180492" y="363220"/>
                    <a:pt x="179375" y="363779"/>
                  </a:cubicBezTo>
                  <a:cubicBezTo>
                    <a:pt x="178257" y="366573"/>
                    <a:pt x="175742" y="369926"/>
                    <a:pt x="171831" y="373837"/>
                  </a:cubicBezTo>
                  <a:lnTo>
                    <a:pt x="165963" y="383058"/>
                  </a:lnTo>
                  <a:lnTo>
                    <a:pt x="165125" y="383896"/>
                  </a:lnTo>
                  <a:cubicBezTo>
                    <a:pt x="164008" y="385013"/>
                    <a:pt x="162052" y="388646"/>
                    <a:pt x="159258" y="394792"/>
                  </a:cubicBezTo>
                  <a:cubicBezTo>
                    <a:pt x="156464" y="396469"/>
                    <a:pt x="154788" y="398145"/>
                    <a:pt x="154228" y="399822"/>
                  </a:cubicBezTo>
                  <a:lnTo>
                    <a:pt x="147523" y="410718"/>
                  </a:lnTo>
                  <a:lnTo>
                    <a:pt x="145846" y="411556"/>
                  </a:lnTo>
                  <a:cubicBezTo>
                    <a:pt x="144170" y="412674"/>
                    <a:pt x="142634" y="414350"/>
                    <a:pt x="141236" y="416586"/>
                  </a:cubicBezTo>
                  <a:cubicBezTo>
                    <a:pt x="139840" y="418821"/>
                    <a:pt x="138582" y="420497"/>
                    <a:pt x="137465" y="421615"/>
                  </a:cubicBezTo>
                  <a:lnTo>
                    <a:pt x="137465" y="424129"/>
                  </a:lnTo>
                  <a:lnTo>
                    <a:pt x="160934" y="439217"/>
                  </a:lnTo>
                  <a:cubicBezTo>
                    <a:pt x="164287" y="441452"/>
                    <a:pt x="169316" y="444246"/>
                    <a:pt x="176022" y="447599"/>
                  </a:cubicBezTo>
                  <a:cubicBezTo>
                    <a:pt x="191110" y="454305"/>
                    <a:pt x="201726" y="458216"/>
                    <a:pt x="207874" y="459334"/>
                  </a:cubicBezTo>
                  <a:cubicBezTo>
                    <a:pt x="215696" y="461569"/>
                    <a:pt x="221285" y="462687"/>
                    <a:pt x="224637" y="462687"/>
                  </a:cubicBezTo>
                  <a:cubicBezTo>
                    <a:pt x="226314" y="463245"/>
                    <a:pt x="228409" y="463385"/>
                    <a:pt x="230924" y="463106"/>
                  </a:cubicBezTo>
                  <a:cubicBezTo>
                    <a:pt x="233438" y="462826"/>
                    <a:pt x="235255" y="462687"/>
                    <a:pt x="236372" y="462687"/>
                  </a:cubicBezTo>
                  <a:cubicBezTo>
                    <a:pt x="237490" y="462687"/>
                    <a:pt x="238049" y="462128"/>
                    <a:pt x="238049" y="461010"/>
                  </a:cubicBezTo>
                  <a:cubicBezTo>
                    <a:pt x="238049" y="452628"/>
                    <a:pt x="237769" y="446481"/>
                    <a:pt x="237210" y="442570"/>
                  </a:cubicBezTo>
                  <a:lnTo>
                    <a:pt x="237210" y="404013"/>
                  </a:lnTo>
                  <a:lnTo>
                    <a:pt x="237210" y="359588"/>
                  </a:lnTo>
                  <a:lnTo>
                    <a:pt x="236372" y="333604"/>
                  </a:lnTo>
                  <a:lnTo>
                    <a:pt x="237210" y="289179"/>
                  </a:lnTo>
                  <a:cubicBezTo>
                    <a:pt x="237769" y="275768"/>
                    <a:pt x="238049" y="255372"/>
                    <a:pt x="238049" y="227991"/>
                  </a:cubicBezTo>
                  <a:cubicBezTo>
                    <a:pt x="238049" y="221844"/>
                    <a:pt x="238468" y="216815"/>
                    <a:pt x="239306" y="212903"/>
                  </a:cubicBezTo>
                  <a:cubicBezTo>
                    <a:pt x="240144" y="208991"/>
                    <a:pt x="240843" y="204521"/>
                    <a:pt x="241402" y="199492"/>
                  </a:cubicBezTo>
                  <a:lnTo>
                    <a:pt x="242240" y="181051"/>
                  </a:lnTo>
                  <a:lnTo>
                    <a:pt x="242240" y="176022"/>
                  </a:lnTo>
                  <a:cubicBezTo>
                    <a:pt x="234975" y="180493"/>
                    <a:pt x="227431" y="184404"/>
                    <a:pt x="219608" y="187757"/>
                  </a:cubicBezTo>
                  <a:cubicBezTo>
                    <a:pt x="217373" y="189433"/>
                    <a:pt x="214719" y="191249"/>
                    <a:pt x="211646" y="193205"/>
                  </a:cubicBezTo>
                  <a:cubicBezTo>
                    <a:pt x="208572" y="195161"/>
                    <a:pt x="205359" y="197257"/>
                    <a:pt x="202006" y="199492"/>
                  </a:cubicBezTo>
                  <a:cubicBezTo>
                    <a:pt x="200330" y="200051"/>
                    <a:pt x="198374" y="200749"/>
                    <a:pt x="196138" y="201587"/>
                  </a:cubicBezTo>
                  <a:cubicBezTo>
                    <a:pt x="193904" y="202425"/>
                    <a:pt x="191668" y="203403"/>
                    <a:pt x="189433" y="204521"/>
                  </a:cubicBezTo>
                  <a:cubicBezTo>
                    <a:pt x="187757" y="206756"/>
                    <a:pt x="183286" y="208433"/>
                    <a:pt x="176022" y="209550"/>
                  </a:cubicBezTo>
                  <a:cubicBezTo>
                    <a:pt x="168757" y="210668"/>
                    <a:pt x="159537" y="210109"/>
                    <a:pt x="148361" y="207874"/>
                  </a:cubicBezTo>
                  <a:cubicBezTo>
                    <a:pt x="145008" y="205639"/>
                    <a:pt x="142773" y="204521"/>
                    <a:pt x="141656" y="204521"/>
                  </a:cubicBezTo>
                  <a:lnTo>
                    <a:pt x="124892" y="196977"/>
                  </a:lnTo>
                  <a:cubicBezTo>
                    <a:pt x="120421" y="195860"/>
                    <a:pt x="118186" y="193624"/>
                    <a:pt x="118186" y="190272"/>
                  </a:cubicBezTo>
                  <a:cubicBezTo>
                    <a:pt x="118186" y="188595"/>
                    <a:pt x="118465" y="187478"/>
                    <a:pt x="119024" y="186919"/>
                  </a:cubicBezTo>
                  <a:cubicBezTo>
                    <a:pt x="120142" y="185242"/>
                    <a:pt x="119862" y="183566"/>
                    <a:pt x="118186" y="181890"/>
                  </a:cubicBezTo>
                  <a:lnTo>
                    <a:pt x="111480" y="173508"/>
                  </a:lnTo>
                  <a:cubicBezTo>
                    <a:pt x="111480" y="173508"/>
                    <a:pt x="112039" y="173368"/>
                    <a:pt x="113157" y="173088"/>
                  </a:cubicBezTo>
                  <a:cubicBezTo>
                    <a:pt x="114274" y="172809"/>
                    <a:pt x="115112" y="172949"/>
                    <a:pt x="115671" y="173508"/>
                  </a:cubicBezTo>
                  <a:lnTo>
                    <a:pt x="134112" y="177699"/>
                  </a:lnTo>
                  <a:cubicBezTo>
                    <a:pt x="137465" y="179375"/>
                    <a:pt x="140538" y="179375"/>
                    <a:pt x="143332" y="177699"/>
                  </a:cubicBezTo>
                  <a:cubicBezTo>
                    <a:pt x="146126" y="175463"/>
                    <a:pt x="150317" y="172669"/>
                    <a:pt x="155905" y="169317"/>
                  </a:cubicBezTo>
                  <a:cubicBezTo>
                    <a:pt x="157582" y="168199"/>
                    <a:pt x="159677" y="166942"/>
                    <a:pt x="162192" y="165545"/>
                  </a:cubicBezTo>
                  <a:cubicBezTo>
                    <a:pt x="164706" y="164148"/>
                    <a:pt x="167360" y="162332"/>
                    <a:pt x="170154" y="160096"/>
                  </a:cubicBezTo>
                  <a:lnTo>
                    <a:pt x="191948" y="146685"/>
                  </a:lnTo>
                  <a:cubicBezTo>
                    <a:pt x="199212" y="142215"/>
                    <a:pt x="205918" y="138303"/>
                    <a:pt x="212064" y="134950"/>
                  </a:cubicBezTo>
                  <a:cubicBezTo>
                    <a:pt x="218211" y="131598"/>
                    <a:pt x="223520" y="128804"/>
                    <a:pt x="227990" y="126568"/>
                  </a:cubicBezTo>
                  <a:lnTo>
                    <a:pt x="233020" y="122377"/>
                  </a:lnTo>
                  <a:cubicBezTo>
                    <a:pt x="235814" y="119025"/>
                    <a:pt x="240843" y="116231"/>
                    <a:pt x="248107" y="113995"/>
                  </a:cubicBezTo>
                  <a:close/>
                  <a:moveTo>
                    <a:pt x="272415" y="0"/>
                  </a:moveTo>
                  <a:cubicBezTo>
                    <a:pt x="274091" y="2235"/>
                    <a:pt x="277164" y="3353"/>
                    <a:pt x="281635" y="3353"/>
                  </a:cubicBezTo>
                  <a:cubicBezTo>
                    <a:pt x="286664" y="3353"/>
                    <a:pt x="291973" y="4750"/>
                    <a:pt x="297561" y="7544"/>
                  </a:cubicBezTo>
                  <a:cubicBezTo>
                    <a:pt x="299796" y="8103"/>
                    <a:pt x="300914" y="10617"/>
                    <a:pt x="300914" y="15088"/>
                  </a:cubicBezTo>
                  <a:cubicBezTo>
                    <a:pt x="300914" y="17882"/>
                    <a:pt x="300076" y="19838"/>
                    <a:pt x="298399" y="20955"/>
                  </a:cubicBezTo>
                  <a:cubicBezTo>
                    <a:pt x="297840" y="21514"/>
                    <a:pt x="297561" y="22352"/>
                    <a:pt x="297561" y="23470"/>
                  </a:cubicBezTo>
                  <a:cubicBezTo>
                    <a:pt x="297561" y="24587"/>
                    <a:pt x="297282" y="25705"/>
                    <a:pt x="296722" y="26823"/>
                  </a:cubicBezTo>
                  <a:lnTo>
                    <a:pt x="292532" y="28499"/>
                  </a:lnTo>
                  <a:lnTo>
                    <a:pt x="295046" y="31014"/>
                  </a:lnTo>
                  <a:lnTo>
                    <a:pt x="294208" y="31014"/>
                  </a:lnTo>
                  <a:cubicBezTo>
                    <a:pt x="293649" y="32131"/>
                    <a:pt x="293370" y="33388"/>
                    <a:pt x="293370" y="34785"/>
                  </a:cubicBezTo>
                  <a:cubicBezTo>
                    <a:pt x="293370" y="36182"/>
                    <a:pt x="293090" y="37160"/>
                    <a:pt x="292532" y="37719"/>
                  </a:cubicBezTo>
                  <a:cubicBezTo>
                    <a:pt x="292532" y="39954"/>
                    <a:pt x="291134" y="41910"/>
                    <a:pt x="288340" y="43587"/>
                  </a:cubicBezTo>
                  <a:lnTo>
                    <a:pt x="274929" y="53645"/>
                  </a:lnTo>
                  <a:cubicBezTo>
                    <a:pt x="271576" y="58674"/>
                    <a:pt x="269900" y="61189"/>
                    <a:pt x="269900" y="61189"/>
                  </a:cubicBezTo>
                  <a:cubicBezTo>
                    <a:pt x="268224" y="63983"/>
                    <a:pt x="265709" y="65380"/>
                    <a:pt x="262356" y="65380"/>
                  </a:cubicBezTo>
                  <a:cubicBezTo>
                    <a:pt x="261239" y="65380"/>
                    <a:pt x="260261" y="65799"/>
                    <a:pt x="259423" y="66637"/>
                  </a:cubicBezTo>
                  <a:cubicBezTo>
                    <a:pt x="258584" y="67475"/>
                    <a:pt x="257886" y="67894"/>
                    <a:pt x="257327" y="67894"/>
                  </a:cubicBezTo>
                  <a:cubicBezTo>
                    <a:pt x="253974" y="70130"/>
                    <a:pt x="251739" y="71247"/>
                    <a:pt x="250622" y="71247"/>
                  </a:cubicBezTo>
                  <a:cubicBezTo>
                    <a:pt x="243357" y="72924"/>
                    <a:pt x="238328" y="75438"/>
                    <a:pt x="235534" y="78791"/>
                  </a:cubicBezTo>
                  <a:cubicBezTo>
                    <a:pt x="235534" y="79350"/>
                    <a:pt x="235255" y="79629"/>
                    <a:pt x="234696" y="79629"/>
                  </a:cubicBezTo>
                  <a:cubicBezTo>
                    <a:pt x="234137" y="79629"/>
                    <a:pt x="233578" y="79629"/>
                    <a:pt x="233020" y="79629"/>
                  </a:cubicBezTo>
                  <a:cubicBezTo>
                    <a:pt x="230784" y="81306"/>
                    <a:pt x="228828" y="82563"/>
                    <a:pt x="227152" y="83401"/>
                  </a:cubicBezTo>
                  <a:cubicBezTo>
                    <a:pt x="225476" y="84239"/>
                    <a:pt x="224079" y="84938"/>
                    <a:pt x="222961" y="85497"/>
                  </a:cubicBezTo>
                  <a:cubicBezTo>
                    <a:pt x="221285" y="87732"/>
                    <a:pt x="218490" y="89408"/>
                    <a:pt x="214579" y="90526"/>
                  </a:cubicBezTo>
                  <a:cubicBezTo>
                    <a:pt x="210668" y="91643"/>
                    <a:pt x="207594" y="92482"/>
                    <a:pt x="205359" y="93040"/>
                  </a:cubicBezTo>
                  <a:cubicBezTo>
                    <a:pt x="203682" y="93599"/>
                    <a:pt x="200888" y="93879"/>
                    <a:pt x="196977" y="93879"/>
                  </a:cubicBezTo>
                  <a:lnTo>
                    <a:pt x="200330" y="89688"/>
                  </a:lnTo>
                  <a:cubicBezTo>
                    <a:pt x="202565" y="87452"/>
                    <a:pt x="208712" y="80747"/>
                    <a:pt x="218770" y="69571"/>
                  </a:cubicBezTo>
                  <a:cubicBezTo>
                    <a:pt x="220446" y="67336"/>
                    <a:pt x="220167" y="65100"/>
                    <a:pt x="217932" y="62865"/>
                  </a:cubicBezTo>
                  <a:cubicBezTo>
                    <a:pt x="214020" y="60071"/>
                    <a:pt x="211226" y="56998"/>
                    <a:pt x="209550" y="53645"/>
                  </a:cubicBezTo>
                  <a:lnTo>
                    <a:pt x="206197" y="52807"/>
                  </a:lnTo>
                  <a:cubicBezTo>
                    <a:pt x="201168" y="51130"/>
                    <a:pt x="198653" y="47498"/>
                    <a:pt x="198653" y="41910"/>
                  </a:cubicBezTo>
                  <a:cubicBezTo>
                    <a:pt x="199771" y="38557"/>
                    <a:pt x="200330" y="36322"/>
                    <a:pt x="200330" y="35205"/>
                  </a:cubicBezTo>
                  <a:cubicBezTo>
                    <a:pt x="200330" y="32411"/>
                    <a:pt x="198374" y="30175"/>
                    <a:pt x="194462" y="28499"/>
                  </a:cubicBezTo>
                  <a:cubicBezTo>
                    <a:pt x="195021" y="28499"/>
                    <a:pt x="195440" y="28499"/>
                    <a:pt x="195720" y="28499"/>
                  </a:cubicBezTo>
                  <a:cubicBezTo>
                    <a:pt x="195999" y="28499"/>
                    <a:pt x="196138" y="28220"/>
                    <a:pt x="196138" y="27661"/>
                  </a:cubicBezTo>
                  <a:cubicBezTo>
                    <a:pt x="198932" y="28778"/>
                    <a:pt x="202286" y="30175"/>
                    <a:pt x="206197" y="31852"/>
                  </a:cubicBezTo>
                  <a:cubicBezTo>
                    <a:pt x="210108" y="33528"/>
                    <a:pt x="214579" y="35484"/>
                    <a:pt x="219608" y="37719"/>
                  </a:cubicBezTo>
                  <a:lnTo>
                    <a:pt x="243916" y="21793"/>
                  </a:lnTo>
                  <a:cubicBezTo>
                    <a:pt x="245034" y="20676"/>
                    <a:pt x="246291" y="19139"/>
                    <a:pt x="247688" y="17183"/>
                  </a:cubicBezTo>
                  <a:cubicBezTo>
                    <a:pt x="249085" y="15227"/>
                    <a:pt x="250342" y="13691"/>
                    <a:pt x="251460" y="12573"/>
                  </a:cubicBezTo>
                  <a:cubicBezTo>
                    <a:pt x="253136" y="10897"/>
                    <a:pt x="256210" y="9500"/>
                    <a:pt x="260680" y="8382"/>
                  </a:cubicBezTo>
                  <a:cubicBezTo>
                    <a:pt x="260680" y="6147"/>
                    <a:pt x="260400" y="4471"/>
                    <a:pt x="259842" y="3353"/>
                  </a:cubicBezTo>
                  <a:cubicBezTo>
                    <a:pt x="264871" y="6147"/>
                    <a:pt x="269062" y="5029"/>
                    <a:pt x="272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endParaRPr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10590465" y="2333475"/>
              <a:ext cx="859086" cy="576225"/>
            </a:xfrm>
            <a:custGeom>
              <a:avLst/>
              <a:gdLst/>
              <a:ahLst/>
              <a:cxnLst/>
              <a:rect l="l" t="t" r="r" b="b"/>
              <a:pathLst>
                <a:path w="667944" h="448019">
                  <a:moveTo>
                    <a:pt x="224536" y="347645"/>
                  </a:moveTo>
                  <a:cubicBezTo>
                    <a:pt x="223977" y="347505"/>
                    <a:pt x="223419" y="347714"/>
                    <a:pt x="222859" y="348273"/>
                  </a:cubicBezTo>
                  <a:lnTo>
                    <a:pt x="225964" y="348894"/>
                  </a:lnTo>
                  <a:close/>
                  <a:moveTo>
                    <a:pt x="496113" y="328995"/>
                  </a:moveTo>
                  <a:lnTo>
                    <a:pt x="485217" y="332347"/>
                  </a:lnTo>
                  <a:cubicBezTo>
                    <a:pt x="482981" y="332906"/>
                    <a:pt x="479907" y="333186"/>
                    <a:pt x="475996" y="333186"/>
                  </a:cubicBezTo>
                  <a:close/>
                  <a:moveTo>
                    <a:pt x="361163" y="169737"/>
                  </a:moveTo>
                  <a:cubicBezTo>
                    <a:pt x="363397" y="170854"/>
                    <a:pt x="365074" y="171972"/>
                    <a:pt x="366191" y="173089"/>
                  </a:cubicBezTo>
                  <a:cubicBezTo>
                    <a:pt x="367868" y="175325"/>
                    <a:pt x="370383" y="177839"/>
                    <a:pt x="373736" y="180633"/>
                  </a:cubicBezTo>
                  <a:cubicBezTo>
                    <a:pt x="377089" y="183427"/>
                    <a:pt x="379603" y="186221"/>
                    <a:pt x="381279" y="189015"/>
                  </a:cubicBezTo>
                  <a:cubicBezTo>
                    <a:pt x="381839" y="190133"/>
                    <a:pt x="383096" y="191530"/>
                    <a:pt x="385051" y="193206"/>
                  </a:cubicBezTo>
                  <a:cubicBezTo>
                    <a:pt x="387007" y="194883"/>
                    <a:pt x="388543" y="196559"/>
                    <a:pt x="389661" y="198235"/>
                  </a:cubicBezTo>
                  <a:lnTo>
                    <a:pt x="396367" y="203265"/>
                  </a:lnTo>
                  <a:cubicBezTo>
                    <a:pt x="398043" y="206059"/>
                    <a:pt x="398603" y="208573"/>
                    <a:pt x="398043" y="210808"/>
                  </a:cubicBezTo>
                  <a:cubicBezTo>
                    <a:pt x="397485" y="212485"/>
                    <a:pt x="396647" y="214999"/>
                    <a:pt x="395529" y="218352"/>
                  </a:cubicBezTo>
                  <a:cubicBezTo>
                    <a:pt x="394411" y="221705"/>
                    <a:pt x="393853" y="224499"/>
                    <a:pt x="393853" y="226734"/>
                  </a:cubicBezTo>
                  <a:cubicBezTo>
                    <a:pt x="391617" y="236234"/>
                    <a:pt x="390221" y="244057"/>
                    <a:pt x="389661" y="250204"/>
                  </a:cubicBezTo>
                  <a:cubicBezTo>
                    <a:pt x="389661" y="256909"/>
                    <a:pt x="388265" y="263894"/>
                    <a:pt x="385471" y="271159"/>
                  </a:cubicBezTo>
                  <a:cubicBezTo>
                    <a:pt x="384353" y="275629"/>
                    <a:pt x="383794" y="278982"/>
                    <a:pt x="383794" y="281217"/>
                  </a:cubicBezTo>
                  <a:cubicBezTo>
                    <a:pt x="383794" y="282894"/>
                    <a:pt x="384353" y="285967"/>
                    <a:pt x="385471" y="290437"/>
                  </a:cubicBezTo>
                  <a:cubicBezTo>
                    <a:pt x="386029" y="293790"/>
                    <a:pt x="388543" y="296025"/>
                    <a:pt x="393015" y="297143"/>
                  </a:cubicBezTo>
                  <a:cubicBezTo>
                    <a:pt x="398043" y="298819"/>
                    <a:pt x="403073" y="299658"/>
                    <a:pt x="408102" y="299658"/>
                  </a:cubicBezTo>
                  <a:lnTo>
                    <a:pt x="422351" y="298819"/>
                  </a:lnTo>
                  <a:cubicBezTo>
                    <a:pt x="440791" y="296584"/>
                    <a:pt x="455321" y="292952"/>
                    <a:pt x="465938" y="287923"/>
                  </a:cubicBezTo>
                  <a:cubicBezTo>
                    <a:pt x="481025" y="282894"/>
                    <a:pt x="497509" y="274232"/>
                    <a:pt x="515391" y="261939"/>
                  </a:cubicBezTo>
                  <a:cubicBezTo>
                    <a:pt x="516509" y="259703"/>
                    <a:pt x="516788" y="258306"/>
                    <a:pt x="516229" y="257748"/>
                  </a:cubicBezTo>
                  <a:lnTo>
                    <a:pt x="509524" y="246851"/>
                  </a:lnTo>
                  <a:lnTo>
                    <a:pt x="496951" y="228411"/>
                  </a:lnTo>
                  <a:cubicBezTo>
                    <a:pt x="490245" y="218911"/>
                    <a:pt x="484378" y="211227"/>
                    <a:pt x="479349" y="205360"/>
                  </a:cubicBezTo>
                  <a:cubicBezTo>
                    <a:pt x="474320" y="199493"/>
                    <a:pt x="468452" y="194044"/>
                    <a:pt x="461747" y="189015"/>
                  </a:cubicBezTo>
                  <a:lnTo>
                    <a:pt x="462585" y="189015"/>
                  </a:lnTo>
                  <a:cubicBezTo>
                    <a:pt x="465938" y="190692"/>
                    <a:pt x="467893" y="191809"/>
                    <a:pt x="468452" y="192368"/>
                  </a:cubicBezTo>
                  <a:cubicBezTo>
                    <a:pt x="469011" y="192368"/>
                    <a:pt x="469430" y="192508"/>
                    <a:pt x="469709" y="192787"/>
                  </a:cubicBezTo>
                  <a:cubicBezTo>
                    <a:pt x="469989" y="193066"/>
                    <a:pt x="470408" y="193206"/>
                    <a:pt x="470967" y="193206"/>
                  </a:cubicBezTo>
                  <a:cubicBezTo>
                    <a:pt x="475996" y="193206"/>
                    <a:pt x="481584" y="196280"/>
                    <a:pt x="487731" y="202426"/>
                  </a:cubicBezTo>
                  <a:cubicBezTo>
                    <a:pt x="489966" y="204103"/>
                    <a:pt x="492341" y="206059"/>
                    <a:pt x="494855" y="208294"/>
                  </a:cubicBezTo>
                  <a:cubicBezTo>
                    <a:pt x="497370" y="210529"/>
                    <a:pt x="499465" y="211926"/>
                    <a:pt x="501142" y="212485"/>
                  </a:cubicBezTo>
                  <a:cubicBezTo>
                    <a:pt x="503936" y="214161"/>
                    <a:pt x="507569" y="217095"/>
                    <a:pt x="512039" y="221286"/>
                  </a:cubicBezTo>
                  <a:cubicBezTo>
                    <a:pt x="516509" y="225477"/>
                    <a:pt x="519862" y="228411"/>
                    <a:pt x="522097" y="230087"/>
                  </a:cubicBezTo>
                  <a:lnTo>
                    <a:pt x="543051" y="246013"/>
                  </a:lnTo>
                  <a:lnTo>
                    <a:pt x="559816" y="256909"/>
                  </a:lnTo>
                  <a:cubicBezTo>
                    <a:pt x="563169" y="258586"/>
                    <a:pt x="564845" y="261939"/>
                    <a:pt x="564845" y="266968"/>
                  </a:cubicBezTo>
                  <a:cubicBezTo>
                    <a:pt x="564845" y="269203"/>
                    <a:pt x="564007" y="271718"/>
                    <a:pt x="562331" y="274512"/>
                  </a:cubicBezTo>
                  <a:lnTo>
                    <a:pt x="561493" y="280379"/>
                  </a:lnTo>
                  <a:cubicBezTo>
                    <a:pt x="560933" y="280938"/>
                    <a:pt x="560933" y="281357"/>
                    <a:pt x="561493" y="281636"/>
                  </a:cubicBezTo>
                  <a:cubicBezTo>
                    <a:pt x="562051" y="281916"/>
                    <a:pt x="562331" y="282335"/>
                    <a:pt x="562331" y="282894"/>
                  </a:cubicBezTo>
                  <a:cubicBezTo>
                    <a:pt x="558978" y="287923"/>
                    <a:pt x="557301" y="290437"/>
                    <a:pt x="557301" y="290437"/>
                  </a:cubicBezTo>
                  <a:cubicBezTo>
                    <a:pt x="557860" y="290437"/>
                    <a:pt x="558139" y="290996"/>
                    <a:pt x="558139" y="292114"/>
                  </a:cubicBezTo>
                  <a:lnTo>
                    <a:pt x="566522" y="287085"/>
                  </a:lnTo>
                  <a:lnTo>
                    <a:pt x="566522" y="287923"/>
                  </a:lnTo>
                  <a:cubicBezTo>
                    <a:pt x="561493" y="292952"/>
                    <a:pt x="558978" y="295467"/>
                    <a:pt x="558978" y="295467"/>
                  </a:cubicBezTo>
                  <a:cubicBezTo>
                    <a:pt x="555066" y="297702"/>
                    <a:pt x="550317" y="301055"/>
                    <a:pt x="544729" y="305525"/>
                  </a:cubicBezTo>
                  <a:cubicBezTo>
                    <a:pt x="539141" y="309995"/>
                    <a:pt x="534111" y="313348"/>
                    <a:pt x="529641" y="315583"/>
                  </a:cubicBezTo>
                  <a:cubicBezTo>
                    <a:pt x="520700" y="321171"/>
                    <a:pt x="510921" y="325362"/>
                    <a:pt x="500303" y="328156"/>
                  </a:cubicBezTo>
                  <a:cubicBezTo>
                    <a:pt x="499745" y="328715"/>
                    <a:pt x="499046" y="328855"/>
                    <a:pt x="498209" y="328575"/>
                  </a:cubicBezTo>
                  <a:cubicBezTo>
                    <a:pt x="497370" y="328296"/>
                    <a:pt x="496671" y="328436"/>
                    <a:pt x="496113" y="328995"/>
                  </a:cubicBezTo>
                  <a:lnTo>
                    <a:pt x="501142" y="326480"/>
                  </a:lnTo>
                  <a:lnTo>
                    <a:pt x="500303" y="326480"/>
                  </a:lnTo>
                  <a:cubicBezTo>
                    <a:pt x="495833" y="327598"/>
                    <a:pt x="492481" y="328156"/>
                    <a:pt x="490245" y="328156"/>
                  </a:cubicBezTo>
                  <a:cubicBezTo>
                    <a:pt x="484099" y="330392"/>
                    <a:pt x="478790" y="331789"/>
                    <a:pt x="474320" y="332347"/>
                  </a:cubicBezTo>
                  <a:cubicBezTo>
                    <a:pt x="462026" y="333465"/>
                    <a:pt x="452806" y="334024"/>
                    <a:pt x="446659" y="334024"/>
                  </a:cubicBezTo>
                  <a:lnTo>
                    <a:pt x="437439" y="334024"/>
                  </a:lnTo>
                  <a:cubicBezTo>
                    <a:pt x="427381" y="334024"/>
                    <a:pt x="420116" y="333744"/>
                    <a:pt x="415645" y="333186"/>
                  </a:cubicBezTo>
                  <a:cubicBezTo>
                    <a:pt x="409499" y="332627"/>
                    <a:pt x="403213" y="330950"/>
                    <a:pt x="396786" y="328156"/>
                  </a:cubicBezTo>
                  <a:cubicBezTo>
                    <a:pt x="390360" y="325362"/>
                    <a:pt x="386309" y="323686"/>
                    <a:pt x="384633" y="323127"/>
                  </a:cubicBezTo>
                  <a:cubicBezTo>
                    <a:pt x="380161" y="319774"/>
                    <a:pt x="373456" y="314466"/>
                    <a:pt x="364515" y="307201"/>
                  </a:cubicBezTo>
                  <a:cubicBezTo>
                    <a:pt x="362280" y="304407"/>
                    <a:pt x="360604" y="299937"/>
                    <a:pt x="359486" y="293790"/>
                  </a:cubicBezTo>
                  <a:cubicBezTo>
                    <a:pt x="358369" y="283732"/>
                    <a:pt x="357810" y="276467"/>
                    <a:pt x="357810" y="271997"/>
                  </a:cubicBezTo>
                  <a:cubicBezTo>
                    <a:pt x="357810" y="261380"/>
                    <a:pt x="358648" y="251042"/>
                    <a:pt x="360325" y="240984"/>
                  </a:cubicBezTo>
                  <a:lnTo>
                    <a:pt x="367868" y="200750"/>
                  </a:lnTo>
                  <a:cubicBezTo>
                    <a:pt x="367868" y="197956"/>
                    <a:pt x="367589" y="196000"/>
                    <a:pt x="367030" y="194883"/>
                  </a:cubicBezTo>
                  <a:cubicBezTo>
                    <a:pt x="367030" y="192647"/>
                    <a:pt x="365354" y="187059"/>
                    <a:pt x="362001" y="178119"/>
                  </a:cubicBezTo>
                  <a:cubicBezTo>
                    <a:pt x="362001" y="177560"/>
                    <a:pt x="361582" y="176861"/>
                    <a:pt x="360743" y="176023"/>
                  </a:cubicBezTo>
                  <a:cubicBezTo>
                    <a:pt x="359905" y="175185"/>
                    <a:pt x="359207" y="174766"/>
                    <a:pt x="358648" y="174766"/>
                  </a:cubicBezTo>
                  <a:close/>
                  <a:moveTo>
                    <a:pt x="398881" y="125312"/>
                  </a:moveTo>
                  <a:lnTo>
                    <a:pt x="394691" y="129503"/>
                  </a:lnTo>
                  <a:lnTo>
                    <a:pt x="393853" y="129503"/>
                  </a:lnTo>
                  <a:close/>
                  <a:moveTo>
                    <a:pt x="406425" y="116930"/>
                  </a:moveTo>
                  <a:lnTo>
                    <a:pt x="408102" y="117768"/>
                  </a:lnTo>
                  <a:lnTo>
                    <a:pt x="398881" y="125312"/>
                  </a:lnTo>
                  <a:close/>
                  <a:moveTo>
                    <a:pt x="391337" y="77535"/>
                  </a:moveTo>
                  <a:cubicBezTo>
                    <a:pt x="392455" y="77535"/>
                    <a:pt x="394271" y="77674"/>
                    <a:pt x="396786" y="77954"/>
                  </a:cubicBezTo>
                  <a:cubicBezTo>
                    <a:pt x="399301" y="78233"/>
                    <a:pt x="401397" y="79211"/>
                    <a:pt x="403073" y="80887"/>
                  </a:cubicBezTo>
                  <a:cubicBezTo>
                    <a:pt x="409219" y="86475"/>
                    <a:pt x="412573" y="90666"/>
                    <a:pt x="413131" y="93460"/>
                  </a:cubicBezTo>
                  <a:cubicBezTo>
                    <a:pt x="413131" y="94019"/>
                    <a:pt x="413551" y="95416"/>
                    <a:pt x="414388" y="97651"/>
                  </a:cubicBezTo>
                  <a:cubicBezTo>
                    <a:pt x="415227" y="99887"/>
                    <a:pt x="415087" y="101842"/>
                    <a:pt x="413969" y="103519"/>
                  </a:cubicBezTo>
                  <a:cubicBezTo>
                    <a:pt x="413969" y="104636"/>
                    <a:pt x="412851" y="106313"/>
                    <a:pt x="410616" y="108548"/>
                  </a:cubicBezTo>
                  <a:cubicBezTo>
                    <a:pt x="398323" y="118048"/>
                    <a:pt x="391059" y="123915"/>
                    <a:pt x="388823" y="126150"/>
                  </a:cubicBezTo>
                  <a:cubicBezTo>
                    <a:pt x="383794" y="131179"/>
                    <a:pt x="379045" y="137326"/>
                    <a:pt x="374573" y="144591"/>
                  </a:cubicBezTo>
                  <a:lnTo>
                    <a:pt x="353619" y="170575"/>
                  </a:lnTo>
                  <a:cubicBezTo>
                    <a:pt x="349707" y="175604"/>
                    <a:pt x="346075" y="181751"/>
                    <a:pt x="342722" y="189015"/>
                  </a:cubicBezTo>
                  <a:cubicBezTo>
                    <a:pt x="338252" y="195721"/>
                    <a:pt x="332105" y="206338"/>
                    <a:pt x="324282" y="220867"/>
                  </a:cubicBezTo>
                  <a:cubicBezTo>
                    <a:pt x="322047" y="223661"/>
                    <a:pt x="320091" y="226455"/>
                    <a:pt x="318414" y="229249"/>
                  </a:cubicBezTo>
                  <a:cubicBezTo>
                    <a:pt x="316738" y="232043"/>
                    <a:pt x="315061" y="234837"/>
                    <a:pt x="313385" y="237631"/>
                  </a:cubicBezTo>
                  <a:cubicBezTo>
                    <a:pt x="310032" y="243778"/>
                    <a:pt x="307099" y="249226"/>
                    <a:pt x="304585" y="253976"/>
                  </a:cubicBezTo>
                  <a:cubicBezTo>
                    <a:pt x="302069" y="258725"/>
                    <a:pt x="299695" y="262777"/>
                    <a:pt x="297459" y="266130"/>
                  </a:cubicBezTo>
                  <a:lnTo>
                    <a:pt x="278181" y="300496"/>
                  </a:lnTo>
                  <a:cubicBezTo>
                    <a:pt x="272593" y="311672"/>
                    <a:pt x="267843" y="320054"/>
                    <a:pt x="263931" y="325642"/>
                  </a:cubicBezTo>
                  <a:cubicBezTo>
                    <a:pt x="261696" y="328995"/>
                    <a:pt x="259321" y="332208"/>
                    <a:pt x="256807" y="335281"/>
                  </a:cubicBezTo>
                  <a:cubicBezTo>
                    <a:pt x="254292" y="338354"/>
                    <a:pt x="252197" y="341009"/>
                    <a:pt x="250520" y="343244"/>
                  </a:cubicBezTo>
                  <a:cubicBezTo>
                    <a:pt x="249403" y="344920"/>
                    <a:pt x="246888" y="345759"/>
                    <a:pt x="242977" y="345759"/>
                  </a:cubicBezTo>
                  <a:lnTo>
                    <a:pt x="236271" y="348273"/>
                  </a:lnTo>
                  <a:cubicBezTo>
                    <a:pt x="235153" y="349391"/>
                    <a:pt x="234035" y="349950"/>
                    <a:pt x="232918" y="349950"/>
                  </a:cubicBezTo>
                  <a:lnTo>
                    <a:pt x="243815" y="351626"/>
                  </a:lnTo>
                  <a:lnTo>
                    <a:pt x="279019" y="356655"/>
                  </a:lnTo>
                  <a:lnTo>
                    <a:pt x="308356" y="361684"/>
                  </a:lnTo>
                  <a:cubicBezTo>
                    <a:pt x="322885" y="365037"/>
                    <a:pt x="333781" y="367272"/>
                    <a:pt x="341046" y="368390"/>
                  </a:cubicBezTo>
                  <a:lnTo>
                    <a:pt x="372059" y="374257"/>
                  </a:lnTo>
                  <a:cubicBezTo>
                    <a:pt x="376530" y="374816"/>
                    <a:pt x="382816" y="375794"/>
                    <a:pt x="390919" y="377191"/>
                  </a:cubicBezTo>
                  <a:cubicBezTo>
                    <a:pt x="399021" y="378588"/>
                    <a:pt x="405867" y="380125"/>
                    <a:pt x="411455" y="381801"/>
                  </a:cubicBezTo>
                  <a:lnTo>
                    <a:pt x="444983" y="387669"/>
                  </a:lnTo>
                  <a:cubicBezTo>
                    <a:pt x="451688" y="389345"/>
                    <a:pt x="461747" y="391301"/>
                    <a:pt x="475157" y="393536"/>
                  </a:cubicBezTo>
                  <a:cubicBezTo>
                    <a:pt x="489687" y="395771"/>
                    <a:pt x="500583" y="397168"/>
                    <a:pt x="507847" y="397727"/>
                  </a:cubicBezTo>
                  <a:cubicBezTo>
                    <a:pt x="517906" y="398845"/>
                    <a:pt x="525729" y="399962"/>
                    <a:pt x="531317" y="401080"/>
                  </a:cubicBezTo>
                  <a:cubicBezTo>
                    <a:pt x="539699" y="401080"/>
                    <a:pt x="545845" y="401359"/>
                    <a:pt x="549757" y="401918"/>
                  </a:cubicBezTo>
                  <a:lnTo>
                    <a:pt x="569875" y="402756"/>
                  </a:lnTo>
                  <a:lnTo>
                    <a:pt x="606755" y="404433"/>
                  </a:lnTo>
                  <a:cubicBezTo>
                    <a:pt x="615137" y="404433"/>
                    <a:pt x="627151" y="404991"/>
                    <a:pt x="642798" y="406109"/>
                  </a:cubicBezTo>
                  <a:cubicBezTo>
                    <a:pt x="647827" y="406668"/>
                    <a:pt x="654811" y="406947"/>
                    <a:pt x="663753" y="406947"/>
                  </a:cubicBezTo>
                  <a:cubicBezTo>
                    <a:pt x="665429" y="406947"/>
                    <a:pt x="666826" y="407227"/>
                    <a:pt x="667944" y="407785"/>
                  </a:cubicBezTo>
                  <a:lnTo>
                    <a:pt x="664591" y="409462"/>
                  </a:lnTo>
                  <a:cubicBezTo>
                    <a:pt x="666267" y="409462"/>
                    <a:pt x="667106" y="410021"/>
                    <a:pt x="667106" y="411138"/>
                  </a:cubicBezTo>
                  <a:lnTo>
                    <a:pt x="653695" y="415329"/>
                  </a:lnTo>
                  <a:lnTo>
                    <a:pt x="653695" y="416167"/>
                  </a:lnTo>
                  <a:lnTo>
                    <a:pt x="657047" y="417006"/>
                  </a:lnTo>
                  <a:lnTo>
                    <a:pt x="657885" y="418682"/>
                  </a:lnTo>
                  <a:lnTo>
                    <a:pt x="650341" y="421197"/>
                  </a:lnTo>
                  <a:cubicBezTo>
                    <a:pt x="649223" y="422314"/>
                    <a:pt x="648107" y="422873"/>
                    <a:pt x="646989" y="422873"/>
                  </a:cubicBezTo>
                  <a:lnTo>
                    <a:pt x="634416" y="428740"/>
                  </a:lnTo>
                  <a:cubicBezTo>
                    <a:pt x="630504" y="429858"/>
                    <a:pt x="626593" y="430976"/>
                    <a:pt x="622681" y="432093"/>
                  </a:cubicBezTo>
                  <a:cubicBezTo>
                    <a:pt x="618769" y="433211"/>
                    <a:pt x="615137" y="434328"/>
                    <a:pt x="611784" y="435446"/>
                  </a:cubicBezTo>
                  <a:cubicBezTo>
                    <a:pt x="605637" y="437122"/>
                    <a:pt x="600049" y="439078"/>
                    <a:pt x="595021" y="441313"/>
                  </a:cubicBezTo>
                  <a:cubicBezTo>
                    <a:pt x="582727" y="444666"/>
                    <a:pt x="567359" y="446901"/>
                    <a:pt x="548919" y="448019"/>
                  </a:cubicBezTo>
                  <a:cubicBezTo>
                    <a:pt x="538302" y="448019"/>
                    <a:pt x="526707" y="447460"/>
                    <a:pt x="514135" y="446343"/>
                  </a:cubicBezTo>
                  <a:cubicBezTo>
                    <a:pt x="501561" y="445225"/>
                    <a:pt x="492760" y="444387"/>
                    <a:pt x="487731" y="443828"/>
                  </a:cubicBezTo>
                  <a:cubicBezTo>
                    <a:pt x="466497" y="442152"/>
                    <a:pt x="435203" y="436284"/>
                    <a:pt x="393853" y="426226"/>
                  </a:cubicBezTo>
                  <a:lnTo>
                    <a:pt x="357810" y="417844"/>
                  </a:lnTo>
                  <a:cubicBezTo>
                    <a:pt x="355015" y="417285"/>
                    <a:pt x="340487" y="413094"/>
                    <a:pt x="314223" y="405271"/>
                  </a:cubicBezTo>
                  <a:lnTo>
                    <a:pt x="288239" y="396889"/>
                  </a:lnTo>
                  <a:cubicBezTo>
                    <a:pt x="273711" y="391301"/>
                    <a:pt x="260579" y="387110"/>
                    <a:pt x="248844" y="384316"/>
                  </a:cubicBezTo>
                  <a:cubicBezTo>
                    <a:pt x="224257" y="376493"/>
                    <a:pt x="199949" y="370625"/>
                    <a:pt x="175921" y="366714"/>
                  </a:cubicBezTo>
                  <a:cubicBezTo>
                    <a:pt x="168097" y="364478"/>
                    <a:pt x="159157" y="362942"/>
                    <a:pt x="149098" y="362103"/>
                  </a:cubicBezTo>
                  <a:cubicBezTo>
                    <a:pt x="139039" y="361265"/>
                    <a:pt x="132334" y="360567"/>
                    <a:pt x="128981" y="360008"/>
                  </a:cubicBezTo>
                  <a:lnTo>
                    <a:pt x="125629" y="360008"/>
                  </a:lnTo>
                  <a:cubicBezTo>
                    <a:pt x="121158" y="360008"/>
                    <a:pt x="114453" y="361684"/>
                    <a:pt x="105511" y="365037"/>
                  </a:cubicBezTo>
                  <a:cubicBezTo>
                    <a:pt x="101041" y="367272"/>
                    <a:pt x="95174" y="369647"/>
                    <a:pt x="87909" y="372162"/>
                  </a:cubicBezTo>
                  <a:cubicBezTo>
                    <a:pt x="80645" y="374676"/>
                    <a:pt x="74777" y="377051"/>
                    <a:pt x="70307" y="379287"/>
                  </a:cubicBezTo>
                  <a:cubicBezTo>
                    <a:pt x="60249" y="383198"/>
                    <a:pt x="44603" y="387389"/>
                    <a:pt x="23368" y="391860"/>
                  </a:cubicBezTo>
                  <a:cubicBezTo>
                    <a:pt x="21133" y="392418"/>
                    <a:pt x="18897" y="393117"/>
                    <a:pt x="16663" y="393955"/>
                  </a:cubicBezTo>
                  <a:cubicBezTo>
                    <a:pt x="14427" y="394793"/>
                    <a:pt x="12192" y="395492"/>
                    <a:pt x="9957" y="396051"/>
                  </a:cubicBezTo>
                  <a:lnTo>
                    <a:pt x="6604" y="396051"/>
                  </a:lnTo>
                  <a:lnTo>
                    <a:pt x="0" y="393179"/>
                  </a:lnTo>
                  <a:lnTo>
                    <a:pt x="0" y="363158"/>
                  </a:lnTo>
                  <a:lnTo>
                    <a:pt x="737" y="361684"/>
                  </a:lnTo>
                  <a:lnTo>
                    <a:pt x="3251" y="358332"/>
                  </a:lnTo>
                  <a:cubicBezTo>
                    <a:pt x="3810" y="357214"/>
                    <a:pt x="4648" y="356655"/>
                    <a:pt x="5766" y="356655"/>
                  </a:cubicBezTo>
                  <a:cubicBezTo>
                    <a:pt x="6883" y="356655"/>
                    <a:pt x="7721" y="356655"/>
                    <a:pt x="8281" y="356655"/>
                  </a:cubicBezTo>
                  <a:cubicBezTo>
                    <a:pt x="9957" y="357773"/>
                    <a:pt x="11493" y="358471"/>
                    <a:pt x="12891" y="358751"/>
                  </a:cubicBezTo>
                  <a:cubicBezTo>
                    <a:pt x="14287" y="359030"/>
                    <a:pt x="15545" y="358332"/>
                    <a:pt x="16663" y="356655"/>
                  </a:cubicBezTo>
                  <a:cubicBezTo>
                    <a:pt x="17780" y="354979"/>
                    <a:pt x="19177" y="353861"/>
                    <a:pt x="20853" y="353302"/>
                  </a:cubicBezTo>
                  <a:cubicBezTo>
                    <a:pt x="22529" y="352744"/>
                    <a:pt x="23927" y="352185"/>
                    <a:pt x="25045" y="351626"/>
                  </a:cubicBezTo>
                  <a:lnTo>
                    <a:pt x="36779" y="343244"/>
                  </a:lnTo>
                  <a:cubicBezTo>
                    <a:pt x="38456" y="342126"/>
                    <a:pt x="40411" y="340729"/>
                    <a:pt x="42647" y="339053"/>
                  </a:cubicBezTo>
                  <a:cubicBezTo>
                    <a:pt x="44882" y="337377"/>
                    <a:pt x="47397" y="335421"/>
                    <a:pt x="50191" y="333186"/>
                  </a:cubicBezTo>
                  <a:cubicBezTo>
                    <a:pt x="50749" y="332627"/>
                    <a:pt x="51447" y="332627"/>
                    <a:pt x="52286" y="333186"/>
                  </a:cubicBezTo>
                  <a:cubicBezTo>
                    <a:pt x="53124" y="333744"/>
                    <a:pt x="53543" y="334303"/>
                    <a:pt x="53543" y="334862"/>
                  </a:cubicBezTo>
                  <a:cubicBezTo>
                    <a:pt x="54102" y="335980"/>
                    <a:pt x="54381" y="337377"/>
                    <a:pt x="54381" y="339053"/>
                  </a:cubicBezTo>
                  <a:cubicBezTo>
                    <a:pt x="54381" y="341847"/>
                    <a:pt x="52705" y="344641"/>
                    <a:pt x="49352" y="347435"/>
                  </a:cubicBezTo>
                  <a:lnTo>
                    <a:pt x="46837" y="351626"/>
                  </a:lnTo>
                  <a:lnTo>
                    <a:pt x="47676" y="351626"/>
                  </a:lnTo>
                  <a:cubicBezTo>
                    <a:pt x="48793" y="351067"/>
                    <a:pt x="50609" y="350369"/>
                    <a:pt x="53124" y="349530"/>
                  </a:cubicBezTo>
                  <a:cubicBezTo>
                    <a:pt x="55639" y="348692"/>
                    <a:pt x="57734" y="347714"/>
                    <a:pt x="59411" y="346597"/>
                  </a:cubicBezTo>
                  <a:cubicBezTo>
                    <a:pt x="59969" y="346038"/>
                    <a:pt x="60528" y="344920"/>
                    <a:pt x="61087" y="343244"/>
                  </a:cubicBezTo>
                  <a:cubicBezTo>
                    <a:pt x="61646" y="341568"/>
                    <a:pt x="62205" y="340171"/>
                    <a:pt x="62763" y="339053"/>
                  </a:cubicBezTo>
                  <a:cubicBezTo>
                    <a:pt x="71145" y="334583"/>
                    <a:pt x="80645" y="326201"/>
                    <a:pt x="91262" y="313907"/>
                  </a:cubicBezTo>
                  <a:lnTo>
                    <a:pt x="117247" y="280379"/>
                  </a:lnTo>
                  <a:lnTo>
                    <a:pt x="122275" y="271159"/>
                  </a:lnTo>
                  <a:cubicBezTo>
                    <a:pt x="110541" y="262777"/>
                    <a:pt x="101321" y="251601"/>
                    <a:pt x="94615" y="237631"/>
                  </a:cubicBezTo>
                  <a:cubicBezTo>
                    <a:pt x="90703" y="230366"/>
                    <a:pt x="88468" y="221984"/>
                    <a:pt x="87909" y="212485"/>
                  </a:cubicBezTo>
                  <a:cubicBezTo>
                    <a:pt x="87351" y="202985"/>
                    <a:pt x="87071" y="197397"/>
                    <a:pt x="87071" y="195721"/>
                  </a:cubicBezTo>
                  <a:lnTo>
                    <a:pt x="86233" y="195721"/>
                  </a:lnTo>
                  <a:lnTo>
                    <a:pt x="80365" y="200750"/>
                  </a:lnTo>
                  <a:cubicBezTo>
                    <a:pt x="79248" y="203544"/>
                    <a:pt x="77013" y="205360"/>
                    <a:pt x="73660" y="206198"/>
                  </a:cubicBezTo>
                  <a:cubicBezTo>
                    <a:pt x="70307" y="207036"/>
                    <a:pt x="68072" y="207735"/>
                    <a:pt x="66955" y="208294"/>
                  </a:cubicBezTo>
                  <a:lnTo>
                    <a:pt x="64440" y="208294"/>
                  </a:lnTo>
                  <a:cubicBezTo>
                    <a:pt x="61646" y="208294"/>
                    <a:pt x="58013" y="207176"/>
                    <a:pt x="53543" y="204941"/>
                  </a:cubicBezTo>
                  <a:lnTo>
                    <a:pt x="49352" y="203265"/>
                  </a:lnTo>
                  <a:lnTo>
                    <a:pt x="38456" y="198235"/>
                  </a:lnTo>
                  <a:cubicBezTo>
                    <a:pt x="37338" y="198235"/>
                    <a:pt x="36779" y="197677"/>
                    <a:pt x="36779" y="196559"/>
                  </a:cubicBezTo>
                  <a:cubicBezTo>
                    <a:pt x="34544" y="195441"/>
                    <a:pt x="33147" y="194603"/>
                    <a:pt x="32588" y="194044"/>
                  </a:cubicBezTo>
                  <a:cubicBezTo>
                    <a:pt x="32029" y="193486"/>
                    <a:pt x="31750" y="191809"/>
                    <a:pt x="31750" y="189015"/>
                  </a:cubicBezTo>
                  <a:lnTo>
                    <a:pt x="32588" y="187339"/>
                  </a:lnTo>
                  <a:cubicBezTo>
                    <a:pt x="32588" y="186221"/>
                    <a:pt x="31191" y="181471"/>
                    <a:pt x="28397" y="173089"/>
                  </a:cubicBezTo>
                  <a:cubicBezTo>
                    <a:pt x="28397" y="173089"/>
                    <a:pt x="27839" y="172531"/>
                    <a:pt x="26721" y="171413"/>
                  </a:cubicBezTo>
                  <a:cubicBezTo>
                    <a:pt x="27839" y="171972"/>
                    <a:pt x="32588" y="174207"/>
                    <a:pt x="40970" y="178119"/>
                  </a:cubicBezTo>
                  <a:cubicBezTo>
                    <a:pt x="44882" y="178677"/>
                    <a:pt x="47955" y="178119"/>
                    <a:pt x="50191" y="176442"/>
                  </a:cubicBezTo>
                  <a:cubicBezTo>
                    <a:pt x="54102" y="172531"/>
                    <a:pt x="61925" y="166663"/>
                    <a:pt x="73660" y="158840"/>
                  </a:cubicBezTo>
                  <a:cubicBezTo>
                    <a:pt x="77013" y="156046"/>
                    <a:pt x="79947" y="153671"/>
                    <a:pt x="82461" y="151715"/>
                  </a:cubicBezTo>
                  <a:cubicBezTo>
                    <a:pt x="84975" y="149759"/>
                    <a:pt x="87351" y="147943"/>
                    <a:pt x="89586" y="146267"/>
                  </a:cubicBezTo>
                  <a:lnTo>
                    <a:pt x="101321" y="137885"/>
                  </a:lnTo>
                  <a:cubicBezTo>
                    <a:pt x="102438" y="137885"/>
                    <a:pt x="102997" y="136767"/>
                    <a:pt x="102997" y="134532"/>
                  </a:cubicBezTo>
                  <a:cubicBezTo>
                    <a:pt x="102997" y="132297"/>
                    <a:pt x="104115" y="131459"/>
                    <a:pt x="106350" y="132018"/>
                  </a:cubicBezTo>
                  <a:cubicBezTo>
                    <a:pt x="108585" y="132576"/>
                    <a:pt x="110541" y="131738"/>
                    <a:pt x="112217" y="129503"/>
                  </a:cubicBezTo>
                  <a:cubicBezTo>
                    <a:pt x="113893" y="131179"/>
                    <a:pt x="116409" y="132018"/>
                    <a:pt x="119761" y="132018"/>
                  </a:cubicBezTo>
                  <a:lnTo>
                    <a:pt x="124791" y="132018"/>
                  </a:lnTo>
                  <a:cubicBezTo>
                    <a:pt x="127025" y="132018"/>
                    <a:pt x="128423" y="132297"/>
                    <a:pt x="128981" y="132856"/>
                  </a:cubicBezTo>
                  <a:cubicBezTo>
                    <a:pt x="129540" y="133415"/>
                    <a:pt x="129819" y="135091"/>
                    <a:pt x="129819" y="137885"/>
                  </a:cubicBezTo>
                  <a:lnTo>
                    <a:pt x="129819" y="144591"/>
                  </a:lnTo>
                  <a:cubicBezTo>
                    <a:pt x="129819" y="150179"/>
                    <a:pt x="129261" y="154370"/>
                    <a:pt x="128143" y="157164"/>
                  </a:cubicBezTo>
                  <a:cubicBezTo>
                    <a:pt x="128143" y="162752"/>
                    <a:pt x="127305" y="168619"/>
                    <a:pt x="125629" y="174766"/>
                  </a:cubicBezTo>
                  <a:cubicBezTo>
                    <a:pt x="122275" y="182589"/>
                    <a:pt x="121158" y="193486"/>
                    <a:pt x="122275" y="207456"/>
                  </a:cubicBezTo>
                  <a:cubicBezTo>
                    <a:pt x="122835" y="209691"/>
                    <a:pt x="123533" y="213602"/>
                    <a:pt x="124371" y="219190"/>
                  </a:cubicBezTo>
                  <a:cubicBezTo>
                    <a:pt x="125209" y="224778"/>
                    <a:pt x="126467" y="229528"/>
                    <a:pt x="128143" y="233440"/>
                  </a:cubicBezTo>
                  <a:cubicBezTo>
                    <a:pt x="134289" y="247410"/>
                    <a:pt x="141275" y="257468"/>
                    <a:pt x="149098" y="263615"/>
                  </a:cubicBezTo>
                  <a:cubicBezTo>
                    <a:pt x="150775" y="265291"/>
                    <a:pt x="151054" y="267247"/>
                    <a:pt x="149936" y="269482"/>
                  </a:cubicBezTo>
                  <a:cubicBezTo>
                    <a:pt x="143789" y="285129"/>
                    <a:pt x="138201" y="295746"/>
                    <a:pt x="133173" y="301334"/>
                  </a:cubicBezTo>
                  <a:cubicBezTo>
                    <a:pt x="130378" y="305246"/>
                    <a:pt x="126606" y="309716"/>
                    <a:pt x="121857" y="314745"/>
                  </a:cubicBezTo>
                  <a:cubicBezTo>
                    <a:pt x="117107" y="319774"/>
                    <a:pt x="113335" y="323686"/>
                    <a:pt x="110541" y="326480"/>
                  </a:cubicBezTo>
                  <a:cubicBezTo>
                    <a:pt x="103277" y="333744"/>
                    <a:pt x="99644" y="337377"/>
                    <a:pt x="99644" y="337377"/>
                  </a:cubicBezTo>
                  <a:lnTo>
                    <a:pt x="104673" y="337377"/>
                  </a:lnTo>
                  <a:cubicBezTo>
                    <a:pt x="107467" y="336818"/>
                    <a:pt x="111379" y="336538"/>
                    <a:pt x="116409" y="336538"/>
                  </a:cubicBezTo>
                  <a:cubicBezTo>
                    <a:pt x="122555" y="336538"/>
                    <a:pt x="132334" y="337656"/>
                    <a:pt x="145745" y="339891"/>
                  </a:cubicBezTo>
                  <a:cubicBezTo>
                    <a:pt x="150215" y="340450"/>
                    <a:pt x="155524" y="341009"/>
                    <a:pt x="161671" y="341568"/>
                  </a:cubicBezTo>
                  <a:cubicBezTo>
                    <a:pt x="167817" y="342126"/>
                    <a:pt x="172567" y="342406"/>
                    <a:pt x="175921" y="342406"/>
                  </a:cubicBezTo>
                  <a:cubicBezTo>
                    <a:pt x="185420" y="344082"/>
                    <a:pt x="200228" y="346038"/>
                    <a:pt x="220345" y="348273"/>
                  </a:cubicBezTo>
                  <a:cubicBezTo>
                    <a:pt x="218669" y="346038"/>
                    <a:pt x="217691" y="343384"/>
                    <a:pt x="217411" y="340310"/>
                  </a:cubicBezTo>
                  <a:cubicBezTo>
                    <a:pt x="217132" y="337237"/>
                    <a:pt x="216992" y="334862"/>
                    <a:pt x="216992" y="333186"/>
                  </a:cubicBezTo>
                  <a:cubicBezTo>
                    <a:pt x="216992" y="330950"/>
                    <a:pt x="217271" y="329553"/>
                    <a:pt x="217831" y="328995"/>
                  </a:cubicBezTo>
                  <a:cubicBezTo>
                    <a:pt x="225095" y="315583"/>
                    <a:pt x="236551" y="294070"/>
                    <a:pt x="252197" y="264453"/>
                  </a:cubicBezTo>
                  <a:lnTo>
                    <a:pt x="280695" y="210808"/>
                  </a:lnTo>
                  <a:cubicBezTo>
                    <a:pt x="286283" y="201309"/>
                    <a:pt x="289915" y="195441"/>
                    <a:pt x="291592" y="193206"/>
                  </a:cubicBezTo>
                  <a:lnTo>
                    <a:pt x="291592" y="190692"/>
                  </a:lnTo>
                  <a:lnTo>
                    <a:pt x="278181" y="198235"/>
                  </a:lnTo>
                  <a:cubicBezTo>
                    <a:pt x="272593" y="201588"/>
                    <a:pt x="265329" y="203823"/>
                    <a:pt x="256387" y="204941"/>
                  </a:cubicBezTo>
                  <a:cubicBezTo>
                    <a:pt x="252476" y="204941"/>
                    <a:pt x="249682" y="204382"/>
                    <a:pt x="248006" y="203265"/>
                  </a:cubicBezTo>
                  <a:cubicBezTo>
                    <a:pt x="245211" y="202706"/>
                    <a:pt x="241579" y="201309"/>
                    <a:pt x="237109" y="199074"/>
                  </a:cubicBezTo>
                  <a:cubicBezTo>
                    <a:pt x="235433" y="198515"/>
                    <a:pt x="232779" y="197537"/>
                    <a:pt x="229146" y="196140"/>
                  </a:cubicBezTo>
                  <a:cubicBezTo>
                    <a:pt x="225514" y="194743"/>
                    <a:pt x="222581" y="193206"/>
                    <a:pt x="220345" y="191530"/>
                  </a:cubicBezTo>
                  <a:cubicBezTo>
                    <a:pt x="218110" y="190971"/>
                    <a:pt x="215875" y="188456"/>
                    <a:pt x="213639" y="183986"/>
                  </a:cubicBezTo>
                  <a:cubicBezTo>
                    <a:pt x="210287" y="180633"/>
                    <a:pt x="208331" y="177560"/>
                    <a:pt x="207772" y="174766"/>
                  </a:cubicBezTo>
                  <a:cubicBezTo>
                    <a:pt x="206095" y="171972"/>
                    <a:pt x="206655" y="169178"/>
                    <a:pt x="209449" y="166384"/>
                  </a:cubicBezTo>
                  <a:cubicBezTo>
                    <a:pt x="210007" y="168060"/>
                    <a:pt x="210985" y="169178"/>
                    <a:pt x="212382" y="169737"/>
                  </a:cubicBezTo>
                  <a:cubicBezTo>
                    <a:pt x="213779" y="170295"/>
                    <a:pt x="214757" y="170575"/>
                    <a:pt x="215316" y="170575"/>
                  </a:cubicBezTo>
                  <a:cubicBezTo>
                    <a:pt x="216992" y="171134"/>
                    <a:pt x="218809" y="171692"/>
                    <a:pt x="220764" y="172251"/>
                  </a:cubicBezTo>
                  <a:cubicBezTo>
                    <a:pt x="222720" y="172810"/>
                    <a:pt x="224815" y="173089"/>
                    <a:pt x="227051" y="173089"/>
                  </a:cubicBezTo>
                  <a:lnTo>
                    <a:pt x="229565" y="173928"/>
                  </a:lnTo>
                  <a:cubicBezTo>
                    <a:pt x="231801" y="173928"/>
                    <a:pt x="234315" y="172531"/>
                    <a:pt x="237109" y="169737"/>
                  </a:cubicBezTo>
                  <a:cubicBezTo>
                    <a:pt x="243256" y="166384"/>
                    <a:pt x="251917" y="160796"/>
                    <a:pt x="263093" y="152973"/>
                  </a:cubicBezTo>
                  <a:lnTo>
                    <a:pt x="312547" y="121121"/>
                  </a:lnTo>
                  <a:lnTo>
                    <a:pt x="346913" y="98490"/>
                  </a:lnTo>
                  <a:cubicBezTo>
                    <a:pt x="349707" y="96813"/>
                    <a:pt x="352781" y="94857"/>
                    <a:pt x="356133" y="92622"/>
                  </a:cubicBezTo>
                  <a:cubicBezTo>
                    <a:pt x="359486" y="90387"/>
                    <a:pt x="363397" y="87872"/>
                    <a:pt x="367868" y="85078"/>
                  </a:cubicBezTo>
                  <a:lnTo>
                    <a:pt x="377089" y="78373"/>
                  </a:lnTo>
                  <a:cubicBezTo>
                    <a:pt x="377089" y="78373"/>
                    <a:pt x="377228" y="78512"/>
                    <a:pt x="377507" y="78792"/>
                  </a:cubicBezTo>
                  <a:cubicBezTo>
                    <a:pt x="377787" y="79071"/>
                    <a:pt x="377927" y="79211"/>
                    <a:pt x="377927" y="79211"/>
                  </a:cubicBezTo>
                  <a:lnTo>
                    <a:pt x="382117" y="79211"/>
                  </a:lnTo>
                  <a:cubicBezTo>
                    <a:pt x="383794" y="79211"/>
                    <a:pt x="385331" y="78932"/>
                    <a:pt x="386727" y="78373"/>
                  </a:cubicBezTo>
                  <a:cubicBezTo>
                    <a:pt x="388125" y="77814"/>
                    <a:pt x="389661" y="77535"/>
                    <a:pt x="391337" y="77535"/>
                  </a:cubicBezTo>
                  <a:close/>
                  <a:moveTo>
                    <a:pt x="86233" y="11317"/>
                  </a:moveTo>
                  <a:cubicBezTo>
                    <a:pt x="86792" y="11876"/>
                    <a:pt x="87630" y="12155"/>
                    <a:pt x="88747" y="12155"/>
                  </a:cubicBezTo>
                  <a:cubicBezTo>
                    <a:pt x="89307" y="12155"/>
                    <a:pt x="90424" y="12155"/>
                    <a:pt x="92101" y="12155"/>
                  </a:cubicBezTo>
                  <a:cubicBezTo>
                    <a:pt x="93777" y="12155"/>
                    <a:pt x="94895" y="12434"/>
                    <a:pt x="95453" y="12993"/>
                  </a:cubicBezTo>
                  <a:cubicBezTo>
                    <a:pt x="96571" y="13552"/>
                    <a:pt x="97549" y="13692"/>
                    <a:pt x="98387" y="13412"/>
                  </a:cubicBezTo>
                  <a:cubicBezTo>
                    <a:pt x="99225" y="13133"/>
                    <a:pt x="100203" y="13273"/>
                    <a:pt x="101321" y="13831"/>
                  </a:cubicBezTo>
                  <a:lnTo>
                    <a:pt x="111379" y="23052"/>
                  </a:lnTo>
                  <a:cubicBezTo>
                    <a:pt x="111938" y="23610"/>
                    <a:pt x="113195" y="24728"/>
                    <a:pt x="115151" y="26404"/>
                  </a:cubicBezTo>
                  <a:cubicBezTo>
                    <a:pt x="117107" y="28081"/>
                    <a:pt x="119203" y="28919"/>
                    <a:pt x="121437" y="28919"/>
                  </a:cubicBezTo>
                  <a:cubicBezTo>
                    <a:pt x="125907" y="28919"/>
                    <a:pt x="130518" y="29478"/>
                    <a:pt x="135268" y="30595"/>
                  </a:cubicBezTo>
                  <a:cubicBezTo>
                    <a:pt x="140017" y="31713"/>
                    <a:pt x="143231" y="32551"/>
                    <a:pt x="144907" y="33110"/>
                  </a:cubicBezTo>
                  <a:cubicBezTo>
                    <a:pt x="149936" y="34228"/>
                    <a:pt x="151613" y="36742"/>
                    <a:pt x="149936" y="40654"/>
                  </a:cubicBezTo>
                  <a:lnTo>
                    <a:pt x="149936" y="44845"/>
                  </a:lnTo>
                  <a:cubicBezTo>
                    <a:pt x="149936" y="47639"/>
                    <a:pt x="148539" y="49874"/>
                    <a:pt x="145745" y="51550"/>
                  </a:cubicBezTo>
                  <a:cubicBezTo>
                    <a:pt x="145745" y="51550"/>
                    <a:pt x="144348" y="52947"/>
                    <a:pt x="141554" y="55741"/>
                  </a:cubicBezTo>
                  <a:cubicBezTo>
                    <a:pt x="138201" y="58535"/>
                    <a:pt x="134988" y="61469"/>
                    <a:pt x="131915" y="64542"/>
                  </a:cubicBezTo>
                  <a:cubicBezTo>
                    <a:pt x="128841" y="67616"/>
                    <a:pt x="125629" y="70550"/>
                    <a:pt x="122275" y="73344"/>
                  </a:cubicBezTo>
                  <a:lnTo>
                    <a:pt x="110541" y="85917"/>
                  </a:lnTo>
                  <a:cubicBezTo>
                    <a:pt x="108305" y="88152"/>
                    <a:pt x="106629" y="89549"/>
                    <a:pt x="105511" y="90108"/>
                  </a:cubicBezTo>
                  <a:lnTo>
                    <a:pt x="92939" y="99328"/>
                  </a:lnTo>
                  <a:cubicBezTo>
                    <a:pt x="92380" y="99887"/>
                    <a:pt x="91681" y="100166"/>
                    <a:pt x="90843" y="100166"/>
                  </a:cubicBezTo>
                  <a:cubicBezTo>
                    <a:pt x="90005" y="100166"/>
                    <a:pt x="89027" y="100725"/>
                    <a:pt x="87909" y="101842"/>
                  </a:cubicBezTo>
                  <a:cubicBezTo>
                    <a:pt x="87351" y="101842"/>
                    <a:pt x="86931" y="101842"/>
                    <a:pt x="86652" y="101842"/>
                  </a:cubicBezTo>
                  <a:cubicBezTo>
                    <a:pt x="86373" y="101842"/>
                    <a:pt x="86233" y="101563"/>
                    <a:pt x="86233" y="101004"/>
                  </a:cubicBezTo>
                  <a:lnTo>
                    <a:pt x="86233" y="99328"/>
                  </a:lnTo>
                  <a:cubicBezTo>
                    <a:pt x="90703" y="94857"/>
                    <a:pt x="94615" y="88711"/>
                    <a:pt x="97968" y="80887"/>
                  </a:cubicBezTo>
                  <a:cubicBezTo>
                    <a:pt x="101321" y="73064"/>
                    <a:pt x="104394" y="66917"/>
                    <a:pt x="107188" y="62447"/>
                  </a:cubicBezTo>
                  <a:cubicBezTo>
                    <a:pt x="108305" y="60771"/>
                    <a:pt x="108305" y="59234"/>
                    <a:pt x="107188" y="57837"/>
                  </a:cubicBezTo>
                  <a:cubicBezTo>
                    <a:pt x="106071" y="56440"/>
                    <a:pt x="105232" y="55462"/>
                    <a:pt x="104673" y="54903"/>
                  </a:cubicBezTo>
                  <a:lnTo>
                    <a:pt x="99644" y="47359"/>
                  </a:lnTo>
                  <a:lnTo>
                    <a:pt x="96291" y="44845"/>
                  </a:lnTo>
                  <a:cubicBezTo>
                    <a:pt x="94056" y="44286"/>
                    <a:pt x="92380" y="42051"/>
                    <a:pt x="91262" y="38139"/>
                  </a:cubicBezTo>
                  <a:cubicBezTo>
                    <a:pt x="91262" y="36463"/>
                    <a:pt x="90843" y="33669"/>
                    <a:pt x="90005" y="29757"/>
                  </a:cubicBezTo>
                  <a:cubicBezTo>
                    <a:pt x="89167" y="25846"/>
                    <a:pt x="89307" y="22493"/>
                    <a:pt x="90424" y="19699"/>
                  </a:cubicBezTo>
                  <a:cubicBezTo>
                    <a:pt x="90424" y="16346"/>
                    <a:pt x="89307" y="14111"/>
                    <a:pt x="87071" y="12993"/>
                  </a:cubicBezTo>
                  <a:cubicBezTo>
                    <a:pt x="86513" y="12993"/>
                    <a:pt x="86233" y="12434"/>
                    <a:pt x="86233" y="11317"/>
                  </a:cubicBezTo>
                  <a:close/>
                  <a:moveTo>
                    <a:pt x="283210" y="420"/>
                  </a:moveTo>
                  <a:lnTo>
                    <a:pt x="291592" y="9640"/>
                  </a:lnTo>
                  <a:cubicBezTo>
                    <a:pt x="293269" y="10758"/>
                    <a:pt x="294945" y="12155"/>
                    <a:pt x="296621" y="13831"/>
                  </a:cubicBezTo>
                  <a:cubicBezTo>
                    <a:pt x="298297" y="15508"/>
                    <a:pt x="300253" y="17184"/>
                    <a:pt x="302489" y="18861"/>
                  </a:cubicBezTo>
                  <a:cubicBezTo>
                    <a:pt x="303047" y="19419"/>
                    <a:pt x="304444" y="19699"/>
                    <a:pt x="306679" y="19699"/>
                  </a:cubicBezTo>
                  <a:lnTo>
                    <a:pt x="329311" y="10479"/>
                  </a:lnTo>
                  <a:cubicBezTo>
                    <a:pt x="330429" y="9920"/>
                    <a:pt x="331407" y="8802"/>
                    <a:pt x="332245" y="7126"/>
                  </a:cubicBezTo>
                  <a:cubicBezTo>
                    <a:pt x="333083" y="5449"/>
                    <a:pt x="333781" y="4332"/>
                    <a:pt x="334340" y="3773"/>
                  </a:cubicBezTo>
                  <a:cubicBezTo>
                    <a:pt x="339369" y="5449"/>
                    <a:pt x="342163" y="4332"/>
                    <a:pt x="342722" y="420"/>
                  </a:cubicBezTo>
                  <a:lnTo>
                    <a:pt x="356972" y="420"/>
                  </a:lnTo>
                  <a:cubicBezTo>
                    <a:pt x="363677" y="-139"/>
                    <a:pt x="370103" y="-139"/>
                    <a:pt x="376251" y="420"/>
                  </a:cubicBezTo>
                  <a:cubicBezTo>
                    <a:pt x="376809" y="420"/>
                    <a:pt x="377507" y="839"/>
                    <a:pt x="378345" y="1677"/>
                  </a:cubicBezTo>
                  <a:cubicBezTo>
                    <a:pt x="379184" y="2516"/>
                    <a:pt x="380161" y="3214"/>
                    <a:pt x="381279" y="3773"/>
                  </a:cubicBezTo>
                  <a:cubicBezTo>
                    <a:pt x="381839" y="4332"/>
                    <a:pt x="382397" y="5170"/>
                    <a:pt x="382955" y="6288"/>
                  </a:cubicBezTo>
                  <a:cubicBezTo>
                    <a:pt x="383515" y="7405"/>
                    <a:pt x="384353" y="8243"/>
                    <a:pt x="385471" y="8802"/>
                  </a:cubicBezTo>
                  <a:cubicBezTo>
                    <a:pt x="387147" y="9920"/>
                    <a:pt x="387985" y="10898"/>
                    <a:pt x="387985" y="11736"/>
                  </a:cubicBezTo>
                  <a:cubicBezTo>
                    <a:pt x="387985" y="12574"/>
                    <a:pt x="387427" y="13552"/>
                    <a:pt x="386309" y="14670"/>
                  </a:cubicBezTo>
                  <a:lnTo>
                    <a:pt x="382955" y="18861"/>
                  </a:lnTo>
                  <a:cubicBezTo>
                    <a:pt x="381839" y="23331"/>
                    <a:pt x="381279" y="26404"/>
                    <a:pt x="381279" y="28081"/>
                  </a:cubicBezTo>
                  <a:cubicBezTo>
                    <a:pt x="381279" y="29198"/>
                    <a:pt x="380861" y="30176"/>
                    <a:pt x="380022" y="31014"/>
                  </a:cubicBezTo>
                  <a:cubicBezTo>
                    <a:pt x="379184" y="31853"/>
                    <a:pt x="378206" y="32272"/>
                    <a:pt x="377089" y="32272"/>
                  </a:cubicBezTo>
                  <a:lnTo>
                    <a:pt x="359486" y="42330"/>
                  </a:lnTo>
                  <a:cubicBezTo>
                    <a:pt x="354457" y="45683"/>
                    <a:pt x="349987" y="48896"/>
                    <a:pt x="346075" y="51969"/>
                  </a:cubicBezTo>
                  <a:cubicBezTo>
                    <a:pt x="342163" y="55043"/>
                    <a:pt x="338531" y="57697"/>
                    <a:pt x="335179" y="59932"/>
                  </a:cubicBezTo>
                  <a:lnTo>
                    <a:pt x="315900" y="75020"/>
                  </a:lnTo>
                  <a:cubicBezTo>
                    <a:pt x="311989" y="77255"/>
                    <a:pt x="307657" y="80608"/>
                    <a:pt x="302907" y="85078"/>
                  </a:cubicBezTo>
                  <a:cubicBezTo>
                    <a:pt x="298158" y="89549"/>
                    <a:pt x="294107" y="93181"/>
                    <a:pt x="290753" y="95975"/>
                  </a:cubicBezTo>
                  <a:cubicBezTo>
                    <a:pt x="290195" y="97651"/>
                    <a:pt x="289077" y="98490"/>
                    <a:pt x="287401" y="98490"/>
                  </a:cubicBezTo>
                  <a:cubicBezTo>
                    <a:pt x="285165" y="98490"/>
                    <a:pt x="283210" y="99188"/>
                    <a:pt x="281533" y="100585"/>
                  </a:cubicBezTo>
                  <a:cubicBezTo>
                    <a:pt x="279857" y="101982"/>
                    <a:pt x="278739" y="102960"/>
                    <a:pt x="278181" y="103519"/>
                  </a:cubicBezTo>
                  <a:cubicBezTo>
                    <a:pt x="274269" y="107430"/>
                    <a:pt x="271195" y="109945"/>
                    <a:pt x="268961" y="111063"/>
                  </a:cubicBezTo>
                  <a:cubicBezTo>
                    <a:pt x="268961" y="112180"/>
                    <a:pt x="268401" y="112739"/>
                    <a:pt x="267284" y="112739"/>
                  </a:cubicBezTo>
                  <a:cubicBezTo>
                    <a:pt x="279577" y="98210"/>
                    <a:pt x="292989" y="79211"/>
                    <a:pt x="307518" y="55741"/>
                  </a:cubicBezTo>
                  <a:cubicBezTo>
                    <a:pt x="304724" y="54624"/>
                    <a:pt x="302768" y="53227"/>
                    <a:pt x="301650" y="51550"/>
                  </a:cubicBezTo>
                  <a:cubicBezTo>
                    <a:pt x="298297" y="46521"/>
                    <a:pt x="296342" y="43727"/>
                    <a:pt x="295783" y="43168"/>
                  </a:cubicBezTo>
                  <a:lnTo>
                    <a:pt x="289915" y="38139"/>
                  </a:lnTo>
                  <a:lnTo>
                    <a:pt x="285725" y="32272"/>
                  </a:lnTo>
                  <a:lnTo>
                    <a:pt x="281533" y="28919"/>
                  </a:lnTo>
                  <a:cubicBezTo>
                    <a:pt x="278739" y="27243"/>
                    <a:pt x="278461" y="24728"/>
                    <a:pt x="280695" y="21375"/>
                  </a:cubicBezTo>
                  <a:cubicBezTo>
                    <a:pt x="280695" y="19699"/>
                    <a:pt x="281115" y="17883"/>
                    <a:pt x="281953" y="15927"/>
                  </a:cubicBezTo>
                  <a:cubicBezTo>
                    <a:pt x="282791" y="13971"/>
                    <a:pt x="282931" y="12434"/>
                    <a:pt x="282371" y="11317"/>
                  </a:cubicBezTo>
                  <a:lnTo>
                    <a:pt x="281533" y="8802"/>
                  </a:lnTo>
                  <a:cubicBezTo>
                    <a:pt x="281533" y="7685"/>
                    <a:pt x="281813" y="6288"/>
                    <a:pt x="282371" y="4611"/>
                  </a:cubicBezTo>
                  <a:cubicBezTo>
                    <a:pt x="282931" y="2935"/>
                    <a:pt x="283210" y="1538"/>
                    <a:pt x="283210" y="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endParaRPr>
            </a:p>
          </p:txBody>
        </p:sp>
        <p:sp>
          <p:nvSpPr>
            <p:cNvPr id="42" name="任意多边形: 形状 41"/>
            <p:cNvSpPr/>
            <p:nvPr/>
          </p:nvSpPr>
          <p:spPr>
            <a:xfrm>
              <a:off x="6008915" y="3333533"/>
              <a:ext cx="739539" cy="701732"/>
            </a:xfrm>
            <a:custGeom>
              <a:avLst/>
              <a:gdLst/>
              <a:ahLst/>
              <a:cxnLst/>
              <a:rect l="l" t="t" r="r" b="b"/>
              <a:pathLst>
                <a:path w="542316" h="514592">
                  <a:moveTo>
                    <a:pt x="417424" y="356341"/>
                  </a:moveTo>
                  <a:lnTo>
                    <a:pt x="427482" y="356341"/>
                  </a:lnTo>
                  <a:cubicBezTo>
                    <a:pt x="432511" y="355782"/>
                    <a:pt x="440055" y="357179"/>
                    <a:pt x="450114" y="360532"/>
                  </a:cubicBezTo>
                  <a:cubicBezTo>
                    <a:pt x="457937" y="362767"/>
                    <a:pt x="463525" y="364723"/>
                    <a:pt x="466878" y="366399"/>
                  </a:cubicBezTo>
                  <a:lnTo>
                    <a:pt x="475260" y="371428"/>
                  </a:lnTo>
                  <a:lnTo>
                    <a:pt x="494538" y="382325"/>
                  </a:lnTo>
                  <a:cubicBezTo>
                    <a:pt x="504597" y="389589"/>
                    <a:pt x="514096" y="398810"/>
                    <a:pt x="523037" y="409986"/>
                  </a:cubicBezTo>
                  <a:cubicBezTo>
                    <a:pt x="525272" y="412221"/>
                    <a:pt x="528625" y="417250"/>
                    <a:pt x="533095" y="425073"/>
                  </a:cubicBezTo>
                  <a:cubicBezTo>
                    <a:pt x="534772" y="428985"/>
                    <a:pt x="536169" y="433176"/>
                    <a:pt x="537286" y="437646"/>
                  </a:cubicBezTo>
                  <a:cubicBezTo>
                    <a:pt x="537845" y="438764"/>
                    <a:pt x="538823" y="440580"/>
                    <a:pt x="540220" y="443094"/>
                  </a:cubicBezTo>
                  <a:cubicBezTo>
                    <a:pt x="541617" y="445609"/>
                    <a:pt x="542316" y="448822"/>
                    <a:pt x="542316" y="452734"/>
                  </a:cubicBezTo>
                  <a:cubicBezTo>
                    <a:pt x="542316" y="454410"/>
                    <a:pt x="542036" y="455528"/>
                    <a:pt x="541477" y="456087"/>
                  </a:cubicBezTo>
                  <a:cubicBezTo>
                    <a:pt x="540919" y="458881"/>
                    <a:pt x="540639" y="462513"/>
                    <a:pt x="540639" y="466983"/>
                  </a:cubicBezTo>
                  <a:lnTo>
                    <a:pt x="538125" y="473689"/>
                  </a:lnTo>
                  <a:lnTo>
                    <a:pt x="536448" y="477042"/>
                  </a:lnTo>
                  <a:cubicBezTo>
                    <a:pt x="537007" y="479277"/>
                    <a:pt x="536448" y="481233"/>
                    <a:pt x="534772" y="482909"/>
                  </a:cubicBezTo>
                  <a:cubicBezTo>
                    <a:pt x="534772" y="483468"/>
                    <a:pt x="534632" y="483887"/>
                    <a:pt x="534353" y="484166"/>
                  </a:cubicBezTo>
                  <a:cubicBezTo>
                    <a:pt x="534073" y="484446"/>
                    <a:pt x="533654" y="484585"/>
                    <a:pt x="533095" y="484585"/>
                  </a:cubicBezTo>
                  <a:lnTo>
                    <a:pt x="528904" y="487100"/>
                  </a:lnTo>
                  <a:cubicBezTo>
                    <a:pt x="526110" y="485982"/>
                    <a:pt x="523596" y="484027"/>
                    <a:pt x="521361" y="481233"/>
                  </a:cubicBezTo>
                  <a:cubicBezTo>
                    <a:pt x="519684" y="478997"/>
                    <a:pt x="517728" y="477880"/>
                    <a:pt x="515493" y="477880"/>
                  </a:cubicBezTo>
                  <a:lnTo>
                    <a:pt x="512979" y="477880"/>
                  </a:lnTo>
                  <a:cubicBezTo>
                    <a:pt x="512979" y="476762"/>
                    <a:pt x="512560" y="475505"/>
                    <a:pt x="511721" y="474108"/>
                  </a:cubicBezTo>
                  <a:cubicBezTo>
                    <a:pt x="510883" y="472711"/>
                    <a:pt x="510464" y="471454"/>
                    <a:pt x="510464" y="470336"/>
                  </a:cubicBezTo>
                  <a:cubicBezTo>
                    <a:pt x="510464" y="468660"/>
                    <a:pt x="510045" y="466983"/>
                    <a:pt x="509207" y="465307"/>
                  </a:cubicBezTo>
                  <a:cubicBezTo>
                    <a:pt x="508368" y="463630"/>
                    <a:pt x="507670" y="462233"/>
                    <a:pt x="507111" y="461116"/>
                  </a:cubicBezTo>
                  <a:cubicBezTo>
                    <a:pt x="504876" y="457204"/>
                    <a:pt x="502082" y="451337"/>
                    <a:pt x="498729" y="443514"/>
                  </a:cubicBezTo>
                  <a:cubicBezTo>
                    <a:pt x="494818" y="436808"/>
                    <a:pt x="490068" y="430382"/>
                    <a:pt x="484480" y="424235"/>
                  </a:cubicBezTo>
                  <a:cubicBezTo>
                    <a:pt x="482803" y="422000"/>
                    <a:pt x="480149" y="418787"/>
                    <a:pt x="476517" y="414596"/>
                  </a:cubicBezTo>
                  <a:cubicBezTo>
                    <a:pt x="472885" y="410405"/>
                    <a:pt x="469672" y="406912"/>
                    <a:pt x="466878" y="404118"/>
                  </a:cubicBezTo>
                  <a:cubicBezTo>
                    <a:pt x="465760" y="402442"/>
                    <a:pt x="461848" y="398251"/>
                    <a:pt x="455143" y="391545"/>
                  </a:cubicBezTo>
                  <a:cubicBezTo>
                    <a:pt x="451231" y="387075"/>
                    <a:pt x="444526" y="380649"/>
                    <a:pt x="435026" y="372267"/>
                  </a:cubicBezTo>
                  <a:cubicBezTo>
                    <a:pt x="425526" y="366679"/>
                    <a:pt x="419380" y="363605"/>
                    <a:pt x="416586" y="363046"/>
                  </a:cubicBezTo>
                  <a:cubicBezTo>
                    <a:pt x="413792" y="361929"/>
                    <a:pt x="411836" y="360811"/>
                    <a:pt x="410718" y="359694"/>
                  </a:cubicBezTo>
                  <a:cubicBezTo>
                    <a:pt x="412395" y="358017"/>
                    <a:pt x="413512" y="357179"/>
                    <a:pt x="414071" y="357179"/>
                  </a:cubicBezTo>
                  <a:close/>
                  <a:moveTo>
                    <a:pt x="232182" y="301020"/>
                  </a:moveTo>
                  <a:lnTo>
                    <a:pt x="233020" y="301020"/>
                  </a:lnTo>
                  <a:cubicBezTo>
                    <a:pt x="231902" y="306049"/>
                    <a:pt x="230505" y="309681"/>
                    <a:pt x="228829" y="311916"/>
                  </a:cubicBezTo>
                  <a:lnTo>
                    <a:pt x="216256" y="330357"/>
                  </a:lnTo>
                  <a:lnTo>
                    <a:pt x="205359" y="350473"/>
                  </a:lnTo>
                  <a:lnTo>
                    <a:pt x="202845" y="360532"/>
                  </a:lnTo>
                  <a:cubicBezTo>
                    <a:pt x="201727" y="361649"/>
                    <a:pt x="200609" y="363326"/>
                    <a:pt x="199492" y="365561"/>
                  </a:cubicBezTo>
                  <a:lnTo>
                    <a:pt x="193624" y="379810"/>
                  </a:lnTo>
                  <a:cubicBezTo>
                    <a:pt x="192507" y="380928"/>
                    <a:pt x="191110" y="382185"/>
                    <a:pt x="189433" y="383582"/>
                  </a:cubicBezTo>
                  <a:cubicBezTo>
                    <a:pt x="187757" y="384979"/>
                    <a:pt x="186360" y="386516"/>
                    <a:pt x="185242" y="388192"/>
                  </a:cubicBezTo>
                  <a:cubicBezTo>
                    <a:pt x="183007" y="388192"/>
                    <a:pt x="181331" y="387634"/>
                    <a:pt x="180213" y="386516"/>
                  </a:cubicBezTo>
                  <a:lnTo>
                    <a:pt x="172669" y="378134"/>
                  </a:lnTo>
                  <a:cubicBezTo>
                    <a:pt x="168199" y="370870"/>
                    <a:pt x="165126" y="366399"/>
                    <a:pt x="163449" y="364723"/>
                  </a:cubicBezTo>
                  <a:cubicBezTo>
                    <a:pt x="163449" y="364164"/>
                    <a:pt x="162611" y="363885"/>
                    <a:pt x="160935" y="363885"/>
                  </a:cubicBezTo>
                  <a:cubicBezTo>
                    <a:pt x="159817" y="362208"/>
                    <a:pt x="159538" y="360252"/>
                    <a:pt x="160096" y="358017"/>
                  </a:cubicBezTo>
                  <a:lnTo>
                    <a:pt x="162611" y="354664"/>
                  </a:lnTo>
                  <a:cubicBezTo>
                    <a:pt x="163170" y="352988"/>
                    <a:pt x="163868" y="351591"/>
                    <a:pt x="164707" y="350473"/>
                  </a:cubicBezTo>
                  <a:cubicBezTo>
                    <a:pt x="165545" y="349356"/>
                    <a:pt x="165964" y="347959"/>
                    <a:pt x="165964" y="346282"/>
                  </a:cubicBezTo>
                  <a:cubicBezTo>
                    <a:pt x="167081" y="343488"/>
                    <a:pt x="168059" y="340834"/>
                    <a:pt x="168898" y="338319"/>
                  </a:cubicBezTo>
                  <a:cubicBezTo>
                    <a:pt x="169736" y="335805"/>
                    <a:pt x="170714" y="333151"/>
                    <a:pt x="171831" y="330357"/>
                  </a:cubicBezTo>
                  <a:lnTo>
                    <a:pt x="172669" y="327842"/>
                  </a:lnTo>
                  <a:lnTo>
                    <a:pt x="174346" y="327004"/>
                  </a:lnTo>
                  <a:cubicBezTo>
                    <a:pt x="177699" y="332592"/>
                    <a:pt x="180213" y="338180"/>
                    <a:pt x="181890" y="343768"/>
                  </a:cubicBezTo>
                  <a:cubicBezTo>
                    <a:pt x="184125" y="341533"/>
                    <a:pt x="185242" y="340415"/>
                    <a:pt x="185242" y="340415"/>
                  </a:cubicBezTo>
                  <a:cubicBezTo>
                    <a:pt x="188036" y="337621"/>
                    <a:pt x="192227" y="334827"/>
                    <a:pt x="197815" y="332033"/>
                  </a:cubicBezTo>
                  <a:cubicBezTo>
                    <a:pt x="202845" y="327004"/>
                    <a:pt x="205359" y="324489"/>
                    <a:pt x="205359" y="324489"/>
                  </a:cubicBezTo>
                  <a:cubicBezTo>
                    <a:pt x="215418" y="316666"/>
                    <a:pt x="223241" y="309122"/>
                    <a:pt x="228829" y="301858"/>
                  </a:cubicBezTo>
                  <a:close/>
                  <a:moveTo>
                    <a:pt x="150038" y="293476"/>
                  </a:moveTo>
                  <a:cubicBezTo>
                    <a:pt x="151714" y="295152"/>
                    <a:pt x="152273" y="297667"/>
                    <a:pt x="151714" y="301020"/>
                  </a:cubicBezTo>
                  <a:cubicBezTo>
                    <a:pt x="151156" y="302696"/>
                    <a:pt x="150876" y="304652"/>
                    <a:pt x="150876" y="306887"/>
                  </a:cubicBezTo>
                  <a:cubicBezTo>
                    <a:pt x="150876" y="309122"/>
                    <a:pt x="150597" y="310799"/>
                    <a:pt x="150038" y="311916"/>
                  </a:cubicBezTo>
                  <a:cubicBezTo>
                    <a:pt x="150038" y="315828"/>
                    <a:pt x="148641" y="320019"/>
                    <a:pt x="145847" y="324489"/>
                  </a:cubicBezTo>
                  <a:lnTo>
                    <a:pt x="141656" y="335386"/>
                  </a:lnTo>
                  <a:lnTo>
                    <a:pt x="130759" y="359694"/>
                  </a:lnTo>
                  <a:cubicBezTo>
                    <a:pt x="126289" y="368076"/>
                    <a:pt x="123774" y="373664"/>
                    <a:pt x="123216" y="376458"/>
                  </a:cubicBezTo>
                  <a:lnTo>
                    <a:pt x="121539" y="381487"/>
                  </a:lnTo>
                  <a:lnTo>
                    <a:pt x="109804" y="406633"/>
                  </a:lnTo>
                  <a:cubicBezTo>
                    <a:pt x="107010" y="410544"/>
                    <a:pt x="102261" y="416412"/>
                    <a:pt x="95555" y="424235"/>
                  </a:cubicBezTo>
                  <a:cubicBezTo>
                    <a:pt x="93879" y="428147"/>
                    <a:pt x="90805" y="431919"/>
                    <a:pt x="86335" y="435551"/>
                  </a:cubicBezTo>
                  <a:cubicBezTo>
                    <a:pt x="81864" y="439183"/>
                    <a:pt x="79070" y="441558"/>
                    <a:pt x="77953" y="442675"/>
                  </a:cubicBezTo>
                  <a:cubicBezTo>
                    <a:pt x="76835" y="443793"/>
                    <a:pt x="74600" y="444352"/>
                    <a:pt x="71247" y="444352"/>
                  </a:cubicBezTo>
                  <a:cubicBezTo>
                    <a:pt x="66777" y="444352"/>
                    <a:pt x="63424" y="443234"/>
                    <a:pt x="61189" y="440999"/>
                  </a:cubicBezTo>
                  <a:cubicBezTo>
                    <a:pt x="60630" y="440440"/>
                    <a:pt x="58954" y="437367"/>
                    <a:pt x="56160" y="431779"/>
                  </a:cubicBezTo>
                  <a:lnTo>
                    <a:pt x="52807" y="430102"/>
                  </a:lnTo>
                  <a:cubicBezTo>
                    <a:pt x="50013" y="430102"/>
                    <a:pt x="47638" y="429124"/>
                    <a:pt x="45682" y="427169"/>
                  </a:cubicBezTo>
                  <a:cubicBezTo>
                    <a:pt x="43726" y="425213"/>
                    <a:pt x="42748" y="422838"/>
                    <a:pt x="42748" y="420044"/>
                  </a:cubicBezTo>
                  <a:cubicBezTo>
                    <a:pt x="42748" y="418368"/>
                    <a:pt x="43028" y="416971"/>
                    <a:pt x="43587" y="415853"/>
                  </a:cubicBezTo>
                  <a:cubicBezTo>
                    <a:pt x="46939" y="408589"/>
                    <a:pt x="49454" y="403280"/>
                    <a:pt x="51130" y="399927"/>
                  </a:cubicBezTo>
                  <a:cubicBezTo>
                    <a:pt x="52807" y="398251"/>
                    <a:pt x="54483" y="397133"/>
                    <a:pt x="56160" y="396574"/>
                  </a:cubicBezTo>
                  <a:cubicBezTo>
                    <a:pt x="58954" y="394898"/>
                    <a:pt x="60630" y="392383"/>
                    <a:pt x="61189" y="389031"/>
                  </a:cubicBezTo>
                  <a:cubicBezTo>
                    <a:pt x="61189" y="387354"/>
                    <a:pt x="61748" y="385119"/>
                    <a:pt x="62865" y="382325"/>
                  </a:cubicBezTo>
                  <a:cubicBezTo>
                    <a:pt x="63983" y="379531"/>
                    <a:pt x="64821" y="377016"/>
                    <a:pt x="65380" y="374781"/>
                  </a:cubicBezTo>
                  <a:cubicBezTo>
                    <a:pt x="66497" y="368076"/>
                    <a:pt x="67615" y="357458"/>
                    <a:pt x="68733" y="342930"/>
                  </a:cubicBezTo>
                  <a:lnTo>
                    <a:pt x="68733" y="342091"/>
                  </a:lnTo>
                  <a:cubicBezTo>
                    <a:pt x="69850" y="339856"/>
                    <a:pt x="70968" y="338739"/>
                    <a:pt x="72085" y="338739"/>
                  </a:cubicBezTo>
                  <a:lnTo>
                    <a:pt x="75438" y="340415"/>
                  </a:lnTo>
                  <a:cubicBezTo>
                    <a:pt x="79909" y="346003"/>
                    <a:pt x="82703" y="352709"/>
                    <a:pt x="83820" y="360532"/>
                  </a:cubicBezTo>
                  <a:cubicBezTo>
                    <a:pt x="83820" y="362767"/>
                    <a:pt x="84100" y="365142"/>
                    <a:pt x="84658" y="367656"/>
                  </a:cubicBezTo>
                  <a:cubicBezTo>
                    <a:pt x="85217" y="370171"/>
                    <a:pt x="85497" y="372267"/>
                    <a:pt x="85497" y="373943"/>
                  </a:cubicBezTo>
                  <a:lnTo>
                    <a:pt x="85497" y="378134"/>
                  </a:lnTo>
                  <a:cubicBezTo>
                    <a:pt x="102261" y="360252"/>
                    <a:pt x="114275" y="346841"/>
                    <a:pt x="121539" y="337900"/>
                  </a:cubicBezTo>
                  <a:cubicBezTo>
                    <a:pt x="135509" y="320578"/>
                    <a:pt x="145009" y="305769"/>
                    <a:pt x="150038" y="293476"/>
                  </a:cubicBezTo>
                  <a:close/>
                  <a:moveTo>
                    <a:pt x="294418" y="266234"/>
                  </a:moveTo>
                  <a:cubicBezTo>
                    <a:pt x="295396" y="266234"/>
                    <a:pt x="296444" y="266653"/>
                    <a:pt x="297561" y="267492"/>
                  </a:cubicBezTo>
                  <a:lnTo>
                    <a:pt x="316002" y="279226"/>
                  </a:lnTo>
                  <a:cubicBezTo>
                    <a:pt x="323266" y="283697"/>
                    <a:pt x="327178" y="288726"/>
                    <a:pt x="327736" y="294314"/>
                  </a:cubicBezTo>
                  <a:cubicBezTo>
                    <a:pt x="328854" y="298784"/>
                    <a:pt x="329413" y="301858"/>
                    <a:pt x="329413" y="303534"/>
                  </a:cubicBezTo>
                  <a:cubicBezTo>
                    <a:pt x="329413" y="305211"/>
                    <a:pt x="328854" y="308284"/>
                    <a:pt x="327736" y="312754"/>
                  </a:cubicBezTo>
                  <a:cubicBezTo>
                    <a:pt x="326060" y="323372"/>
                    <a:pt x="322987" y="333430"/>
                    <a:pt x="318516" y="342930"/>
                  </a:cubicBezTo>
                  <a:cubicBezTo>
                    <a:pt x="317957" y="346282"/>
                    <a:pt x="316560" y="349915"/>
                    <a:pt x="314325" y="353826"/>
                  </a:cubicBezTo>
                  <a:cubicBezTo>
                    <a:pt x="312649" y="356620"/>
                    <a:pt x="308178" y="365282"/>
                    <a:pt x="300914" y="379810"/>
                  </a:cubicBezTo>
                  <a:cubicBezTo>
                    <a:pt x="294208" y="392104"/>
                    <a:pt x="289738" y="399648"/>
                    <a:pt x="287503" y="402442"/>
                  </a:cubicBezTo>
                  <a:cubicBezTo>
                    <a:pt x="285826" y="405236"/>
                    <a:pt x="281635" y="411383"/>
                    <a:pt x="274930" y="420882"/>
                  </a:cubicBezTo>
                  <a:cubicBezTo>
                    <a:pt x="270459" y="427588"/>
                    <a:pt x="266827" y="432338"/>
                    <a:pt x="264033" y="435132"/>
                  </a:cubicBezTo>
                  <a:cubicBezTo>
                    <a:pt x="259563" y="442396"/>
                    <a:pt x="255092" y="448263"/>
                    <a:pt x="250622" y="452734"/>
                  </a:cubicBezTo>
                  <a:cubicBezTo>
                    <a:pt x="246152" y="458881"/>
                    <a:pt x="241402" y="464189"/>
                    <a:pt x="236373" y="468660"/>
                  </a:cubicBezTo>
                  <a:cubicBezTo>
                    <a:pt x="233579" y="473130"/>
                    <a:pt x="228270" y="478718"/>
                    <a:pt x="220447" y="485424"/>
                  </a:cubicBezTo>
                  <a:lnTo>
                    <a:pt x="204521" y="500511"/>
                  </a:lnTo>
                  <a:cubicBezTo>
                    <a:pt x="198933" y="504982"/>
                    <a:pt x="191948" y="509173"/>
                    <a:pt x="183566" y="513084"/>
                  </a:cubicBezTo>
                  <a:cubicBezTo>
                    <a:pt x="181331" y="514761"/>
                    <a:pt x="178257" y="515040"/>
                    <a:pt x="174346" y="513922"/>
                  </a:cubicBezTo>
                  <a:lnTo>
                    <a:pt x="182728" y="507217"/>
                  </a:lnTo>
                  <a:cubicBezTo>
                    <a:pt x="192786" y="498835"/>
                    <a:pt x="202565" y="488776"/>
                    <a:pt x="212065" y="477042"/>
                  </a:cubicBezTo>
                  <a:cubicBezTo>
                    <a:pt x="215976" y="472012"/>
                    <a:pt x="222682" y="461954"/>
                    <a:pt x="232182" y="446866"/>
                  </a:cubicBezTo>
                  <a:lnTo>
                    <a:pt x="252298" y="409986"/>
                  </a:lnTo>
                  <a:lnTo>
                    <a:pt x="264033" y="386516"/>
                  </a:lnTo>
                  <a:cubicBezTo>
                    <a:pt x="272974" y="370870"/>
                    <a:pt x="279400" y="359135"/>
                    <a:pt x="283312" y="351312"/>
                  </a:cubicBezTo>
                  <a:lnTo>
                    <a:pt x="297561" y="321136"/>
                  </a:lnTo>
                  <a:cubicBezTo>
                    <a:pt x="298120" y="319460"/>
                    <a:pt x="300635" y="312196"/>
                    <a:pt x="305105" y="299343"/>
                  </a:cubicBezTo>
                  <a:cubicBezTo>
                    <a:pt x="305664" y="294873"/>
                    <a:pt x="304546" y="290682"/>
                    <a:pt x="301752" y="286770"/>
                  </a:cubicBezTo>
                  <a:cubicBezTo>
                    <a:pt x="295047" y="278388"/>
                    <a:pt x="291414" y="273918"/>
                    <a:pt x="290856" y="273359"/>
                  </a:cubicBezTo>
                  <a:lnTo>
                    <a:pt x="287503" y="270844"/>
                  </a:lnTo>
                  <a:cubicBezTo>
                    <a:pt x="288062" y="270844"/>
                    <a:pt x="289459" y="269727"/>
                    <a:pt x="291694" y="267492"/>
                  </a:cubicBezTo>
                  <a:cubicBezTo>
                    <a:pt x="292532" y="266653"/>
                    <a:pt x="293440" y="266234"/>
                    <a:pt x="294418" y="266234"/>
                  </a:cubicBezTo>
                  <a:close/>
                  <a:moveTo>
                    <a:pt x="71247" y="232287"/>
                  </a:moveTo>
                  <a:cubicBezTo>
                    <a:pt x="73482" y="232287"/>
                    <a:pt x="77394" y="232846"/>
                    <a:pt x="82982" y="233964"/>
                  </a:cubicBezTo>
                  <a:cubicBezTo>
                    <a:pt x="84658" y="233964"/>
                    <a:pt x="84938" y="235081"/>
                    <a:pt x="83820" y="237316"/>
                  </a:cubicBezTo>
                  <a:lnTo>
                    <a:pt x="84658" y="238993"/>
                  </a:lnTo>
                  <a:cubicBezTo>
                    <a:pt x="86335" y="240110"/>
                    <a:pt x="87173" y="242066"/>
                    <a:pt x="87173" y="244860"/>
                  </a:cubicBezTo>
                  <a:cubicBezTo>
                    <a:pt x="86055" y="249331"/>
                    <a:pt x="83820" y="251566"/>
                    <a:pt x="80467" y="251566"/>
                  </a:cubicBezTo>
                  <a:cubicBezTo>
                    <a:pt x="75438" y="253242"/>
                    <a:pt x="71806" y="256595"/>
                    <a:pt x="69571" y="261624"/>
                  </a:cubicBezTo>
                  <a:cubicBezTo>
                    <a:pt x="68453" y="266095"/>
                    <a:pt x="65659" y="269447"/>
                    <a:pt x="61189" y="271683"/>
                  </a:cubicBezTo>
                  <a:cubicBezTo>
                    <a:pt x="60071" y="272241"/>
                    <a:pt x="57696" y="273638"/>
                    <a:pt x="54064" y="275874"/>
                  </a:cubicBezTo>
                  <a:cubicBezTo>
                    <a:pt x="50432" y="278109"/>
                    <a:pt x="46660" y="279506"/>
                    <a:pt x="42748" y="280065"/>
                  </a:cubicBezTo>
                  <a:cubicBezTo>
                    <a:pt x="42190" y="280065"/>
                    <a:pt x="41631" y="280344"/>
                    <a:pt x="41072" y="280903"/>
                  </a:cubicBezTo>
                  <a:cubicBezTo>
                    <a:pt x="40513" y="281462"/>
                    <a:pt x="39954" y="281741"/>
                    <a:pt x="39396" y="281741"/>
                  </a:cubicBezTo>
                  <a:cubicBezTo>
                    <a:pt x="34925" y="283417"/>
                    <a:pt x="31014" y="282859"/>
                    <a:pt x="27661" y="280065"/>
                  </a:cubicBezTo>
                  <a:lnTo>
                    <a:pt x="6706" y="265815"/>
                  </a:lnTo>
                  <a:cubicBezTo>
                    <a:pt x="3353" y="263021"/>
                    <a:pt x="1677" y="259948"/>
                    <a:pt x="1677" y="256595"/>
                  </a:cubicBezTo>
                  <a:cubicBezTo>
                    <a:pt x="559" y="252125"/>
                    <a:pt x="0" y="249051"/>
                    <a:pt x="0" y="247375"/>
                  </a:cubicBezTo>
                  <a:cubicBezTo>
                    <a:pt x="1118" y="246816"/>
                    <a:pt x="2375" y="246676"/>
                    <a:pt x="3772" y="246956"/>
                  </a:cubicBezTo>
                  <a:cubicBezTo>
                    <a:pt x="5169" y="247235"/>
                    <a:pt x="6426" y="247095"/>
                    <a:pt x="7544" y="246537"/>
                  </a:cubicBezTo>
                  <a:cubicBezTo>
                    <a:pt x="9779" y="245419"/>
                    <a:pt x="12294" y="245419"/>
                    <a:pt x="15088" y="246537"/>
                  </a:cubicBezTo>
                  <a:lnTo>
                    <a:pt x="15926" y="246537"/>
                  </a:lnTo>
                  <a:cubicBezTo>
                    <a:pt x="19279" y="248213"/>
                    <a:pt x="22352" y="249051"/>
                    <a:pt x="25146" y="249051"/>
                  </a:cubicBezTo>
                  <a:cubicBezTo>
                    <a:pt x="28499" y="249051"/>
                    <a:pt x="30734" y="248772"/>
                    <a:pt x="31852" y="248213"/>
                  </a:cubicBezTo>
                  <a:cubicBezTo>
                    <a:pt x="38557" y="244860"/>
                    <a:pt x="42469" y="242346"/>
                    <a:pt x="43587" y="240669"/>
                  </a:cubicBezTo>
                  <a:cubicBezTo>
                    <a:pt x="45263" y="240669"/>
                    <a:pt x="47219" y="240110"/>
                    <a:pt x="49454" y="238993"/>
                  </a:cubicBezTo>
                  <a:cubicBezTo>
                    <a:pt x="49454" y="238993"/>
                    <a:pt x="50572" y="237875"/>
                    <a:pt x="52807" y="235640"/>
                  </a:cubicBezTo>
                  <a:cubicBezTo>
                    <a:pt x="54483" y="234522"/>
                    <a:pt x="56439" y="233964"/>
                    <a:pt x="58674" y="233964"/>
                  </a:cubicBezTo>
                  <a:cubicBezTo>
                    <a:pt x="64262" y="232846"/>
                    <a:pt x="68453" y="232287"/>
                    <a:pt x="71247" y="232287"/>
                  </a:cubicBezTo>
                  <a:close/>
                  <a:moveTo>
                    <a:pt x="369646" y="230611"/>
                  </a:moveTo>
                  <a:lnTo>
                    <a:pt x="367970" y="235640"/>
                  </a:lnTo>
                  <a:cubicBezTo>
                    <a:pt x="367970" y="235640"/>
                    <a:pt x="368110" y="235780"/>
                    <a:pt x="368389" y="236059"/>
                  </a:cubicBezTo>
                  <a:cubicBezTo>
                    <a:pt x="368669" y="236338"/>
                    <a:pt x="368808" y="236478"/>
                    <a:pt x="368808" y="236478"/>
                  </a:cubicBezTo>
                  <a:cubicBezTo>
                    <a:pt x="370485" y="234802"/>
                    <a:pt x="371602" y="233964"/>
                    <a:pt x="372161" y="233964"/>
                  </a:cubicBezTo>
                  <a:close/>
                  <a:moveTo>
                    <a:pt x="393116" y="224743"/>
                  </a:moveTo>
                  <a:lnTo>
                    <a:pt x="393116" y="237316"/>
                  </a:lnTo>
                  <a:lnTo>
                    <a:pt x="392278" y="258271"/>
                  </a:lnTo>
                  <a:cubicBezTo>
                    <a:pt x="392278" y="259948"/>
                    <a:pt x="392557" y="261484"/>
                    <a:pt x="393116" y="262881"/>
                  </a:cubicBezTo>
                  <a:cubicBezTo>
                    <a:pt x="393675" y="264278"/>
                    <a:pt x="393954" y="265256"/>
                    <a:pt x="393954" y="265815"/>
                  </a:cubicBezTo>
                  <a:cubicBezTo>
                    <a:pt x="393954" y="268609"/>
                    <a:pt x="394653" y="270705"/>
                    <a:pt x="396050" y="272102"/>
                  </a:cubicBezTo>
                  <a:cubicBezTo>
                    <a:pt x="397447" y="273499"/>
                    <a:pt x="398425" y="274477"/>
                    <a:pt x="398983" y="275035"/>
                  </a:cubicBezTo>
                  <a:cubicBezTo>
                    <a:pt x="399542" y="273918"/>
                    <a:pt x="400101" y="272940"/>
                    <a:pt x="400660" y="272102"/>
                  </a:cubicBezTo>
                  <a:cubicBezTo>
                    <a:pt x="401219" y="271263"/>
                    <a:pt x="401498" y="270286"/>
                    <a:pt x="401498" y="269168"/>
                  </a:cubicBezTo>
                  <a:cubicBezTo>
                    <a:pt x="402616" y="266374"/>
                    <a:pt x="404152" y="262881"/>
                    <a:pt x="406108" y="258690"/>
                  </a:cubicBezTo>
                  <a:cubicBezTo>
                    <a:pt x="408064" y="254500"/>
                    <a:pt x="409321" y="251007"/>
                    <a:pt x="409880" y="248213"/>
                  </a:cubicBezTo>
                  <a:lnTo>
                    <a:pt x="414909" y="236478"/>
                  </a:lnTo>
                  <a:cubicBezTo>
                    <a:pt x="416027" y="233684"/>
                    <a:pt x="415189" y="232287"/>
                    <a:pt x="412395" y="232287"/>
                  </a:cubicBezTo>
                  <a:lnTo>
                    <a:pt x="405689" y="228934"/>
                  </a:lnTo>
                  <a:cubicBezTo>
                    <a:pt x="402895" y="228376"/>
                    <a:pt x="398704" y="226979"/>
                    <a:pt x="393116" y="224743"/>
                  </a:cubicBezTo>
                  <a:close/>
                  <a:moveTo>
                    <a:pt x="389344" y="183252"/>
                  </a:moveTo>
                  <a:cubicBezTo>
                    <a:pt x="388506" y="182973"/>
                    <a:pt x="387807" y="183392"/>
                    <a:pt x="387249" y="184510"/>
                  </a:cubicBezTo>
                  <a:cubicBezTo>
                    <a:pt x="386690" y="185069"/>
                    <a:pt x="383896" y="188701"/>
                    <a:pt x="378867" y="195406"/>
                  </a:cubicBezTo>
                  <a:lnTo>
                    <a:pt x="375514" y="195406"/>
                  </a:lnTo>
                  <a:lnTo>
                    <a:pt x="375514" y="199597"/>
                  </a:lnTo>
                  <a:lnTo>
                    <a:pt x="372999" y="196245"/>
                  </a:lnTo>
                  <a:lnTo>
                    <a:pt x="372999" y="197921"/>
                  </a:lnTo>
                  <a:lnTo>
                    <a:pt x="372999" y="212170"/>
                  </a:lnTo>
                  <a:cubicBezTo>
                    <a:pt x="372999" y="218317"/>
                    <a:pt x="373837" y="222508"/>
                    <a:pt x="375514" y="224743"/>
                  </a:cubicBezTo>
                  <a:lnTo>
                    <a:pt x="377190" y="228934"/>
                  </a:lnTo>
                  <a:cubicBezTo>
                    <a:pt x="374955" y="229493"/>
                    <a:pt x="374117" y="230331"/>
                    <a:pt x="374676" y="231449"/>
                  </a:cubicBezTo>
                  <a:cubicBezTo>
                    <a:pt x="375234" y="232567"/>
                    <a:pt x="375514" y="233405"/>
                    <a:pt x="375514" y="233964"/>
                  </a:cubicBezTo>
                  <a:cubicBezTo>
                    <a:pt x="375514" y="234522"/>
                    <a:pt x="375654" y="234941"/>
                    <a:pt x="375933" y="235221"/>
                  </a:cubicBezTo>
                  <a:cubicBezTo>
                    <a:pt x="376212" y="235500"/>
                    <a:pt x="376352" y="235640"/>
                    <a:pt x="376352" y="235640"/>
                  </a:cubicBezTo>
                  <a:lnTo>
                    <a:pt x="377190" y="232287"/>
                  </a:lnTo>
                  <a:cubicBezTo>
                    <a:pt x="377749" y="232846"/>
                    <a:pt x="377889" y="233684"/>
                    <a:pt x="377609" y="234802"/>
                  </a:cubicBezTo>
                  <a:cubicBezTo>
                    <a:pt x="377330" y="235919"/>
                    <a:pt x="377190" y="236478"/>
                    <a:pt x="377190" y="236478"/>
                  </a:cubicBezTo>
                  <a:lnTo>
                    <a:pt x="376352" y="238993"/>
                  </a:lnTo>
                  <a:cubicBezTo>
                    <a:pt x="377470" y="240110"/>
                    <a:pt x="377190" y="241228"/>
                    <a:pt x="375514" y="242346"/>
                  </a:cubicBezTo>
                  <a:cubicBezTo>
                    <a:pt x="375514" y="244022"/>
                    <a:pt x="375234" y="245140"/>
                    <a:pt x="374676" y="245698"/>
                  </a:cubicBezTo>
                  <a:cubicBezTo>
                    <a:pt x="374117" y="246816"/>
                    <a:pt x="374396" y="248073"/>
                    <a:pt x="375514" y="249470"/>
                  </a:cubicBezTo>
                  <a:cubicBezTo>
                    <a:pt x="376631" y="250867"/>
                    <a:pt x="377190" y="252125"/>
                    <a:pt x="377190" y="253242"/>
                  </a:cubicBezTo>
                  <a:lnTo>
                    <a:pt x="377190" y="254080"/>
                  </a:lnTo>
                  <a:cubicBezTo>
                    <a:pt x="377749" y="253522"/>
                    <a:pt x="378308" y="252963"/>
                    <a:pt x="378867" y="252404"/>
                  </a:cubicBezTo>
                  <a:cubicBezTo>
                    <a:pt x="379425" y="251845"/>
                    <a:pt x="379984" y="251566"/>
                    <a:pt x="380543" y="251566"/>
                  </a:cubicBezTo>
                  <a:cubicBezTo>
                    <a:pt x="382219" y="249889"/>
                    <a:pt x="382499" y="248772"/>
                    <a:pt x="381381" y="248213"/>
                  </a:cubicBezTo>
                  <a:lnTo>
                    <a:pt x="382219" y="244860"/>
                  </a:lnTo>
                  <a:lnTo>
                    <a:pt x="386410" y="237316"/>
                  </a:lnTo>
                  <a:lnTo>
                    <a:pt x="388925" y="228096"/>
                  </a:lnTo>
                  <a:lnTo>
                    <a:pt x="392278" y="229773"/>
                  </a:lnTo>
                  <a:lnTo>
                    <a:pt x="390601" y="226420"/>
                  </a:lnTo>
                  <a:cubicBezTo>
                    <a:pt x="390601" y="225302"/>
                    <a:pt x="390881" y="224324"/>
                    <a:pt x="391440" y="223486"/>
                  </a:cubicBezTo>
                  <a:cubicBezTo>
                    <a:pt x="391998" y="222648"/>
                    <a:pt x="391998" y="221949"/>
                    <a:pt x="391440" y="221391"/>
                  </a:cubicBezTo>
                  <a:cubicBezTo>
                    <a:pt x="390322" y="219714"/>
                    <a:pt x="390043" y="217479"/>
                    <a:pt x="390601" y="214685"/>
                  </a:cubicBezTo>
                  <a:cubicBezTo>
                    <a:pt x="391160" y="211891"/>
                    <a:pt x="391440" y="209935"/>
                    <a:pt x="391440" y="208818"/>
                  </a:cubicBezTo>
                  <a:lnTo>
                    <a:pt x="393954" y="208818"/>
                  </a:lnTo>
                  <a:cubicBezTo>
                    <a:pt x="394513" y="205465"/>
                    <a:pt x="394792" y="200715"/>
                    <a:pt x="394792" y="194568"/>
                  </a:cubicBezTo>
                  <a:cubicBezTo>
                    <a:pt x="395910" y="193451"/>
                    <a:pt x="395910" y="192892"/>
                    <a:pt x="394792" y="192892"/>
                  </a:cubicBezTo>
                  <a:cubicBezTo>
                    <a:pt x="394792" y="191774"/>
                    <a:pt x="393675" y="189260"/>
                    <a:pt x="391440" y="185348"/>
                  </a:cubicBezTo>
                  <a:cubicBezTo>
                    <a:pt x="390881" y="184230"/>
                    <a:pt x="390182" y="183532"/>
                    <a:pt x="389344" y="183252"/>
                  </a:cubicBezTo>
                  <a:close/>
                  <a:moveTo>
                    <a:pt x="462687" y="158526"/>
                  </a:moveTo>
                  <a:lnTo>
                    <a:pt x="453466" y="164393"/>
                  </a:lnTo>
                  <a:cubicBezTo>
                    <a:pt x="447320" y="166069"/>
                    <a:pt x="441452" y="169422"/>
                    <a:pt x="435864" y="174451"/>
                  </a:cubicBezTo>
                  <a:cubicBezTo>
                    <a:pt x="430276" y="179481"/>
                    <a:pt x="426644" y="182554"/>
                    <a:pt x="424968" y="183672"/>
                  </a:cubicBezTo>
                  <a:lnTo>
                    <a:pt x="406527" y="205465"/>
                  </a:lnTo>
                  <a:cubicBezTo>
                    <a:pt x="404851" y="207700"/>
                    <a:pt x="404152" y="209097"/>
                    <a:pt x="404432" y="209656"/>
                  </a:cubicBezTo>
                  <a:cubicBezTo>
                    <a:pt x="404711" y="210215"/>
                    <a:pt x="406248" y="210773"/>
                    <a:pt x="409042" y="211332"/>
                  </a:cubicBezTo>
                  <a:cubicBezTo>
                    <a:pt x="416865" y="212450"/>
                    <a:pt x="422174" y="213847"/>
                    <a:pt x="424968" y="215523"/>
                  </a:cubicBezTo>
                  <a:cubicBezTo>
                    <a:pt x="437820" y="221670"/>
                    <a:pt x="445923" y="228934"/>
                    <a:pt x="449275" y="237316"/>
                  </a:cubicBezTo>
                  <a:cubicBezTo>
                    <a:pt x="450952" y="239552"/>
                    <a:pt x="451790" y="242625"/>
                    <a:pt x="451790" y="246537"/>
                  </a:cubicBezTo>
                  <a:cubicBezTo>
                    <a:pt x="452349" y="247654"/>
                    <a:pt x="452489" y="248772"/>
                    <a:pt x="452209" y="249889"/>
                  </a:cubicBezTo>
                  <a:cubicBezTo>
                    <a:pt x="451930" y="251007"/>
                    <a:pt x="451790" y="252125"/>
                    <a:pt x="451790" y="253242"/>
                  </a:cubicBezTo>
                  <a:cubicBezTo>
                    <a:pt x="451790" y="254919"/>
                    <a:pt x="451511" y="257293"/>
                    <a:pt x="450952" y="260367"/>
                  </a:cubicBezTo>
                  <a:cubicBezTo>
                    <a:pt x="450393" y="263440"/>
                    <a:pt x="449834" y="265815"/>
                    <a:pt x="449275" y="267492"/>
                  </a:cubicBezTo>
                  <a:cubicBezTo>
                    <a:pt x="448717" y="269168"/>
                    <a:pt x="448018" y="270984"/>
                    <a:pt x="447180" y="272940"/>
                  </a:cubicBezTo>
                  <a:cubicBezTo>
                    <a:pt x="446342" y="274896"/>
                    <a:pt x="445643" y="276712"/>
                    <a:pt x="445084" y="278388"/>
                  </a:cubicBezTo>
                  <a:cubicBezTo>
                    <a:pt x="442849" y="281741"/>
                    <a:pt x="439776" y="288726"/>
                    <a:pt x="435864" y="299343"/>
                  </a:cubicBezTo>
                  <a:cubicBezTo>
                    <a:pt x="435864" y="301578"/>
                    <a:pt x="436702" y="302696"/>
                    <a:pt x="438379" y="302696"/>
                  </a:cubicBezTo>
                  <a:cubicBezTo>
                    <a:pt x="446761" y="304372"/>
                    <a:pt x="451511" y="305211"/>
                    <a:pt x="452628" y="305211"/>
                  </a:cubicBezTo>
                  <a:cubicBezTo>
                    <a:pt x="454863" y="305211"/>
                    <a:pt x="456680" y="304372"/>
                    <a:pt x="458077" y="302696"/>
                  </a:cubicBezTo>
                  <a:cubicBezTo>
                    <a:pt x="459474" y="301020"/>
                    <a:pt x="460172" y="298784"/>
                    <a:pt x="460172" y="295990"/>
                  </a:cubicBezTo>
                  <a:cubicBezTo>
                    <a:pt x="461290" y="291520"/>
                    <a:pt x="462407" y="284256"/>
                    <a:pt x="463525" y="274197"/>
                  </a:cubicBezTo>
                  <a:cubicBezTo>
                    <a:pt x="465760" y="260227"/>
                    <a:pt x="467157" y="249331"/>
                    <a:pt x="467716" y="241507"/>
                  </a:cubicBezTo>
                  <a:cubicBezTo>
                    <a:pt x="468275" y="232008"/>
                    <a:pt x="468414" y="223766"/>
                    <a:pt x="468135" y="216780"/>
                  </a:cubicBezTo>
                  <a:cubicBezTo>
                    <a:pt x="467856" y="209795"/>
                    <a:pt x="467716" y="203788"/>
                    <a:pt x="467716" y="198759"/>
                  </a:cubicBezTo>
                  <a:lnTo>
                    <a:pt x="467716" y="197083"/>
                  </a:lnTo>
                  <a:cubicBezTo>
                    <a:pt x="466598" y="182554"/>
                    <a:pt x="465481" y="172216"/>
                    <a:pt x="464363" y="166069"/>
                  </a:cubicBezTo>
                  <a:close/>
                  <a:moveTo>
                    <a:pt x="265710" y="97337"/>
                  </a:moveTo>
                  <a:lnTo>
                    <a:pt x="265710" y="124998"/>
                  </a:lnTo>
                  <a:cubicBezTo>
                    <a:pt x="279680" y="117174"/>
                    <a:pt x="288900" y="111866"/>
                    <a:pt x="293370" y="109072"/>
                  </a:cubicBezTo>
                  <a:lnTo>
                    <a:pt x="293370" y="107395"/>
                  </a:lnTo>
                  <a:cubicBezTo>
                    <a:pt x="293370" y="107395"/>
                    <a:pt x="284150" y="104043"/>
                    <a:pt x="265710" y="97337"/>
                  </a:cubicBezTo>
                  <a:close/>
                  <a:moveTo>
                    <a:pt x="136627" y="95242"/>
                  </a:moveTo>
                  <a:cubicBezTo>
                    <a:pt x="140538" y="94962"/>
                    <a:pt x="143612" y="95381"/>
                    <a:pt x="145847" y="96499"/>
                  </a:cubicBezTo>
                  <a:cubicBezTo>
                    <a:pt x="146965" y="96499"/>
                    <a:pt x="148362" y="97337"/>
                    <a:pt x="150038" y="99013"/>
                  </a:cubicBezTo>
                  <a:lnTo>
                    <a:pt x="147523" y="104043"/>
                  </a:lnTo>
                  <a:cubicBezTo>
                    <a:pt x="146965" y="104601"/>
                    <a:pt x="146825" y="105160"/>
                    <a:pt x="147104" y="105719"/>
                  </a:cubicBezTo>
                  <a:cubicBezTo>
                    <a:pt x="147384" y="106278"/>
                    <a:pt x="147523" y="106837"/>
                    <a:pt x="147523" y="107395"/>
                  </a:cubicBezTo>
                  <a:cubicBezTo>
                    <a:pt x="145847" y="110748"/>
                    <a:pt x="144729" y="113542"/>
                    <a:pt x="144171" y="115777"/>
                  </a:cubicBezTo>
                  <a:lnTo>
                    <a:pt x="144171" y="117454"/>
                  </a:lnTo>
                  <a:cubicBezTo>
                    <a:pt x="136906" y="125836"/>
                    <a:pt x="132436" y="130865"/>
                    <a:pt x="130759" y="132541"/>
                  </a:cubicBezTo>
                  <a:cubicBezTo>
                    <a:pt x="127965" y="133659"/>
                    <a:pt x="125171" y="136453"/>
                    <a:pt x="122377" y="140923"/>
                  </a:cubicBezTo>
                  <a:cubicBezTo>
                    <a:pt x="111760" y="151541"/>
                    <a:pt x="106452" y="156849"/>
                    <a:pt x="106452" y="156849"/>
                  </a:cubicBezTo>
                  <a:cubicBezTo>
                    <a:pt x="100305" y="161878"/>
                    <a:pt x="94717" y="165511"/>
                    <a:pt x="89688" y="167746"/>
                  </a:cubicBezTo>
                  <a:cubicBezTo>
                    <a:pt x="87452" y="169422"/>
                    <a:pt x="84379" y="170540"/>
                    <a:pt x="80467" y="171099"/>
                  </a:cubicBezTo>
                  <a:cubicBezTo>
                    <a:pt x="80467" y="172216"/>
                    <a:pt x="79909" y="172775"/>
                    <a:pt x="78791" y="172775"/>
                  </a:cubicBezTo>
                  <a:cubicBezTo>
                    <a:pt x="76556" y="175010"/>
                    <a:pt x="74600" y="175010"/>
                    <a:pt x="72924" y="172775"/>
                  </a:cubicBezTo>
                  <a:cubicBezTo>
                    <a:pt x="75718" y="168863"/>
                    <a:pt x="79629" y="164114"/>
                    <a:pt x="84658" y="158526"/>
                  </a:cubicBezTo>
                  <a:cubicBezTo>
                    <a:pt x="89688" y="152938"/>
                    <a:pt x="93320" y="147908"/>
                    <a:pt x="95555" y="143438"/>
                  </a:cubicBezTo>
                  <a:cubicBezTo>
                    <a:pt x="95555" y="143438"/>
                    <a:pt x="91364" y="136732"/>
                    <a:pt x="82982" y="123321"/>
                  </a:cubicBezTo>
                  <a:cubicBezTo>
                    <a:pt x="79629" y="119968"/>
                    <a:pt x="77394" y="114660"/>
                    <a:pt x="76276" y="107395"/>
                  </a:cubicBezTo>
                  <a:cubicBezTo>
                    <a:pt x="76276" y="102925"/>
                    <a:pt x="75438" y="99013"/>
                    <a:pt x="73762" y="95661"/>
                  </a:cubicBezTo>
                  <a:cubicBezTo>
                    <a:pt x="78232" y="96778"/>
                    <a:pt x="86614" y="100131"/>
                    <a:pt x="98908" y="105719"/>
                  </a:cubicBezTo>
                  <a:lnTo>
                    <a:pt x="104775" y="105719"/>
                  </a:lnTo>
                  <a:cubicBezTo>
                    <a:pt x="109246" y="104043"/>
                    <a:pt x="112040" y="102925"/>
                    <a:pt x="113157" y="102366"/>
                  </a:cubicBezTo>
                  <a:lnTo>
                    <a:pt x="114834" y="99852"/>
                  </a:lnTo>
                  <a:cubicBezTo>
                    <a:pt x="115392" y="98734"/>
                    <a:pt x="116510" y="98175"/>
                    <a:pt x="118186" y="98175"/>
                  </a:cubicBezTo>
                  <a:cubicBezTo>
                    <a:pt x="119304" y="98175"/>
                    <a:pt x="120422" y="97896"/>
                    <a:pt x="121539" y="97337"/>
                  </a:cubicBezTo>
                  <a:cubicBezTo>
                    <a:pt x="122657" y="96778"/>
                    <a:pt x="123495" y="96499"/>
                    <a:pt x="124054" y="96499"/>
                  </a:cubicBezTo>
                  <a:lnTo>
                    <a:pt x="126568" y="95661"/>
                  </a:lnTo>
                  <a:cubicBezTo>
                    <a:pt x="129362" y="95661"/>
                    <a:pt x="132715" y="95521"/>
                    <a:pt x="136627" y="95242"/>
                  </a:cubicBezTo>
                  <a:close/>
                  <a:moveTo>
                    <a:pt x="449695" y="36148"/>
                  </a:moveTo>
                  <a:cubicBezTo>
                    <a:pt x="450533" y="36148"/>
                    <a:pt x="451511" y="36707"/>
                    <a:pt x="452628" y="37825"/>
                  </a:cubicBezTo>
                  <a:cubicBezTo>
                    <a:pt x="453187" y="37825"/>
                    <a:pt x="454025" y="37266"/>
                    <a:pt x="455143" y="36148"/>
                  </a:cubicBezTo>
                  <a:lnTo>
                    <a:pt x="455143" y="37825"/>
                  </a:lnTo>
                  <a:lnTo>
                    <a:pt x="459334" y="37825"/>
                  </a:lnTo>
                  <a:cubicBezTo>
                    <a:pt x="461010" y="37825"/>
                    <a:pt x="463525" y="37266"/>
                    <a:pt x="466878" y="36148"/>
                  </a:cubicBezTo>
                  <a:cubicBezTo>
                    <a:pt x="471907" y="35031"/>
                    <a:pt x="474980" y="36148"/>
                    <a:pt x="476098" y="39501"/>
                  </a:cubicBezTo>
                  <a:lnTo>
                    <a:pt x="481965" y="44530"/>
                  </a:lnTo>
                  <a:cubicBezTo>
                    <a:pt x="479171" y="47883"/>
                    <a:pt x="477774" y="52354"/>
                    <a:pt x="477774" y="57942"/>
                  </a:cubicBezTo>
                  <a:lnTo>
                    <a:pt x="477774" y="62971"/>
                  </a:lnTo>
                  <a:cubicBezTo>
                    <a:pt x="477774" y="67441"/>
                    <a:pt x="476098" y="70794"/>
                    <a:pt x="472745" y="73029"/>
                  </a:cubicBezTo>
                  <a:cubicBezTo>
                    <a:pt x="471069" y="74706"/>
                    <a:pt x="469113" y="77220"/>
                    <a:pt x="466878" y="80573"/>
                  </a:cubicBezTo>
                  <a:cubicBezTo>
                    <a:pt x="456260" y="92867"/>
                    <a:pt x="449834" y="100410"/>
                    <a:pt x="447599" y="103204"/>
                  </a:cubicBezTo>
                  <a:cubicBezTo>
                    <a:pt x="440893" y="112704"/>
                    <a:pt x="436423" y="119410"/>
                    <a:pt x="434188" y="123321"/>
                  </a:cubicBezTo>
                  <a:cubicBezTo>
                    <a:pt x="429159" y="131703"/>
                    <a:pt x="423850" y="141203"/>
                    <a:pt x="418262" y="151820"/>
                  </a:cubicBezTo>
                  <a:lnTo>
                    <a:pt x="413233" y="165231"/>
                  </a:lnTo>
                  <a:lnTo>
                    <a:pt x="426644" y="156011"/>
                  </a:lnTo>
                  <a:cubicBezTo>
                    <a:pt x="438938" y="149305"/>
                    <a:pt x="446481" y="144835"/>
                    <a:pt x="449275" y="142600"/>
                  </a:cubicBezTo>
                  <a:lnTo>
                    <a:pt x="456819" y="137571"/>
                  </a:lnTo>
                  <a:cubicBezTo>
                    <a:pt x="457937" y="135894"/>
                    <a:pt x="459054" y="135056"/>
                    <a:pt x="460172" y="135056"/>
                  </a:cubicBezTo>
                  <a:cubicBezTo>
                    <a:pt x="469113" y="133938"/>
                    <a:pt x="475260" y="133380"/>
                    <a:pt x="478612" y="133380"/>
                  </a:cubicBezTo>
                  <a:cubicBezTo>
                    <a:pt x="481965" y="133380"/>
                    <a:pt x="484759" y="135335"/>
                    <a:pt x="486994" y="139247"/>
                  </a:cubicBezTo>
                  <a:cubicBezTo>
                    <a:pt x="486994" y="139247"/>
                    <a:pt x="489509" y="141762"/>
                    <a:pt x="494538" y="146791"/>
                  </a:cubicBezTo>
                  <a:lnTo>
                    <a:pt x="502082" y="156011"/>
                  </a:lnTo>
                  <a:cubicBezTo>
                    <a:pt x="503200" y="157687"/>
                    <a:pt x="503758" y="160761"/>
                    <a:pt x="503758" y="165231"/>
                  </a:cubicBezTo>
                  <a:cubicBezTo>
                    <a:pt x="505994" y="169702"/>
                    <a:pt x="507111" y="173893"/>
                    <a:pt x="507111" y="177804"/>
                  </a:cubicBezTo>
                  <a:lnTo>
                    <a:pt x="507111" y="180319"/>
                  </a:lnTo>
                  <a:cubicBezTo>
                    <a:pt x="507111" y="181995"/>
                    <a:pt x="507670" y="185069"/>
                    <a:pt x="508788" y="189539"/>
                  </a:cubicBezTo>
                  <a:cubicBezTo>
                    <a:pt x="509346" y="191774"/>
                    <a:pt x="509766" y="194149"/>
                    <a:pt x="510045" y="196664"/>
                  </a:cubicBezTo>
                  <a:cubicBezTo>
                    <a:pt x="510324" y="199178"/>
                    <a:pt x="510464" y="201553"/>
                    <a:pt x="510464" y="203788"/>
                  </a:cubicBezTo>
                  <a:cubicBezTo>
                    <a:pt x="510464" y="208259"/>
                    <a:pt x="510743" y="211612"/>
                    <a:pt x="511302" y="213847"/>
                  </a:cubicBezTo>
                  <a:lnTo>
                    <a:pt x="511302" y="215523"/>
                  </a:lnTo>
                  <a:cubicBezTo>
                    <a:pt x="511302" y="225023"/>
                    <a:pt x="511023" y="232287"/>
                    <a:pt x="510464" y="237316"/>
                  </a:cubicBezTo>
                  <a:cubicBezTo>
                    <a:pt x="510464" y="244022"/>
                    <a:pt x="509626" y="251286"/>
                    <a:pt x="507949" y="259110"/>
                  </a:cubicBezTo>
                  <a:cubicBezTo>
                    <a:pt x="507949" y="262462"/>
                    <a:pt x="507391" y="266933"/>
                    <a:pt x="506273" y="272521"/>
                  </a:cubicBezTo>
                  <a:lnTo>
                    <a:pt x="501244" y="285094"/>
                  </a:lnTo>
                  <a:lnTo>
                    <a:pt x="488671" y="311916"/>
                  </a:lnTo>
                  <a:cubicBezTo>
                    <a:pt x="483642" y="321416"/>
                    <a:pt x="478892" y="329239"/>
                    <a:pt x="474421" y="335386"/>
                  </a:cubicBezTo>
                  <a:cubicBezTo>
                    <a:pt x="470510" y="339297"/>
                    <a:pt x="467716" y="341533"/>
                    <a:pt x="466039" y="342091"/>
                  </a:cubicBezTo>
                  <a:cubicBezTo>
                    <a:pt x="462687" y="342650"/>
                    <a:pt x="459474" y="342790"/>
                    <a:pt x="456400" y="342510"/>
                  </a:cubicBezTo>
                  <a:cubicBezTo>
                    <a:pt x="453327" y="342231"/>
                    <a:pt x="450672" y="340974"/>
                    <a:pt x="448437" y="338739"/>
                  </a:cubicBezTo>
                  <a:lnTo>
                    <a:pt x="429997" y="324489"/>
                  </a:lnTo>
                  <a:cubicBezTo>
                    <a:pt x="428879" y="323372"/>
                    <a:pt x="427762" y="323372"/>
                    <a:pt x="426644" y="324489"/>
                  </a:cubicBezTo>
                  <a:cubicBezTo>
                    <a:pt x="426085" y="325048"/>
                    <a:pt x="425107" y="325886"/>
                    <a:pt x="423710" y="327004"/>
                  </a:cubicBezTo>
                  <a:cubicBezTo>
                    <a:pt x="422313" y="328121"/>
                    <a:pt x="421335" y="329239"/>
                    <a:pt x="420777" y="330357"/>
                  </a:cubicBezTo>
                  <a:cubicBezTo>
                    <a:pt x="419100" y="333151"/>
                    <a:pt x="416027" y="338180"/>
                    <a:pt x="411556" y="345444"/>
                  </a:cubicBezTo>
                  <a:cubicBezTo>
                    <a:pt x="407086" y="352709"/>
                    <a:pt x="402336" y="358855"/>
                    <a:pt x="397307" y="363885"/>
                  </a:cubicBezTo>
                  <a:lnTo>
                    <a:pt x="387249" y="378134"/>
                  </a:lnTo>
                  <a:lnTo>
                    <a:pt x="376352" y="386516"/>
                  </a:lnTo>
                  <a:lnTo>
                    <a:pt x="372161" y="390707"/>
                  </a:lnTo>
                  <a:lnTo>
                    <a:pt x="350368" y="413338"/>
                  </a:lnTo>
                  <a:lnTo>
                    <a:pt x="331927" y="433455"/>
                  </a:lnTo>
                  <a:cubicBezTo>
                    <a:pt x="330251" y="434573"/>
                    <a:pt x="328156" y="436389"/>
                    <a:pt x="325641" y="438904"/>
                  </a:cubicBezTo>
                  <a:cubicBezTo>
                    <a:pt x="323126" y="441418"/>
                    <a:pt x="320751" y="443514"/>
                    <a:pt x="318516" y="445190"/>
                  </a:cubicBezTo>
                  <a:cubicBezTo>
                    <a:pt x="316281" y="448543"/>
                    <a:pt x="312928" y="450219"/>
                    <a:pt x="308458" y="450219"/>
                  </a:cubicBezTo>
                  <a:cubicBezTo>
                    <a:pt x="306781" y="450219"/>
                    <a:pt x="305664" y="449940"/>
                    <a:pt x="305105" y="449381"/>
                  </a:cubicBezTo>
                  <a:cubicBezTo>
                    <a:pt x="302311" y="448263"/>
                    <a:pt x="300914" y="446587"/>
                    <a:pt x="300914" y="444352"/>
                  </a:cubicBezTo>
                  <a:cubicBezTo>
                    <a:pt x="300355" y="443793"/>
                    <a:pt x="300355" y="443234"/>
                    <a:pt x="300914" y="442675"/>
                  </a:cubicBezTo>
                  <a:cubicBezTo>
                    <a:pt x="301473" y="442117"/>
                    <a:pt x="302032" y="441837"/>
                    <a:pt x="302590" y="441837"/>
                  </a:cubicBezTo>
                  <a:cubicBezTo>
                    <a:pt x="310414" y="436249"/>
                    <a:pt x="318516" y="427308"/>
                    <a:pt x="326898" y="415015"/>
                  </a:cubicBezTo>
                  <a:cubicBezTo>
                    <a:pt x="327457" y="412780"/>
                    <a:pt x="328575" y="410544"/>
                    <a:pt x="330251" y="408309"/>
                  </a:cubicBezTo>
                  <a:cubicBezTo>
                    <a:pt x="331927" y="406074"/>
                    <a:pt x="333324" y="403839"/>
                    <a:pt x="334442" y="401604"/>
                  </a:cubicBezTo>
                  <a:cubicBezTo>
                    <a:pt x="337795" y="396574"/>
                    <a:pt x="340729" y="391545"/>
                    <a:pt x="343243" y="386516"/>
                  </a:cubicBezTo>
                  <a:cubicBezTo>
                    <a:pt x="345758" y="381487"/>
                    <a:pt x="348133" y="377016"/>
                    <a:pt x="350368" y="373105"/>
                  </a:cubicBezTo>
                  <a:lnTo>
                    <a:pt x="359588" y="355503"/>
                  </a:lnTo>
                  <a:cubicBezTo>
                    <a:pt x="364058" y="348238"/>
                    <a:pt x="368529" y="339577"/>
                    <a:pt x="372999" y="329518"/>
                  </a:cubicBezTo>
                  <a:cubicBezTo>
                    <a:pt x="374117" y="328401"/>
                    <a:pt x="374676" y="327563"/>
                    <a:pt x="374676" y="327004"/>
                  </a:cubicBezTo>
                  <a:cubicBezTo>
                    <a:pt x="374676" y="325327"/>
                    <a:pt x="374117" y="324489"/>
                    <a:pt x="372999" y="324489"/>
                  </a:cubicBezTo>
                  <a:cubicBezTo>
                    <a:pt x="372999" y="323930"/>
                    <a:pt x="372440" y="323651"/>
                    <a:pt x="371323" y="323651"/>
                  </a:cubicBezTo>
                  <a:cubicBezTo>
                    <a:pt x="367970" y="322533"/>
                    <a:pt x="365595" y="320298"/>
                    <a:pt x="364198" y="316945"/>
                  </a:cubicBezTo>
                  <a:cubicBezTo>
                    <a:pt x="362801" y="313593"/>
                    <a:pt x="361823" y="311357"/>
                    <a:pt x="361264" y="310240"/>
                  </a:cubicBezTo>
                  <a:cubicBezTo>
                    <a:pt x="359588" y="308563"/>
                    <a:pt x="357353" y="304931"/>
                    <a:pt x="354559" y="299343"/>
                  </a:cubicBezTo>
                  <a:lnTo>
                    <a:pt x="355397" y="295990"/>
                  </a:lnTo>
                  <a:cubicBezTo>
                    <a:pt x="353162" y="294314"/>
                    <a:pt x="352603" y="292079"/>
                    <a:pt x="353721" y="289285"/>
                  </a:cubicBezTo>
                  <a:cubicBezTo>
                    <a:pt x="354279" y="288167"/>
                    <a:pt x="354559" y="286910"/>
                    <a:pt x="354559" y="285513"/>
                  </a:cubicBezTo>
                  <a:cubicBezTo>
                    <a:pt x="354559" y="284116"/>
                    <a:pt x="354559" y="283138"/>
                    <a:pt x="354559" y="282579"/>
                  </a:cubicBezTo>
                  <a:cubicBezTo>
                    <a:pt x="354000" y="281462"/>
                    <a:pt x="354000" y="279925"/>
                    <a:pt x="354559" y="277969"/>
                  </a:cubicBezTo>
                  <a:cubicBezTo>
                    <a:pt x="355118" y="276013"/>
                    <a:pt x="355397" y="274197"/>
                    <a:pt x="355397" y="272521"/>
                  </a:cubicBezTo>
                  <a:cubicBezTo>
                    <a:pt x="355397" y="250728"/>
                    <a:pt x="355956" y="234522"/>
                    <a:pt x="357073" y="223905"/>
                  </a:cubicBezTo>
                  <a:cubicBezTo>
                    <a:pt x="358191" y="210494"/>
                    <a:pt x="361264" y="197083"/>
                    <a:pt x="366294" y="183672"/>
                  </a:cubicBezTo>
                  <a:cubicBezTo>
                    <a:pt x="370764" y="169702"/>
                    <a:pt x="375234" y="157687"/>
                    <a:pt x="379705" y="147629"/>
                  </a:cubicBezTo>
                  <a:cubicBezTo>
                    <a:pt x="381940" y="142041"/>
                    <a:pt x="384036" y="137012"/>
                    <a:pt x="385991" y="132541"/>
                  </a:cubicBezTo>
                  <a:cubicBezTo>
                    <a:pt x="387947" y="128071"/>
                    <a:pt x="389763" y="123880"/>
                    <a:pt x="391440" y="119968"/>
                  </a:cubicBezTo>
                  <a:lnTo>
                    <a:pt x="392278" y="116616"/>
                  </a:lnTo>
                  <a:cubicBezTo>
                    <a:pt x="388925" y="115498"/>
                    <a:pt x="384036" y="113682"/>
                    <a:pt x="377609" y="111167"/>
                  </a:cubicBezTo>
                  <a:cubicBezTo>
                    <a:pt x="371183" y="108653"/>
                    <a:pt x="366014" y="106557"/>
                    <a:pt x="362103" y="104881"/>
                  </a:cubicBezTo>
                  <a:cubicBezTo>
                    <a:pt x="359867" y="104322"/>
                    <a:pt x="358191" y="102925"/>
                    <a:pt x="357073" y="100690"/>
                  </a:cubicBezTo>
                  <a:cubicBezTo>
                    <a:pt x="355956" y="98455"/>
                    <a:pt x="355118" y="97058"/>
                    <a:pt x="354559" y="96499"/>
                  </a:cubicBezTo>
                  <a:cubicBezTo>
                    <a:pt x="354000" y="96499"/>
                    <a:pt x="353721" y="96219"/>
                    <a:pt x="353721" y="95661"/>
                  </a:cubicBezTo>
                  <a:cubicBezTo>
                    <a:pt x="353721" y="95102"/>
                    <a:pt x="353441" y="94822"/>
                    <a:pt x="352882" y="94822"/>
                  </a:cubicBezTo>
                  <a:cubicBezTo>
                    <a:pt x="351206" y="92587"/>
                    <a:pt x="350647" y="90352"/>
                    <a:pt x="351206" y="88117"/>
                  </a:cubicBezTo>
                  <a:cubicBezTo>
                    <a:pt x="351206" y="86999"/>
                    <a:pt x="350927" y="86161"/>
                    <a:pt x="350368" y="85602"/>
                  </a:cubicBezTo>
                  <a:cubicBezTo>
                    <a:pt x="349250" y="83367"/>
                    <a:pt x="349111" y="81132"/>
                    <a:pt x="349949" y="78897"/>
                  </a:cubicBezTo>
                  <a:cubicBezTo>
                    <a:pt x="350787" y="76661"/>
                    <a:pt x="351206" y="74706"/>
                    <a:pt x="351206" y="73029"/>
                  </a:cubicBezTo>
                  <a:cubicBezTo>
                    <a:pt x="354000" y="76941"/>
                    <a:pt x="359867" y="80573"/>
                    <a:pt x="368808" y="83926"/>
                  </a:cubicBezTo>
                  <a:lnTo>
                    <a:pt x="371323" y="82249"/>
                  </a:lnTo>
                  <a:cubicBezTo>
                    <a:pt x="395351" y="68838"/>
                    <a:pt x="410159" y="60456"/>
                    <a:pt x="415747" y="57103"/>
                  </a:cubicBezTo>
                  <a:cubicBezTo>
                    <a:pt x="417983" y="55986"/>
                    <a:pt x="421056" y="54449"/>
                    <a:pt x="424968" y="52493"/>
                  </a:cubicBezTo>
                  <a:cubicBezTo>
                    <a:pt x="428879" y="50537"/>
                    <a:pt x="433350" y="47883"/>
                    <a:pt x="438379" y="44530"/>
                  </a:cubicBezTo>
                  <a:cubicBezTo>
                    <a:pt x="438938" y="43972"/>
                    <a:pt x="440335" y="43133"/>
                    <a:pt x="442570" y="42016"/>
                  </a:cubicBezTo>
                  <a:cubicBezTo>
                    <a:pt x="444805" y="40898"/>
                    <a:pt x="446202" y="39781"/>
                    <a:pt x="446761" y="38663"/>
                  </a:cubicBezTo>
                  <a:cubicBezTo>
                    <a:pt x="447320" y="38104"/>
                    <a:pt x="447739" y="37545"/>
                    <a:pt x="448018" y="36987"/>
                  </a:cubicBezTo>
                  <a:cubicBezTo>
                    <a:pt x="448298" y="36428"/>
                    <a:pt x="448856" y="36148"/>
                    <a:pt x="449695" y="36148"/>
                  </a:cubicBezTo>
                  <a:close/>
                  <a:moveTo>
                    <a:pt x="217094" y="106"/>
                  </a:moveTo>
                  <a:cubicBezTo>
                    <a:pt x="219050" y="385"/>
                    <a:pt x="221285" y="1223"/>
                    <a:pt x="223800" y="2620"/>
                  </a:cubicBezTo>
                  <a:lnTo>
                    <a:pt x="238049" y="12679"/>
                  </a:lnTo>
                  <a:cubicBezTo>
                    <a:pt x="243637" y="16590"/>
                    <a:pt x="249225" y="19664"/>
                    <a:pt x="254813" y="21899"/>
                  </a:cubicBezTo>
                  <a:cubicBezTo>
                    <a:pt x="260401" y="25811"/>
                    <a:pt x="263474" y="30002"/>
                    <a:pt x="264033" y="34472"/>
                  </a:cubicBezTo>
                  <a:lnTo>
                    <a:pt x="263195" y="41178"/>
                  </a:lnTo>
                  <a:lnTo>
                    <a:pt x="265710" y="73029"/>
                  </a:lnTo>
                  <a:lnTo>
                    <a:pt x="265710" y="89793"/>
                  </a:lnTo>
                  <a:cubicBezTo>
                    <a:pt x="267945" y="89793"/>
                    <a:pt x="270320" y="90073"/>
                    <a:pt x="272834" y="90631"/>
                  </a:cubicBezTo>
                  <a:cubicBezTo>
                    <a:pt x="275349" y="91190"/>
                    <a:pt x="277724" y="91470"/>
                    <a:pt x="279959" y="91470"/>
                  </a:cubicBezTo>
                  <a:cubicBezTo>
                    <a:pt x="287782" y="92587"/>
                    <a:pt x="298958" y="93705"/>
                    <a:pt x="313487" y="94822"/>
                  </a:cubicBezTo>
                  <a:cubicBezTo>
                    <a:pt x="314046" y="94822"/>
                    <a:pt x="314605" y="94543"/>
                    <a:pt x="315163" y="93984"/>
                  </a:cubicBezTo>
                  <a:cubicBezTo>
                    <a:pt x="315722" y="93425"/>
                    <a:pt x="316840" y="93146"/>
                    <a:pt x="318516" y="93146"/>
                  </a:cubicBezTo>
                  <a:lnTo>
                    <a:pt x="333604" y="96499"/>
                  </a:lnTo>
                  <a:cubicBezTo>
                    <a:pt x="336398" y="96499"/>
                    <a:pt x="339471" y="98734"/>
                    <a:pt x="342824" y="103204"/>
                  </a:cubicBezTo>
                  <a:cubicBezTo>
                    <a:pt x="343942" y="105440"/>
                    <a:pt x="343662" y="107395"/>
                    <a:pt x="341986" y="109072"/>
                  </a:cubicBezTo>
                  <a:cubicBezTo>
                    <a:pt x="340309" y="110748"/>
                    <a:pt x="337236" y="113263"/>
                    <a:pt x="332766" y="116616"/>
                  </a:cubicBezTo>
                  <a:cubicBezTo>
                    <a:pt x="329413" y="121086"/>
                    <a:pt x="327457" y="123601"/>
                    <a:pt x="326898" y="124159"/>
                  </a:cubicBezTo>
                  <a:cubicBezTo>
                    <a:pt x="322428" y="129189"/>
                    <a:pt x="315722" y="134218"/>
                    <a:pt x="306781" y="139247"/>
                  </a:cubicBezTo>
                  <a:lnTo>
                    <a:pt x="292532" y="146791"/>
                  </a:lnTo>
                  <a:cubicBezTo>
                    <a:pt x="289738" y="147908"/>
                    <a:pt x="286106" y="149026"/>
                    <a:pt x="281635" y="150144"/>
                  </a:cubicBezTo>
                  <a:lnTo>
                    <a:pt x="274930" y="153496"/>
                  </a:lnTo>
                  <a:lnTo>
                    <a:pt x="269901" y="150982"/>
                  </a:lnTo>
                  <a:cubicBezTo>
                    <a:pt x="266548" y="149864"/>
                    <a:pt x="264871" y="150702"/>
                    <a:pt x="264871" y="153496"/>
                  </a:cubicBezTo>
                  <a:lnTo>
                    <a:pt x="263195" y="181995"/>
                  </a:lnTo>
                  <a:lnTo>
                    <a:pt x="273253" y="176966"/>
                  </a:lnTo>
                  <a:cubicBezTo>
                    <a:pt x="293370" y="167466"/>
                    <a:pt x="311531" y="160481"/>
                    <a:pt x="327736" y="156011"/>
                  </a:cubicBezTo>
                  <a:cubicBezTo>
                    <a:pt x="329972" y="155452"/>
                    <a:pt x="332626" y="154614"/>
                    <a:pt x="335699" y="153496"/>
                  </a:cubicBezTo>
                  <a:cubicBezTo>
                    <a:pt x="338773" y="152379"/>
                    <a:pt x="341427" y="151541"/>
                    <a:pt x="343662" y="150982"/>
                  </a:cubicBezTo>
                  <a:lnTo>
                    <a:pt x="347015" y="148467"/>
                  </a:lnTo>
                  <a:lnTo>
                    <a:pt x="347015" y="146791"/>
                  </a:lnTo>
                  <a:cubicBezTo>
                    <a:pt x="347574" y="147350"/>
                    <a:pt x="348272" y="147769"/>
                    <a:pt x="349111" y="148048"/>
                  </a:cubicBezTo>
                  <a:cubicBezTo>
                    <a:pt x="349949" y="148328"/>
                    <a:pt x="350647" y="148747"/>
                    <a:pt x="351206" y="149305"/>
                  </a:cubicBezTo>
                  <a:lnTo>
                    <a:pt x="347853" y="156849"/>
                  </a:lnTo>
                  <a:cubicBezTo>
                    <a:pt x="346736" y="159084"/>
                    <a:pt x="345618" y="160481"/>
                    <a:pt x="344500" y="161040"/>
                  </a:cubicBezTo>
                  <a:cubicBezTo>
                    <a:pt x="341706" y="164393"/>
                    <a:pt x="336677" y="169143"/>
                    <a:pt x="329413" y="175290"/>
                  </a:cubicBezTo>
                  <a:lnTo>
                    <a:pt x="328575" y="176966"/>
                  </a:lnTo>
                  <a:lnTo>
                    <a:pt x="331927" y="176966"/>
                  </a:lnTo>
                  <a:lnTo>
                    <a:pt x="331927" y="177804"/>
                  </a:lnTo>
                  <a:cubicBezTo>
                    <a:pt x="325781" y="183951"/>
                    <a:pt x="321310" y="188980"/>
                    <a:pt x="318516" y="192892"/>
                  </a:cubicBezTo>
                  <a:cubicBezTo>
                    <a:pt x="316840" y="192892"/>
                    <a:pt x="316002" y="193451"/>
                    <a:pt x="316002" y="194568"/>
                  </a:cubicBezTo>
                  <a:cubicBezTo>
                    <a:pt x="312090" y="198480"/>
                    <a:pt x="310134" y="200436"/>
                    <a:pt x="310134" y="200436"/>
                  </a:cubicBezTo>
                  <a:lnTo>
                    <a:pt x="291694" y="215523"/>
                  </a:lnTo>
                  <a:cubicBezTo>
                    <a:pt x="290017" y="217200"/>
                    <a:pt x="284988" y="220832"/>
                    <a:pt x="276606" y="226420"/>
                  </a:cubicBezTo>
                  <a:cubicBezTo>
                    <a:pt x="273253" y="228096"/>
                    <a:pt x="269482" y="230052"/>
                    <a:pt x="265291" y="232287"/>
                  </a:cubicBezTo>
                  <a:cubicBezTo>
                    <a:pt x="261100" y="234522"/>
                    <a:pt x="256210" y="237037"/>
                    <a:pt x="250622" y="239831"/>
                  </a:cubicBezTo>
                  <a:cubicBezTo>
                    <a:pt x="249504" y="240949"/>
                    <a:pt x="249504" y="242625"/>
                    <a:pt x="250622" y="244860"/>
                  </a:cubicBezTo>
                  <a:cubicBezTo>
                    <a:pt x="251740" y="247095"/>
                    <a:pt x="253137" y="248213"/>
                    <a:pt x="254813" y="248213"/>
                  </a:cubicBezTo>
                  <a:cubicBezTo>
                    <a:pt x="255931" y="249331"/>
                    <a:pt x="257048" y="249889"/>
                    <a:pt x="258166" y="249889"/>
                  </a:cubicBezTo>
                  <a:cubicBezTo>
                    <a:pt x="259283" y="249889"/>
                    <a:pt x="260122" y="250169"/>
                    <a:pt x="260680" y="250728"/>
                  </a:cubicBezTo>
                  <a:lnTo>
                    <a:pt x="261519" y="249889"/>
                  </a:lnTo>
                  <a:cubicBezTo>
                    <a:pt x="262636" y="251566"/>
                    <a:pt x="263754" y="253242"/>
                    <a:pt x="264871" y="254919"/>
                  </a:cubicBezTo>
                  <a:cubicBezTo>
                    <a:pt x="265989" y="256595"/>
                    <a:pt x="267107" y="258271"/>
                    <a:pt x="268224" y="259948"/>
                  </a:cubicBezTo>
                  <a:cubicBezTo>
                    <a:pt x="268783" y="263301"/>
                    <a:pt x="269062" y="268050"/>
                    <a:pt x="269062" y="274197"/>
                  </a:cubicBezTo>
                  <a:cubicBezTo>
                    <a:pt x="269062" y="285373"/>
                    <a:pt x="268783" y="293755"/>
                    <a:pt x="268224" y="299343"/>
                  </a:cubicBezTo>
                  <a:lnTo>
                    <a:pt x="269062" y="321136"/>
                  </a:lnTo>
                  <a:cubicBezTo>
                    <a:pt x="268504" y="326724"/>
                    <a:pt x="268224" y="334827"/>
                    <a:pt x="268224" y="345444"/>
                  </a:cubicBezTo>
                  <a:cubicBezTo>
                    <a:pt x="267665" y="348238"/>
                    <a:pt x="266967" y="351172"/>
                    <a:pt x="266129" y="354245"/>
                  </a:cubicBezTo>
                  <a:cubicBezTo>
                    <a:pt x="265291" y="357319"/>
                    <a:pt x="264592" y="360252"/>
                    <a:pt x="264033" y="363046"/>
                  </a:cubicBezTo>
                  <a:lnTo>
                    <a:pt x="259842" y="378134"/>
                  </a:lnTo>
                  <a:cubicBezTo>
                    <a:pt x="259842" y="379252"/>
                    <a:pt x="258166" y="382046"/>
                    <a:pt x="254813" y="386516"/>
                  </a:cubicBezTo>
                  <a:cubicBezTo>
                    <a:pt x="253695" y="387634"/>
                    <a:pt x="252718" y="388053"/>
                    <a:pt x="251879" y="387773"/>
                  </a:cubicBezTo>
                  <a:cubicBezTo>
                    <a:pt x="251041" y="387494"/>
                    <a:pt x="250063" y="386516"/>
                    <a:pt x="248946" y="384840"/>
                  </a:cubicBezTo>
                  <a:lnTo>
                    <a:pt x="243916" y="390707"/>
                  </a:lnTo>
                  <a:lnTo>
                    <a:pt x="236373" y="384840"/>
                  </a:lnTo>
                  <a:cubicBezTo>
                    <a:pt x="234696" y="383163"/>
                    <a:pt x="231623" y="378972"/>
                    <a:pt x="227152" y="372267"/>
                  </a:cubicBezTo>
                  <a:cubicBezTo>
                    <a:pt x="226035" y="370031"/>
                    <a:pt x="224358" y="367377"/>
                    <a:pt x="222123" y="364304"/>
                  </a:cubicBezTo>
                  <a:cubicBezTo>
                    <a:pt x="219888" y="361230"/>
                    <a:pt x="217932" y="358576"/>
                    <a:pt x="216256" y="356341"/>
                  </a:cubicBezTo>
                  <a:cubicBezTo>
                    <a:pt x="215138" y="354664"/>
                    <a:pt x="214160" y="352988"/>
                    <a:pt x="213322" y="351312"/>
                  </a:cubicBezTo>
                  <a:cubicBezTo>
                    <a:pt x="212484" y="349635"/>
                    <a:pt x="211506" y="347959"/>
                    <a:pt x="210388" y="346282"/>
                  </a:cubicBezTo>
                  <a:lnTo>
                    <a:pt x="212065" y="345444"/>
                  </a:lnTo>
                  <a:cubicBezTo>
                    <a:pt x="212624" y="346003"/>
                    <a:pt x="213322" y="346562"/>
                    <a:pt x="214160" y="347121"/>
                  </a:cubicBezTo>
                  <a:cubicBezTo>
                    <a:pt x="214999" y="347679"/>
                    <a:pt x="216256" y="348238"/>
                    <a:pt x="217932" y="348797"/>
                  </a:cubicBezTo>
                  <a:cubicBezTo>
                    <a:pt x="220167" y="351032"/>
                    <a:pt x="222682" y="352709"/>
                    <a:pt x="225476" y="353826"/>
                  </a:cubicBezTo>
                  <a:cubicBezTo>
                    <a:pt x="228270" y="356061"/>
                    <a:pt x="230226" y="355223"/>
                    <a:pt x="231343" y="351312"/>
                  </a:cubicBezTo>
                  <a:cubicBezTo>
                    <a:pt x="231343" y="346841"/>
                    <a:pt x="231902" y="339577"/>
                    <a:pt x="233020" y="329518"/>
                  </a:cubicBezTo>
                  <a:cubicBezTo>
                    <a:pt x="233579" y="326166"/>
                    <a:pt x="234137" y="321975"/>
                    <a:pt x="234696" y="316945"/>
                  </a:cubicBezTo>
                  <a:cubicBezTo>
                    <a:pt x="235255" y="311916"/>
                    <a:pt x="235534" y="306049"/>
                    <a:pt x="235534" y="299343"/>
                  </a:cubicBezTo>
                  <a:cubicBezTo>
                    <a:pt x="235534" y="296549"/>
                    <a:pt x="235814" y="292638"/>
                    <a:pt x="236373" y="287608"/>
                  </a:cubicBezTo>
                  <a:cubicBezTo>
                    <a:pt x="236931" y="282579"/>
                    <a:pt x="237490" y="278388"/>
                    <a:pt x="238049" y="275035"/>
                  </a:cubicBezTo>
                  <a:cubicBezTo>
                    <a:pt x="238049" y="272241"/>
                    <a:pt x="238328" y="269587"/>
                    <a:pt x="238887" y="267072"/>
                  </a:cubicBezTo>
                  <a:cubicBezTo>
                    <a:pt x="239446" y="264558"/>
                    <a:pt x="239725" y="261904"/>
                    <a:pt x="239725" y="259110"/>
                  </a:cubicBezTo>
                  <a:cubicBezTo>
                    <a:pt x="241402" y="255198"/>
                    <a:pt x="240564" y="251286"/>
                    <a:pt x="237211" y="247375"/>
                  </a:cubicBezTo>
                  <a:lnTo>
                    <a:pt x="217932" y="256595"/>
                  </a:lnTo>
                  <a:lnTo>
                    <a:pt x="188595" y="270844"/>
                  </a:lnTo>
                  <a:cubicBezTo>
                    <a:pt x="185801" y="271962"/>
                    <a:pt x="182309" y="273499"/>
                    <a:pt x="178118" y="275455"/>
                  </a:cubicBezTo>
                  <a:cubicBezTo>
                    <a:pt x="173927" y="277410"/>
                    <a:pt x="169037" y="279226"/>
                    <a:pt x="163449" y="280903"/>
                  </a:cubicBezTo>
                  <a:cubicBezTo>
                    <a:pt x="158979" y="282020"/>
                    <a:pt x="155626" y="282579"/>
                    <a:pt x="153391" y="282579"/>
                  </a:cubicBezTo>
                  <a:cubicBezTo>
                    <a:pt x="149479" y="282579"/>
                    <a:pt x="146406" y="281741"/>
                    <a:pt x="144171" y="280065"/>
                  </a:cubicBezTo>
                  <a:cubicBezTo>
                    <a:pt x="141935" y="277271"/>
                    <a:pt x="140259" y="274756"/>
                    <a:pt x="139141" y="272521"/>
                  </a:cubicBezTo>
                  <a:cubicBezTo>
                    <a:pt x="138583" y="270844"/>
                    <a:pt x="138024" y="269028"/>
                    <a:pt x="137465" y="267072"/>
                  </a:cubicBezTo>
                  <a:cubicBezTo>
                    <a:pt x="136906" y="265117"/>
                    <a:pt x="136347" y="263301"/>
                    <a:pt x="135789" y="261624"/>
                  </a:cubicBezTo>
                  <a:cubicBezTo>
                    <a:pt x="135230" y="259948"/>
                    <a:pt x="134112" y="258271"/>
                    <a:pt x="132436" y="256595"/>
                  </a:cubicBezTo>
                  <a:cubicBezTo>
                    <a:pt x="131318" y="255477"/>
                    <a:pt x="130759" y="254639"/>
                    <a:pt x="130759" y="254080"/>
                  </a:cubicBezTo>
                  <a:cubicBezTo>
                    <a:pt x="131877" y="252404"/>
                    <a:pt x="131877" y="251007"/>
                    <a:pt x="130759" y="249889"/>
                  </a:cubicBezTo>
                  <a:cubicBezTo>
                    <a:pt x="129642" y="248772"/>
                    <a:pt x="129083" y="247934"/>
                    <a:pt x="129083" y="247375"/>
                  </a:cubicBezTo>
                  <a:cubicBezTo>
                    <a:pt x="127965" y="246257"/>
                    <a:pt x="127407" y="245140"/>
                    <a:pt x="127407" y="244022"/>
                  </a:cubicBezTo>
                  <a:cubicBezTo>
                    <a:pt x="127407" y="242904"/>
                    <a:pt x="128245" y="241787"/>
                    <a:pt x="129921" y="240669"/>
                  </a:cubicBezTo>
                  <a:lnTo>
                    <a:pt x="136627" y="238155"/>
                  </a:lnTo>
                  <a:cubicBezTo>
                    <a:pt x="135509" y="235361"/>
                    <a:pt x="135649" y="232846"/>
                    <a:pt x="137046" y="230611"/>
                  </a:cubicBezTo>
                  <a:cubicBezTo>
                    <a:pt x="138443" y="228376"/>
                    <a:pt x="141097" y="227258"/>
                    <a:pt x="145009" y="227258"/>
                  </a:cubicBezTo>
                  <a:cubicBezTo>
                    <a:pt x="150038" y="227258"/>
                    <a:pt x="153950" y="227537"/>
                    <a:pt x="156744" y="228096"/>
                  </a:cubicBezTo>
                  <a:cubicBezTo>
                    <a:pt x="162890" y="230331"/>
                    <a:pt x="169875" y="228934"/>
                    <a:pt x="177699" y="223905"/>
                  </a:cubicBezTo>
                  <a:cubicBezTo>
                    <a:pt x="178816" y="222788"/>
                    <a:pt x="179375" y="221111"/>
                    <a:pt x="179375" y="218876"/>
                  </a:cubicBezTo>
                  <a:lnTo>
                    <a:pt x="178537" y="177804"/>
                  </a:lnTo>
                  <a:cubicBezTo>
                    <a:pt x="178537" y="171099"/>
                    <a:pt x="178816" y="165371"/>
                    <a:pt x="179375" y="160621"/>
                  </a:cubicBezTo>
                  <a:cubicBezTo>
                    <a:pt x="179934" y="155871"/>
                    <a:pt x="180493" y="151820"/>
                    <a:pt x="181051" y="148467"/>
                  </a:cubicBezTo>
                  <a:cubicBezTo>
                    <a:pt x="182169" y="138409"/>
                    <a:pt x="182728" y="130586"/>
                    <a:pt x="182728" y="124998"/>
                  </a:cubicBezTo>
                  <a:cubicBezTo>
                    <a:pt x="182728" y="123880"/>
                    <a:pt x="182448" y="122902"/>
                    <a:pt x="181890" y="122064"/>
                  </a:cubicBezTo>
                  <a:cubicBezTo>
                    <a:pt x="181331" y="121226"/>
                    <a:pt x="180772" y="120527"/>
                    <a:pt x="180213" y="119968"/>
                  </a:cubicBezTo>
                  <a:cubicBezTo>
                    <a:pt x="180213" y="119968"/>
                    <a:pt x="177419" y="117174"/>
                    <a:pt x="171831" y="111586"/>
                  </a:cubicBezTo>
                  <a:cubicBezTo>
                    <a:pt x="171272" y="110469"/>
                    <a:pt x="170714" y="109491"/>
                    <a:pt x="170155" y="108653"/>
                  </a:cubicBezTo>
                  <a:cubicBezTo>
                    <a:pt x="169596" y="107814"/>
                    <a:pt x="169037" y="106837"/>
                    <a:pt x="168478" y="105719"/>
                  </a:cubicBezTo>
                  <a:lnTo>
                    <a:pt x="164287" y="99852"/>
                  </a:lnTo>
                  <a:cubicBezTo>
                    <a:pt x="167640" y="97616"/>
                    <a:pt x="170714" y="97058"/>
                    <a:pt x="173508" y="98175"/>
                  </a:cubicBezTo>
                  <a:cubicBezTo>
                    <a:pt x="177978" y="100410"/>
                    <a:pt x="183007" y="102925"/>
                    <a:pt x="188595" y="105719"/>
                  </a:cubicBezTo>
                  <a:cubicBezTo>
                    <a:pt x="194183" y="108513"/>
                    <a:pt x="200051" y="111586"/>
                    <a:pt x="206197" y="114939"/>
                  </a:cubicBezTo>
                  <a:cubicBezTo>
                    <a:pt x="207315" y="115498"/>
                    <a:pt x="209271" y="117174"/>
                    <a:pt x="212065" y="119968"/>
                  </a:cubicBezTo>
                  <a:cubicBezTo>
                    <a:pt x="213182" y="119968"/>
                    <a:pt x="213741" y="120527"/>
                    <a:pt x="213741" y="121645"/>
                  </a:cubicBezTo>
                  <a:lnTo>
                    <a:pt x="213741" y="139247"/>
                  </a:lnTo>
                  <a:cubicBezTo>
                    <a:pt x="214300" y="141482"/>
                    <a:pt x="214440" y="143578"/>
                    <a:pt x="214160" y="145534"/>
                  </a:cubicBezTo>
                  <a:cubicBezTo>
                    <a:pt x="213881" y="147489"/>
                    <a:pt x="213741" y="149305"/>
                    <a:pt x="213741" y="150982"/>
                  </a:cubicBezTo>
                  <a:lnTo>
                    <a:pt x="209550" y="176966"/>
                  </a:lnTo>
                  <a:cubicBezTo>
                    <a:pt x="205639" y="192054"/>
                    <a:pt x="203403" y="201553"/>
                    <a:pt x="202845" y="205465"/>
                  </a:cubicBezTo>
                  <a:cubicBezTo>
                    <a:pt x="200051" y="209376"/>
                    <a:pt x="198374" y="211891"/>
                    <a:pt x="197815" y="213009"/>
                  </a:cubicBezTo>
                  <a:cubicBezTo>
                    <a:pt x="197815" y="213009"/>
                    <a:pt x="197955" y="213148"/>
                    <a:pt x="198235" y="213428"/>
                  </a:cubicBezTo>
                  <a:cubicBezTo>
                    <a:pt x="198514" y="213707"/>
                    <a:pt x="198654" y="213847"/>
                    <a:pt x="198654" y="213847"/>
                  </a:cubicBezTo>
                  <a:cubicBezTo>
                    <a:pt x="217094" y="205465"/>
                    <a:pt x="229108" y="199597"/>
                    <a:pt x="234696" y="196245"/>
                  </a:cubicBezTo>
                  <a:lnTo>
                    <a:pt x="232182" y="189539"/>
                  </a:lnTo>
                  <a:lnTo>
                    <a:pt x="231343" y="173613"/>
                  </a:lnTo>
                  <a:cubicBezTo>
                    <a:pt x="231343" y="171937"/>
                    <a:pt x="231064" y="170540"/>
                    <a:pt x="230505" y="169422"/>
                  </a:cubicBezTo>
                  <a:lnTo>
                    <a:pt x="231343" y="169422"/>
                  </a:lnTo>
                  <a:cubicBezTo>
                    <a:pt x="232461" y="166628"/>
                    <a:pt x="233020" y="162158"/>
                    <a:pt x="233020" y="156011"/>
                  </a:cubicBezTo>
                  <a:lnTo>
                    <a:pt x="233020" y="151820"/>
                  </a:lnTo>
                  <a:lnTo>
                    <a:pt x="233020" y="115777"/>
                  </a:lnTo>
                  <a:lnTo>
                    <a:pt x="235534" y="62971"/>
                  </a:lnTo>
                  <a:cubicBezTo>
                    <a:pt x="235534" y="52354"/>
                    <a:pt x="235814" y="44810"/>
                    <a:pt x="236373" y="40339"/>
                  </a:cubicBezTo>
                  <a:cubicBezTo>
                    <a:pt x="236373" y="35310"/>
                    <a:pt x="233858" y="29722"/>
                    <a:pt x="228829" y="23575"/>
                  </a:cubicBezTo>
                  <a:cubicBezTo>
                    <a:pt x="224917" y="19664"/>
                    <a:pt x="220167" y="12679"/>
                    <a:pt x="214579" y="2620"/>
                  </a:cubicBezTo>
                  <a:lnTo>
                    <a:pt x="212065" y="944"/>
                  </a:lnTo>
                  <a:cubicBezTo>
                    <a:pt x="213462" y="106"/>
                    <a:pt x="215138" y="-174"/>
                    <a:pt x="217094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endParaRPr>
            </a:p>
          </p:txBody>
        </p:sp>
        <p:sp>
          <p:nvSpPr>
            <p:cNvPr id="41" name="任意多边形: 形状 40"/>
            <p:cNvSpPr/>
            <p:nvPr/>
          </p:nvSpPr>
          <p:spPr>
            <a:xfrm>
              <a:off x="6824573" y="3262143"/>
              <a:ext cx="662468" cy="748684"/>
            </a:xfrm>
            <a:custGeom>
              <a:avLst/>
              <a:gdLst/>
              <a:ahLst/>
              <a:cxnLst/>
              <a:rect l="l" t="t" r="r" b="b"/>
              <a:pathLst>
                <a:path w="485798" h="549021">
                  <a:moveTo>
                    <a:pt x="401139" y="364617"/>
                  </a:moveTo>
                  <a:lnTo>
                    <a:pt x="404492" y="366293"/>
                  </a:lnTo>
                  <a:cubicBezTo>
                    <a:pt x="405610" y="366852"/>
                    <a:pt x="406588" y="367411"/>
                    <a:pt x="407426" y="367969"/>
                  </a:cubicBezTo>
                  <a:cubicBezTo>
                    <a:pt x="408264" y="368528"/>
                    <a:pt x="409242" y="368808"/>
                    <a:pt x="410360" y="368808"/>
                  </a:cubicBezTo>
                  <a:cubicBezTo>
                    <a:pt x="413712" y="369366"/>
                    <a:pt x="415948" y="371043"/>
                    <a:pt x="417065" y="373837"/>
                  </a:cubicBezTo>
                  <a:cubicBezTo>
                    <a:pt x="418183" y="376631"/>
                    <a:pt x="419021" y="378587"/>
                    <a:pt x="419580" y="379704"/>
                  </a:cubicBezTo>
                  <a:cubicBezTo>
                    <a:pt x="420697" y="381939"/>
                    <a:pt x="421815" y="384454"/>
                    <a:pt x="422933" y="387248"/>
                  </a:cubicBezTo>
                  <a:cubicBezTo>
                    <a:pt x="424050" y="390042"/>
                    <a:pt x="425727" y="393395"/>
                    <a:pt x="427962" y="397306"/>
                  </a:cubicBezTo>
                  <a:lnTo>
                    <a:pt x="434668" y="405688"/>
                  </a:lnTo>
                  <a:cubicBezTo>
                    <a:pt x="436903" y="409600"/>
                    <a:pt x="439417" y="413232"/>
                    <a:pt x="442211" y="416585"/>
                  </a:cubicBezTo>
                  <a:cubicBezTo>
                    <a:pt x="445005" y="419938"/>
                    <a:pt x="447520" y="423291"/>
                    <a:pt x="449755" y="426643"/>
                  </a:cubicBezTo>
                  <a:cubicBezTo>
                    <a:pt x="450314" y="427202"/>
                    <a:pt x="451990" y="430276"/>
                    <a:pt x="454784" y="435864"/>
                  </a:cubicBezTo>
                  <a:lnTo>
                    <a:pt x="460652" y="440055"/>
                  </a:lnTo>
                  <a:cubicBezTo>
                    <a:pt x="462328" y="441731"/>
                    <a:pt x="464703" y="444525"/>
                    <a:pt x="467776" y="448437"/>
                  </a:cubicBezTo>
                  <a:cubicBezTo>
                    <a:pt x="470850" y="452348"/>
                    <a:pt x="474063" y="455422"/>
                    <a:pt x="477416" y="457657"/>
                  </a:cubicBezTo>
                  <a:cubicBezTo>
                    <a:pt x="483004" y="462686"/>
                    <a:pt x="485798" y="469671"/>
                    <a:pt x="485798" y="478612"/>
                  </a:cubicBezTo>
                  <a:cubicBezTo>
                    <a:pt x="485798" y="481965"/>
                    <a:pt x="484540" y="484759"/>
                    <a:pt x="482026" y="486994"/>
                  </a:cubicBezTo>
                  <a:cubicBezTo>
                    <a:pt x="479511" y="489229"/>
                    <a:pt x="477974" y="490626"/>
                    <a:pt x="477416" y="491185"/>
                  </a:cubicBezTo>
                  <a:cubicBezTo>
                    <a:pt x="476298" y="491744"/>
                    <a:pt x="475180" y="493420"/>
                    <a:pt x="474063" y="496214"/>
                  </a:cubicBezTo>
                  <a:cubicBezTo>
                    <a:pt x="472945" y="500126"/>
                    <a:pt x="470710" y="502640"/>
                    <a:pt x="467357" y="503758"/>
                  </a:cubicBezTo>
                  <a:cubicBezTo>
                    <a:pt x="466240" y="503758"/>
                    <a:pt x="465122" y="504456"/>
                    <a:pt x="464004" y="505853"/>
                  </a:cubicBezTo>
                  <a:cubicBezTo>
                    <a:pt x="462887" y="507250"/>
                    <a:pt x="461769" y="508228"/>
                    <a:pt x="460652" y="508787"/>
                  </a:cubicBezTo>
                  <a:cubicBezTo>
                    <a:pt x="458975" y="509346"/>
                    <a:pt x="455343" y="511581"/>
                    <a:pt x="449755" y="515493"/>
                  </a:cubicBezTo>
                  <a:lnTo>
                    <a:pt x="443049" y="517169"/>
                  </a:lnTo>
                  <a:cubicBezTo>
                    <a:pt x="435226" y="521639"/>
                    <a:pt x="425866" y="525272"/>
                    <a:pt x="414970" y="528066"/>
                  </a:cubicBezTo>
                  <a:cubicBezTo>
                    <a:pt x="404073" y="530860"/>
                    <a:pt x="396669" y="532815"/>
                    <a:pt x="392757" y="533933"/>
                  </a:cubicBezTo>
                  <a:cubicBezTo>
                    <a:pt x="384375" y="536168"/>
                    <a:pt x="376273" y="537845"/>
                    <a:pt x="368450" y="538962"/>
                  </a:cubicBezTo>
                  <a:cubicBezTo>
                    <a:pt x="361185" y="540639"/>
                    <a:pt x="348892" y="542594"/>
                    <a:pt x="331569" y="544830"/>
                  </a:cubicBezTo>
                  <a:cubicBezTo>
                    <a:pt x="321510" y="546506"/>
                    <a:pt x="312290" y="547344"/>
                    <a:pt x="303908" y="547344"/>
                  </a:cubicBezTo>
                  <a:cubicBezTo>
                    <a:pt x="291056" y="547344"/>
                    <a:pt x="281556" y="547065"/>
                    <a:pt x="275409" y="546506"/>
                  </a:cubicBezTo>
                  <a:lnTo>
                    <a:pt x="231823" y="541477"/>
                  </a:lnTo>
                  <a:cubicBezTo>
                    <a:pt x="228470" y="541477"/>
                    <a:pt x="224698" y="540918"/>
                    <a:pt x="220507" y="539800"/>
                  </a:cubicBezTo>
                  <a:cubicBezTo>
                    <a:pt x="216316" y="538683"/>
                    <a:pt x="213383" y="537845"/>
                    <a:pt x="211706" y="537286"/>
                  </a:cubicBezTo>
                  <a:cubicBezTo>
                    <a:pt x="203324" y="535609"/>
                    <a:pt x="189913" y="531418"/>
                    <a:pt x="171473" y="524713"/>
                  </a:cubicBezTo>
                  <a:cubicBezTo>
                    <a:pt x="165326" y="521360"/>
                    <a:pt x="158900" y="517448"/>
                    <a:pt x="152194" y="512978"/>
                  </a:cubicBezTo>
                  <a:cubicBezTo>
                    <a:pt x="141577" y="506831"/>
                    <a:pt x="135151" y="498449"/>
                    <a:pt x="132915" y="487832"/>
                  </a:cubicBezTo>
                  <a:cubicBezTo>
                    <a:pt x="131798" y="481685"/>
                    <a:pt x="131239" y="472744"/>
                    <a:pt x="131239" y="461010"/>
                  </a:cubicBezTo>
                  <a:cubicBezTo>
                    <a:pt x="132357" y="450392"/>
                    <a:pt x="134871" y="442849"/>
                    <a:pt x="138783" y="438378"/>
                  </a:cubicBezTo>
                  <a:cubicBezTo>
                    <a:pt x="142136" y="431673"/>
                    <a:pt x="144930" y="426923"/>
                    <a:pt x="147165" y="424129"/>
                  </a:cubicBezTo>
                  <a:cubicBezTo>
                    <a:pt x="152753" y="414070"/>
                    <a:pt x="157503" y="406806"/>
                    <a:pt x="161414" y="402336"/>
                  </a:cubicBezTo>
                  <a:cubicBezTo>
                    <a:pt x="167002" y="393954"/>
                    <a:pt x="172311" y="388086"/>
                    <a:pt x="177340" y="384733"/>
                  </a:cubicBezTo>
                  <a:cubicBezTo>
                    <a:pt x="177899" y="384175"/>
                    <a:pt x="179016" y="382917"/>
                    <a:pt x="180693" y="380961"/>
                  </a:cubicBezTo>
                  <a:cubicBezTo>
                    <a:pt x="182369" y="379006"/>
                    <a:pt x="184884" y="377469"/>
                    <a:pt x="188237" y="376351"/>
                  </a:cubicBezTo>
                  <a:cubicBezTo>
                    <a:pt x="188237" y="380263"/>
                    <a:pt x="187678" y="383336"/>
                    <a:pt x="186560" y="385572"/>
                  </a:cubicBezTo>
                  <a:cubicBezTo>
                    <a:pt x="182090" y="391718"/>
                    <a:pt x="179855" y="397865"/>
                    <a:pt x="179855" y="404012"/>
                  </a:cubicBezTo>
                  <a:cubicBezTo>
                    <a:pt x="179296" y="409041"/>
                    <a:pt x="178178" y="414490"/>
                    <a:pt x="176502" y="420357"/>
                  </a:cubicBezTo>
                  <a:cubicBezTo>
                    <a:pt x="174825" y="426224"/>
                    <a:pt x="173428" y="430834"/>
                    <a:pt x="172311" y="434187"/>
                  </a:cubicBezTo>
                  <a:cubicBezTo>
                    <a:pt x="170634" y="438658"/>
                    <a:pt x="169237" y="445643"/>
                    <a:pt x="168120" y="455142"/>
                  </a:cubicBezTo>
                  <a:cubicBezTo>
                    <a:pt x="168120" y="456819"/>
                    <a:pt x="169237" y="460451"/>
                    <a:pt x="171473" y="466039"/>
                  </a:cubicBezTo>
                  <a:cubicBezTo>
                    <a:pt x="171473" y="467715"/>
                    <a:pt x="171752" y="470370"/>
                    <a:pt x="172311" y="474002"/>
                  </a:cubicBezTo>
                  <a:cubicBezTo>
                    <a:pt x="172870" y="477634"/>
                    <a:pt x="173708" y="480847"/>
                    <a:pt x="174825" y="483641"/>
                  </a:cubicBezTo>
                  <a:cubicBezTo>
                    <a:pt x="179855" y="488670"/>
                    <a:pt x="184046" y="491744"/>
                    <a:pt x="187398" y="492861"/>
                  </a:cubicBezTo>
                  <a:cubicBezTo>
                    <a:pt x="200251" y="497890"/>
                    <a:pt x="213383" y="500405"/>
                    <a:pt x="226794" y="500405"/>
                  </a:cubicBezTo>
                  <a:cubicBezTo>
                    <a:pt x="247469" y="500405"/>
                    <a:pt x="263116" y="500126"/>
                    <a:pt x="273733" y="499567"/>
                  </a:cubicBezTo>
                  <a:cubicBezTo>
                    <a:pt x="289379" y="498449"/>
                    <a:pt x="303629" y="496773"/>
                    <a:pt x="316481" y="494538"/>
                  </a:cubicBezTo>
                  <a:lnTo>
                    <a:pt x="376832" y="480288"/>
                  </a:lnTo>
                  <a:cubicBezTo>
                    <a:pt x="381302" y="479171"/>
                    <a:pt x="388008" y="476935"/>
                    <a:pt x="396948" y="473583"/>
                  </a:cubicBezTo>
                  <a:lnTo>
                    <a:pt x="413712" y="468553"/>
                  </a:lnTo>
                  <a:cubicBezTo>
                    <a:pt x="414830" y="468553"/>
                    <a:pt x="415389" y="467156"/>
                    <a:pt x="415389" y="464362"/>
                  </a:cubicBezTo>
                  <a:cubicBezTo>
                    <a:pt x="416506" y="463245"/>
                    <a:pt x="416786" y="461568"/>
                    <a:pt x="416227" y="459333"/>
                  </a:cubicBezTo>
                  <a:cubicBezTo>
                    <a:pt x="413433" y="442010"/>
                    <a:pt x="411477" y="430834"/>
                    <a:pt x="410360" y="425805"/>
                  </a:cubicBezTo>
                  <a:lnTo>
                    <a:pt x="407845" y="402336"/>
                  </a:lnTo>
                  <a:cubicBezTo>
                    <a:pt x="407845" y="400100"/>
                    <a:pt x="407566" y="398284"/>
                    <a:pt x="407007" y="396887"/>
                  </a:cubicBezTo>
                  <a:cubicBezTo>
                    <a:pt x="406448" y="395490"/>
                    <a:pt x="405889" y="394233"/>
                    <a:pt x="405330" y="393115"/>
                  </a:cubicBezTo>
                  <a:lnTo>
                    <a:pt x="402816" y="375513"/>
                  </a:lnTo>
                  <a:cubicBezTo>
                    <a:pt x="401698" y="371043"/>
                    <a:pt x="401139" y="367411"/>
                    <a:pt x="401139" y="364617"/>
                  </a:cubicBezTo>
                  <a:close/>
                  <a:moveTo>
                    <a:pt x="246072" y="300913"/>
                  </a:moveTo>
                  <a:lnTo>
                    <a:pt x="254454" y="300913"/>
                  </a:lnTo>
                  <a:cubicBezTo>
                    <a:pt x="263954" y="302031"/>
                    <a:pt x="275689" y="305663"/>
                    <a:pt x="289659" y="311810"/>
                  </a:cubicBezTo>
                  <a:lnTo>
                    <a:pt x="293012" y="316001"/>
                  </a:lnTo>
                  <a:cubicBezTo>
                    <a:pt x="297482" y="321589"/>
                    <a:pt x="300835" y="325221"/>
                    <a:pt x="303070" y="326898"/>
                  </a:cubicBezTo>
                  <a:cubicBezTo>
                    <a:pt x="308658" y="331927"/>
                    <a:pt x="311731" y="335280"/>
                    <a:pt x="312290" y="336956"/>
                  </a:cubicBezTo>
                  <a:cubicBezTo>
                    <a:pt x="314525" y="339191"/>
                    <a:pt x="316202" y="340309"/>
                    <a:pt x="317319" y="340309"/>
                  </a:cubicBezTo>
                  <a:cubicBezTo>
                    <a:pt x="320672" y="341985"/>
                    <a:pt x="322349" y="343941"/>
                    <a:pt x="322349" y="346176"/>
                  </a:cubicBezTo>
                  <a:cubicBezTo>
                    <a:pt x="322349" y="347294"/>
                    <a:pt x="322069" y="348132"/>
                    <a:pt x="321510" y="348691"/>
                  </a:cubicBezTo>
                  <a:cubicBezTo>
                    <a:pt x="321510" y="349808"/>
                    <a:pt x="321790" y="350786"/>
                    <a:pt x="322349" y="351624"/>
                  </a:cubicBezTo>
                  <a:cubicBezTo>
                    <a:pt x="322907" y="352463"/>
                    <a:pt x="323187" y="353161"/>
                    <a:pt x="323187" y="353720"/>
                  </a:cubicBezTo>
                  <a:cubicBezTo>
                    <a:pt x="323187" y="354838"/>
                    <a:pt x="322907" y="356095"/>
                    <a:pt x="322349" y="357492"/>
                  </a:cubicBezTo>
                  <a:cubicBezTo>
                    <a:pt x="321790" y="358889"/>
                    <a:pt x="321510" y="360146"/>
                    <a:pt x="321510" y="361264"/>
                  </a:cubicBezTo>
                  <a:cubicBezTo>
                    <a:pt x="321510" y="370763"/>
                    <a:pt x="318996" y="379425"/>
                    <a:pt x="313967" y="387248"/>
                  </a:cubicBezTo>
                  <a:cubicBezTo>
                    <a:pt x="312290" y="389483"/>
                    <a:pt x="310753" y="391579"/>
                    <a:pt x="309357" y="393535"/>
                  </a:cubicBezTo>
                  <a:cubicBezTo>
                    <a:pt x="307960" y="395490"/>
                    <a:pt x="306423" y="397306"/>
                    <a:pt x="304746" y="398983"/>
                  </a:cubicBezTo>
                  <a:cubicBezTo>
                    <a:pt x="299717" y="406247"/>
                    <a:pt x="293012" y="414070"/>
                    <a:pt x="284630" y="422452"/>
                  </a:cubicBezTo>
                  <a:cubicBezTo>
                    <a:pt x="282953" y="424129"/>
                    <a:pt x="279042" y="426364"/>
                    <a:pt x="272895" y="429158"/>
                  </a:cubicBezTo>
                  <a:cubicBezTo>
                    <a:pt x="263954" y="435864"/>
                    <a:pt x="257248" y="440613"/>
                    <a:pt x="252778" y="443407"/>
                  </a:cubicBezTo>
                  <a:lnTo>
                    <a:pt x="231823" y="452628"/>
                  </a:lnTo>
                  <a:lnTo>
                    <a:pt x="223441" y="454304"/>
                  </a:lnTo>
                  <a:cubicBezTo>
                    <a:pt x="220647" y="454304"/>
                    <a:pt x="218971" y="453745"/>
                    <a:pt x="218412" y="452628"/>
                  </a:cubicBezTo>
                  <a:cubicBezTo>
                    <a:pt x="217853" y="451510"/>
                    <a:pt x="217154" y="450672"/>
                    <a:pt x="216316" y="450113"/>
                  </a:cubicBezTo>
                  <a:cubicBezTo>
                    <a:pt x="215478" y="449554"/>
                    <a:pt x="214780" y="448995"/>
                    <a:pt x="214221" y="448437"/>
                  </a:cubicBezTo>
                  <a:cubicBezTo>
                    <a:pt x="211427" y="446201"/>
                    <a:pt x="210030" y="443407"/>
                    <a:pt x="210030" y="440055"/>
                  </a:cubicBezTo>
                  <a:cubicBezTo>
                    <a:pt x="209471" y="439496"/>
                    <a:pt x="208633" y="438937"/>
                    <a:pt x="207515" y="438378"/>
                  </a:cubicBezTo>
                  <a:cubicBezTo>
                    <a:pt x="206398" y="437819"/>
                    <a:pt x="205280" y="436702"/>
                    <a:pt x="204162" y="435025"/>
                  </a:cubicBezTo>
                  <a:cubicBezTo>
                    <a:pt x="204162" y="435025"/>
                    <a:pt x="204302" y="434886"/>
                    <a:pt x="204581" y="434606"/>
                  </a:cubicBezTo>
                  <a:cubicBezTo>
                    <a:pt x="204861" y="434327"/>
                    <a:pt x="205001" y="434187"/>
                    <a:pt x="205001" y="434187"/>
                  </a:cubicBezTo>
                  <a:cubicBezTo>
                    <a:pt x="205001" y="431952"/>
                    <a:pt x="204442" y="430834"/>
                    <a:pt x="203324" y="430834"/>
                  </a:cubicBezTo>
                  <a:cubicBezTo>
                    <a:pt x="202207" y="427482"/>
                    <a:pt x="201648" y="425246"/>
                    <a:pt x="201648" y="424129"/>
                  </a:cubicBezTo>
                  <a:cubicBezTo>
                    <a:pt x="201648" y="421894"/>
                    <a:pt x="202207" y="419100"/>
                    <a:pt x="203324" y="415747"/>
                  </a:cubicBezTo>
                  <a:lnTo>
                    <a:pt x="203324" y="408203"/>
                  </a:lnTo>
                  <a:lnTo>
                    <a:pt x="208353" y="413232"/>
                  </a:lnTo>
                  <a:cubicBezTo>
                    <a:pt x="210589" y="415467"/>
                    <a:pt x="211986" y="415467"/>
                    <a:pt x="212544" y="413232"/>
                  </a:cubicBezTo>
                  <a:cubicBezTo>
                    <a:pt x="218132" y="405409"/>
                    <a:pt x="225676" y="398145"/>
                    <a:pt x="235176" y="391439"/>
                  </a:cubicBezTo>
                  <a:cubicBezTo>
                    <a:pt x="249146" y="380822"/>
                    <a:pt x="259763" y="369366"/>
                    <a:pt x="267027" y="357073"/>
                  </a:cubicBezTo>
                  <a:cubicBezTo>
                    <a:pt x="272615" y="350367"/>
                    <a:pt x="276806" y="341147"/>
                    <a:pt x="279600" y="329412"/>
                  </a:cubicBezTo>
                  <a:cubicBezTo>
                    <a:pt x="279600" y="327177"/>
                    <a:pt x="278623" y="325221"/>
                    <a:pt x="276667" y="323545"/>
                  </a:cubicBezTo>
                  <a:cubicBezTo>
                    <a:pt x="274711" y="321868"/>
                    <a:pt x="272615" y="321030"/>
                    <a:pt x="270380" y="321030"/>
                  </a:cubicBezTo>
                  <a:cubicBezTo>
                    <a:pt x="257528" y="322148"/>
                    <a:pt x="246631" y="324383"/>
                    <a:pt x="237690" y="327736"/>
                  </a:cubicBezTo>
                  <a:cubicBezTo>
                    <a:pt x="237132" y="328853"/>
                    <a:pt x="235455" y="329412"/>
                    <a:pt x="232661" y="329412"/>
                  </a:cubicBezTo>
                  <a:cubicBezTo>
                    <a:pt x="231544" y="329971"/>
                    <a:pt x="229867" y="330669"/>
                    <a:pt x="227632" y="331508"/>
                  </a:cubicBezTo>
                  <a:cubicBezTo>
                    <a:pt x="225397" y="332346"/>
                    <a:pt x="224000" y="333603"/>
                    <a:pt x="223441" y="335280"/>
                  </a:cubicBezTo>
                  <a:cubicBezTo>
                    <a:pt x="223441" y="335838"/>
                    <a:pt x="223022" y="336397"/>
                    <a:pt x="222184" y="336956"/>
                  </a:cubicBezTo>
                  <a:cubicBezTo>
                    <a:pt x="221345" y="337515"/>
                    <a:pt x="220647" y="337794"/>
                    <a:pt x="220088" y="337794"/>
                  </a:cubicBezTo>
                  <a:cubicBezTo>
                    <a:pt x="214500" y="338912"/>
                    <a:pt x="210309" y="339471"/>
                    <a:pt x="207515" y="339471"/>
                  </a:cubicBezTo>
                  <a:lnTo>
                    <a:pt x="172311" y="337794"/>
                  </a:lnTo>
                  <a:cubicBezTo>
                    <a:pt x="170634" y="336677"/>
                    <a:pt x="167561" y="335559"/>
                    <a:pt x="163091" y="334441"/>
                  </a:cubicBezTo>
                  <a:cubicBezTo>
                    <a:pt x="162532" y="334441"/>
                    <a:pt x="161414" y="333044"/>
                    <a:pt x="159738" y="330250"/>
                  </a:cubicBezTo>
                  <a:lnTo>
                    <a:pt x="156385" y="326059"/>
                  </a:lnTo>
                  <a:cubicBezTo>
                    <a:pt x="157503" y="325501"/>
                    <a:pt x="158481" y="324942"/>
                    <a:pt x="159319" y="324383"/>
                  </a:cubicBezTo>
                  <a:cubicBezTo>
                    <a:pt x="160157" y="323824"/>
                    <a:pt x="161135" y="323265"/>
                    <a:pt x="162252" y="322707"/>
                  </a:cubicBezTo>
                  <a:lnTo>
                    <a:pt x="173149" y="317677"/>
                  </a:lnTo>
                  <a:cubicBezTo>
                    <a:pt x="175384" y="317119"/>
                    <a:pt x="178737" y="315722"/>
                    <a:pt x="183207" y="313486"/>
                  </a:cubicBezTo>
                  <a:cubicBezTo>
                    <a:pt x="185443" y="312928"/>
                    <a:pt x="187817" y="312229"/>
                    <a:pt x="190332" y="311391"/>
                  </a:cubicBezTo>
                  <a:cubicBezTo>
                    <a:pt x="192847" y="310553"/>
                    <a:pt x="195222" y="310134"/>
                    <a:pt x="197457" y="310134"/>
                  </a:cubicBezTo>
                  <a:cubicBezTo>
                    <a:pt x="201927" y="309016"/>
                    <a:pt x="206537" y="307619"/>
                    <a:pt x="211287" y="305943"/>
                  </a:cubicBezTo>
                  <a:cubicBezTo>
                    <a:pt x="216037" y="304266"/>
                    <a:pt x="221206" y="302869"/>
                    <a:pt x="226794" y="301752"/>
                  </a:cubicBezTo>
                  <a:cubicBezTo>
                    <a:pt x="231264" y="301193"/>
                    <a:pt x="237690" y="300913"/>
                    <a:pt x="246072" y="300913"/>
                  </a:cubicBezTo>
                  <a:close/>
                  <a:moveTo>
                    <a:pt x="123695" y="231343"/>
                  </a:moveTo>
                  <a:cubicBezTo>
                    <a:pt x="119225" y="231902"/>
                    <a:pt x="115034" y="233019"/>
                    <a:pt x="111122" y="234696"/>
                  </a:cubicBezTo>
                  <a:cubicBezTo>
                    <a:pt x="107211" y="236372"/>
                    <a:pt x="104137" y="238607"/>
                    <a:pt x="101902" y="241401"/>
                  </a:cubicBezTo>
                  <a:cubicBezTo>
                    <a:pt x="106931" y="239725"/>
                    <a:pt x="114475" y="236651"/>
                    <a:pt x="124533" y="232181"/>
                  </a:cubicBezTo>
                  <a:cubicBezTo>
                    <a:pt x="124533" y="232181"/>
                    <a:pt x="124394" y="232041"/>
                    <a:pt x="124114" y="231762"/>
                  </a:cubicBezTo>
                  <a:cubicBezTo>
                    <a:pt x="123835" y="231483"/>
                    <a:pt x="123695" y="231343"/>
                    <a:pt x="123695" y="231343"/>
                  </a:cubicBezTo>
                  <a:close/>
                  <a:moveTo>
                    <a:pt x="165605" y="0"/>
                  </a:moveTo>
                  <a:lnTo>
                    <a:pt x="168120" y="0"/>
                  </a:lnTo>
                  <a:cubicBezTo>
                    <a:pt x="175384" y="5588"/>
                    <a:pt x="181252" y="10896"/>
                    <a:pt x="185722" y="15925"/>
                  </a:cubicBezTo>
                  <a:cubicBezTo>
                    <a:pt x="196339" y="24866"/>
                    <a:pt x="206677" y="35204"/>
                    <a:pt x="216735" y="46939"/>
                  </a:cubicBezTo>
                  <a:cubicBezTo>
                    <a:pt x="217853" y="48056"/>
                    <a:pt x="218412" y="48615"/>
                    <a:pt x="218412" y="48615"/>
                  </a:cubicBezTo>
                  <a:cubicBezTo>
                    <a:pt x="218412" y="50292"/>
                    <a:pt x="218272" y="53086"/>
                    <a:pt x="217993" y="56997"/>
                  </a:cubicBezTo>
                  <a:cubicBezTo>
                    <a:pt x="217713" y="60909"/>
                    <a:pt x="216456" y="64262"/>
                    <a:pt x="214221" y="67056"/>
                  </a:cubicBezTo>
                  <a:cubicBezTo>
                    <a:pt x="208633" y="74879"/>
                    <a:pt x="204721" y="80746"/>
                    <a:pt x="202486" y="84658"/>
                  </a:cubicBezTo>
                  <a:lnTo>
                    <a:pt x="192428" y="99745"/>
                  </a:lnTo>
                  <a:lnTo>
                    <a:pt x="179016" y="119024"/>
                  </a:lnTo>
                  <a:cubicBezTo>
                    <a:pt x="181252" y="117906"/>
                    <a:pt x="185443" y="116230"/>
                    <a:pt x="191589" y="113995"/>
                  </a:cubicBezTo>
                  <a:cubicBezTo>
                    <a:pt x="206118" y="107289"/>
                    <a:pt x="223162" y="101981"/>
                    <a:pt x="242720" y="98069"/>
                  </a:cubicBezTo>
                  <a:cubicBezTo>
                    <a:pt x="246631" y="97510"/>
                    <a:pt x="252778" y="97231"/>
                    <a:pt x="261160" y="97231"/>
                  </a:cubicBezTo>
                  <a:lnTo>
                    <a:pt x="269542" y="97231"/>
                  </a:lnTo>
                  <a:cubicBezTo>
                    <a:pt x="271777" y="97231"/>
                    <a:pt x="274571" y="97790"/>
                    <a:pt x="277924" y="98907"/>
                  </a:cubicBezTo>
                  <a:cubicBezTo>
                    <a:pt x="281277" y="100025"/>
                    <a:pt x="284071" y="100863"/>
                    <a:pt x="286306" y="101422"/>
                  </a:cubicBezTo>
                  <a:cubicBezTo>
                    <a:pt x="286865" y="101422"/>
                    <a:pt x="287284" y="101422"/>
                    <a:pt x="287563" y="101422"/>
                  </a:cubicBezTo>
                  <a:cubicBezTo>
                    <a:pt x="287843" y="101422"/>
                    <a:pt x="287982" y="101701"/>
                    <a:pt x="287982" y="102260"/>
                  </a:cubicBezTo>
                  <a:cubicBezTo>
                    <a:pt x="289659" y="103936"/>
                    <a:pt x="292313" y="105613"/>
                    <a:pt x="295945" y="107289"/>
                  </a:cubicBezTo>
                  <a:cubicBezTo>
                    <a:pt x="299577" y="108966"/>
                    <a:pt x="302232" y="110083"/>
                    <a:pt x="303908" y="110642"/>
                  </a:cubicBezTo>
                  <a:cubicBezTo>
                    <a:pt x="306702" y="112877"/>
                    <a:pt x="310334" y="116789"/>
                    <a:pt x="314805" y="122377"/>
                  </a:cubicBezTo>
                  <a:cubicBezTo>
                    <a:pt x="318158" y="125171"/>
                    <a:pt x="318716" y="127965"/>
                    <a:pt x="316481" y="130759"/>
                  </a:cubicBezTo>
                  <a:cubicBezTo>
                    <a:pt x="315922" y="131318"/>
                    <a:pt x="316062" y="132156"/>
                    <a:pt x="316900" y="133273"/>
                  </a:cubicBezTo>
                  <a:cubicBezTo>
                    <a:pt x="317738" y="134391"/>
                    <a:pt x="318158" y="135229"/>
                    <a:pt x="318158" y="135788"/>
                  </a:cubicBezTo>
                  <a:cubicBezTo>
                    <a:pt x="317040" y="140258"/>
                    <a:pt x="315084" y="142494"/>
                    <a:pt x="312290" y="142494"/>
                  </a:cubicBezTo>
                  <a:lnTo>
                    <a:pt x="311452" y="142494"/>
                  </a:lnTo>
                  <a:cubicBezTo>
                    <a:pt x="309776" y="143052"/>
                    <a:pt x="307680" y="144589"/>
                    <a:pt x="305166" y="147104"/>
                  </a:cubicBezTo>
                  <a:cubicBezTo>
                    <a:pt x="302651" y="149618"/>
                    <a:pt x="300555" y="151155"/>
                    <a:pt x="298879" y="151714"/>
                  </a:cubicBezTo>
                  <a:cubicBezTo>
                    <a:pt x="297761" y="152831"/>
                    <a:pt x="295387" y="155067"/>
                    <a:pt x="291754" y="158419"/>
                  </a:cubicBezTo>
                  <a:cubicBezTo>
                    <a:pt x="288122" y="161772"/>
                    <a:pt x="284071" y="164007"/>
                    <a:pt x="279600" y="165125"/>
                  </a:cubicBezTo>
                  <a:lnTo>
                    <a:pt x="275409" y="168478"/>
                  </a:lnTo>
                  <a:cubicBezTo>
                    <a:pt x="273174" y="169595"/>
                    <a:pt x="270939" y="170853"/>
                    <a:pt x="268704" y="172250"/>
                  </a:cubicBezTo>
                  <a:cubicBezTo>
                    <a:pt x="266469" y="173647"/>
                    <a:pt x="263954" y="174904"/>
                    <a:pt x="261160" y="176022"/>
                  </a:cubicBezTo>
                  <a:lnTo>
                    <a:pt x="251102" y="181889"/>
                  </a:lnTo>
                  <a:cubicBezTo>
                    <a:pt x="249984" y="182448"/>
                    <a:pt x="249565" y="183146"/>
                    <a:pt x="249844" y="183985"/>
                  </a:cubicBezTo>
                  <a:cubicBezTo>
                    <a:pt x="250124" y="184823"/>
                    <a:pt x="250822" y="185242"/>
                    <a:pt x="251940" y="185242"/>
                  </a:cubicBezTo>
                  <a:cubicBezTo>
                    <a:pt x="254175" y="186359"/>
                    <a:pt x="256829" y="187337"/>
                    <a:pt x="259903" y="188176"/>
                  </a:cubicBezTo>
                  <a:cubicBezTo>
                    <a:pt x="262976" y="189014"/>
                    <a:pt x="265630" y="190271"/>
                    <a:pt x="267866" y="191947"/>
                  </a:cubicBezTo>
                  <a:cubicBezTo>
                    <a:pt x="268983" y="192506"/>
                    <a:pt x="270939" y="193065"/>
                    <a:pt x="273733" y="193624"/>
                  </a:cubicBezTo>
                  <a:cubicBezTo>
                    <a:pt x="276527" y="194183"/>
                    <a:pt x="278483" y="195580"/>
                    <a:pt x="279600" y="197815"/>
                  </a:cubicBezTo>
                  <a:cubicBezTo>
                    <a:pt x="281277" y="200050"/>
                    <a:pt x="284909" y="202285"/>
                    <a:pt x="290497" y="204520"/>
                  </a:cubicBezTo>
                  <a:cubicBezTo>
                    <a:pt x="293291" y="205638"/>
                    <a:pt x="294688" y="207873"/>
                    <a:pt x="294688" y="211226"/>
                  </a:cubicBezTo>
                  <a:lnTo>
                    <a:pt x="293850" y="215417"/>
                  </a:lnTo>
                  <a:cubicBezTo>
                    <a:pt x="289379" y="223240"/>
                    <a:pt x="284071" y="227711"/>
                    <a:pt x="277924" y="228828"/>
                  </a:cubicBezTo>
                  <a:cubicBezTo>
                    <a:pt x="276248" y="228828"/>
                    <a:pt x="274711" y="229247"/>
                    <a:pt x="273314" y="230085"/>
                  </a:cubicBezTo>
                  <a:cubicBezTo>
                    <a:pt x="271917" y="230924"/>
                    <a:pt x="270380" y="231343"/>
                    <a:pt x="268704" y="231343"/>
                  </a:cubicBezTo>
                  <a:lnTo>
                    <a:pt x="257807" y="231343"/>
                  </a:lnTo>
                  <a:cubicBezTo>
                    <a:pt x="254454" y="231343"/>
                    <a:pt x="250682" y="231902"/>
                    <a:pt x="246491" y="233019"/>
                  </a:cubicBezTo>
                  <a:cubicBezTo>
                    <a:pt x="242300" y="234137"/>
                    <a:pt x="239367" y="234975"/>
                    <a:pt x="237690" y="235534"/>
                  </a:cubicBezTo>
                  <a:cubicBezTo>
                    <a:pt x="229867" y="237769"/>
                    <a:pt x="221206" y="241401"/>
                    <a:pt x="211706" y="246430"/>
                  </a:cubicBezTo>
                  <a:cubicBezTo>
                    <a:pt x="202207" y="251460"/>
                    <a:pt x="195501" y="255092"/>
                    <a:pt x="191589" y="257327"/>
                  </a:cubicBezTo>
                  <a:cubicBezTo>
                    <a:pt x="179296" y="263474"/>
                    <a:pt x="168679" y="273532"/>
                    <a:pt x="159738" y="287502"/>
                  </a:cubicBezTo>
                  <a:cubicBezTo>
                    <a:pt x="154709" y="294208"/>
                    <a:pt x="146327" y="306781"/>
                    <a:pt x="134592" y="325221"/>
                  </a:cubicBezTo>
                  <a:cubicBezTo>
                    <a:pt x="133474" y="326898"/>
                    <a:pt x="129283" y="334162"/>
                    <a:pt x="122019" y="347014"/>
                  </a:cubicBezTo>
                  <a:lnTo>
                    <a:pt x="109446" y="371322"/>
                  </a:lnTo>
                  <a:cubicBezTo>
                    <a:pt x="103858" y="384175"/>
                    <a:pt x="100226" y="391998"/>
                    <a:pt x="98549" y="394792"/>
                  </a:cubicBezTo>
                  <a:lnTo>
                    <a:pt x="85138" y="421614"/>
                  </a:lnTo>
                  <a:cubicBezTo>
                    <a:pt x="76756" y="440613"/>
                    <a:pt x="72286" y="450392"/>
                    <a:pt x="71727" y="450951"/>
                  </a:cubicBezTo>
                  <a:cubicBezTo>
                    <a:pt x="69492" y="455422"/>
                    <a:pt x="67396" y="459613"/>
                    <a:pt x="65440" y="463524"/>
                  </a:cubicBezTo>
                  <a:cubicBezTo>
                    <a:pt x="63484" y="467436"/>
                    <a:pt x="61668" y="471068"/>
                    <a:pt x="59992" y="474421"/>
                  </a:cubicBezTo>
                  <a:cubicBezTo>
                    <a:pt x="54963" y="484479"/>
                    <a:pt x="51051" y="495935"/>
                    <a:pt x="48257" y="508787"/>
                  </a:cubicBezTo>
                  <a:cubicBezTo>
                    <a:pt x="44904" y="520522"/>
                    <a:pt x="40434" y="530301"/>
                    <a:pt x="34846" y="538124"/>
                  </a:cubicBezTo>
                  <a:lnTo>
                    <a:pt x="23111" y="549021"/>
                  </a:lnTo>
                  <a:lnTo>
                    <a:pt x="18082" y="537286"/>
                  </a:lnTo>
                  <a:cubicBezTo>
                    <a:pt x="17523" y="534492"/>
                    <a:pt x="15567" y="532257"/>
                    <a:pt x="12215" y="530580"/>
                  </a:cubicBezTo>
                  <a:cubicBezTo>
                    <a:pt x="12215" y="530580"/>
                    <a:pt x="11656" y="530021"/>
                    <a:pt x="10538" y="528904"/>
                  </a:cubicBezTo>
                  <a:cubicBezTo>
                    <a:pt x="5509" y="522757"/>
                    <a:pt x="2715" y="518007"/>
                    <a:pt x="2156" y="514654"/>
                  </a:cubicBezTo>
                  <a:cubicBezTo>
                    <a:pt x="2156" y="514096"/>
                    <a:pt x="1597" y="512699"/>
                    <a:pt x="480" y="510463"/>
                  </a:cubicBezTo>
                  <a:cubicBezTo>
                    <a:pt x="-638" y="508228"/>
                    <a:pt x="200" y="506272"/>
                    <a:pt x="2994" y="504596"/>
                  </a:cubicBezTo>
                  <a:cubicBezTo>
                    <a:pt x="3553" y="504037"/>
                    <a:pt x="3833" y="503059"/>
                    <a:pt x="3833" y="501662"/>
                  </a:cubicBezTo>
                  <a:cubicBezTo>
                    <a:pt x="3833" y="500265"/>
                    <a:pt x="4112" y="499287"/>
                    <a:pt x="4671" y="498729"/>
                  </a:cubicBezTo>
                  <a:lnTo>
                    <a:pt x="19758" y="465201"/>
                  </a:lnTo>
                  <a:cubicBezTo>
                    <a:pt x="21994" y="460730"/>
                    <a:pt x="24508" y="455422"/>
                    <a:pt x="27302" y="449275"/>
                  </a:cubicBezTo>
                  <a:cubicBezTo>
                    <a:pt x="30096" y="443128"/>
                    <a:pt x="33449" y="436422"/>
                    <a:pt x="37361" y="429158"/>
                  </a:cubicBezTo>
                  <a:lnTo>
                    <a:pt x="50772" y="404012"/>
                  </a:lnTo>
                  <a:cubicBezTo>
                    <a:pt x="57477" y="393954"/>
                    <a:pt x="63345" y="383616"/>
                    <a:pt x="68374" y="372999"/>
                  </a:cubicBezTo>
                  <a:cubicBezTo>
                    <a:pt x="76197" y="359029"/>
                    <a:pt x="87094" y="341706"/>
                    <a:pt x="101064" y="321030"/>
                  </a:cubicBezTo>
                  <a:lnTo>
                    <a:pt x="124533" y="288340"/>
                  </a:lnTo>
                  <a:cubicBezTo>
                    <a:pt x="126210" y="287782"/>
                    <a:pt x="127048" y="286664"/>
                    <a:pt x="127048" y="284988"/>
                  </a:cubicBezTo>
                  <a:cubicBezTo>
                    <a:pt x="123136" y="288340"/>
                    <a:pt x="118666" y="290017"/>
                    <a:pt x="113637" y="290017"/>
                  </a:cubicBezTo>
                  <a:cubicBezTo>
                    <a:pt x="110284" y="290017"/>
                    <a:pt x="106652" y="289458"/>
                    <a:pt x="102740" y="288340"/>
                  </a:cubicBezTo>
                  <a:cubicBezTo>
                    <a:pt x="98829" y="287223"/>
                    <a:pt x="96035" y="286385"/>
                    <a:pt x="94358" y="285826"/>
                  </a:cubicBezTo>
                  <a:cubicBezTo>
                    <a:pt x="93241" y="285826"/>
                    <a:pt x="92682" y="285546"/>
                    <a:pt x="92682" y="284988"/>
                  </a:cubicBezTo>
                  <a:cubicBezTo>
                    <a:pt x="92123" y="282752"/>
                    <a:pt x="90307" y="280936"/>
                    <a:pt x="87234" y="279539"/>
                  </a:cubicBezTo>
                  <a:cubicBezTo>
                    <a:pt x="84160" y="278142"/>
                    <a:pt x="81785" y="276885"/>
                    <a:pt x="80109" y="275767"/>
                  </a:cubicBezTo>
                  <a:cubicBezTo>
                    <a:pt x="77874" y="274091"/>
                    <a:pt x="75918" y="271856"/>
                    <a:pt x="74241" y="269062"/>
                  </a:cubicBezTo>
                  <a:cubicBezTo>
                    <a:pt x="74241" y="268503"/>
                    <a:pt x="73403" y="267944"/>
                    <a:pt x="71727" y="267385"/>
                  </a:cubicBezTo>
                  <a:cubicBezTo>
                    <a:pt x="70050" y="266827"/>
                    <a:pt x="68653" y="265988"/>
                    <a:pt x="67536" y="264871"/>
                  </a:cubicBezTo>
                  <a:cubicBezTo>
                    <a:pt x="63624" y="263753"/>
                    <a:pt x="61110" y="262636"/>
                    <a:pt x="59992" y="261518"/>
                  </a:cubicBezTo>
                  <a:cubicBezTo>
                    <a:pt x="62786" y="259842"/>
                    <a:pt x="65021" y="258165"/>
                    <a:pt x="66698" y="256489"/>
                  </a:cubicBezTo>
                  <a:cubicBezTo>
                    <a:pt x="68374" y="254812"/>
                    <a:pt x="69771" y="253415"/>
                    <a:pt x="70889" y="252298"/>
                  </a:cubicBezTo>
                  <a:cubicBezTo>
                    <a:pt x="67536" y="247269"/>
                    <a:pt x="69771" y="243916"/>
                    <a:pt x="77594" y="242239"/>
                  </a:cubicBezTo>
                  <a:cubicBezTo>
                    <a:pt x="79829" y="241681"/>
                    <a:pt x="81925" y="241122"/>
                    <a:pt x="83881" y="240563"/>
                  </a:cubicBezTo>
                  <a:cubicBezTo>
                    <a:pt x="85836" y="240004"/>
                    <a:pt x="87932" y="239445"/>
                    <a:pt x="90167" y="238887"/>
                  </a:cubicBezTo>
                  <a:cubicBezTo>
                    <a:pt x="95196" y="237769"/>
                    <a:pt x="99946" y="236093"/>
                    <a:pt x="104417" y="233857"/>
                  </a:cubicBezTo>
                  <a:cubicBezTo>
                    <a:pt x="108887" y="231622"/>
                    <a:pt x="111681" y="230225"/>
                    <a:pt x="112799" y="229666"/>
                  </a:cubicBezTo>
                  <a:cubicBezTo>
                    <a:pt x="120063" y="225196"/>
                    <a:pt x="130960" y="220167"/>
                    <a:pt x="145488" y="214579"/>
                  </a:cubicBezTo>
                  <a:cubicBezTo>
                    <a:pt x="157223" y="208991"/>
                    <a:pt x="170634" y="200888"/>
                    <a:pt x="185722" y="190271"/>
                  </a:cubicBezTo>
                  <a:lnTo>
                    <a:pt x="219250" y="163449"/>
                  </a:lnTo>
                  <a:cubicBezTo>
                    <a:pt x="221485" y="161772"/>
                    <a:pt x="225956" y="157022"/>
                    <a:pt x="232661" y="149199"/>
                  </a:cubicBezTo>
                  <a:cubicBezTo>
                    <a:pt x="234896" y="146964"/>
                    <a:pt x="237271" y="144310"/>
                    <a:pt x="239786" y="141236"/>
                  </a:cubicBezTo>
                  <a:cubicBezTo>
                    <a:pt x="242300" y="138163"/>
                    <a:pt x="245234" y="135229"/>
                    <a:pt x="248587" y="132435"/>
                  </a:cubicBezTo>
                  <a:lnTo>
                    <a:pt x="249425" y="129921"/>
                  </a:lnTo>
                  <a:cubicBezTo>
                    <a:pt x="245514" y="129921"/>
                    <a:pt x="241323" y="131597"/>
                    <a:pt x="236852" y="134950"/>
                  </a:cubicBezTo>
                  <a:cubicBezTo>
                    <a:pt x="236293" y="135509"/>
                    <a:pt x="235315" y="135928"/>
                    <a:pt x="233918" y="136207"/>
                  </a:cubicBezTo>
                  <a:cubicBezTo>
                    <a:pt x="232521" y="136487"/>
                    <a:pt x="230985" y="137185"/>
                    <a:pt x="229308" y="138303"/>
                  </a:cubicBezTo>
                  <a:cubicBezTo>
                    <a:pt x="228750" y="138861"/>
                    <a:pt x="226514" y="140538"/>
                    <a:pt x="222603" y="143332"/>
                  </a:cubicBezTo>
                  <a:cubicBezTo>
                    <a:pt x="221485" y="147243"/>
                    <a:pt x="217853" y="149199"/>
                    <a:pt x="211706" y="149199"/>
                  </a:cubicBezTo>
                  <a:lnTo>
                    <a:pt x="179855" y="149199"/>
                  </a:lnTo>
                  <a:cubicBezTo>
                    <a:pt x="173708" y="149199"/>
                    <a:pt x="169517" y="149758"/>
                    <a:pt x="167282" y="150876"/>
                  </a:cubicBezTo>
                  <a:cubicBezTo>
                    <a:pt x="156106" y="157581"/>
                    <a:pt x="148841" y="163449"/>
                    <a:pt x="145488" y="168478"/>
                  </a:cubicBezTo>
                  <a:cubicBezTo>
                    <a:pt x="144930" y="170154"/>
                    <a:pt x="143533" y="172948"/>
                    <a:pt x="141297" y="176860"/>
                  </a:cubicBezTo>
                  <a:cubicBezTo>
                    <a:pt x="139062" y="180771"/>
                    <a:pt x="136548" y="183565"/>
                    <a:pt x="133754" y="185242"/>
                  </a:cubicBezTo>
                  <a:cubicBezTo>
                    <a:pt x="132077" y="186918"/>
                    <a:pt x="130401" y="189992"/>
                    <a:pt x="128724" y="194462"/>
                  </a:cubicBezTo>
                  <a:cubicBezTo>
                    <a:pt x="125930" y="198374"/>
                    <a:pt x="123136" y="200609"/>
                    <a:pt x="120342" y="201168"/>
                  </a:cubicBezTo>
                  <a:cubicBezTo>
                    <a:pt x="119225" y="201168"/>
                    <a:pt x="117967" y="201726"/>
                    <a:pt x="116570" y="202844"/>
                  </a:cubicBezTo>
                  <a:cubicBezTo>
                    <a:pt x="115173" y="203962"/>
                    <a:pt x="113916" y="204520"/>
                    <a:pt x="112799" y="204520"/>
                  </a:cubicBezTo>
                  <a:cubicBezTo>
                    <a:pt x="107211" y="204520"/>
                    <a:pt x="102740" y="204241"/>
                    <a:pt x="99387" y="203682"/>
                  </a:cubicBezTo>
                  <a:cubicBezTo>
                    <a:pt x="97711" y="203682"/>
                    <a:pt x="96593" y="202844"/>
                    <a:pt x="96035" y="201168"/>
                  </a:cubicBezTo>
                  <a:cubicBezTo>
                    <a:pt x="95476" y="199491"/>
                    <a:pt x="95196" y="198374"/>
                    <a:pt x="95196" y="197815"/>
                  </a:cubicBezTo>
                  <a:lnTo>
                    <a:pt x="96035" y="195300"/>
                  </a:lnTo>
                  <a:cubicBezTo>
                    <a:pt x="90447" y="194183"/>
                    <a:pt x="87094" y="192506"/>
                    <a:pt x="85976" y="190271"/>
                  </a:cubicBezTo>
                  <a:cubicBezTo>
                    <a:pt x="85976" y="190271"/>
                    <a:pt x="85697" y="190131"/>
                    <a:pt x="85138" y="189852"/>
                  </a:cubicBezTo>
                  <a:cubicBezTo>
                    <a:pt x="84579" y="189573"/>
                    <a:pt x="84300" y="189153"/>
                    <a:pt x="84300" y="188595"/>
                  </a:cubicBezTo>
                  <a:cubicBezTo>
                    <a:pt x="84300" y="188595"/>
                    <a:pt x="83881" y="188315"/>
                    <a:pt x="83042" y="187756"/>
                  </a:cubicBezTo>
                  <a:cubicBezTo>
                    <a:pt x="82204" y="187198"/>
                    <a:pt x="82065" y="186639"/>
                    <a:pt x="82623" y="186080"/>
                  </a:cubicBezTo>
                  <a:cubicBezTo>
                    <a:pt x="79829" y="177698"/>
                    <a:pt x="78432" y="172389"/>
                    <a:pt x="78432" y="170154"/>
                  </a:cubicBezTo>
                  <a:cubicBezTo>
                    <a:pt x="78432" y="167919"/>
                    <a:pt x="79271" y="165824"/>
                    <a:pt x="80947" y="163868"/>
                  </a:cubicBezTo>
                  <a:cubicBezTo>
                    <a:pt x="82623" y="161912"/>
                    <a:pt x="83741" y="160655"/>
                    <a:pt x="84300" y="160096"/>
                  </a:cubicBezTo>
                  <a:lnTo>
                    <a:pt x="102740" y="134950"/>
                  </a:lnTo>
                  <a:lnTo>
                    <a:pt x="144650" y="83820"/>
                  </a:lnTo>
                  <a:lnTo>
                    <a:pt x="168120" y="51968"/>
                  </a:lnTo>
                  <a:cubicBezTo>
                    <a:pt x="170914" y="49174"/>
                    <a:pt x="174546" y="44145"/>
                    <a:pt x="179016" y="36880"/>
                  </a:cubicBezTo>
                  <a:cubicBezTo>
                    <a:pt x="179016" y="35763"/>
                    <a:pt x="178737" y="34785"/>
                    <a:pt x="178178" y="33947"/>
                  </a:cubicBezTo>
                  <a:cubicBezTo>
                    <a:pt x="177619" y="33109"/>
                    <a:pt x="177340" y="32131"/>
                    <a:pt x="177340" y="31013"/>
                  </a:cubicBezTo>
                  <a:cubicBezTo>
                    <a:pt x="176222" y="28219"/>
                    <a:pt x="172870" y="21234"/>
                    <a:pt x="167282" y="10058"/>
                  </a:cubicBezTo>
                  <a:lnTo>
                    <a:pt x="164767" y="16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endParaRPr>
            </a:p>
          </p:txBody>
        </p:sp>
        <p:sp>
          <p:nvSpPr>
            <p:cNvPr id="53" name="任意多边形: 形状 52"/>
            <p:cNvSpPr/>
            <p:nvPr/>
          </p:nvSpPr>
          <p:spPr>
            <a:xfrm>
              <a:off x="7570321" y="3344752"/>
              <a:ext cx="606948" cy="674385"/>
            </a:xfrm>
            <a:custGeom>
              <a:avLst/>
              <a:gdLst>
                <a:gd name="connsiteX0" fmla="*/ 46470 w 587518"/>
                <a:gd name="connsiteY0" fmla="*/ 491256 h 652796"/>
                <a:gd name="connsiteX1" fmla="*/ 47576 w 587518"/>
                <a:gd name="connsiteY1" fmla="*/ 496788 h 652796"/>
                <a:gd name="connsiteX2" fmla="*/ 48682 w 587518"/>
                <a:gd name="connsiteY2" fmla="*/ 496788 h 652796"/>
                <a:gd name="connsiteX3" fmla="*/ 49237 w 587518"/>
                <a:gd name="connsiteY3" fmla="*/ 495129 h 652796"/>
                <a:gd name="connsiteX4" fmla="*/ 48682 w 587518"/>
                <a:gd name="connsiteY4" fmla="*/ 493469 h 652796"/>
                <a:gd name="connsiteX5" fmla="*/ 149922 w 587518"/>
                <a:gd name="connsiteY5" fmla="*/ 392784 h 652796"/>
                <a:gd name="connsiteX6" fmla="*/ 146049 w 587518"/>
                <a:gd name="connsiteY6" fmla="*/ 394997 h 652796"/>
                <a:gd name="connsiteX7" fmla="*/ 143837 w 587518"/>
                <a:gd name="connsiteY7" fmla="*/ 400529 h 652796"/>
                <a:gd name="connsiteX8" fmla="*/ 134985 w 587518"/>
                <a:gd name="connsiteY8" fmla="*/ 413805 h 652796"/>
                <a:gd name="connsiteX9" fmla="*/ 134432 w 587518"/>
                <a:gd name="connsiteY9" fmla="*/ 419338 h 652796"/>
                <a:gd name="connsiteX10" fmla="*/ 142730 w 587518"/>
                <a:gd name="connsiteY10" fmla="*/ 420445 h 652796"/>
                <a:gd name="connsiteX11" fmla="*/ 164858 w 587518"/>
                <a:gd name="connsiteY11" fmla="*/ 423764 h 652796"/>
                <a:gd name="connsiteX12" fmla="*/ 175923 w 587518"/>
                <a:gd name="connsiteY12" fmla="*/ 427083 h 652796"/>
                <a:gd name="connsiteX13" fmla="*/ 195286 w 587518"/>
                <a:gd name="connsiteY13" fmla="*/ 434828 h 652796"/>
                <a:gd name="connsiteX14" fmla="*/ 210223 w 587518"/>
                <a:gd name="connsiteY14" fmla="*/ 441466 h 652796"/>
                <a:gd name="connsiteX15" fmla="*/ 213542 w 587518"/>
                <a:gd name="connsiteY15" fmla="*/ 442574 h 652796"/>
                <a:gd name="connsiteX16" fmla="*/ 213542 w 587518"/>
                <a:gd name="connsiteY16" fmla="*/ 441466 h 652796"/>
                <a:gd name="connsiteX17" fmla="*/ 209116 w 587518"/>
                <a:gd name="connsiteY17" fmla="*/ 439254 h 652796"/>
                <a:gd name="connsiteX18" fmla="*/ 175923 w 587518"/>
                <a:gd name="connsiteY18" fmla="*/ 413805 h 652796"/>
                <a:gd name="connsiteX19" fmla="*/ 164858 w 587518"/>
                <a:gd name="connsiteY19" fmla="*/ 404402 h 652796"/>
                <a:gd name="connsiteX20" fmla="*/ 152688 w 587518"/>
                <a:gd name="connsiteY20" fmla="*/ 394997 h 652796"/>
                <a:gd name="connsiteX21" fmla="*/ 149922 w 587518"/>
                <a:gd name="connsiteY21" fmla="*/ 392784 h 652796"/>
                <a:gd name="connsiteX22" fmla="*/ 362911 w 587518"/>
                <a:gd name="connsiteY22" fmla="*/ 229031 h 652796"/>
                <a:gd name="connsiteX23" fmla="*/ 373975 w 587518"/>
                <a:gd name="connsiteY23" fmla="*/ 232351 h 652796"/>
                <a:gd name="connsiteX24" fmla="*/ 386146 w 587518"/>
                <a:gd name="connsiteY24" fmla="*/ 234564 h 652796"/>
                <a:gd name="connsiteX25" fmla="*/ 402742 w 587518"/>
                <a:gd name="connsiteY25" fmla="*/ 247840 h 652796"/>
                <a:gd name="connsiteX26" fmla="*/ 421552 w 587518"/>
                <a:gd name="connsiteY26" fmla="*/ 258905 h 652796"/>
                <a:gd name="connsiteX27" fmla="*/ 429297 w 587518"/>
                <a:gd name="connsiteY27" fmla="*/ 269969 h 652796"/>
                <a:gd name="connsiteX28" fmla="*/ 427085 w 587518"/>
                <a:gd name="connsiteY28" fmla="*/ 285459 h 652796"/>
                <a:gd name="connsiteX29" fmla="*/ 463596 w 587518"/>
                <a:gd name="connsiteY29" fmla="*/ 238990 h 652796"/>
                <a:gd name="connsiteX30" fmla="*/ 467469 w 587518"/>
                <a:gd name="connsiteY30" fmla="*/ 243416 h 652796"/>
                <a:gd name="connsiteX31" fmla="*/ 466916 w 587518"/>
                <a:gd name="connsiteY31" fmla="*/ 250054 h 652796"/>
                <a:gd name="connsiteX32" fmla="*/ 456958 w 587518"/>
                <a:gd name="connsiteY32" fmla="*/ 268863 h 652796"/>
                <a:gd name="connsiteX33" fmla="*/ 449766 w 587518"/>
                <a:gd name="connsiteY33" fmla="*/ 285459 h 652796"/>
                <a:gd name="connsiteX34" fmla="*/ 443681 w 587518"/>
                <a:gd name="connsiteY34" fmla="*/ 302056 h 652796"/>
                <a:gd name="connsiteX35" fmla="*/ 432617 w 587518"/>
                <a:gd name="connsiteY35" fmla="*/ 329717 h 652796"/>
                <a:gd name="connsiteX36" fmla="*/ 427085 w 587518"/>
                <a:gd name="connsiteY36" fmla="*/ 340781 h 652796"/>
                <a:gd name="connsiteX37" fmla="*/ 422659 w 587518"/>
                <a:gd name="connsiteY37" fmla="*/ 349633 h 652796"/>
                <a:gd name="connsiteX38" fmla="*/ 419893 w 587518"/>
                <a:gd name="connsiteY38" fmla="*/ 355165 h 652796"/>
                <a:gd name="connsiteX39" fmla="*/ 418232 w 587518"/>
                <a:gd name="connsiteY39" fmla="*/ 361803 h 652796"/>
                <a:gd name="connsiteX40" fmla="*/ 418232 w 587518"/>
                <a:gd name="connsiteY40" fmla="*/ 368442 h 652796"/>
                <a:gd name="connsiteX41" fmla="*/ 417679 w 587518"/>
                <a:gd name="connsiteY41" fmla="*/ 378400 h 652796"/>
                <a:gd name="connsiteX42" fmla="*/ 414914 w 587518"/>
                <a:gd name="connsiteY42" fmla="*/ 387252 h 652796"/>
                <a:gd name="connsiteX43" fmla="*/ 403850 w 587518"/>
                <a:gd name="connsiteY43" fmla="*/ 402741 h 652796"/>
                <a:gd name="connsiteX44" fmla="*/ 398317 w 587518"/>
                <a:gd name="connsiteY44" fmla="*/ 409381 h 652796"/>
                <a:gd name="connsiteX45" fmla="*/ 394998 w 587518"/>
                <a:gd name="connsiteY45" fmla="*/ 418231 h 652796"/>
                <a:gd name="connsiteX46" fmla="*/ 392785 w 587518"/>
                <a:gd name="connsiteY46" fmla="*/ 419338 h 652796"/>
                <a:gd name="connsiteX47" fmla="*/ 389465 w 587518"/>
                <a:gd name="connsiteY47" fmla="*/ 420445 h 652796"/>
                <a:gd name="connsiteX48" fmla="*/ 378401 w 587518"/>
                <a:gd name="connsiteY48" fmla="*/ 418231 h 652796"/>
                <a:gd name="connsiteX49" fmla="*/ 375081 w 587518"/>
                <a:gd name="connsiteY49" fmla="*/ 411040 h 652796"/>
                <a:gd name="connsiteX50" fmla="*/ 371763 w 587518"/>
                <a:gd name="connsiteY50" fmla="*/ 403849 h 652796"/>
                <a:gd name="connsiteX51" fmla="*/ 367337 w 587518"/>
                <a:gd name="connsiteY51" fmla="*/ 398316 h 652796"/>
                <a:gd name="connsiteX52" fmla="*/ 362911 w 587518"/>
                <a:gd name="connsiteY52" fmla="*/ 394997 h 652796"/>
                <a:gd name="connsiteX53" fmla="*/ 360698 w 587518"/>
                <a:gd name="connsiteY53" fmla="*/ 388911 h 652796"/>
                <a:gd name="connsiteX54" fmla="*/ 359592 w 587518"/>
                <a:gd name="connsiteY54" fmla="*/ 383932 h 652796"/>
                <a:gd name="connsiteX55" fmla="*/ 351846 w 587518"/>
                <a:gd name="connsiteY55" fmla="*/ 378400 h 652796"/>
                <a:gd name="connsiteX56" fmla="*/ 348528 w 587518"/>
                <a:gd name="connsiteY56" fmla="*/ 375080 h 652796"/>
                <a:gd name="connsiteX57" fmla="*/ 356272 w 587518"/>
                <a:gd name="connsiteY57" fmla="*/ 352951 h 652796"/>
                <a:gd name="connsiteX58" fmla="*/ 357378 w 587518"/>
                <a:gd name="connsiteY58" fmla="*/ 341887 h 652796"/>
                <a:gd name="connsiteX59" fmla="*/ 358485 w 587518"/>
                <a:gd name="connsiteY59" fmla="*/ 330823 h 652796"/>
                <a:gd name="connsiteX60" fmla="*/ 364017 w 587518"/>
                <a:gd name="connsiteY60" fmla="*/ 306482 h 652796"/>
                <a:gd name="connsiteX61" fmla="*/ 368443 w 587518"/>
                <a:gd name="connsiteY61" fmla="*/ 282141 h 652796"/>
                <a:gd name="connsiteX62" fmla="*/ 373975 w 587518"/>
                <a:gd name="connsiteY62" fmla="*/ 251160 h 652796"/>
                <a:gd name="connsiteX63" fmla="*/ 372869 w 587518"/>
                <a:gd name="connsiteY63" fmla="*/ 246181 h 652796"/>
                <a:gd name="connsiteX64" fmla="*/ 371763 w 587518"/>
                <a:gd name="connsiteY64" fmla="*/ 243416 h 652796"/>
                <a:gd name="connsiteX65" fmla="*/ 371210 w 587518"/>
                <a:gd name="connsiteY65" fmla="*/ 242861 h 652796"/>
                <a:gd name="connsiteX66" fmla="*/ 370657 w 587518"/>
                <a:gd name="connsiteY66" fmla="*/ 242308 h 652796"/>
                <a:gd name="connsiteX67" fmla="*/ 366784 w 587518"/>
                <a:gd name="connsiteY67" fmla="*/ 236223 h 652796"/>
                <a:gd name="connsiteX68" fmla="*/ 362911 w 587518"/>
                <a:gd name="connsiteY68" fmla="*/ 229031 h 652796"/>
                <a:gd name="connsiteX69" fmla="*/ 12171 w 587518"/>
                <a:gd name="connsiteY69" fmla="*/ 140517 h 652796"/>
                <a:gd name="connsiteX70" fmla="*/ 16042 w 587518"/>
                <a:gd name="connsiteY70" fmla="*/ 141623 h 652796"/>
                <a:gd name="connsiteX71" fmla="*/ 19915 w 587518"/>
                <a:gd name="connsiteY71" fmla="*/ 142729 h 652796"/>
                <a:gd name="connsiteX72" fmla="*/ 34300 w 587518"/>
                <a:gd name="connsiteY72" fmla="*/ 150475 h 652796"/>
                <a:gd name="connsiteX73" fmla="*/ 57534 w 587518"/>
                <a:gd name="connsiteY73" fmla="*/ 171497 h 652796"/>
                <a:gd name="connsiteX74" fmla="*/ 57534 w 587518"/>
                <a:gd name="connsiteY74" fmla="*/ 173157 h 652796"/>
                <a:gd name="connsiteX75" fmla="*/ 58641 w 587518"/>
                <a:gd name="connsiteY75" fmla="*/ 173710 h 652796"/>
                <a:gd name="connsiteX76" fmla="*/ 58641 w 587518"/>
                <a:gd name="connsiteY76" fmla="*/ 175922 h 652796"/>
                <a:gd name="connsiteX77" fmla="*/ 63620 w 587518"/>
                <a:gd name="connsiteY77" fmla="*/ 180901 h 652796"/>
                <a:gd name="connsiteX78" fmla="*/ 66386 w 587518"/>
                <a:gd name="connsiteY78" fmla="*/ 185880 h 652796"/>
                <a:gd name="connsiteX79" fmla="*/ 68599 w 587518"/>
                <a:gd name="connsiteY79" fmla="*/ 190306 h 652796"/>
                <a:gd name="connsiteX80" fmla="*/ 70811 w 587518"/>
                <a:gd name="connsiteY80" fmla="*/ 225712 h 652796"/>
                <a:gd name="connsiteX81" fmla="*/ 75237 w 587518"/>
                <a:gd name="connsiteY81" fmla="*/ 255586 h 652796"/>
                <a:gd name="connsiteX82" fmla="*/ 75237 w 587518"/>
                <a:gd name="connsiteY82" fmla="*/ 272183 h 652796"/>
                <a:gd name="connsiteX83" fmla="*/ 75237 w 587518"/>
                <a:gd name="connsiteY83" fmla="*/ 297630 h 652796"/>
                <a:gd name="connsiteX84" fmla="*/ 74131 w 587518"/>
                <a:gd name="connsiteY84" fmla="*/ 330823 h 652796"/>
                <a:gd name="connsiteX85" fmla="*/ 74131 w 587518"/>
                <a:gd name="connsiteY85" fmla="*/ 368442 h 652796"/>
                <a:gd name="connsiteX86" fmla="*/ 71919 w 587518"/>
                <a:gd name="connsiteY86" fmla="*/ 378400 h 652796"/>
                <a:gd name="connsiteX87" fmla="*/ 71366 w 587518"/>
                <a:gd name="connsiteY87" fmla="*/ 384485 h 652796"/>
                <a:gd name="connsiteX88" fmla="*/ 71919 w 587518"/>
                <a:gd name="connsiteY88" fmla="*/ 389464 h 652796"/>
                <a:gd name="connsiteX89" fmla="*/ 75237 w 587518"/>
                <a:gd name="connsiteY89" fmla="*/ 397209 h 652796"/>
                <a:gd name="connsiteX90" fmla="*/ 74131 w 587518"/>
                <a:gd name="connsiteY90" fmla="*/ 399423 h 652796"/>
                <a:gd name="connsiteX91" fmla="*/ 55322 w 587518"/>
                <a:gd name="connsiteY91" fmla="*/ 424870 h 652796"/>
                <a:gd name="connsiteX92" fmla="*/ 46470 w 587518"/>
                <a:gd name="connsiteY92" fmla="*/ 423764 h 652796"/>
                <a:gd name="connsiteX93" fmla="*/ 32086 w 587518"/>
                <a:gd name="connsiteY93" fmla="*/ 411593 h 652796"/>
                <a:gd name="connsiteX94" fmla="*/ 24894 w 587518"/>
                <a:gd name="connsiteY94" fmla="*/ 404402 h 652796"/>
                <a:gd name="connsiteX95" fmla="*/ 18809 w 587518"/>
                <a:gd name="connsiteY95" fmla="*/ 397209 h 652796"/>
                <a:gd name="connsiteX96" fmla="*/ 17703 w 587518"/>
                <a:gd name="connsiteY96" fmla="*/ 392784 h 652796"/>
                <a:gd name="connsiteX97" fmla="*/ 15489 w 587518"/>
                <a:gd name="connsiteY97" fmla="*/ 385591 h 652796"/>
                <a:gd name="connsiteX98" fmla="*/ 12171 w 587518"/>
                <a:gd name="connsiteY98" fmla="*/ 379506 h 652796"/>
                <a:gd name="connsiteX99" fmla="*/ 9957 w 587518"/>
                <a:gd name="connsiteY99" fmla="*/ 373974 h 652796"/>
                <a:gd name="connsiteX100" fmla="*/ 11065 w 587518"/>
                <a:gd name="connsiteY100" fmla="*/ 368442 h 652796"/>
                <a:gd name="connsiteX101" fmla="*/ 11065 w 587518"/>
                <a:gd name="connsiteY101" fmla="*/ 364016 h 652796"/>
                <a:gd name="connsiteX102" fmla="*/ 11065 w 587518"/>
                <a:gd name="connsiteY102" fmla="*/ 354612 h 652796"/>
                <a:gd name="connsiteX103" fmla="*/ 11065 w 587518"/>
                <a:gd name="connsiteY103" fmla="*/ 345207 h 652796"/>
                <a:gd name="connsiteX104" fmla="*/ 12171 w 587518"/>
                <a:gd name="connsiteY104" fmla="*/ 325291 h 652796"/>
                <a:gd name="connsiteX105" fmla="*/ 13277 w 587518"/>
                <a:gd name="connsiteY105" fmla="*/ 298737 h 652796"/>
                <a:gd name="connsiteX106" fmla="*/ 14383 w 587518"/>
                <a:gd name="connsiteY106" fmla="*/ 282141 h 652796"/>
                <a:gd name="connsiteX107" fmla="*/ 17703 w 587518"/>
                <a:gd name="connsiteY107" fmla="*/ 260012 h 652796"/>
                <a:gd name="connsiteX108" fmla="*/ 23235 w 587518"/>
                <a:gd name="connsiteY108" fmla="*/ 211329 h 652796"/>
                <a:gd name="connsiteX109" fmla="*/ 24341 w 587518"/>
                <a:gd name="connsiteY109" fmla="*/ 190306 h 652796"/>
                <a:gd name="connsiteX110" fmla="*/ 26554 w 587518"/>
                <a:gd name="connsiteY110" fmla="*/ 174816 h 652796"/>
                <a:gd name="connsiteX111" fmla="*/ 26554 w 587518"/>
                <a:gd name="connsiteY111" fmla="*/ 173710 h 652796"/>
                <a:gd name="connsiteX112" fmla="*/ 16597 w 587518"/>
                <a:gd name="connsiteY112" fmla="*/ 157113 h 652796"/>
                <a:gd name="connsiteX113" fmla="*/ 11065 w 587518"/>
                <a:gd name="connsiteY113" fmla="*/ 146049 h 652796"/>
                <a:gd name="connsiteX114" fmla="*/ 206903 w 587518"/>
                <a:gd name="connsiteY114" fmla="*/ 110644 h 652796"/>
                <a:gd name="connsiteX115" fmla="*/ 224606 w 587518"/>
                <a:gd name="connsiteY115" fmla="*/ 110644 h 652796"/>
                <a:gd name="connsiteX116" fmla="*/ 243416 w 587518"/>
                <a:gd name="connsiteY116" fmla="*/ 117282 h 652796"/>
                <a:gd name="connsiteX117" fmla="*/ 251161 w 587518"/>
                <a:gd name="connsiteY117" fmla="*/ 123920 h 652796"/>
                <a:gd name="connsiteX118" fmla="*/ 258352 w 587518"/>
                <a:gd name="connsiteY118" fmla="*/ 130005 h 652796"/>
                <a:gd name="connsiteX119" fmla="*/ 265545 w 587518"/>
                <a:gd name="connsiteY119" fmla="*/ 137197 h 652796"/>
                <a:gd name="connsiteX120" fmla="*/ 270524 w 587518"/>
                <a:gd name="connsiteY120" fmla="*/ 141623 h 652796"/>
                <a:gd name="connsiteX121" fmla="*/ 276609 w 587518"/>
                <a:gd name="connsiteY121" fmla="*/ 147155 h 652796"/>
                <a:gd name="connsiteX122" fmla="*/ 282142 w 587518"/>
                <a:gd name="connsiteY122" fmla="*/ 152687 h 652796"/>
                <a:gd name="connsiteX123" fmla="*/ 287674 w 587518"/>
                <a:gd name="connsiteY123" fmla="*/ 158219 h 652796"/>
                <a:gd name="connsiteX124" fmla="*/ 292098 w 587518"/>
                <a:gd name="connsiteY124" fmla="*/ 164858 h 652796"/>
                <a:gd name="connsiteX125" fmla="*/ 294312 w 587518"/>
                <a:gd name="connsiteY125" fmla="*/ 168178 h 652796"/>
                <a:gd name="connsiteX126" fmla="*/ 294312 w 587518"/>
                <a:gd name="connsiteY126" fmla="*/ 173710 h 652796"/>
                <a:gd name="connsiteX127" fmla="*/ 294312 w 587518"/>
                <a:gd name="connsiteY127" fmla="*/ 178136 h 652796"/>
                <a:gd name="connsiteX128" fmla="*/ 290992 w 587518"/>
                <a:gd name="connsiteY128" fmla="*/ 191412 h 652796"/>
                <a:gd name="connsiteX129" fmla="*/ 290439 w 587518"/>
                <a:gd name="connsiteY129" fmla="*/ 195838 h 652796"/>
                <a:gd name="connsiteX130" fmla="*/ 290992 w 587518"/>
                <a:gd name="connsiteY130" fmla="*/ 200264 h 652796"/>
                <a:gd name="connsiteX131" fmla="*/ 292098 w 587518"/>
                <a:gd name="connsiteY131" fmla="*/ 206903 h 652796"/>
                <a:gd name="connsiteX132" fmla="*/ 290992 w 587518"/>
                <a:gd name="connsiteY132" fmla="*/ 263331 h 652796"/>
                <a:gd name="connsiteX133" fmla="*/ 290992 w 587518"/>
                <a:gd name="connsiteY133" fmla="*/ 284353 h 652796"/>
                <a:gd name="connsiteX134" fmla="*/ 292098 w 587518"/>
                <a:gd name="connsiteY134" fmla="*/ 307588 h 652796"/>
                <a:gd name="connsiteX135" fmla="*/ 293206 w 587518"/>
                <a:gd name="connsiteY135" fmla="*/ 321972 h 652796"/>
                <a:gd name="connsiteX136" fmla="*/ 294312 w 587518"/>
                <a:gd name="connsiteY136" fmla="*/ 335249 h 652796"/>
                <a:gd name="connsiteX137" fmla="*/ 295418 w 587518"/>
                <a:gd name="connsiteY137" fmla="*/ 355165 h 652796"/>
                <a:gd name="connsiteX138" fmla="*/ 296524 w 587518"/>
                <a:gd name="connsiteY138" fmla="*/ 376188 h 652796"/>
                <a:gd name="connsiteX139" fmla="*/ 296524 w 587518"/>
                <a:gd name="connsiteY139" fmla="*/ 381720 h 652796"/>
                <a:gd name="connsiteX140" fmla="*/ 299844 w 587518"/>
                <a:gd name="connsiteY140" fmla="*/ 403849 h 652796"/>
                <a:gd name="connsiteX141" fmla="*/ 295418 w 587518"/>
                <a:gd name="connsiteY141" fmla="*/ 430402 h 652796"/>
                <a:gd name="connsiteX142" fmla="*/ 294312 w 587518"/>
                <a:gd name="connsiteY142" fmla="*/ 434828 h 652796"/>
                <a:gd name="connsiteX143" fmla="*/ 288780 w 587518"/>
                <a:gd name="connsiteY143" fmla="*/ 439254 h 652796"/>
                <a:gd name="connsiteX144" fmla="*/ 287674 w 587518"/>
                <a:gd name="connsiteY144" fmla="*/ 440360 h 652796"/>
                <a:gd name="connsiteX145" fmla="*/ 278822 w 587518"/>
                <a:gd name="connsiteY145" fmla="*/ 454744 h 652796"/>
                <a:gd name="connsiteX146" fmla="*/ 273290 w 587518"/>
                <a:gd name="connsiteY146" fmla="*/ 461383 h 652796"/>
                <a:gd name="connsiteX147" fmla="*/ 271077 w 587518"/>
                <a:gd name="connsiteY147" fmla="*/ 462489 h 652796"/>
                <a:gd name="connsiteX148" fmla="*/ 258905 w 587518"/>
                <a:gd name="connsiteY148" fmla="*/ 463595 h 652796"/>
                <a:gd name="connsiteX149" fmla="*/ 252267 w 587518"/>
                <a:gd name="connsiteY149" fmla="*/ 462489 h 652796"/>
                <a:gd name="connsiteX150" fmla="*/ 247841 w 587518"/>
                <a:gd name="connsiteY150" fmla="*/ 460276 h 652796"/>
                <a:gd name="connsiteX151" fmla="*/ 247288 w 587518"/>
                <a:gd name="connsiteY151" fmla="*/ 460829 h 652796"/>
                <a:gd name="connsiteX152" fmla="*/ 246735 w 587518"/>
                <a:gd name="connsiteY152" fmla="*/ 461383 h 652796"/>
                <a:gd name="connsiteX153" fmla="*/ 255587 w 587518"/>
                <a:gd name="connsiteY153" fmla="*/ 470235 h 652796"/>
                <a:gd name="connsiteX154" fmla="*/ 269970 w 587518"/>
                <a:gd name="connsiteY154" fmla="*/ 487937 h 652796"/>
                <a:gd name="connsiteX155" fmla="*/ 285460 w 587518"/>
                <a:gd name="connsiteY155" fmla="*/ 508960 h 652796"/>
                <a:gd name="connsiteX156" fmla="*/ 287674 w 587518"/>
                <a:gd name="connsiteY156" fmla="*/ 514492 h 652796"/>
                <a:gd name="connsiteX157" fmla="*/ 294312 w 587518"/>
                <a:gd name="connsiteY157" fmla="*/ 532195 h 652796"/>
                <a:gd name="connsiteX158" fmla="*/ 292098 w 587518"/>
                <a:gd name="connsiteY158" fmla="*/ 545471 h 652796"/>
                <a:gd name="connsiteX159" fmla="*/ 289886 w 587518"/>
                <a:gd name="connsiteY159" fmla="*/ 546577 h 652796"/>
                <a:gd name="connsiteX160" fmla="*/ 287674 w 587518"/>
                <a:gd name="connsiteY160" fmla="*/ 549344 h 652796"/>
                <a:gd name="connsiteX161" fmla="*/ 285460 w 587518"/>
                <a:gd name="connsiteY161" fmla="*/ 553217 h 652796"/>
                <a:gd name="connsiteX162" fmla="*/ 271077 w 587518"/>
                <a:gd name="connsiteY162" fmla="*/ 566494 h 652796"/>
                <a:gd name="connsiteX163" fmla="*/ 265545 w 587518"/>
                <a:gd name="connsiteY163" fmla="*/ 566494 h 652796"/>
                <a:gd name="connsiteX164" fmla="*/ 251161 w 587518"/>
                <a:gd name="connsiteY164" fmla="*/ 556536 h 652796"/>
                <a:gd name="connsiteX165" fmla="*/ 250055 w 587518"/>
                <a:gd name="connsiteY165" fmla="*/ 555429 h 652796"/>
                <a:gd name="connsiteX166" fmla="*/ 238990 w 587518"/>
                <a:gd name="connsiteY166" fmla="*/ 549897 h 652796"/>
                <a:gd name="connsiteX167" fmla="*/ 235117 w 587518"/>
                <a:gd name="connsiteY167" fmla="*/ 548238 h 652796"/>
                <a:gd name="connsiteX168" fmla="*/ 233458 w 587518"/>
                <a:gd name="connsiteY168" fmla="*/ 544365 h 652796"/>
                <a:gd name="connsiteX169" fmla="*/ 231244 w 587518"/>
                <a:gd name="connsiteY169" fmla="*/ 536621 h 652796"/>
                <a:gd name="connsiteX170" fmla="*/ 231244 w 587518"/>
                <a:gd name="connsiteY170" fmla="*/ 535513 h 652796"/>
                <a:gd name="connsiteX171" fmla="*/ 227926 w 587518"/>
                <a:gd name="connsiteY171" fmla="*/ 523343 h 652796"/>
                <a:gd name="connsiteX172" fmla="*/ 223500 w 587518"/>
                <a:gd name="connsiteY172" fmla="*/ 513384 h 652796"/>
                <a:gd name="connsiteX173" fmla="*/ 216862 w 587518"/>
                <a:gd name="connsiteY173" fmla="*/ 502320 h 652796"/>
                <a:gd name="connsiteX174" fmla="*/ 214648 w 587518"/>
                <a:gd name="connsiteY174" fmla="*/ 494576 h 652796"/>
                <a:gd name="connsiteX175" fmla="*/ 213542 w 587518"/>
                <a:gd name="connsiteY175" fmla="*/ 492363 h 652796"/>
                <a:gd name="connsiteX176" fmla="*/ 206903 w 587518"/>
                <a:gd name="connsiteY176" fmla="*/ 485724 h 652796"/>
                <a:gd name="connsiteX177" fmla="*/ 180349 w 587518"/>
                <a:gd name="connsiteY177" fmla="*/ 460276 h 652796"/>
                <a:gd name="connsiteX178" fmla="*/ 148262 w 587518"/>
                <a:gd name="connsiteY178" fmla="*/ 437042 h 652796"/>
                <a:gd name="connsiteX179" fmla="*/ 138858 w 587518"/>
                <a:gd name="connsiteY179" fmla="*/ 432616 h 652796"/>
                <a:gd name="connsiteX180" fmla="*/ 129453 w 587518"/>
                <a:gd name="connsiteY180" fmla="*/ 430402 h 652796"/>
                <a:gd name="connsiteX181" fmla="*/ 126133 w 587518"/>
                <a:gd name="connsiteY181" fmla="*/ 432616 h 652796"/>
                <a:gd name="connsiteX182" fmla="*/ 110644 w 587518"/>
                <a:gd name="connsiteY182" fmla="*/ 458063 h 652796"/>
                <a:gd name="connsiteX183" fmla="*/ 100686 w 587518"/>
                <a:gd name="connsiteY183" fmla="*/ 474659 h 652796"/>
                <a:gd name="connsiteX184" fmla="*/ 96260 w 587518"/>
                <a:gd name="connsiteY184" fmla="*/ 481299 h 652796"/>
                <a:gd name="connsiteX185" fmla="*/ 91834 w 587518"/>
                <a:gd name="connsiteY185" fmla="*/ 489043 h 652796"/>
                <a:gd name="connsiteX186" fmla="*/ 86302 w 587518"/>
                <a:gd name="connsiteY186" fmla="*/ 495682 h 652796"/>
                <a:gd name="connsiteX187" fmla="*/ 71919 w 587518"/>
                <a:gd name="connsiteY187" fmla="*/ 516704 h 652796"/>
                <a:gd name="connsiteX188" fmla="*/ 65279 w 587518"/>
                <a:gd name="connsiteY188" fmla="*/ 526662 h 652796"/>
                <a:gd name="connsiteX189" fmla="*/ 59747 w 587518"/>
                <a:gd name="connsiteY189" fmla="*/ 535513 h 652796"/>
                <a:gd name="connsiteX190" fmla="*/ 57534 w 587518"/>
                <a:gd name="connsiteY190" fmla="*/ 543259 h 652796"/>
                <a:gd name="connsiteX191" fmla="*/ 53662 w 587518"/>
                <a:gd name="connsiteY191" fmla="*/ 548791 h 652796"/>
                <a:gd name="connsiteX192" fmla="*/ 46470 w 587518"/>
                <a:gd name="connsiteY192" fmla="*/ 552110 h 652796"/>
                <a:gd name="connsiteX193" fmla="*/ 43150 w 587518"/>
                <a:gd name="connsiteY193" fmla="*/ 554323 h 652796"/>
                <a:gd name="connsiteX194" fmla="*/ 37618 w 587518"/>
                <a:gd name="connsiteY194" fmla="*/ 556536 h 652796"/>
                <a:gd name="connsiteX195" fmla="*/ 33193 w 587518"/>
                <a:gd name="connsiteY195" fmla="*/ 557089 h 652796"/>
                <a:gd name="connsiteX196" fmla="*/ 28767 w 587518"/>
                <a:gd name="connsiteY196" fmla="*/ 559855 h 652796"/>
                <a:gd name="connsiteX197" fmla="*/ 26554 w 587518"/>
                <a:gd name="connsiteY197" fmla="*/ 560962 h 652796"/>
                <a:gd name="connsiteX198" fmla="*/ 22682 w 587518"/>
                <a:gd name="connsiteY198" fmla="*/ 560962 h 652796"/>
                <a:gd name="connsiteX199" fmla="*/ 19915 w 587518"/>
                <a:gd name="connsiteY199" fmla="*/ 562068 h 652796"/>
                <a:gd name="connsiteX200" fmla="*/ 16597 w 587518"/>
                <a:gd name="connsiteY200" fmla="*/ 563174 h 652796"/>
                <a:gd name="connsiteX201" fmla="*/ 14383 w 587518"/>
                <a:gd name="connsiteY201" fmla="*/ 560962 h 652796"/>
                <a:gd name="connsiteX202" fmla="*/ 12171 w 587518"/>
                <a:gd name="connsiteY202" fmla="*/ 556536 h 652796"/>
                <a:gd name="connsiteX203" fmla="*/ 8851 w 587518"/>
                <a:gd name="connsiteY203" fmla="*/ 549897 h 652796"/>
                <a:gd name="connsiteX204" fmla="*/ 7745 w 587518"/>
                <a:gd name="connsiteY204" fmla="*/ 545471 h 652796"/>
                <a:gd name="connsiteX205" fmla="*/ 3319 w 587518"/>
                <a:gd name="connsiteY205" fmla="*/ 535513 h 652796"/>
                <a:gd name="connsiteX206" fmla="*/ 553 w 587518"/>
                <a:gd name="connsiteY206" fmla="*/ 531642 h 652796"/>
                <a:gd name="connsiteX207" fmla="*/ 0 w 587518"/>
                <a:gd name="connsiteY207" fmla="*/ 528875 h 652796"/>
                <a:gd name="connsiteX208" fmla="*/ 0 w 587518"/>
                <a:gd name="connsiteY208" fmla="*/ 524449 h 652796"/>
                <a:gd name="connsiteX209" fmla="*/ 8851 w 587518"/>
                <a:gd name="connsiteY209" fmla="*/ 510066 h 652796"/>
                <a:gd name="connsiteX210" fmla="*/ 27661 w 587518"/>
                <a:gd name="connsiteY210" fmla="*/ 486831 h 652796"/>
                <a:gd name="connsiteX211" fmla="*/ 53108 w 587518"/>
                <a:gd name="connsiteY211" fmla="*/ 450318 h 652796"/>
                <a:gd name="connsiteX212" fmla="*/ 85195 w 587518"/>
                <a:gd name="connsiteY212" fmla="*/ 399423 h 652796"/>
                <a:gd name="connsiteX213" fmla="*/ 105112 w 587518"/>
                <a:gd name="connsiteY213" fmla="*/ 365123 h 652796"/>
                <a:gd name="connsiteX214" fmla="*/ 115069 w 587518"/>
                <a:gd name="connsiteY214" fmla="*/ 342995 h 652796"/>
                <a:gd name="connsiteX215" fmla="*/ 123921 w 587518"/>
                <a:gd name="connsiteY215" fmla="*/ 323078 h 652796"/>
                <a:gd name="connsiteX216" fmla="*/ 132773 w 587518"/>
                <a:gd name="connsiteY216" fmla="*/ 300950 h 652796"/>
                <a:gd name="connsiteX217" fmla="*/ 141623 w 587518"/>
                <a:gd name="connsiteY217" fmla="*/ 274395 h 652796"/>
                <a:gd name="connsiteX218" fmla="*/ 148262 w 587518"/>
                <a:gd name="connsiteY218" fmla="*/ 247840 h 652796"/>
                <a:gd name="connsiteX219" fmla="*/ 141623 w 587518"/>
                <a:gd name="connsiteY219" fmla="*/ 227925 h 652796"/>
                <a:gd name="connsiteX220" fmla="*/ 139411 w 587518"/>
                <a:gd name="connsiteY220" fmla="*/ 224605 h 652796"/>
                <a:gd name="connsiteX221" fmla="*/ 129453 w 587518"/>
                <a:gd name="connsiteY221" fmla="*/ 220179 h 652796"/>
                <a:gd name="connsiteX222" fmla="*/ 126133 w 587518"/>
                <a:gd name="connsiteY222" fmla="*/ 219073 h 652796"/>
                <a:gd name="connsiteX223" fmla="*/ 132220 w 587518"/>
                <a:gd name="connsiteY223" fmla="*/ 210776 h 652796"/>
                <a:gd name="connsiteX224" fmla="*/ 138305 w 587518"/>
                <a:gd name="connsiteY224" fmla="*/ 206903 h 652796"/>
                <a:gd name="connsiteX225" fmla="*/ 146602 w 587518"/>
                <a:gd name="connsiteY225" fmla="*/ 205243 h 652796"/>
                <a:gd name="connsiteX226" fmla="*/ 156008 w 587518"/>
                <a:gd name="connsiteY226" fmla="*/ 211329 h 652796"/>
                <a:gd name="connsiteX227" fmla="*/ 175923 w 587518"/>
                <a:gd name="connsiteY227" fmla="*/ 227925 h 652796"/>
                <a:gd name="connsiteX228" fmla="*/ 179796 w 587518"/>
                <a:gd name="connsiteY228" fmla="*/ 236223 h 652796"/>
                <a:gd name="connsiteX229" fmla="*/ 182562 w 587518"/>
                <a:gd name="connsiteY229" fmla="*/ 244522 h 652796"/>
                <a:gd name="connsiteX230" fmla="*/ 184775 w 587518"/>
                <a:gd name="connsiteY230" fmla="*/ 255586 h 652796"/>
                <a:gd name="connsiteX231" fmla="*/ 184222 w 587518"/>
                <a:gd name="connsiteY231" fmla="*/ 264990 h 652796"/>
                <a:gd name="connsiteX232" fmla="*/ 182562 w 587518"/>
                <a:gd name="connsiteY232" fmla="*/ 272183 h 652796"/>
                <a:gd name="connsiteX233" fmla="*/ 181455 w 587518"/>
                <a:gd name="connsiteY233" fmla="*/ 282141 h 652796"/>
                <a:gd name="connsiteX234" fmla="*/ 178689 w 587518"/>
                <a:gd name="connsiteY234" fmla="*/ 295971 h 652796"/>
                <a:gd name="connsiteX235" fmla="*/ 172604 w 587518"/>
                <a:gd name="connsiteY235" fmla="*/ 314226 h 652796"/>
                <a:gd name="connsiteX236" fmla="*/ 164858 w 587518"/>
                <a:gd name="connsiteY236" fmla="*/ 337462 h 652796"/>
                <a:gd name="connsiteX237" fmla="*/ 160434 w 587518"/>
                <a:gd name="connsiteY237" fmla="*/ 352951 h 652796"/>
                <a:gd name="connsiteX238" fmla="*/ 152688 w 587518"/>
                <a:gd name="connsiteY238" fmla="*/ 373974 h 652796"/>
                <a:gd name="connsiteX239" fmla="*/ 156008 w 587518"/>
                <a:gd name="connsiteY239" fmla="*/ 381720 h 652796"/>
                <a:gd name="connsiteX240" fmla="*/ 196945 w 587518"/>
                <a:gd name="connsiteY240" fmla="*/ 408273 h 652796"/>
                <a:gd name="connsiteX241" fmla="*/ 210223 w 587518"/>
                <a:gd name="connsiteY241" fmla="*/ 414358 h 652796"/>
                <a:gd name="connsiteX242" fmla="*/ 222394 w 587518"/>
                <a:gd name="connsiteY242" fmla="*/ 418231 h 652796"/>
                <a:gd name="connsiteX243" fmla="*/ 226820 w 587518"/>
                <a:gd name="connsiteY243" fmla="*/ 418784 h 652796"/>
                <a:gd name="connsiteX244" fmla="*/ 231244 w 587518"/>
                <a:gd name="connsiteY244" fmla="*/ 418231 h 652796"/>
                <a:gd name="connsiteX245" fmla="*/ 233458 w 587518"/>
                <a:gd name="connsiteY245" fmla="*/ 414913 h 652796"/>
                <a:gd name="connsiteX246" fmla="*/ 233458 w 587518"/>
                <a:gd name="connsiteY246" fmla="*/ 403849 h 652796"/>
                <a:gd name="connsiteX247" fmla="*/ 231244 w 587518"/>
                <a:gd name="connsiteY247" fmla="*/ 377294 h 652796"/>
                <a:gd name="connsiteX248" fmla="*/ 229032 w 587518"/>
                <a:gd name="connsiteY248" fmla="*/ 335249 h 652796"/>
                <a:gd name="connsiteX249" fmla="*/ 227926 w 587518"/>
                <a:gd name="connsiteY249" fmla="*/ 271076 h 652796"/>
                <a:gd name="connsiteX250" fmla="*/ 230138 w 587518"/>
                <a:gd name="connsiteY250" fmla="*/ 227925 h 652796"/>
                <a:gd name="connsiteX251" fmla="*/ 232352 w 587518"/>
                <a:gd name="connsiteY251" fmla="*/ 195838 h 652796"/>
                <a:gd name="connsiteX252" fmla="*/ 238990 w 587518"/>
                <a:gd name="connsiteY252" fmla="*/ 161539 h 652796"/>
                <a:gd name="connsiteX253" fmla="*/ 237884 w 587518"/>
                <a:gd name="connsiteY253" fmla="*/ 157113 h 652796"/>
                <a:gd name="connsiteX254" fmla="*/ 230138 w 587518"/>
                <a:gd name="connsiteY254" fmla="*/ 151581 h 652796"/>
                <a:gd name="connsiteX255" fmla="*/ 221288 w 587518"/>
                <a:gd name="connsiteY255" fmla="*/ 150475 h 652796"/>
                <a:gd name="connsiteX256" fmla="*/ 207456 w 587518"/>
                <a:gd name="connsiteY256" fmla="*/ 151581 h 652796"/>
                <a:gd name="connsiteX257" fmla="*/ 193627 w 587518"/>
                <a:gd name="connsiteY257" fmla="*/ 152687 h 652796"/>
                <a:gd name="connsiteX258" fmla="*/ 175923 w 587518"/>
                <a:gd name="connsiteY258" fmla="*/ 157113 h 652796"/>
                <a:gd name="connsiteX259" fmla="*/ 161540 w 587518"/>
                <a:gd name="connsiteY259" fmla="*/ 162645 h 652796"/>
                <a:gd name="connsiteX260" fmla="*/ 156008 w 587518"/>
                <a:gd name="connsiteY260" fmla="*/ 163752 h 652796"/>
                <a:gd name="connsiteX261" fmla="*/ 150475 w 587518"/>
                <a:gd name="connsiteY261" fmla="*/ 171497 h 652796"/>
                <a:gd name="connsiteX262" fmla="*/ 139411 w 587518"/>
                <a:gd name="connsiteY262" fmla="*/ 175922 h 652796"/>
                <a:gd name="connsiteX263" fmla="*/ 138305 w 587518"/>
                <a:gd name="connsiteY263" fmla="*/ 178136 h 652796"/>
                <a:gd name="connsiteX264" fmla="*/ 134985 w 587518"/>
                <a:gd name="connsiteY264" fmla="*/ 180901 h 652796"/>
                <a:gd name="connsiteX265" fmla="*/ 130559 w 587518"/>
                <a:gd name="connsiteY265" fmla="*/ 180348 h 652796"/>
                <a:gd name="connsiteX266" fmla="*/ 127240 w 587518"/>
                <a:gd name="connsiteY266" fmla="*/ 178136 h 652796"/>
                <a:gd name="connsiteX267" fmla="*/ 109536 w 587518"/>
                <a:gd name="connsiteY267" fmla="*/ 175922 h 652796"/>
                <a:gd name="connsiteX268" fmla="*/ 97366 w 587518"/>
                <a:gd name="connsiteY268" fmla="*/ 173710 h 652796"/>
                <a:gd name="connsiteX269" fmla="*/ 85195 w 587518"/>
                <a:gd name="connsiteY269" fmla="*/ 175922 h 652796"/>
                <a:gd name="connsiteX270" fmla="*/ 73025 w 587518"/>
                <a:gd name="connsiteY270" fmla="*/ 173710 h 652796"/>
                <a:gd name="connsiteX271" fmla="*/ 72472 w 587518"/>
                <a:gd name="connsiteY271" fmla="*/ 173157 h 652796"/>
                <a:gd name="connsiteX272" fmla="*/ 71919 w 587518"/>
                <a:gd name="connsiteY272" fmla="*/ 172604 h 652796"/>
                <a:gd name="connsiteX273" fmla="*/ 70811 w 587518"/>
                <a:gd name="connsiteY273" fmla="*/ 164858 h 652796"/>
                <a:gd name="connsiteX274" fmla="*/ 74684 w 587518"/>
                <a:gd name="connsiteY274" fmla="*/ 161539 h 652796"/>
                <a:gd name="connsiteX275" fmla="*/ 78557 w 587518"/>
                <a:gd name="connsiteY275" fmla="*/ 157113 h 652796"/>
                <a:gd name="connsiteX276" fmla="*/ 79663 w 587518"/>
                <a:gd name="connsiteY276" fmla="*/ 154901 h 652796"/>
                <a:gd name="connsiteX277" fmla="*/ 99580 w 587518"/>
                <a:gd name="connsiteY277" fmla="*/ 139411 h 652796"/>
                <a:gd name="connsiteX278" fmla="*/ 129453 w 587518"/>
                <a:gd name="connsiteY278" fmla="*/ 125026 h 652796"/>
                <a:gd name="connsiteX279" fmla="*/ 169284 w 587518"/>
                <a:gd name="connsiteY279" fmla="*/ 112856 h 652796"/>
                <a:gd name="connsiteX280" fmla="*/ 206903 w 587518"/>
                <a:gd name="connsiteY280" fmla="*/ 110644 h 652796"/>
                <a:gd name="connsiteX281" fmla="*/ 524450 w 587518"/>
                <a:gd name="connsiteY281" fmla="*/ 0 h 652796"/>
                <a:gd name="connsiteX282" fmla="*/ 534408 w 587518"/>
                <a:gd name="connsiteY282" fmla="*/ 5532 h 652796"/>
                <a:gd name="connsiteX283" fmla="*/ 545473 w 587518"/>
                <a:gd name="connsiteY283" fmla="*/ 13277 h 652796"/>
                <a:gd name="connsiteX284" fmla="*/ 547686 w 587518"/>
                <a:gd name="connsiteY284" fmla="*/ 14383 h 652796"/>
                <a:gd name="connsiteX285" fmla="*/ 567601 w 587518"/>
                <a:gd name="connsiteY285" fmla="*/ 21021 h 652796"/>
                <a:gd name="connsiteX286" fmla="*/ 576453 w 587518"/>
                <a:gd name="connsiteY286" fmla="*/ 22129 h 652796"/>
                <a:gd name="connsiteX287" fmla="*/ 585304 w 587518"/>
                <a:gd name="connsiteY287" fmla="*/ 29873 h 652796"/>
                <a:gd name="connsiteX288" fmla="*/ 583092 w 587518"/>
                <a:gd name="connsiteY288" fmla="*/ 34299 h 652796"/>
                <a:gd name="connsiteX289" fmla="*/ 582539 w 587518"/>
                <a:gd name="connsiteY289" fmla="*/ 34852 h 652796"/>
                <a:gd name="connsiteX290" fmla="*/ 581986 w 587518"/>
                <a:gd name="connsiteY290" fmla="*/ 35405 h 652796"/>
                <a:gd name="connsiteX291" fmla="*/ 583645 w 587518"/>
                <a:gd name="connsiteY291" fmla="*/ 49237 h 652796"/>
                <a:gd name="connsiteX292" fmla="*/ 583092 w 587518"/>
                <a:gd name="connsiteY292" fmla="*/ 63066 h 652796"/>
                <a:gd name="connsiteX293" fmla="*/ 583092 w 587518"/>
                <a:gd name="connsiteY293" fmla="*/ 75790 h 652796"/>
                <a:gd name="connsiteX294" fmla="*/ 581986 w 587518"/>
                <a:gd name="connsiteY294" fmla="*/ 89621 h 652796"/>
                <a:gd name="connsiteX295" fmla="*/ 583092 w 587518"/>
                <a:gd name="connsiteY295" fmla="*/ 110644 h 652796"/>
                <a:gd name="connsiteX296" fmla="*/ 583092 w 587518"/>
                <a:gd name="connsiteY296" fmla="*/ 159326 h 652796"/>
                <a:gd name="connsiteX297" fmla="*/ 581986 w 587518"/>
                <a:gd name="connsiteY297" fmla="*/ 190306 h 652796"/>
                <a:gd name="connsiteX298" fmla="*/ 579772 w 587518"/>
                <a:gd name="connsiteY298" fmla="*/ 213541 h 652796"/>
                <a:gd name="connsiteX299" fmla="*/ 579772 w 587518"/>
                <a:gd name="connsiteY299" fmla="*/ 255586 h 652796"/>
                <a:gd name="connsiteX300" fmla="*/ 579772 w 587518"/>
                <a:gd name="connsiteY300" fmla="*/ 312014 h 652796"/>
                <a:gd name="connsiteX301" fmla="*/ 580879 w 587518"/>
                <a:gd name="connsiteY301" fmla="*/ 349633 h 652796"/>
                <a:gd name="connsiteX302" fmla="*/ 581986 w 587518"/>
                <a:gd name="connsiteY302" fmla="*/ 390571 h 652796"/>
                <a:gd name="connsiteX303" fmla="*/ 584198 w 587518"/>
                <a:gd name="connsiteY303" fmla="*/ 446998 h 652796"/>
                <a:gd name="connsiteX304" fmla="*/ 584198 w 587518"/>
                <a:gd name="connsiteY304" fmla="*/ 489043 h 652796"/>
                <a:gd name="connsiteX305" fmla="*/ 587518 w 587518"/>
                <a:gd name="connsiteY305" fmla="*/ 544365 h 652796"/>
                <a:gd name="connsiteX306" fmla="*/ 586412 w 587518"/>
                <a:gd name="connsiteY306" fmla="*/ 560962 h 652796"/>
                <a:gd name="connsiteX307" fmla="*/ 585304 w 587518"/>
                <a:gd name="connsiteY307" fmla="*/ 578664 h 652796"/>
                <a:gd name="connsiteX308" fmla="*/ 580879 w 587518"/>
                <a:gd name="connsiteY308" fmla="*/ 599687 h 652796"/>
                <a:gd name="connsiteX309" fmla="*/ 579772 w 587518"/>
                <a:gd name="connsiteY309" fmla="*/ 612963 h 652796"/>
                <a:gd name="connsiteX310" fmla="*/ 578113 w 587518"/>
                <a:gd name="connsiteY310" fmla="*/ 615730 h 652796"/>
                <a:gd name="connsiteX311" fmla="*/ 575347 w 587518"/>
                <a:gd name="connsiteY311" fmla="*/ 618496 h 652796"/>
                <a:gd name="connsiteX312" fmla="*/ 573134 w 587518"/>
                <a:gd name="connsiteY312" fmla="*/ 622922 h 652796"/>
                <a:gd name="connsiteX313" fmla="*/ 565389 w 587518"/>
                <a:gd name="connsiteY313" fmla="*/ 631774 h 652796"/>
                <a:gd name="connsiteX314" fmla="*/ 564283 w 587518"/>
                <a:gd name="connsiteY314" fmla="*/ 632880 h 652796"/>
                <a:gd name="connsiteX315" fmla="*/ 545473 w 587518"/>
                <a:gd name="connsiteY315" fmla="*/ 649476 h 652796"/>
                <a:gd name="connsiteX316" fmla="*/ 534408 w 587518"/>
                <a:gd name="connsiteY316" fmla="*/ 650582 h 652796"/>
                <a:gd name="connsiteX317" fmla="*/ 530537 w 587518"/>
                <a:gd name="connsiteY317" fmla="*/ 650029 h 652796"/>
                <a:gd name="connsiteX318" fmla="*/ 526664 w 587518"/>
                <a:gd name="connsiteY318" fmla="*/ 650582 h 652796"/>
                <a:gd name="connsiteX319" fmla="*/ 517259 w 587518"/>
                <a:gd name="connsiteY319" fmla="*/ 652796 h 652796"/>
                <a:gd name="connsiteX320" fmla="*/ 510067 w 587518"/>
                <a:gd name="connsiteY320" fmla="*/ 649476 h 652796"/>
                <a:gd name="connsiteX321" fmla="*/ 503982 w 587518"/>
                <a:gd name="connsiteY321" fmla="*/ 647264 h 652796"/>
                <a:gd name="connsiteX322" fmla="*/ 500109 w 587518"/>
                <a:gd name="connsiteY322" fmla="*/ 646156 h 652796"/>
                <a:gd name="connsiteX323" fmla="*/ 486279 w 587518"/>
                <a:gd name="connsiteY323" fmla="*/ 638965 h 652796"/>
                <a:gd name="connsiteX324" fmla="*/ 474660 w 587518"/>
                <a:gd name="connsiteY324" fmla="*/ 631774 h 652796"/>
                <a:gd name="connsiteX325" fmla="*/ 455852 w 587518"/>
                <a:gd name="connsiteY325" fmla="*/ 621262 h 652796"/>
                <a:gd name="connsiteX326" fmla="*/ 440361 w 587518"/>
                <a:gd name="connsiteY326" fmla="*/ 610751 h 652796"/>
                <a:gd name="connsiteX327" fmla="*/ 428191 w 587518"/>
                <a:gd name="connsiteY327" fmla="*/ 605219 h 652796"/>
                <a:gd name="connsiteX328" fmla="*/ 416020 w 587518"/>
                <a:gd name="connsiteY328" fmla="*/ 597474 h 652796"/>
                <a:gd name="connsiteX329" fmla="*/ 398317 w 587518"/>
                <a:gd name="connsiteY329" fmla="*/ 586410 h 652796"/>
                <a:gd name="connsiteX330" fmla="*/ 380615 w 587518"/>
                <a:gd name="connsiteY330" fmla="*/ 575346 h 652796"/>
                <a:gd name="connsiteX331" fmla="*/ 362911 w 587518"/>
                <a:gd name="connsiteY331" fmla="*/ 562068 h 652796"/>
                <a:gd name="connsiteX332" fmla="*/ 350740 w 587518"/>
                <a:gd name="connsiteY332" fmla="*/ 552663 h 652796"/>
                <a:gd name="connsiteX333" fmla="*/ 342996 w 587518"/>
                <a:gd name="connsiteY333" fmla="*/ 541045 h 652796"/>
                <a:gd name="connsiteX334" fmla="*/ 360698 w 587518"/>
                <a:gd name="connsiteY334" fmla="*/ 543259 h 652796"/>
                <a:gd name="connsiteX335" fmla="*/ 383933 w 587518"/>
                <a:gd name="connsiteY335" fmla="*/ 553217 h 652796"/>
                <a:gd name="connsiteX336" fmla="*/ 403850 w 587518"/>
                <a:gd name="connsiteY336" fmla="*/ 561515 h 652796"/>
                <a:gd name="connsiteX337" fmla="*/ 428191 w 587518"/>
                <a:gd name="connsiteY337" fmla="*/ 573132 h 652796"/>
                <a:gd name="connsiteX338" fmla="*/ 464704 w 587518"/>
                <a:gd name="connsiteY338" fmla="*/ 583090 h 652796"/>
                <a:gd name="connsiteX339" fmla="*/ 490151 w 587518"/>
                <a:gd name="connsiteY339" fmla="*/ 584196 h 652796"/>
                <a:gd name="connsiteX340" fmla="*/ 494577 w 587518"/>
                <a:gd name="connsiteY340" fmla="*/ 581984 h 652796"/>
                <a:gd name="connsiteX341" fmla="*/ 495683 w 587518"/>
                <a:gd name="connsiteY341" fmla="*/ 559855 h 652796"/>
                <a:gd name="connsiteX342" fmla="*/ 496789 w 587518"/>
                <a:gd name="connsiteY342" fmla="*/ 546024 h 652796"/>
                <a:gd name="connsiteX343" fmla="*/ 499003 w 587518"/>
                <a:gd name="connsiteY343" fmla="*/ 533301 h 652796"/>
                <a:gd name="connsiteX344" fmla="*/ 499003 w 587518"/>
                <a:gd name="connsiteY344" fmla="*/ 525556 h 652796"/>
                <a:gd name="connsiteX345" fmla="*/ 499003 w 587518"/>
                <a:gd name="connsiteY345" fmla="*/ 505640 h 652796"/>
                <a:gd name="connsiteX346" fmla="*/ 497897 w 587518"/>
                <a:gd name="connsiteY346" fmla="*/ 492363 h 652796"/>
                <a:gd name="connsiteX347" fmla="*/ 500109 w 587518"/>
                <a:gd name="connsiteY347" fmla="*/ 475767 h 652796"/>
                <a:gd name="connsiteX348" fmla="*/ 500109 w 587518"/>
                <a:gd name="connsiteY348" fmla="*/ 471341 h 652796"/>
                <a:gd name="connsiteX349" fmla="*/ 499556 w 587518"/>
                <a:gd name="connsiteY349" fmla="*/ 463042 h 652796"/>
                <a:gd name="connsiteX350" fmla="*/ 499003 w 587518"/>
                <a:gd name="connsiteY350" fmla="*/ 454744 h 652796"/>
                <a:gd name="connsiteX351" fmla="*/ 500109 w 587518"/>
                <a:gd name="connsiteY351" fmla="*/ 453638 h 652796"/>
                <a:gd name="connsiteX352" fmla="*/ 499003 w 587518"/>
                <a:gd name="connsiteY352" fmla="*/ 441466 h 652796"/>
                <a:gd name="connsiteX353" fmla="*/ 500109 w 587518"/>
                <a:gd name="connsiteY353" fmla="*/ 432616 h 652796"/>
                <a:gd name="connsiteX354" fmla="*/ 497344 w 587518"/>
                <a:gd name="connsiteY354" fmla="*/ 422104 h 652796"/>
                <a:gd name="connsiteX355" fmla="*/ 495683 w 587518"/>
                <a:gd name="connsiteY355" fmla="*/ 411593 h 652796"/>
                <a:gd name="connsiteX356" fmla="*/ 496789 w 587518"/>
                <a:gd name="connsiteY356" fmla="*/ 409381 h 652796"/>
                <a:gd name="connsiteX357" fmla="*/ 497897 w 587518"/>
                <a:gd name="connsiteY357" fmla="*/ 406061 h 652796"/>
                <a:gd name="connsiteX358" fmla="*/ 498450 w 587518"/>
                <a:gd name="connsiteY358" fmla="*/ 399976 h 652796"/>
                <a:gd name="connsiteX359" fmla="*/ 497897 w 587518"/>
                <a:gd name="connsiteY359" fmla="*/ 394997 h 652796"/>
                <a:gd name="connsiteX360" fmla="*/ 496789 w 587518"/>
                <a:gd name="connsiteY360" fmla="*/ 384485 h 652796"/>
                <a:gd name="connsiteX361" fmla="*/ 495683 w 587518"/>
                <a:gd name="connsiteY361" fmla="*/ 375080 h 652796"/>
                <a:gd name="connsiteX362" fmla="*/ 497344 w 587518"/>
                <a:gd name="connsiteY362" fmla="*/ 366783 h 652796"/>
                <a:gd name="connsiteX363" fmla="*/ 499003 w 587518"/>
                <a:gd name="connsiteY363" fmla="*/ 359591 h 652796"/>
                <a:gd name="connsiteX364" fmla="*/ 498450 w 587518"/>
                <a:gd name="connsiteY364" fmla="*/ 352398 h 652796"/>
                <a:gd name="connsiteX365" fmla="*/ 499003 w 587518"/>
                <a:gd name="connsiteY365" fmla="*/ 344101 h 652796"/>
                <a:gd name="connsiteX366" fmla="*/ 498450 w 587518"/>
                <a:gd name="connsiteY366" fmla="*/ 334696 h 652796"/>
                <a:gd name="connsiteX367" fmla="*/ 499003 w 587518"/>
                <a:gd name="connsiteY367" fmla="*/ 328610 h 652796"/>
                <a:gd name="connsiteX368" fmla="*/ 499003 w 587518"/>
                <a:gd name="connsiteY368" fmla="*/ 316440 h 652796"/>
                <a:gd name="connsiteX369" fmla="*/ 499003 w 587518"/>
                <a:gd name="connsiteY369" fmla="*/ 300950 h 652796"/>
                <a:gd name="connsiteX370" fmla="*/ 499003 w 587518"/>
                <a:gd name="connsiteY370" fmla="*/ 269969 h 652796"/>
                <a:gd name="connsiteX371" fmla="*/ 500109 w 587518"/>
                <a:gd name="connsiteY371" fmla="*/ 260012 h 652796"/>
                <a:gd name="connsiteX372" fmla="*/ 500109 w 587518"/>
                <a:gd name="connsiteY372" fmla="*/ 255586 h 652796"/>
                <a:gd name="connsiteX373" fmla="*/ 499003 w 587518"/>
                <a:gd name="connsiteY373" fmla="*/ 230138 h 652796"/>
                <a:gd name="connsiteX374" fmla="*/ 501215 w 587518"/>
                <a:gd name="connsiteY374" fmla="*/ 192519 h 652796"/>
                <a:gd name="connsiteX375" fmla="*/ 501768 w 587518"/>
                <a:gd name="connsiteY375" fmla="*/ 171497 h 652796"/>
                <a:gd name="connsiteX376" fmla="*/ 501215 w 587518"/>
                <a:gd name="connsiteY376" fmla="*/ 157113 h 652796"/>
                <a:gd name="connsiteX377" fmla="*/ 503429 w 587518"/>
                <a:gd name="connsiteY377" fmla="*/ 146049 h 652796"/>
                <a:gd name="connsiteX378" fmla="*/ 504535 w 587518"/>
                <a:gd name="connsiteY378" fmla="*/ 129452 h 652796"/>
                <a:gd name="connsiteX379" fmla="*/ 503429 w 587518"/>
                <a:gd name="connsiteY379" fmla="*/ 122814 h 652796"/>
                <a:gd name="connsiteX380" fmla="*/ 502321 w 587518"/>
                <a:gd name="connsiteY380" fmla="*/ 116176 h 652796"/>
                <a:gd name="connsiteX381" fmla="*/ 501215 w 587518"/>
                <a:gd name="connsiteY381" fmla="*/ 112303 h 652796"/>
                <a:gd name="connsiteX382" fmla="*/ 502321 w 587518"/>
                <a:gd name="connsiteY382" fmla="*/ 108430 h 652796"/>
                <a:gd name="connsiteX383" fmla="*/ 500109 w 587518"/>
                <a:gd name="connsiteY383" fmla="*/ 90727 h 652796"/>
                <a:gd name="connsiteX384" fmla="*/ 502321 w 587518"/>
                <a:gd name="connsiteY384" fmla="*/ 81875 h 652796"/>
                <a:gd name="connsiteX385" fmla="*/ 502876 w 587518"/>
                <a:gd name="connsiteY385" fmla="*/ 69705 h 652796"/>
                <a:gd name="connsiteX386" fmla="*/ 504535 w 587518"/>
                <a:gd name="connsiteY386" fmla="*/ 60854 h 652796"/>
                <a:gd name="connsiteX387" fmla="*/ 505088 w 587518"/>
                <a:gd name="connsiteY387" fmla="*/ 49790 h 652796"/>
                <a:gd name="connsiteX388" fmla="*/ 504535 w 587518"/>
                <a:gd name="connsiteY388" fmla="*/ 39831 h 652796"/>
                <a:gd name="connsiteX389" fmla="*/ 495683 w 587518"/>
                <a:gd name="connsiteY389" fmla="*/ 25447 h 652796"/>
                <a:gd name="connsiteX390" fmla="*/ 466916 w 587518"/>
                <a:gd name="connsiteY390" fmla="*/ 11064 h 652796"/>
                <a:gd name="connsiteX391" fmla="*/ 468022 w 587518"/>
                <a:gd name="connsiteY391" fmla="*/ 4425 h 652796"/>
                <a:gd name="connsiteX392" fmla="*/ 492365 w 587518"/>
                <a:gd name="connsiteY392" fmla="*/ 4425 h 652796"/>
                <a:gd name="connsiteX393" fmla="*/ 506747 w 587518"/>
                <a:gd name="connsiteY393" fmla="*/ 3319 h 652796"/>
                <a:gd name="connsiteX394" fmla="*/ 515046 w 587518"/>
                <a:gd name="connsiteY394" fmla="*/ 1106 h 652796"/>
                <a:gd name="connsiteX395" fmla="*/ 524450 w 587518"/>
                <a:gd name="connsiteY395" fmla="*/ 0 h 65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</a:cxnLst>
              <a:rect l="l" t="t" r="r" b="b"/>
              <a:pathLst>
                <a:path w="587518" h="652796">
                  <a:moveTo>
                    <a:pt x="46470" y="491256"/>
                  </a:moveTo>
                  <a:lnTo>
                    <a:pt x="47576" y="496788"/>
                  </a:lnTo>
                  <a:lnTo>
                    <a:pt x="48682" y="496788"/>
                  </a:lnTo>
                  <a:cubicBezTo>
                    <a:pt x="48682" y="496051"/>
                    <a:pt x="48867" y="495498"/>
                    <a:pt x="49237" y="495129"/>
                  </a:cubicBezTo>
                  <a:cubicBezTo>
                    <a:pt x="49605" y="494760"/>
                    <a:pt x="49420" y="494207"/>
                    <a:pt x="48682" y="493469"/>
                  </a:cubicBezTo>
                  <a:close/>
                  <a:moveTo>
                    <a:pt x="149922" y="392784"/>
                  </a:moveTo>
                  <a:cubicBezTo>
                    <a:pt x="148816" y="392784"/>
                    <a:pt x="147525" y="393521"/>
                    <a:pt x="146049" y="394997"/>
                  </a:cubicBezTo>
                  <a:cubicBezTo>
                    <a:pt x="144574" y="396472"/>
                    <a:pt x="143837" y="398316"/>
                    <a:pt x="143837" y="400529"/>
                  </a:cubicBezTo>
                  <a:cubicBezTo>
                    <a:pt x="142361" y="403479"/>
                    <a:pt x="139411" y="407905"/>
                    <a:pt x="134985" y="413805"/>
                  </a:cubicBezTo>
                  <a:cubicBezTo>
                    <a:pt x="133509" y="416757"/>
                    <a:pt x="133326" y="418601"/>
                    <a:pt x="134432" y="419338"/>
                  </a:cubicBezTo>
                  <a:cubicBezTo>
                    <a:pt x="135538" y="420075"/>
                    <a:pt x="138305" y="420445"/>
                    <a:pt x="142730" y="420445"/>
                  </a:cubicBezTo>
                  <a:cubicBezTo>
                    <a:pt x="150106" y="420445"/>
                    <a:pt x="157482" y="421551"/>
                    <a:pt x="164858" y="423764"/>
                  </a:cubicBezTo>
                  <a:cubicBezTo>
                    <a:pt x="171498" y="425239"/>
                    <a:pt x="175186" y="426345"/>
                    <a:pt x="175923" y="427083"/>
                  </a:cubicBezTo>
                  <a:cubicBezTo>
                    <a:pt x="183299" y="430034"/>
                    <a:pt x="189754" y="432616"/>
                    <a:pt x="195286" y="434828"/>
                  </a:cubicBezTo>
                  <a:cubicBezTo>
                    <a:pt x="200818" y="437042"/>
                    <a:pt x="205797" y="439254"/>
                    <a:pt x="210223" y="441466"/>
                  </a:cubicBezTo>
                  <a:cubicBezTo>
                    <a:pt x="210960" y="442204"/>
                    <a:pt x="212067" y="442574"/>
                    <a:pt x="213542" y="442574"/>
                  </a:cubicBezTo>
                  <a:lnTo>
                    <a:pt x="213542" y="441466"/>
                  </a:lnTo>
                  <a:lnTo>
                    <a:pt x="209116" y="439254"/>
                  </a:lnTo>
                  <a:lnTo>
                    <a:pt x="175923" y="413805"/>
                  </a:lnTo>
                  <a:cubicBezTo>
                    <a:pt x="172234" y="410855"/>
                    <a:pt x="168546" y="407720"/>
                    <a:pt x="164858" y="404402"/>
                  </a:cubicBezTo>
                  <a:cubicBezTo>
                    <a:pt x="161170" y="401082"/>
                    <a:pt x="157114" y="397947"/>
                    <a:pt x="152688" y="394997"/>
                  </a:cubicBezTo>
                  <a:cubicBezTo>
                    <a:pt x="151950" y="393521"/>
                    <a:pt x="151028" y="392784"/>
                    <a:pt x="149922" y="392784"/>
                  </a:cubicBezTo>
                  <a:close/>
                  <a:moveTo>
                    <a:pt x="362911" y="229031"/>
                  </a:moveTo>
                  <a:cubicBezTo>
                    <a:pt x="366599" y="229769"/>
                    <a:pt x="370287" y="230875"/>
                    <a:pt x="373975" y="232351"/>
                  </a:cubicBezTo>
                  <a:cubicBezTo>
                    <a:pt x="377663" y="233826"/>
                    <a:pt x="381721" y="234564"/>
                    <a:pt x="386146" y="234564"/>
                  </a:cubicBezTo>
                  <a:cubicBezTo>
                    <a:pt x="393522" y="241940"/>
                    <a:pt x="399054" y="246366"/>
                    <a:pt x="402742" y="247840"/>
                  </a:cubicBezTo>
                  <a:cubicBezTo>
                    <a:pt x="407168" y="250792"/>
                    <a:pt x="413438" y="254480"/>
                    <a:pt x="421552" y="258905"/>
                  </a:cubicBezTo>
                  <a:cubicBezTo>
                    <a:pt x="426715" y="260380"/>
                    <a:pt x="429297" y="264069"/>
                    <a:pt x="429297" y="269969"/>
                  </a:cubicBezTo>
                  <a:cubicBezTo>
                    <a:pt x="427822" y="278821"/>
                    <a:pt x="427085" y="283985"/>
                    <a:pt x="427085" y="285459"/>
                  </a:cubicBezTo>
                  <a:cubicBezTo>
                    <a:pt x="440361" y="271445"/>
                    <a:pt x="452532" y="255954"/>
                    <a:pt x="463596" y="238990"/>
                  </a:cubicBezTo>
                  <a:cubicBezTo>
                    <a:pt x="465810" y="240464"/>
                    <a:pt x="467101" y="241940"/>
                    <a:pt x="467469" y="243416"/>
                  </a:cubicBezTo>
                  <a:cubicBezTo>
                    <a:pt x="467839" y="244890"/>
                    <a:pt x="467654" y="247104"/>
                    <a:pt x="466916" y="250054"/>
                  </a:cubicBezTo>
                  <a:cubicBezTo>
                    <a:pt x="461016" y="261118"/>
                    <a:pt x="457696" y="267388"/>
                    <a:pt x="456958" y="268863"/>
                  </a:cubicBezTo>
                  <a:cubicBezTo>
                    <a:pt x="454008" y="273289"/>
                    <a:pt x="451610" y="278821"/>
                    <a:pt x="449766" y="285459"/>
                  </a:cubicBezTo>
                  <a:cubicBezTo>
                    <a:pt x="447922" y="292098"/>
                    <a:pt x="445893" y="297630"/>
                    <a:pt x="443681" y="302056"/>
                  </a:cubicBezTo>
                  <a:cubicBezTo>
                    <a:pt x="438517" y="311646"/>
                    <a:pt x="434829" y="320866"/>
                    <a:pt x="432617" y="329717"/>
                  </a:cubicBezTo>
                  <a:cubicBezTo>
                    <a:pt x="430403" y="333405"/>
                    <a:pt x="428559" y="337093"/>
                    <a:pt x="427085" y="340781"/>
                  </a:cubicBezTo>
                  <a:cubicBezTo>
                    <a:pt x="425609" y="344469"/>
                    <a:pt x="424134" y="347419"/>
                    <a:pt x="422659" y="349633"/>
                  </a:cubicBezTo>
                  <a:cubicBezTo>
                    <a:pt x="421921" y="351107"/>
                    <a:pt x="420999" y="352951"/>
                    <a:pt x="419893" y="355165"/>
                  </a:cubicBezTo>
                  <a:cubicBezTo>
                    <a:pt x="418786" y="357377"/>
                    <a:pt x="418232" y="359591"/>
                    <a:pt x="418232" y="361803"/>
                  </a:cubicBezTo>
                  <a:cubicBezTo>
                    <a:pt x="417495" y="362541"/>
                    <a:pt x="417495" y="364754"/>
                    <a:pt x="418232" y="368442"/>
                  </a:cubicBezTo>
                  <a:cubicBezTo>
                    <a:pt x="418970" y="371392"/>
                    <a:pt x="418786" y="374712"/>
                    <a:pt x="417679" y="378400"/>
                  </a:cubicBezTo>
                  <a:cubicBezTo>
                    <a:pt x="416573" y="382088"/>
                    <a:pt x="415651" y="385038"/>
                    <a:pt x="414914" y="387252"/>
                  </a:cubicBezTo>
                  <a:cubicBezTo>
                    <a:pt x="414176" y="392415"/>
                    <a:pt x="410488" y="397578"/>
                    <a:pt x="403850" y="402741"/>
                  </a:cubicBezTo>
                  <a:cubicBezTo>
                    <a:pt x="401636" y="403479"/>
                    <a:pt x="399792" y="405693"/>
                    <a:pt x="398317" y="409381"/>
                  </a:cubicBezTo>
                  <a:cubicBezTo>
                    <a:pt x="396842" y="413069"/>
                    <a:pt x="395735" y="416019"/>
                    <a:pt x="394998" y="418231"/>
                  </a:cubicBezTo>
                  <a:cubicBezTo>
                    <a:pt x="394260" y="418231"/>
                    <a:pt x="393522" y="418601"/>
                    <a:pt x="392785" y="419338"/>
                  </a:cubicBezTo>
                  <a:cubicBezTo>
                    <a:pt x="392047" y="420075"/>
                    <a:pt x="390941" y="420445"/>
                    <a:pt x="389465" y="420445"/>
                  </a:cubicBezTo>
                  <a:cubicBezTo>
                    <a:pt x="383565" y="422657"/>
                    <a:pt x="379877" y="421919"/>
                    <a:pt x="378401" y="418231"/>
                  </a:cubicBezTo>
                  <a:cubicBezTo>
                    <a:pt x="376925" y="416019"/>
                    <a:pt x="375819" y="413622"/>
                    <a:pt x="375081" y="411040"/>
                  </a:cubicBezTo>
                  <a:cubicBezTo>
                    <a:pt x="374345" y="408458"/>
                    <a:pt x="373237" y="406061"/>
                    <a:pt x="371763" y="403849"/>
                  </a:cubicBezTo>
                  <a:lnTo>
                    <a:pt x="367337" y="398316"/>
                  </a:lnTo>
                  <a:lnTo>
                    <a:pt x="362911" y="394997"/>
                  </a:lnTo>
                  <a:cubicBezTo>
                    <a:pt x="361436" y="392784"/>
                    <a:pt x="360698" y="390755"/>
                    <a:pt x="360698" y="388911"/>
                  </a:cubicBezTo>
                  <a:cubicBezTo>
                    <a:pt x="360698" y="387067"/>
                    <a:pt x="360329" y="385408"/>
                    <a:pt x="359592" y="383932"/>
                  </a:cubicBezTo>
                  <a:cubicBezTo>
                    <a:pt x="358116" y="380244"/>
                    <a:pt x="355534" y="378400"/>
                    <a:pt x="351846" y="378400"/>
                  </a:cubicBezTo>
                  <a:cubicBezTo>
                    <a:pt x="349634" y="378400"/>
                    <a:pt x="348528" y="377294"/>
                    <a:pt x="348528" y="375080"/>
                  </a:cubicBezTo>
                  <a:cubicBezTo>
                    <a:pt x="352952" y="366229"/>
                    <a:pt x="355534" y="358853"/>
                    <a:pt x="356272" y="352951"/>
                  </a:cubicBezTo>
                  <a:cubicBezTo>
                    <a:pt x="357010" y="350001"/>
                    <a:pt x="357378" y="346313"/>
                    <a:pt x="357378" y="341887"/>
                  </a:cubicBezTo>
                  <a:cubicBezTo>
                    <a:pt x="357378" y="337462"/>
                    <a:pt x="357748" y="333774"/>
                    <a:pt x="358485" y="330823"/>
                  </a:cubicBezTo>
                  <a:cubicBezTo>
                    <a:pt x="359223" y="324922"/>
                    <a:pt x="361067" y="316808"/>
                    <a:pt x="364017" y="306482"/>
                  </a:cubicBezTo>
                  <a:lnTo>
                    <a:pt x="368443" y="282141"/>
                  </a:lnTo>
                  <a:cubicBezTo>
                    <a:pt x="369181" y="275501"/>
                    <a:pt x="371025" y="265175"/>
                    <a:pt x="373975" y="251160"/>
                  </a:cubicBezTo>
                  <a:cubicBezTo>
                    <a:pt x="373975" y="248948"/>
                    <a:pt x="373607" y="247287"/>
                    <a:pt x="372869" y="246181"/>
                  </a:cubicBezTo>
                  <a:cubicBezTo>
                    <a:pt x="372131" y="245075"/>
                    <a:pt x="371763" y="244152"/>
                    <a:pt x="371763" y="243416"/>
                  </a:cubicBezTo>
                  <a:cubicBezTo>
                    <a:pt x="371763" y="243416"/>
                    <a:pt x="371578" y="243231"/>
                    <a:pt x="371210" y="242861"/>
                  </a:cubicBezTo>
                  <a:cubicBezTo>
                    <a:pt x="370840" y="242493"/>
                    <a:pt x="370657" y="242308"/>
                    <a:pt x="370657" y="242308"/>
                  </a:cubicBezTo>
                  <a:cubicBezTo>
                    <a:pt x="369919" y="240834"/>
                    <a:pt x="368628" y="238805"/>
                    <a:pt x="366784" y="236223"/>
                  </a:cubicBezTo>
                  <a:cubicBezTo>
                    <a:pt x="364940" y="233641"/>
                    <a:pt x="363649" y="231244"/>
                    <a:pt x="362911" y="229031"/>
                  </a:cubicBezTo>
                  <a:close/>
                  <a:moveTo>
                    <a:pt x="12171" y="140517"/>
                  </a:moveTo>
                  <a:cubicBezTo>
                    <a:pt x="13645" y="140517"/>
                    <a:pt x="14936" y="140885"/>
                    <a:pt x="16042" y="141623"/>
                  </a:cubicBezTo>
                  <a:cubicBezTo>
                    <a:pt x="17150" y="142361"/>
                    <a:pt x="18441" y="142729"/>
                    <a:pt x="19915" y="142729"/>
                  </a:cubicBezTo>
                  <a:cubicBezTo>
                    <a:pt x="25817" y="142729"/>
                    <a:pt x="30611" y="145311"/>
                    <a:pt x="34300" y="150475"/>
                  </a:cubicBezTo>
                  <a:cubicBezTo>
                    <a:pt x="46102" y="157851"/>
                    <a:pt x="53846" y="164858"/>
                    <a:pt x="57534" y="171497"/>
                  </a:cubicBezTo>
                  <a:cubicBezTo>
                    <a:pt x="57534" y="172234"/>
                    <a:pt x="57534" y="172787"/>
                    <a:pt x="57534" y="173157"/>
                  </a:cubicBezTo>
                  <a:cubicBezTo>
                    <a:pt x="57534" y="173525"/>
                    <a:pt x="57903" y="173710"/>
                    <a:pt x="58641" y="173710"/>
                  </a:cubicBezTo>
                  <a:lnTo>
                    <a:pt x="58641" y="175922"/>
                  </a:lnTo>
                  <a:cubicBezTo>
                    <a:pt x="60854" y="176660"/>
                    <a:pt x="62514" y="178321"/>
                    <a:pt x="63620" y="180901"/>
                  </a:cubicBezTo>
                  <a:cubicBezTo>
                    <a:pt x="64726" y="183483"/>
                    <a:pt x="65649" y="185142"/>
                    <a:pt x="66386" y="185880"/>
                  </a:cubicBezTo>
                  <a:cubicBezTo>
                    <a:pt x="67861" y="187356"/>
                    <a:pt x="68599" y="188830"/>
                    <a:pt x="68599" y="190306"/>
                  </a:cubicBezTo>
                  <a:lnTo>
                    <a:pt x="70811" y="225712"/>
                  </a:lnTo>
                  <a:lnTo>
                    <a:pt x="75237" y="255586"/>
                  </a:lnTo>
                  <a:lnTo>
                    <a:pt x="75237" y="272183"/>
                  </a:lnTo>
                  <a:lnTo>
                    <a:pt x="75237" y="297630"/>
                  </a:lnTo>
                  <a:lnTo>
                    <a:pt x="74131" y="330823"/>
                  </a:lnTo>
                  <a:lnTo>
                    <a:pt x="74131" y="368442"/>
                  </a:lnTo>
                  <a:cubicBezTo>
                    <a:pt x="74131" y="372868"/>
                    <a:pt x="73393" y="376188"/>
                    <a:pt x="71919" y="378400"/>
                  </a:cubicBezTo>
                  <a:cubicBezTo>
                    <a:pt x="71181" y="380612"/>
                    <a:pt x="70996" y="382641"/>
                    <a:pt x="71366" y="384485"/>
                  </a:cubicBezTo>
                  <a:cubicBezTo>
                    <a:pt x="71734" y="386329"/>
                    <a:pt x="71919" y="387989"/>
                    <a:pt x="71919" y="389464"/>
                  </a:cubicBezTo>
                  <a:lnTo>
                    <a:pt x="75237" y="397209"/>
                  </a:lnTo>
                  <a:cubicBezTo>
                    <a:pt x="75237" y="398685"/>
                    <a:pt x="74869" y="399423"/>
                    <a:pt x="74131" y="399423"/>
                  </a:cubicBezTo>
                  <a:cubicBezTo>
                    <a:pt x="62329" y="414913"/>
                    <a:pt x="56059" y="423395"/>
                    <a:pt x="55322" y="424870"/>
                  </a:cubicBezTo>
                  <a:cubicBezTo>
                    <a:pt x="53108" y="425608"/>
                    <a:pt x="50158" y="425239"/>
                    <a:pt x="46470" y="423764"/>
                  </a:cubicBezTo>
                  <a:lnTo>
                    <a:pt x="32086" y="411593"/>
                  </a:lnTo>
                  <a:cubicBezTo>
                    <a:pt x="29874" y="409381"/>
                    <a:pt x="27476" y="406982"/>
                    <a:pt x="24894" y="404402"/>
                  </a:cubicBezTo>
                  <a:cubicBezTo>
                    <a:pt x="22312" y="401820"/>
                    <a:pt x="20285" y="399423"/>
                    <a:pt x="18809" y="397209"/>
                  </a:cubicBezTo>
                  <a:lnTo>
                    <a:pt x="17703" y="392784"/>
                  </a:lnTo>
                  <a:cubicBezTo>
                    <a:pt x="17703" y="390571"/>
                    <a:pt x="16965" y="388173"/>
                    <a:pt x="15489" y="385591"/>
                  </a:cubicBezTo>
                  <a:cubicBezTo>
                    <a:pt x="14015" y="383009"/>
                    <a:pt x="12909" y="380982"/>
                    <a:pt x="12171" y="379506"/>
                  </a:cubicBezTo>
                  <a:cubicBezTo>
                    <a:pt x="10695" y="378768"/>
                    <a:pt x="9957" y="376924"/>
                    <a:pt x="9957" y="373974"/>
                  </a:cubicBezTo>
                  <a:cubicBezTo>
                    <a:pt x="9957" y="372500"/>
                    <a:pt x="10327" y="370655"/>
                    <a:pt x="11065" y="368442"/>
                  </a:cubicBezTo>
                  <a:cubicBezTo>
                    <a:pt x="11801" y="366229"/>
                    <a:pt x="11801" y="364754"/>
                    <a:pt x="11065" y="364016"/>
                  </a:cubicBezTo>
                  <a:cubicBezTo>
                    <a:pt x="10327" y="361066"/>
                    <a:pt x="10327" y="357931"/>
                    <a:pt x="11065" y="354612"/>
                  </a:cubicBezTo>
                  <a:cubicBezTo>
                    <a:pt x="11801" y="351292"/>
                    <a:pt x="11801" y="348157"/>
                    <a:pt x="11065" y="345207"/>
                  </a:cubicBezTo>
                  <a:lnTo>
                    <a:pt x="12171" y="325291"/>
                  </a:lnTo>
                  <a:lnTo>
                    <a:pt x="13277" y="298737"/>
                  </a:lnTo>
                  <a:cubicBezTo>
                    <a:pt x="14015" y="295049"/>
                    <a:pt x="14383" y="289517"/>
                    <a:pt x="14383" y="282141"/>
                  </a:cubicBezTo>
                  <a:lnTo>
                    <a:pt x="17703" y="260012"/>
                  </a:lnTo>
                  <a:cubicBezTo>
                    <a:pt x="18441" y="249684"/>
                    <a:pt x="20285" y="233457"/>
                    <a:pt x="23235" y="211329"/>
                  </a:cubicBezTo>
                  <a:cubicBezTo>
                    <a:pt x="23235" y="203215"/>
                    <a:pt x="23603" y="196207"/>
                    <a:pt x="24341" y="190306"/>
                  </a:cubicBezTo>
                  <a:cubicBezTo>
                    <a:pt x="25079" y="184406"/>
                    <a:pt x="25817" y="179242"/>
                    <a:pt x="26554" y="174816"/>
                  </a:cubicBezTo>
                  <a:lnTo>
                    <a:pt x="26554" y="173710"/>
                  </a:lnTo>
                  <a:cubicBezTo>
                    <a:pt x="22129" y="167071"/>
                    <a:pt x="18809" y="161539"/>
                    <a:pt x="16597" y="157113"/>
                  </a:cubicBezTo>
                  <a:cubicBezTo>
                    <a:pt x="14383" y="152687"/>
                    <a:pt x="12539" y="148999"/>
                    <a:pt x="11065" y="146049"/>
                  </a:cubicBezTo>
                  <a:close/>
                  <a:moveTo>
                    <a:pt x="206903" y="110644"/>
                  </a:moveTo>
                  <a:lnTo>
                    <a:pt x="224606" y="110644"/>
                  </a:lnTo>
                  <a:cubicBezTo>
                    <a:pt x="231982" y="112118"/>
                    <a:pt x="238252" y="114332"/>
                    <a:pt x="243416" y="117282"/>
                  </a:cubicBezTo>
                  <a:lnTo>
                    <a:pt x="251161" y="123920"/>
                  </a:lnTo>
                  <a:cubicBezTo>
                    <a:pt x="253373" y="125396"/>
                    <a:pt x="255770" y="127424"/>
                    <a:pt x="258352" y="130005"/>
                  </a:cubicBezTo>
                  <a:cubicBezTo>
                    <a:pt x="260934" y="132587"/>
                    <a:pt x="263331" y="134985"/>
                    <a:pt x="265545" y="137197"/>
                  </a:cubicBezTo>
                  <a:cubicBezTo>
                    <a:pt x="267019" y="138673"/>
                    <a:pt x="268679" y="140148"/>
                    <a:pt x="270524" y="141623"/>
                  </a:cubicBezTo>
                  <a:cubicBezTo>
                    <a:pt x="272368" y="143099"/>
                    <a:pt x="274396" y="144943"/>
                    <a:pt x="276609" y="147155"/>
                  </a:cubicBezTo>
                  <a:cubicBezTo>
                    <a:pt x="278822" y="147893"/>
                    <a:pt x="280666" y="149737"/>
                    <a:pt x="282142" y="152687"/>
                  </a:cubicBezTo>
                  <a:lnTo>
                    <a:pt x="287674" y="158219"/>
                  </a:lnTo>
                  <a:lnTo>
                    <a:pt x="292098" y="164858"/>
                  </a:lnTo>
                  <a:cubicBezTo>
                    <a:pt x="293574" y="166334"/>
                    <a:pt x="294312" y="167440"/>
                    <a:pt x="294312" y="168178"/>
                  </a:cubicBezTo>
                  <a:cubicBezTo>
                    <a:pt x="296524" y="169653"/>
                    <a:pt x="296524" y="171497"/>
                    <a:pt x="294312" y="173710"/>
                  </a:cubicBezTo>
                  <a:cubicBezTo>
                    <a:pt x="293574" y="174448"/>
                    <a:pt x="293574" y="175922"/>
                    <a:pt x="294312" y="178136"/>
                  </a:cubicBezTo>
                  <a:cubicBezTo>
                    <a:pt x="294312" y="184036"/>
                    <a:pt x="293206" y="188462"/>
                    <a:pt x="290992" y="191412"/>
                  </a:cubicBezTo>
                  <a:cubicBezTo>
                    <a:pt x="290254" y="192888"/>
                    <a:pt x="290071" y="194363"/>
                    <a:pt x="290439" y="195838"/>
                  </a:cubicBezTo>
                  <a:cubicBezTo>
                    <a:pt x="290809" y="197314"/>
                    <a:pt x="290992" y="198789"/>
                    <a:pt x="290992" y="200264"/>
                  </a:cubicBezTo>
                  <a:lnTo>
                    <a:pt x="292098" y="206903"/>
                  </a:lnTo>
                  <a:cubicBezTo>
                    <a:pt x="291362" y="219443"/>
                    <a:pt x="290992" y="238252"/>
                    <a:pt x="290992" y="263331"/>
                  </a:cubicBezTo>
                  <a:lnTo>
                    <a:pt x="290992" y="284353"/>
                  </a:lnTo>
                  <a:cubicBezTo>
                    <a:pt x="290992" y="295417"/>
                    <a:pt x="291362" y="303162"/>
                    <a:pt x="292098" y="307588"/>
                  </a:cubicBezTo>
                  <a:cubicBezTo>
                    <a:pt x="292098" y="312752"/>
                    <a:pt x="292468" y="317546"/>
                    <a:pt x="293206" y="321972"/>
                  </a:cubicBezTo>
                  <a:cubicBezTo>
                    <a:pt x="293943" y="326398"/>
                    <a:pt x="294312" y="330823"/>
                    <a:pt x="294312" y="335249"/>
                  </a:cubicBezTo>
                  <a:cubicBezTo>
                    <a:pt x="294312" y="344101"/>
                    <a:pt x="294680" y="350739"/>
                    <a:pt x="295418" y="355165"/>
                  </a:cubicBezTo>
                  <a:lnTo>
                    <a:pt x="296524" y="376188"/>
                  </a:lnTo>
                  <a:lnTo>
                    <a:pt x="296524" y="381720"/>
                  </a:lnTo>
                  <a:lnTo>
                    <a:pt x="299844" y="403849"/>
                  </a:lnTo>
                  <a:cubicBezTo>
                    <a:pt x="299844" y="415649"/>
                    <a:pt x="298369" y="424501"/>
                    <a:pt x="295418" y="430402"/>
                  </a:cubicBezTo>
                  <a:cubicBezTo>
                    <a:pt x="294680" y="431140"/>
                    <a:pt x="294312" y="432616"/>
                    <a:pt x="294312" y="434828"/>
                  </a:cubicBezTo>
                  <a:cubicBezTo>
                    <a:pt x="289886" y="433353"/>
                    <a:pt x="288042" y="434828"/>
                    <a:pt x="288780" y="439254"/>
                  </a:cubicBezTo>
                  <a:lnTo>
                    <a:pt x="287674" y="440360"/>
                  </a:lnTo>
                  <a:lnTo>
                    <a:pt x="278822" y="454744"/>
                  </a:lnTo>
                  <a:lnTo>
                    <a:pt x="273290" y="461383"/>
                  </a:lnTo>
                  <a:cubicBezTo>
                    <a:pt x="273290" y="462120"/>
                    <a:pt x="272552" y="462489"/>
                    <a:pt x="271077" y="462489"/>
                  </a:cubicBezTo>
                  <a:cubicBezTo>
                    <a:pt x="265175" y="462489"/>
                    <a:pt x="261119" y="462858"/>
                    <a:pt x="258905" y="463595"/>
                  </a:cubicBezTo>
                  <a:cubicBezTo>
                    <a:pt x="255217" y="465071"/>
                    <a:pt x="253005" y="464702"/>
                    <a:pt x="252267" y="462489"/>
                  </a:cubicBezTo>
                  <a:cubicBezTo>
                    <a:pt x="252267" y="461014"/>
                    <a:pt x="250793" y="460276"/>
                    <a:pt x="247841" y="460276"/>
                  </a:cubicBezTo>
                  <a:cubicBezTo>
                    <a:pt x="247841" y="460276"/>
                    <a:pt x="247658" y="460461"/>
                    <a:pt x="247288" y="460829"/>
                  </a:cubicBezTo>
                  <a:cubicBezTo>
                    <a:pt x="246920" y="461198"/>
                    <a:pt x="246735" y="461383"/>
                    <a:pt x="246735" y="461383"/>
                  </a:cubicBezTo>
                  <a:cubicBezTo>
                    <a:pt x="252637" y="467283"/>
                    <a:pt x="255587" y="470235"/>
                    <a:pt x="255587" y="470235"/>
                  </a:cubicBezTo>
                  <a:cubicBezTo>
                    <a:pt x="260749" y="475397"/>
                    <a:pt x="265545" y="481299"/>
                    <a:pt x="269970" y="487937"/>
                  </a:cubicBezTo>
                  <a:lnTo>
                    <a:pt x="285460" y="508960"/>
                  </a:lnTo>
                  <a:cubicBezTo>
                    <a:pt x="285460" y="509696"/>
                    <a:pt x="286198" y="511540"/>
                    <a:pt x="287674" y="514492"/>
                  </a:cubicBezTo>
                  <a:lnTo>
                    <a:pt x="294312" y="532195"/>
                  </a:lnTo>
                  <a:cubicBezTo>
                    <a:pt x="296524" y="536621"/>
                    <a:pt x="295787" y="541045"/>
                    <a:pt x="292098" y="545471"/>
                  </a:cubicBezTo>
                  <a:cubicBezTo>
                    <a:pt x="290624" y="545471"/>
                    <a:pt x="289886" y="545841"/>
                    <a:pt x="289886" y="546577"/>
                  </a:cubicBezTo>
                  <a:cubicBezTo>
                    <a:pt x="289148" y="547315"/>
                    <a:pt x="288410" y="548238"/>
                    <a:pt x="287674" y="549344"/>
                  </a:cubicBezTo>
                  <a:cubicBezTo>
                    <a:pt x="286936" y="550450"/>
                    <a:pt x="286198" y="551741"/>
                    <a:pt x="285460" y="553217"/>
                  </a:cubicBezTo>
                  <a:cubicBezTo>
                    <a:pt x="282510" y="562068"/>
                    <a:pt x="277716" y="566494"/>
                    <a:pt x="271077" y="566494"/>
                  </a:cubicBezTo>
                  <a:lnTo>
                    <a:pt x="265545" y="566494"/>
                  </a:lnTo>
                  <a:cubicBezTo>
                    <a:pt x="260381" y="565756"/>
                    <a:pt x="255587" y="562437"/>
                    <a:pt x="251161" y="556536"/>
                  </a:cubicBezTo>
                  <a:cubicBezTo>
                    <a:pt x="250423" y="556536"/>
                    <a:pt x="250055" y="556167"/>
                    <a:pt x="250055" y="555429"/>
                  </a:cubicBezTo>
                  <a:lnTo>
                    <a:pt x="238990" y="549897"/>
                  </a:lnTo>
                  <a:cubicBezTo>
                    <a:pt x="237515" y="549897"/>
                    <a:pt x="236224" y="549344"/>
                    <a:pt x="235117" y="548238"/>
                  </a:cubicBezTo>
                  <a:cubicBezTo>
                    <a:pt x="234011" y="547131"/>
                    <a:pt x="233458" y="545841"/>
                    <a:pt x="233458" y="544365"/>
                  </a:cubicBezTo>
                  <a:cubicBezTo>
                    <a:pt x="233458" y="542153"/>
                    <a:pt x="232720" y="539571"/>
                    <a:pt x="231244" y="536621"/>
                  </a:cubicBezTo>
                  <a:lnTo>
                    <a:pt x="231244" y="535513"/>
                  </a:lnTo>
                  <a:cubicBezTo>
                    <a:pt x="231244" y="531825"/>
                    <a:pt x="230138" y="527769"/>
                    <a:pt x="227926" y="523343"/>
                  </a:cubicBezTo>
                  <a:cubicBezTo>
                    <a:pt x="225712" y="518917"/>
                    <a:pt x="224238" y="515598"/>
                    <a:pt x="223500" y="513384"/>
                  </a:cubicBezTo>
                  <a:cubicBezTo>
                    <a:pt x="222762" y="511910"/>
                    <a:pt x="220550" y="508222"/>
                    <a:pt x="216862" y="502320"/>
                  </a:cubicBezTo>
                  <a:lnTo>
                    <a:pt x="214648" y="494576"/>
                  </a:lnTo>
                  <a:lnTo>
                    <a:pt x="213542" y="492363"/>
                  </a:lnTo>
                  <a:lnTo>
                    <a:pt x="206903" y="485724"/>
                  </a:lnTo>
                  <a:lnTo>
                    <a:pt x="180349" y="460276"/>
                  </a:lnTo>
                  <a:cubicBezTo>
                    <a:pt x="171498" y="452162"/>
                    <a:pt x="160802" y="444418"/>
                    <a:pt x="148262" y="437042"/>
                  </a:cubicBezTo>
                  <a:cubicBezTo>
                    <a:pt x="146049" y="434828"/>
                    <a:pt x="142914" y="433353"/>
                    <a:pt x="138858" y="432616"/>
                  </a:cubicBezTo>
                  <a:cubicBezTo>
                    <a:pt x="134800" y="431878"/>
                    <a:pt x="131665" y="431140"/>
                    <a:pt x="129453" y="430402"/>
                  </a:cubicBezTo>
                  <a:cubicBezTo>
                    <a:pt x="128715" y="430402"/>
                    <a:pt x="127609" y="431140"/>
                    <a:pt x="126133" y="432616"/>
                  </a:cubicBezTo>
                  <a:cubicBezTo>
                    <a:pt x="120233" y="441466"/>
                    <a:pt x="115069" y="449950"/>
                    <a:pt x="110644" y="458063"/>
                  </a:cubicBezTo>
                  <a:lnTo>
                    <a:pt x="100686" y="474659"/>
                  </a:lnTo>
                  <a:cubicBezTo>
                    <a:pt x="99948" y="476135"/>
                    <a:pt x="98472" y="478347"/>
                    <a:pt x="96260" y="481299"/>
                  </a:cubicBezTo>
                  <a:cubicBezTo>
                    <a:pt x="94047" y="484249"/>
                    <a:pt x="92572" y="486831"/>
                    <a:pt x="91834" y="489043"/>
                  </a:cubicBezTo>
                  <a:cubicBezTo>
                    <a:pt x="91834" y="489781"/>
                    <a:pt x="89990" y="491994"/>
                    <a:pt x="86302" y="495682"/>
                  </a:cubicBezTo>
                  <a:cubicBezTo>
                    <a:pt x="81876" y="503796"/>
                    <a:pt x="77081" y="510804"/>
                    <a:pt x="71919" y="516704"/>
                  </a:cubicBezTo>
                  <a:cubicBezTo>
                    <a:pt x="68968" y="520392"/>
                    <a:pt x="66755" y="523712"/>
                    <a:pt x="65279" y="526662"/>
                  </a:cubicBezTo>
                  <a:cubicBezTo>
                    <a:pt x="63804" y="529613"/>
                    <a:pt x="61960" y="532563"/>
                    <a:pt x="59747" y="535513"/>
                  </a:cubicBezTo>
                  <a:cubicBezTo>
                    <a:pt x="58272" y="536989"/>
                    <a:pt x="57534" y="539571"/>
                    <a:pt x="57534" y="543259"/>
                  </a:cubicBezTo>
                  <a:cubicBezTo>
                    <a:pt x="57534" y="544733"/>
                    <a:pt x="56243" y="546577"/>
                    <a:pt x="53662" y="548791"/>
                  </a:cubicBezTo>
                  <a:cubicBezTo>
                    <a:pt x="51080" y="551003"/>
                    <a:pt x="48682" y="552110"/>
                    <a:pt x="46470" y="552110"/>
                  </a:cubicBezTo>
                  <a:cubicBezTo>
                    <a:pt x="44258" y="552110"/>
                    <a:pt x="43150" y="552848"/>
                    <a:pt x="43150" y="554323"/>
                  </a:cubicBezTo>
                  <a:lnTo>
                    <a:pt x="37618" y="556536"/>
                  </a:lnTo>
                  <a:cubicBezTo>
                    <a:pt x="36881" y="556536"/>
                    <a:pt x="35406" y="556720"/>
                    <a:pt x="33193" y="557089"/>
                  </a:cubicBezTo>
                  <a:cubicBezTo>
                    <a:pt x="30980" y="557458"/>
                    <a:pt x="29505" y="558380"/>
                    <a:pt x="28767" y="559855"/>
                  </a:cubicBezTo>
                  <a:lnTo>
                    <a:pt x="26554" y="560962"/>
                  </a:lnTo>
                  <a:cubicBezTo>
                    <a:pt x="25079" y="560224"/>
                    <a:pt x="23788" y="560224"/>
                    <a:pt x="22682" y="560962"/>
                  </a:cubicBezTo>
                  <a:cubicBezTo>
                    <a:pt x="21575" y="561700"/>
                    <a:pt x="20653" y="562068"/>
                    <a:pt x="19915" y="562068"/>
                  </a:cubicBezTo>
                  <a:cubicBezTo>
                    <a:pt x="18441" y="562806"/>
                    <a:pt x="17333" y="563174"/>
                    <a:pt x="16597" y="563174"/>
                  </a:cubicBezTo>
                  <a:cubicBezTo>
                    <a:pt x="15859" y="563174"/>
                    <a:pt x="15121" y="562437"/>
                    <a:pt x="14383" y="560962"/>
                  </a:cubicBezTo>
                  <a:lnTo>
                    <a:pt x="12171" y="556536"/>
                  </a:lnTo>
                  <a:lnTo>
                    <a:pt x="8851" y="549897"/>
                  </a:lnTo>
                  <a:cubicBezTo>
                    <a:pt x="8851" y="547685"/>
                    <a:pt x="8483" y="546209"/>
                    <a:pt x="7745" y="545471"/>
                  </a:cubicBezTo>
                  <a:cubicBezTo>
                    <a:pt x="4795" y="543997"/>
                    <a:pt x="3319" y="540677"/>
                    <a:pt x="3319" y="535513"/>
                  </a:cubicBezTo>
                  <a:cubicBezTo>
                    <a:pt x="1844" y="534039"/>
                    <a:pt x="922" y="532748"/>
                    <a:pt x="553" y="531642"/>
                  </a:cubicBezTo>
                  <a:cubicBezTo>
                    <a:pt x="184" y="530535"/>
                    <a:pt x="0" y="529613"/>
                    <a:pt x="0" y="528875"/>
                  </a:cubicBezTo>
                  <a:lnTo>
                    <a:pt x="0" y="524449"/>
                  </a:lnTo>
                  <a:cubicBezTo>
                    <a:pt x="1475" y="520761"/>
                    <a:pt x="4425" y="515966"/>
                    <a:pt x="8851" y="510066"/>
                  </a:cubicBezTo>
                  <a:cubicBezTo>
                    <a:pt x="16227" y="502690"/>
                    <a:pt x="22497" y="494944"/>
                    <a:pt x="27661" y="486831"/>
                  </a:cubicBezTo>
                  <a:lnTo>
                    <a:pt x="53108" y="450318"/>
                  </a:lnTo>
                  <a:cubicBezTo>
                    <a:pt x="67861" y="428190"/>
                    <a:pt x="78557" y="411225"/>
                    <a:pt x="85195" y="399423"/>
                  </a:cubicBezTo>
                  <a:cubicBezTo>
                    <a:pt x="88883" y="394259"/>
                    <a:pt x="95522" y="382826"/>
                    <a:pt x="105112" y="365123"/>
                  </a:cubicBezTo>
                  <a:lnTo>
                    <a:pt x="115069" y="342995"/>
                  </a:lnTo>
                  <a:cubicBezTo>
                    <a:pt x="119495" y="334143"/>
                    <a:pt x="122445" y="327504"/>
                    <a:pt x="123921" y="323078"/>
                  </a:cubicBezTo>
                  <a:lnTo>
                    <a:pt x="132773" y="300950"/>
                  </a:lnTo>
                  <a:cubicBezTo>
                    <a:pt x="132773" y="300950"/>
                    <a:pt x="135723" y="292098"/>
                    <a:pt x="141623" y="274395"/>
                  </a:cubicBezTo>
                  <a:lnTo>
                    <a:pt x="148262" y="247840"/>
                  </a:lnTo>
                  <a:cubicBezTo>
                    <a:pt x="149737" y="241940"/>
                    <a:pt x="147525" y="235301"/>
                    <a:pt x="141623" y="227925"/>
                  </a:cubicBezTo>
                  <a:cubicBezTo>
                    <a:pt x="140149" y="226449"/>
                    <a:pt x="139411" y="225343"/>
                    <a:pt x="139411" y="224605"/>
                  </a:cubicBezTo>
                  <a:cubicBezTo>
                    <a:pt x="136461" y="220179"/>
                    <a:pt x="133141" y="218705"/>
                    <a:pt x="129453" y="220179"/>
                  </a:cubicBezTo>
                  <a:lnTo>
                    <a:pt x="126133" y="219073"/>
                  </a:lnTo>
                  <a:cubicBezTo>
                    <a:pt x="126871" y="215385"/>
                    <a:pt x="128900" y="212620"/>
                    <a:pt x="132220" y="210776"/>
                  </a:cubicBezTo>
                  <a:cubicBezTo>
                    <a:pt x="135538" y="208932"/>
                    <a:pt x="137567" y="207641"/>
                    <a:pt x="138305" y="206903"/>
                  </a:cubicBezTo>
                  <a:cubicBezTo>
                    <a:pt x="141255" y="204690"/>
                    <a:pt x="144020" y="204136"/>
                    <a:pt x="146602" y="205243"/>
                  </a:cubicBezTo>
                  <a:cubicBezTo>
                    <a:pt x="149184" y="206350"/>
                    <a:pt x="152319" y="208379"/>
                    <a:pt x="156008" y="211329"/>
                  </a:cubicBezTo>
                  <a:cubicBezTo>
                    <a:pt x="164122" y="215755"/>
                    <a:pt x="170760" y="221287"/>
                    <a:pt x="175923" y="227925"/>
                  </a:cubicBezTo>
                  <a:cubicBezTo>
                    <a:pt x="177398" y="230138"/>
                    <a:pt x="178689" y="232904"/>
                    <a:pt x="179796" y="236223"/>
                  </a:cubicBezTo>
                  <a:cubicBezTo>
                    <a:pt x="180902" y="239543"/>
                    <a:pt x="181824" y="242308"/>
                    <a:pt x="182562" y="244522"/>
                  </a:cubicBezTo>
                  <a:cubicBezTo>
                    <a:pt x="184037" y="247472"/>
                    <a:pt x="184775" y="251160"/>
                    <a:pt x="184775" y="255586"/>
                  </a:cubicBezTo>
                  <a:cubicBezTo>
                    <a:pt x="185513" y="258536"/>
                    <a:pt x="185328" y="261671"/>
                    <a:pt x="184222" y="264990"/>
                  </a:cubicBezTo>
                  <a:cubicBezTo>
                    <a:pt x="183115" y="268310"/>
                    <a:pt x="182562" y="270707"/>
                    <a:pt x="182562" y="272183"/>
                  </a:cubicBezTo>
                  <a:cubicBezTo>
                    <a:pt x="181824" y="274395"/>
                    <a:pt x="181455" y="277715"/>
                    <a:pt x="181455" y="282141"/>
                  </a:cubicBezTo>
                  <a:cubicBezTo>
                    <a:pt x="180718" y="284353"/>
                    <a:pt x="179796" y="288964"/>
                    <a:pt x="178689" y="295971"/>
                  </a:cubicBezTo>
                  <a:cubicBezTo>
                    <a:pt x="177583" y="302978"/>
                    <a:pt x="175554" y="309064"/>
                    <a:pt x="172604" y="314226"/>
                  </a:cubicBezTo>
                  <a:lnTo>
                    <a:pt x="164858" y="337462"/>
                  </a:lnTo>
                  <a:lnTo>
                    <a:pt x="160434" y="352951"/>
                  </a:lnTo>
                  <a:lnTo>
                    <a:pt x="152688" y="373974"/>
                  </a:lnTo>
                  <a:cubicBezTo>
                    <a:pt x="152688" y="377662"/>
                    <a:pt x="153794" y="380244"/>
                    <a:pt x="156008" y="381720"/>
                  </a:cubicBezTo>
                  <a:cubicBezTo>
                    <a:pt x="166334" y="390571"/>
                    <a:pt x="179980" y="399423"/>
                    <a:pt x="196945" y="408273"/>
                  </a:cubicBezTo>
                  <a:cubicBezTo>
                    <a:pt x="200633" y="410487"/>
                    <a:pt x="205059" y="412514"/>
                    <a:pt x="210223" y="414358"/>
                  </a:cubicBezTo>
                  <a:cubicBezTo>
                    <a:pt x="215386" y="416203"/>
                    <a:pt x="219444" y="417493"/>
                    <a:pt x="222394" y="418231"/>
                  </a:cubicBezTo>
                  <a:cubicBezTo>
                    <a:pt x="223868" y="418969"/>
                    <a:pt x="225344" y="419154"/>
                    <a:pt x="226820" y="418784"/>
                  </a:cubicBezTo>
                  <a:cubicBezTo>
                    <a:pt x="228294" y="418416"/>
                    <a:pt x="229770" y="418231"/>
                    <a:pt x="231244" y="418231"/>
                  </a:cubicBezTo>
                  <a:cubicBezTo>
                    <a:pt x="232720" y="418231"/>
                    <a:pt x="233458" y="417125"/>
                    <a:pt x="233458" y="414913"/>
                  </a:cubicBezTo>
                  <a:lnTo>
                    <a:pt x="233458" y="403849"/>
                  </a:lnTo>
                  <a:cubicBezTo>
                    <a:pt x="231982" y="392046"/>
                    <a:pt x="231244" y="383194"/>
                    <a:pt x="231244" y="377294"/>
                  </a:cubicBezTo>
                  <a:cubicBezTo>
                    <a:pt x="229770" y="358115"/>
                    <a:pt x="229032" y="344101"/>
                    <a:pt x="229032" y="335249"/>
                  </a:cubicBezTo>
                  <a:cubicBezTo>
                    <a:pt x="228294" y="320496"/>
                    <a:pt x="227926" y="299106"/>
                    <a:pt x="227926" y="271076"/>
                  </a:cubicBezTo>
                  <a:cubicBezTo>
                    <a:pt x="227926" y="261487"/>
                    <a:pt x="228664" y="247104"/>
                    <a:pt x="230138" y="227925"/>
                  </a:cubicBezTo>
                  <a:lnTo>
                    <a:pt x="232352" y="195838"/>
                  </a:lnTo>
                  <a:cubicBezTo>
                    <a:pt x="233089" y="184036"/>
                    <a:pt x="235302" y="172604"/>
                    <a:pt x="238990" y="161539"/>
                  </a:cubicBezTo>
                  <a:cubicBezTo>
                    <a:pt x="238990" y="159326"/>
                    <a:pt x="238622" y="157851"/>
                    <a:pt x="237884" y="157113"/>
                  </a:cubicBezTo>
                  <a:cubicBezTo>
                    <a:pt x="235670" y="154163"/>
                    <a:pt x="233089" y="152319"/>
                    <a:pt x="230138" y="151581"/>
                  </a:cubicBezTo>
                  <a:cubicBezTo>
                    <a:pt x="227188" y="150843"/>
                    <a:pt x="224238" y="150475"/>
                    <a:pt x="221288" y="150475"/>
                  </a:cubicBezTo>
                  <a:cubicBezTo>
                    <a:pt x="216862" y="150475"/>
                    <a:pt x="212251" y="150843"/>
                    <a:pt x="207456" y="151581"/>
                  </a:cubicBezTo>
                  <a:cubicBezTo>
                    <a:pt x="202662" y="152319"/>
                    <a:pt x="198051" y="152687"/>
                    <a:pt x="193627" y="152687"/>
                  </a:cubicBezTo>
                  <a:cubicBezTo>
                    <a:pt x="186250" y="154163"/>
                    <a:pt x="180349" y="155637"/>
                    <a:pt x="175923" y="157113"/>
                  </a:cubicBezTo>
                  <a:cubicBezTo>
                    <a:pt x="172234" y="157851"/>
                    <a:pt x="167440" y="159695"/>
                    <a:pt x="161540" y="162645"/>
                  </a:cubicBezTo>
                  <a:cubicBezTo>
                    <a:pt x="160064" y="163383"/>
                    <a:pt x="158220" y="163752"/>
                    <a:pt x="156008" y="163752"/>
                  </a:cubicBezTo>
                  <a:cubicBezTo>
                    <a:pt x="156008" y="167440"/>
                    <a:pt x="154163" y="170022"/>
                    <a:pt x="150475" y="171497"/>
                  </a:cubicBezTo>
                  <a:cubicBezTo>
                    <a:pt x="147525" y="171497"/>
                    <a:pt x="143837" y="172972"/>
                    <a:pt x="139411" y="175922"/>
                  </a:cubicBezTo>
                  <a:cubicBezTo>
                    <a:pt x="138673" y="175922"/>
                    <a:pt x="138305" y="176660"/>
                    <a:pt x="138305" y="178136"/>
                  </a:cubicBezTo>
                  <a:cubicBezTo>
                    <a:pt x="137567" y="179610"/>
                    <a:pt x="136461" y="180533"/>
                    <a:pt x="134985" y="180901"/>
                  </a:cubicBezTo>
                  <a:cubicBezTo>
                    <a:pt x="133509" y="181271"/>
                    <a:pt x="132035" y="181086"/>
                    <a:pt x="130559" y="180348"/>
                  </a:cubicBezTo>
                  <a:cubicBezTo>
                    <a:pt x="129821" y="180348"/>
                    <a:pt x="128715" y="179610"/>
                    <a:pt x="127240" y="178136"/>
                  </a:cubicBezTo>
                  <a:cubicBezTo>
                    <a:pt x="122814" y="178136"/>
                    <a:pt x="116913" y="177398"/>
                    <a:pt x="109536" y="175922"/>
                  </a:cubicBezTo>
                  <a:cubicBezTo>
                    <a:pt x="103636" y="174448"/>
                    <a:pt x="99580" y="173710"/>
                    <a:pt x="97366" y="173710"/>
                  </a:cubicBezTo>
                  <a:cubicBezTo>
                    <a:pt x="95154" y="173710"/>
                    <a:pt x="91096" y="174448"/>
                    <a:pt x="85195" y="175922"/>
                  </a:cubicBezTo>
                  <a:cubicBezTo>
                    <a:pt x="82983" y="175922"/>
                    <a:pt x="78925" y="175186"/>
                    <a:pt x="73025" y="173710"/>
                  </a:cubicBezTo>
                  <a:cubicBezTo>
                    <a:pt x="73025" y="173710"/>
                    <a:pt x="72840" y="173525"/>
                    <a:pt x="72472" y="173157"/>
                  </a:cubicBezTo>
                  <a:cubicBezTo>
                    <a:pt x="72102" y="172787"/>
                    <a:pt x="71919" y="172604"/>
                    <a:pt x="71919" y="172604"/>
                  </a:cubicBezTo>
                  <a:lnTo>
                    <a:pt x="70811" y="164858"/>
                  </a:lnTo>
                  <a:cubicBezTo>
                    <a:pt x="72287" y="164858"/>
                    <a:pt x="73578" y="163752"/>
                    <a:pt x="74684" y="161539"/>
                  </a:cubicBezTo>
                  <a:cubicBezTo>
                    <a:pt x="75790" y="159326"/>
                    <a:pt x="77081" y="157851"/>
                    <a:pt x="78557" y="157113"/>
                  </a:cubicBezTo>
                  <a:cubicBezTo>
                    <a:pt x="78557" y="155637"/>
                    <a:pt x="78925" y="154901"/>
                    <a:pt x="79663" y="154901"/>
                  </a:cubicBezTo>
                  <a:cubicBezTo>
                    <a:pt x="84827" y="148261"/>
                    <a:pt x="91465" y="143099"/>
                    <a:pt x="99580" y="139411"/>
                  </a:cubicBezTo>
                  <a:cubicBezTo>
                    <a:pt x="109906" y="133509"/>
                    <a:pt x="119864" y="128714"/>
                    <a:pt x="129453" y="125026"/>
                  </a:cubicBezTo>
                  <a:cubicBezTo>
                    <a:pt x="136829" y="122076"/>
                    <a:pt x="150106" y="118020"/>
                    <a:pt x="169284" y="112856"/>
                  </a:cubicBezTo>
                  <a:cubicBezTo>
                    <a:pt x="177398" y="111380"/>
                    <a:pt x="189939" y="110644"/>
                    <a:pt x="206903" y="110644"/>
                  </a:cubicBezTo>
                  <a:close/>
                  <a:moveTo>
                    <a:pt x="524450" y="0"/>
                  </a:moveTo>
                  <a:cubicBezTo>
                    <a:pt x="529614" y="0"/>
                    <a:pt x="532934" y="1844"/>
                    <a:pt x="534408" y="5532"/>
                  </a:cubicBezTo>
                  <a:cubicBezTo>
                    <a:pt x="538834" y="9957"/>
                    <a:pt x="542522" y="12539"/>
                    <a:pt x="545473" y="13277"/>
                  </a:cubicBezTo>
                  <a:lnTo>
                    <a:pt x="547686" y="14383"/>
                  </a:lnTo>
                  <a:cubicBezTo>
                    <a:pt x="550637" y="17333"/>
                    <a:pt x="557275" y="19547"/>
                    <a:pt x="567601" y="21021"/>
                  </a:cubicBezTo>
                  <a:cubicBezTo>
                    <a:pt x="569815" y="21759"/>
                    <a:pt x="572765" y="22129"/>
                    <a:pt x="576453" y="22129"/>
                  </a:cubicBezTo>
                  <a:cubicBezTo>
                    <a:pt x="582354" y="23603"/>
                    <a:pt x="585304" y="26185"/>
                    <a:pt x="585304" y="29873"/>
                  </a:cubicBezTo>
                  <a:lnTo>
                    <a:pt x="583092" y="34299"/>
                  </a:lnTo>
                  <a:cubicBezTo>
                    <a:pt x="583092" y="34299"/>
                    <a:pt x="582907" y="34483"/>
                    <a:pt x="582539" y="34852"/>
                  </a:cubicBezTo>
                  <a:cubicBezTo>
                    <a:pt x="582169" y="35221"/>
                    <a:pt x="581986" y="35405"/>
                    <a:pt x="581986" y="35405"/>
                  </a:cubicBezTo>
                  <a:cubicBezTo>
                    <a:pt x="584198" y="38356"/>
                    <a:pt x="584751" y="42967"/>
                    <a:pt x="583645" y="49237"/>
                  </a:cubicBezTo>
                  <a:cubicBezTo>
                    <a:pt x="582539" y="55505"/>
                    <a:pt x="582354" y="60116"/>
                    <a:pt x="583092" y="63066"/>
                  </a:cubicBezTo>
                  <a:cubicBezTo>
                    <a:pt x="583830" y="66017"/>
                    <a:pt x="583830" y="70258"/>
                    <a:pt x="583092" y="75790"/>
                  </a:cubicBezTo>
                  <a:cubicBezTo>
                    <a:pt x="582354" y="81322"/>
                    <a:pt x="581986" y="85933"/>
                    <a:pt x="581986" y="89621"/>
                  </a:cubicBezTo>
                  <a:cubicBezTo>
                    <a:pt x="581986" y="98472"/>
                    <a:pt x="582354" y="105480"/>
                    <a:pt x="583092" y="110644"/>
                  </a:cubicBezTo>
                  <a:lnTo>
                    <a:pt x="583092" y="159326"/>
                  </a:lnTo>
                  <a:lnTo>
                    <a:pt x="581986" y="190306"/>
                  </a:lnTo>
                  <a:cubicBezTo>
                    <a:pt x="581986" y="193994"/>
                    <a:pt x="581248" y="201739"/>
                    <a:pt x="579772" y="213541"/>
                  </a:cubicBezTo>
                  <a:lnTo>
                    <a:pt x="579772" y="255586"/>
                  </a:lnTo>
                  <a:lnTo>
                    <a:pt x="579772" y="312014"/>
                  </a:lnTo>
                  <a:lnTo>
                    <a:pt x="580879" y="349633"/>
                  </a:lnTo>
                  <a:cubicBezTo>
                    <a:pt x="581616" y="358484"/>
                    <a:pt x="581986" y="372130"/>
                    <a:pt x="581986" y="390571"/>
                  </a:cubicBezTo>
                  <a:cubicBezTo>
                    <a:pt x="583460" y="415649"/>
                    <a:pt x="584198" y="434460"/>
                    <a:pt x="584198" y="446998"/>
                  </a:cubicBezTo>
                  <a:cubicBezTo>
                    <a:pt x="585674" y="461751"/>
                    <a:pt x="585674" y="475767"/>
                    <a:pt x="584198" y="489043"/>
                  </a:cubicBezTo>
                  <a:cubicBezTo>
                    <a:pt x="586412" y="522236"/>
                    <a:pt x="587518" y="540677"/>
                    <a:pt x="587518" y="544365"/>
                  </a:cubicBezTo>
                  <a:cubicBezTo>
                    <a:pt x="587518" y="549529"/>
                    <a:pt x="587148" y="555061"/>
                    <a:pt x="586412" y="560962"/>
                  </a:cubicBezTo>
                  <a:cubicBezTo>
                    <a:pt x="585674" y="566862"/>
                    <a:pt x="585304" y="572764"/>
                    <a:pt x="585304" y="578664"/>
                  </a:cubicBezTo>
                  <a:cubicBezTo>
                    <a:pt x="582354" y="586041"/>
                    <a:pt x="580879" y="593048"/>
                    <a:pt x="580879" y="599687"/>
                  </a:cubicBezTo>
                  <a:cubicBezTo>
                    <a:pt x="580879" y="605587"/>
                    <a:pt x="580510" y="610013"/>
                    <a:pt x="579772" y="612963"/>
                  </a:cubicBezTo>
                  <a:cubicBezTo>
                    <a:pt x="579772" y="613701"/>
                    <a:pt x="579219" y="614624"/>
                    <a:pt x="578113" y="615730"/>
                  </a:cubicBezTo>
                  <a:cubicBezTo>
                    <a:pt x="577007" y="616836"/>
                    <a:pt x="576084" y="617759"/>
                    <a:pt x="575347" y="618496"/>
                  </a:cubicBezTo>
                  <a:cubicBezTo>
                    <a:pt x="573871" y="619971"/>
                    <a:pt x="573134" y="621447"/>
                    <a:pt x="573134" y="622922"/>
                  </a:cubicBezTo>
                  <a:lnTo>
                    <a:pt x="565389" y="631774"/>
                  </a:lnTo>
                  <a:lnTo>
                    <a:pt x="564283" y="632880"/>
                  </a:lnTo>
                  <a:cubicBezTo>
                    <a:pt x="559857" y="640256"/>
                    <a:pt x="553587" y="645788"/>
                    <a:pt x="545473" y="649476"/>
                  </a:cubicBezTo>
                  <a:cubicBezTo>
                    <a:pt x="541785" y="651689"/>
                    <a:pt x="538096" y="652058"/>
                    <a:pt x="534408" y="650582"/>
                  </a:cubicBezTo>
                  <a:cubicBezTo>
                    <a:pt x="533670" y="649845"/>
                    <a:pt x="532381" y="649661"/>
                    <a:pt x="530537" y="650029"/>
                  </a:cubicBezTo>
                  <a:cubicBezTo>
                    <a:pt x="528691" y="650398"/>
                    <a:pt x="527402" y="650582"/>
                    <a:pt x="526664" y="650582"/>
                  </a:cubicBezTo>
                  <a:cubicBezTo>
                    <a:pt x="524450" y="652058"/>
                    <a:pt x="521316" y="652796"/>
                    <a:pt x="517259" y="652796"/>
                  </a:cubicBezTo>
                  <a:cubicBezTo>
                    <a:pt x="513202" y="652796"/>
                    <a:pt x="510805" y="651689"/>
                    <a:pt x="510067" y="649476"/>
                  </a:cubicBezTo>
                  <a:cubicBezTo>
                    <a:pt x="507854" y="648001"/>
                    <a:pt x="505826" y="647264"/>
                    <a:pt x="503982" y="647264"/>
                  </a:cubicBezTo>
                  <a:cubicBezTo>
                    <a:pt x="502138" y="647264"/>
                    <a:pt x="500847" y="646894"/>
                    <a:pt x="500109" y="646156"/>
                  </a:cubicBezTo>
                  <a:cubicBezTo>
                    <a:pt x="496421" y="643944"/>
                    <a:pt x="491811" y="641547"/>
                    <a:pt x="486279" y="638965"/>
                  </a:cubicBezTo>
                  <a:cubicBezTo>
                    <a:pt x="480747" y="636383"/>
                    <a:pt x="476874" y="633986"/>
                    <a:pt x="474660" y="631774"/>
                  </a:cubicBezTo>
                  <a:cubicBezTo>
                    <a:pt x="468760" y="629560"/>
                    <a:pt x="462490" y="626057"/>
                    <a:pt x="455852" y="621262"/>
                  </a:cubicBezTo>
                  <a:cubicBezTo>
                    <a:pt x="449213" y="616468"/>
                    <a:pt x="444049" y="612963"/>
                    <a:pt x="440361" y="610751"/>
                  </a:cubicBezTo>
                  <a:cubicBezTo>
                    <a:pt x="437411" y="609275"/>
                    <a:pt x="433355" y="607431"/>
                    <a:pt x="428191" y="605219"/>
                  </a:cubicBezTo>
                  <a:cubicBezTo>
                    <a:pt x="423027" y="603007"/>
                    <a:pt x="418970" y="600425"/>
                    <a:pt x="416020" y="597474"/>
                  </a:cubicBezTo>
                  <a:cubicBezTo>
                    <a:pt x="411594" y="594523"/>
                    <a:pt x="405694" y="590835"/>
                    <a:pt x="398317" y="586410"/>
                  </a:cubicBezTo>
                  <a:cubicBezTo>
                    <a:pt x="390941" y="581984"/>
                    <a:pt x="385039" y="578296"/>
                    <a:pt x="380615" y="575346"/>
                  </a:cubicBezTo>
                  <a:cubicBezTo>
                    <a:pt x="376189" y="570920"/>
                    <a:pt x="370287" y="566494"/>
                    <a:pt x="362911" y="562068"/>
                  </a:cubicBezTo>
                  <a:cubicBezTo>
                    <a:pt x="359960" y="559855"/>
                    <a:pt x="355904" y="556720"/>
                    <a:pt x="350740" y="552663"/>
                  </a:cubicBezTo>
                  <a:cubicBezTo>
                    <a:pt x="345578" y="548606"/>
                    <a:pt x="342996" y="544733"/>
                    <a:pt x="342996" y="541045"/>
                  </a:cubicBezTo>
                  <a:cubicBezTo>
                    <a:pt x="350372" y="541045"/>
                    <a:pt x="356272" y="541783"/>
                    <a:pt x="360698" y="543259"/>
                  </a:cubicBezTo>
                  <a:lnTo>
                    <a:pt x="383933" y="553217"/>
                  </a:lnTo>
                  <a:cubicBezTo>
                    <a:pt x="389834" y="555429"/>
                    <a:pt x="396473" y="558196"/>
                    <a:pt x="403850" y="561515"/>
                  </a:cubicBezTo>
                  <a:cubicBezTo>
                    <a:pt x="411226" y="564835"/>
                    <a:pt x="419339" y="568706"/>
                    <a:pt x="428191" y="573132"/>
                  </a:cubicBezTo>
                  <a:cubicBezTo>
                    <a:pt x="439993" y="578296"/>
                    <a:pt x="452163" y="581615"/>
                    <a:pt x="464704" y="583090"/>
                  </a:cubicBezTo>
                  <a:cubicBezTo>
                    <a:pt x="475030" y="583090"/>
                    <a:pt x="483513" y="583459"/>
                    <a:pt x="490151" y="584196"/>
                  </a:cubicBezTo>
                  <a:cubicBezTo>
                    <a:pt x="493101" y="584196"/>
                    <a:pt x="494577" y="583459"/>
                    <a:pt x="494577" y="581984"/>
                  </a:cubicBezTo>
                  <a:cubicBezTo>
                    <a:pt x="494577" y="571658"/>
                    <a:pt x="494945" y="564281"/>
                    <a:pt x="495683" y="559855"/>
                  </a:cubicBezTo>
                  <a:cubicBezTo>
                    <a:pt x="495683" y="555429"/>
                    <a:pt x="496053" y="550819"/>
                    <a:pt x="496789" y="546024"/>
                  </a:cubicBezTo>
                  <a:cubicBezTo>
                    <a:pt x="497527" y="541230"/>
                    <a:pt x="498265" y="536989"/>
                    <a:pt x="499003" y="533301"/>
                  </a:cubicBezTo>
                  <a:lnTo>
                    <a:pt x="499003" y="525556"/>
                  </a:lnTo>
                  <a:lnTo>
                    <a:pt x="499003" y="505640"/>
                  </a:lnTo>
                  <a:lnTo>
                    <a:pt x="497897" y="492363"/>
                  </a:lnTo>
                  <a:cubicBezTo>
                    <a:pt x="497897" y="488675"/>
                    <a:pt x="498633" y="483143"/>
                    <a:pt x="500109" y="475767"/>
                  </a:cubicBezTo>
                  <a:lnTo>
                    <a:pt x="500109" y="471341"/>
                  </a:lnTo>
                  <a:cubicBezTo>
                    <a:pt x="499371" y="468390"/>
                    <a:pt x="499188" y="465624"/>
                    <a:pt x="499556" y="463042"/>
                  </a:cubicBezTo>
                  <a:cubicBezTo>
                    <a:pt x="499924" y="460461"/>
                    <a:pt x="499741" y="457694"/>
                    <a:pt x="499003" y="454744"/>
                  </a:cubicBezTo>
                  <a:lnTo>
                    <a:pt x="500109" y="453638"/>
                  </a:lnTo>
                  <a:cubicBezTo>
                    <a:pt x="499371" y="451424"/>
                    <a:pt x="499003" y="447368"/>
                    <a:pt x="499003" y="441466"/>
                  </a:cubicBezTo>
                  <a:cubicBezTo>
                    <a:pt x="499003" y="437778"/>
                    <a:pt x="499371" y="434828"/>
                    <a:pt x="500109" y="432616"/>
                  </a:cubicBezTo>
                  <a:cubicBezTo>
                    <a:pt x="499371" y="429665"/>
                    <a:pt x="498450" y="426161"/>
                    <a:pt x="497344" y="422104"/>
                  </a:cubicBezTo>
                  <a:cubicBezTo>
                    <a:pt x="496236" y="418047"/>
                    <a:pt x="495683" y="414543"/>
                    <a:pt x="495683" y="411593"/>
                  </a:cubicBezTo>
                  <a:cubicBezTo>
                    <a:pt x="495683" y="410855"/>
                    <a:pt x="496053" y="410117"/>
                    <a:pt x="496789" y="409381"/>
                  </a:cubicBezTo>
                  <a:cubicBezTo>
                    <a:pt x="497527" y="408643"/>
                    <a:pt x="497897" y="407537"/>
                    <a:pt x="497897" y="406061"/>
                  </a:cubicBezTo>
                  <a:cubicBezTo>
                    <a:pt x="497897" y="404585"/>
                    <a:pt x="498080" y="402558"/>
                    <a:pt x="498450" y="399976"/>
                  </a:cubicBezTo>
                  <a:cubicBezTo>
                    <a:pt x="498818" y="397394"/>
                    <a:pt x="498633" y="395734"/>
                    <a:pt x="497897" y="394997"/>
                  </a:cubicBezTo>
                  <a:cubicBezTo>
                    <a:pt x="497897" y="391308"/>
                    <a:pt x="497527" y="387805"/>
                    <a:pt x="496789" y="384485"/>
                  </a:cubicBezTo>
                  <a:cubicBezTo>
                    <a:pt x="496053" y="381165"/>
                    <a:pt x="495683" y="378032"/>
                    <a:pt x="495683" y="375080"/>
                  </a:cubicBezTo>
                  <a:cubicBezTo>
                    <a:pt x="495683" y="372130"/>
                    <a:pt x="496236" y="369365"/>
                    <a:pt x="497344" y="366783"/>
                  </a:cubicBezTo>
                  <a:cubicBezTo>
                    <a:pt x="498450" y="364201"/>
                    <a:pt x="499003" y="361803"/>
                    <a:pt x="499003" y="359591"/>
                  </a:cubicBezTo>
                  <a:cubicBezTo>
                    <a:pt x="499003" y="357377"/>
                    <a:pt x="498818" y="354980"/>
                    <a:pt x="498450" y="352398"/>
                  </a:cubicBezTo>
                  <a:cubicBezTo>
                    <a:pt x="498080" y="349818"/>
                    <a:pt x="498265" y="347051"/>
                    <a:pt x="499003" y="344101"/>
                  </a:cubicBezTo>
                  <a:cubicBezTo>
                    <a:pt x="498265" y="340413"/>
                    <a:pt x="498080" y="337278"/>
                    <a:pt x="498450" y="334696"/>
                  </a:cubicBezTo>
                  <a:cubicBezTo>
                    <a:pt x="498818" y="332114"/>
                    <a:pt x="499003" y="330086"/>
                    <a:pt x="499003" y="328610"/>
                  </a:cubicBezTo>
                  <a:lnTo>
                    <a:pt x="499003" y="316440"/>
                  </a:lnTo>
                  <a:lnTo>
                    <a:pt x="499003" y="300950"/>
                  </a:lnTo>
                  <a:lnTo>
                    <a:pt x="499003" y="269969"/>
                  </a:lnTo>
                  <a:lnTo>
                    <a:pt x="500109" y="260012"/>
                  </a:lnTo>
                  <a:lnTo>
                    <a:pt x="500109" y="255586"/>
                  </a:lnTo>
                  <a:cubicBezTo>
                    <a:pt x="500109" y="243784"/>
                    <a:pt x="499741" y="235301"/>
                    <a:pt x="499003" y="230138"/>
                  </a:cubicBezTo>
                  <a:cubicBezTo>
                    <a:pt x="500477" y="221287"/>
                    <a:pt x="501215" y="208747"/>
                    <a:pt x="501215" y="192519"/>
                  </a:cubicBezTo>
                  <a:cubicBezTo>
                    <a:pt x="501953" y="184406"/>
                    <a:pt x="502138" y="177398"/>
                    <a:pt x="501768" y="171497"/>
                  </a:cubicBezTo>
                  <a:cubicBezTo>
                    <a:pt x="501400" y="165596"/>
                    <a:pt x="501215" y="160801"/>
                    <a:pt x="501215" y="157113"/>
                  </a:cubicBezTo>
                  <a:cubicBezTo>
                    <a:pt x="501953" y="154163"/>
                    <a:pt x="502691" y="150475"/>
                    <a:pt x="503429" y="146049"/>
                  </a:cubicBezTo>
                  <a:cubicBezTo>
                    <a:pt x="504165" y="141623"/>
                    <a:pt x="504535" y="136091"/>
                    <a:pt x="504535" y="129452"/>
                  </a:cubicBezTo>
                  <a:cubicBezTo>
                    <a:pt x="504535" y="127240"/>
                    <a:pt x="504165" y="125026"/>
                    <a:pt x="503429" y="122814"/>
                  </a:cubicBezTo>
                  <a:cubicBezTo>
                    <a:pt x="502691" y="120600"/>
                    <a:pt x="502321" y="118388"/>
                    <a:pt x="502321" y="116176"/>
                  </a:cubicBezTo>
                  <a:cubicBezTo>
                    <a:pt x="500847" y="115438"/>
                    <a:pt x="500477" y="114147"/>
                    <a:pt x="501215" y="112303"/>
                  </a:cubicBezTo>
                  <a:cubicBezTo>
                    <a:pt x="501953" y="110459"/>
                    <a:pt x="502321" y="109168"/>
                    <a:pt x="502321" y="108430"/>
                  </a:cubicBezTo>
                  <a:cubicBezTo>
                    <a:pt x="502321" y="106955"/>
                    <a:pt x="501585" y="101054"/>
                    <a:pt x="500109" y="90727"/>
                  </a:cubicBezTo>
                  <a:cubicBezTo>
                    <a:pt x="501585" y="87777"/>
                    <a:pt x="502321" y="84827"/>
                    <a:pt x="502321" y="81875"/>
                  </a:cubicBezTo>
                  <a:cubicBezTo>
                    <a:pt x="501585" y="78187"/>
                    <a:pt x="501768" y="74131"/>
                    <a:pt x="502876" y="69705"/>
                  </a:cubicBezTo>
                  <a:cubicBezTo>
                    <a:pt x="503982" y="65279"/>
                    <a:pt x="504535" y="62328"/>
                    <a:pt x="504535" y="60854"/>
                  </a:cubicBezTo>
                  <a:cubicBezTo>
                    <a:pt x="505273" y="57902"/>
                    <a:pt x="505456" y="54214"/>
                    <a:pt x="505088" y="49790"/>
                  </a:cubicBezTo>
                  <a:cubicBezTo>
                    <a:pt x="504719" y="45364"/>
                    <a:pt x="504535" y="42044"/>
                    <a:pt x="504535" y="39831"/>
                  </a:cubicBezTo>
                  <a:cubicBezTo>
                    <a:pt x="504535" y="33930"/>
                    <a:pt x="501585" y="29135"/>
                    <a:pt x="495683" y="25447"/>
                  </a:cubicBezTo>
                  <a:cubicBezTo>
                    <a:pt x="488307" y="23235"/>
                    <a:pt x="478718" y="18441"/>
                    <a:pt x="466916" y="11064"/>
                  </a:cubicBezTo>
                  <a:cubicBezTo>
                    <a:pt x="466916" y="7376"/>
                    <a:pt x="467284" y="5163"/>
                    <a:pt x="468022" y="4425"/>
                  </a:cubicBezTo>
                  <a:lnTo>
                    <a:pt x="492365" y="4425"/>
                  </a:lnTo>
                  <a:cubicBezTo>
                    <a:pt x="498265" y="4425"/>
                    <a:pt x="503059" y="4057"/>
                    <a:pt x="506747" y="3319"/>
                  </a:cubicBezTo>
                  <a:cubicBezTo>
                    <a:pt x="508961" y="2581"/>
                    <a:pt x="511727" y="1844"/>
                    <a:pt x="515046" y="1106"/>
                  </a:cubicBezTo>
                  <a:cubicBezTo>
                    <a:pt x="518365" y="368"/>
                    <a:pt x="521500" y="0"/>
                    <a:pt x="5244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endParaRPr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8300117" y="3378106"/>
              <a:ext cx="833856" cy="620663"/>
            </a:xfrm>
            <a:custGeom>
              <a:avLst/>
              <a:gdLst/>
              <a:ahLst/>
              <a:cxnLst/>
              <a:rect l="l" t="t" r="r" b="b"/>
              <a:pathLst>
                <a:path w="611479" h="455142">
                  <a:moveTo>
                    <a:pt x="391871" y="186080"/>
                  </a:moveTo>
                  <a:cubicBezTo>
                    <a:pt x="394107" y="186080"/>
                    <a:pt x="395783" y="186360"/>
                    <a:pt x="396901" y="186918"/>
                  </a:cubicBezTo>
                  <a:cubicBezTo>
                    <a:pt x="399136" y="187477"/>
                    <a:pt x="403047" y="187757"/>
                    <a:pt x="408635" y="187757"/>
                  </a:cubicBezTo>
                  <a:lnTo>
                    <a:pt x="420370" y="191948"/>
                  </a:lnTo>
                  <a:cubicBezTo>
                    <a:pt x="422605" y="192506"/>
                    <a:pt x="424840" y="193065"/>
                    <a:pt x="427076" y="193624"/>
                  </a:cubicBezTo>
                  <a:cubicBezTo>
                    <a:pt x="429311" y="194183"/>
                    <a:pt x="431546" y="195021"/>
                    <a:pt x="433781" y="196139"/>
                  </a:cubicBezTo>
                  <a:cubicBezTo>
                    <a:pt x="435458" y="196139"/>
                    <a:pt x="436575" y="196977"/>
                    <a:pt x="437134" y="198653"/>
                  </a:cubicBezTo>
                  <a:cubicBezTo>
                    <a:pt x="440487" y="200330"/>
                    <a:pt x="443561" y="202285"/>
                    <a:pt x="446355" y="204521"/>
                  </a:cubicBezTo>
                  <a:cubicBezTo>
                    <a:pt x="449148" y="206756"/>
                    <a:pt x="451942" y="208712"/>
                    <a:pt x="454736" y="210388"/>
                  </a:cubicBezTo>
                  <a:lnTo>
                    <a:pt x="473177" y="227152"/>
                  </a:lnTo>
                  <a:cubicBezTo>
                    <a:pt x="474853" y="228270"/>
                    <a:pt x="476250" y="229667"/>
                    <a:pt x="477368" y="231343"/>
                  </a:cubicBezTo>
                  <a:cubicBezTo>
                    <a:pt x="478485" y="233019"/>
                    <a:pt x="479323" y="234416"/>
                    <a:pt x="479882" y="235534"/>
                  </a:cubicBezTo>
                  <a:cubicBezTo>
                    <a:pt x="481000" y="236652"/>
                    <a:pt x="481559" y="237210"/>
                    <a:pt x="481559" y="237210"/>
                  </a:cubicBezTo>
                  <a:cubicBezTo>
                    <a:pt x="482676" y="238328"/>
                    <a:pt x="483514" y="239725"/>
                    <a:pt x="484073" y="241401"/>
                  </a:cubicBezTo>
                  <a:cubicBezTo>
                    <a:pt x="485750" y="243078"/>
                    <a:pt x="486867" y="244615"/>
                    <a:pt x="487426" y="246012"/>
                  </a:cubicBezTo>
                  <a:cubicBezTo>
                    <a:pt x="487985" y="247409"/>
                    <a:pt x="488543" y="248666"/>
                    <a:pt x="489103" y="249783"/>
                  </a:cubicBezTo>
                  <a:lnTo>
                    <a:pt x="489941" y="251460"/>
                  </a:lnTo>
                  <a:cubicBezTo>
                    <a:pt x="492735" y="257048"/>
                    <a:pt x="494132" y="263195"/>
                    <a:pt x="494132" y="269900"/>
                  </a:cubicBezTo>
                  <a:cubicBezTo>
                    <a:pt x="494132" y="273812"/>
                    <a:pt x="493852" y="276606"/>
                    <a:pt x="493293" y="278282"/>
                  </a:cubicBezTo>
                  <a:cubicBezTo>
                    <a:pt x="493293" y="281076"/>
                    <a:pt x="492315" y="284289"/>
                    <a:pt x="490359" y="287921"/>
                  </a:cubicBezTo>
                  <a:cubicBezTo>
                    <a:pt x="488404" y="291554"/>
                    <a:pt x="486867" y="294208"/>
                    <a:pt x="485750" y="295884"/>
                  </a:cubicBezTo>
                  <a:cubicBezTo>
                    <a:pt x="484632" y="298120"/>
                    <a:pt x="482397" y="299237"/>
                    <a:pt x="479044" y="299237"/>
                  </a:cubicBezTo>
                  <a:cubicBezTo>
                    <a:pt x="477368" y="299796"/>
                    <a:pt x="475691" y="300774"/>
                    <a:pt x="474015" y="302171"/>
                  </a:cubicBezTo>
                  <a:cubicBezTo>
                    <a:pt x="472338" y="303568"/>
                    <a:pt x="471500" y="305105"/>
                    <a:pt x="471500" y="306781"/>
                  </a:cubicBezTo>
                  <a:cubicBezTo>
                    <a:pt x="469824" y="307340"/>
                    <a:pt x="468427" y="307340"/>
                    <a:pt x="467309" y="306781"/>
                  </a:cubicBezTo>
                  <a:cubicBezTo>
                    <a:pt x="466191" y="306222"/>
                    <a:pt x="465074" y="305105"/>
                    <a:pt x="463957" y="303428"/>
                  </a:cubicBezTo>
                  <a:lnTo>
                    <a:pt x="452222" y="293370"/>
                  </a:lnTo>
                  <a:cubicBezTo>
                    <a:pt x="448869" y="291135"/>
                    <a:pt x="446355" y="289179"/>
                    <a:pt x="444678" y="287502"/>
                  </a:cubicBezTo>
                  <a:cubicBezTo>
                    <a:pt x="444119" y="285826"/>
                    <a:pt x="443001" y="284289"/>
                    <a:pt x="441325" y="282892"/>
                  </a:cubicBezTo>
                  <a:cubicBezTo>
                    <a:pt x="439649" y="281495"/>
                    <a:pt x="438252" y="280517"/>
                    <a:pt x="437134" y="279959"/>
                  </a:cubicBezTo>
                  <a:cubicBezTo>
                    <a:pt x="425399" y="269900"/>
                    <a:pt x="418973" y="264312"/>
                    <a:pt x="417855" y="263195"/>
                  </a:cubicBezTo>
                  <a:cubicBezTo>
                    <a:pt x="407797" y="253136"/>
                    <a:pt x="402768" y="248107"/>
                    <a:pt x="402768" y="248107"/>
                  </a:cubicBezTo>
                  <a:lnTo>
                    <a:pt x="396901" y="241401"/>
                  </a:lnTo>
                  <a:cubicBezTo>
                    <a:pt x="400812" y="243637"/>
                    <a:pt x="405702" y="246710"/>
                    <a:pt x="411569" y="250622"/>
                  </a:cubicBezTo>
                  <a:cubicBezTo>
                    <a:pt x="417437" y="254533"/>
                    <a:pt x="423304" y="258026"/>
                    <a:pt x="429171" y="261099"/>
                  </a:cubicBezTo>
                  <a:cubicBezTo>
                    <a:pt x="435039" y="264172"/>
                    <a:pt x="441325" y="265989"/>
                    <a:pt x="448031" y="266547"/>
                  </a:cubicBezTo>
                  <a:lnTo>
                    <a:pt x="445516" y="262356"/>
                  </a:lnTo>
                  <a:cubicBezTo>
                    <a:pt x="437693" y="247269"/>
                    <a:pt x="426796" y="232740"/>
                    <a:pt x="412826" y="218770"/>
                  </a:cubicBezTo>
                  <a:cubicBezTo>
                    <a:pt x="407238" y="212064"/>
                    <a:pt x="401371" y="206476"/>
                    <a:pt x="395224" y="202006"/>
                  </a:cubicBezTo>
                  <a:cubicBezTo>
                    <a:pt x="395224" y="202006"/>
                    <a:pt x="389357" y="197815"/>
                    <a:pt x="377622" y="189433"/>
                  </a:cubicBezTo>
                  <a:cubicBezTo>
                    <a:pt x="380416" y="187198"/>
                    <a:pt x="385166" y="186080"/>
                    <a:pt x="391871" y="186080"/>
                  </a:cubicBezTo>
                  <a:close/>
                  <a:moveTo>
                    <a:pt x="116942" y="151295"/>
                  </a:moveTo>
                  <a:cubicBezTo>
                    <a:pt x="118059" y="151015"/>
                    <a:pt x="119177" y="151155"/>
                    <a:pt x="120294" y="151714"/>
                  </a:cubicBezTo>
                  <a:cubicBezTo>
                    <a:pt x="122530" y="153390"/>
                    <a:pt x="124206" y="155346"/>
                    <a:pt x="125324" y="157581"/>
                  </a:cubicBezTo>
                  <a:lnTo>
                    <a:pt x="127839" y="162611"/>
                  </a:lnTo>
                  <a:cubicBezTo>
                    <a:pt x="129515" y="165405"/>
                    <a:pt x="129515" y="168478"/>
                    <a:pt x="127839" y="171831"/>
                  </a:cubicBezTo>
                  <a:cubicBezTo>
                    <a:pt x="122250" y="177978"/>
                    <a:pt x="118618" y="186639"/>
                    <a:pt x="116942" y="197815"/>
                  </a:cubicBezTo>
                  <a:cubicBezTo>
                    <a:pt x="114706" y="207315"/>
                    <a:pt x="113309" y="215138"/>
                    <a:pt x="112751" y="221285"/>
                  </a:cubicBezTo>
                  <a:cubicBezTo>
                    <a:pt x="112192" y="223520"/>
                    <a:pt x="111913" y="227152"/>
                    <a:pt x="111913" y="232181"/>
                  </a:cubicBezTo>
                  <a:lnTo>
                    <a:pt x="111913" y="243078"/>
                  </a:lnTo>
                  <a:cubicBezTo>
                    <a:pt x="111913" y="250901"/>
                    <a:pt x="112192" y="256768"/>
                    <a:pt x="112751" y="260680"/>
                  </a:cubicBezTo>
                  <a:cubicBezTo>
                    <a:pt x="112751" y="264592"/>
                    <a:pt x="114427" y="268783"/>
                    <a:pt x="117780" y="273253"/>
                  </a:cubicBezTo>
                  <a:lnTo>
                    <a:pt x="126162" y="285826"/>
                  </a:lnTo>
                  <a:cubicBezTo>
                    <a:pt x="126721" y="286944"/>
                    <a:pt x="127839" y="289738"/>
                    <a:pt x="129515" y="294208"/>
                  </a:cubicBezTo>
                  <a:cubicBezTo>
                    <a:pt x="131750" y="297561"/>
                    <a:pt x="133147" y="300075"/>
                    <a:pt x="133706" y="301752"/>
                  </a:cubicBezTo>
                  <a:cubicBezTo>
                    <a:pt x="135382" y="305105"/>
                    <a:pt x="136221" y="308457"/>
                    <a:pt x="136221" y="311810"/>
                  </a:cubicBezTo>
                  <a:cubicBezTo>
                    <a:pt x="136221" y="314604"/>
                    <a:pt x="135941" y="316560"/>
                    <a:pt x="135382" y="317678"/>
                  </a:cubicBezTo>
                  <a:cubicBezTo>
                    <a:pt x="133147" y="321030"/>
                    <a:pt x="130912" y="324383"/>
                    <a:pt x="128677" y="327736"/>
                  </a:cubicBezTo>
                  <a:cubicBezTo>
                    <a:pt x="126441" y="331089"/>
                    <a:pt x="124486" y="334442"/>
                    <a:pt x="122809" y="337794"/>
                  </a:cubicBezTo>
                  <a:cubicBezTo>
                    <a:pt x="121133" y="338353"/>
                    <a:pt x="120015" y="339750"/>
                    <a:pt x="119456" y="341985"/>
                  </a:cubicBezTo>
                  <a:lnTo>
                    <a:pt x="132030" y="342824"/>
                  </a:lnTo>
                  <a:cubicBezTo>
                    <a:pt x="147676" y="343941"/>
                    <a:pt x="159690" y="344500"/>
                    <a:pt x="168072" y="344500"/>
                  </a:cubicBezTo>
                  <a:cubicBezTo>
                    <a:pt x="178130" y="344500"/>
                    <a:pt x="185674" y="344221"/>
                    <a:pt x="190704" y="343662"/>
                  </a:cubicBezTo>
                  <a:cubicBezTo>
                    <a:pt x="205232" y="342544"/>
                    <a:pt x="216688" y="341985"/>
                    <a:pt x="225069" y="341985"/>
                  </a:cubicBezTo>
                  <a:lnTo>
                    <a:pt x="233452" y="342824"/>
                  </a:lnTo>
                  <a:cubicBezTo>
                    <a:pt x="239040" y="342824"/>
                    <a:pt x="245466" y="343802"/>
                    <a:pt x="252730" y="345757"/>
                  </a:cubicBezTo>
                  <a:cubicBezTo>
                    <a:pt x="259994" y="347713"/>
                    <a:pt x="266141" y="348970"/>
                    <a:pt x="271171" y="349529"/>
                  </a:cubicBezTo>
                  <a:cubicBezTo>
                    <a:pt x="275082" y="350088"/>
                    <a:pt x="278854" y="350647"/>
                    <a:pt x="282486" y="351206"/>
                  </a:cubicBezTo>
                  <a:cubicBezTo>
                    <a:pt x="286118" y="351764"/>
                    <a:pt x="289611" y="352323"/>
                    <a:pt x="292964" y="352882"/>
                  </a:cubicBezTo>
                  <a:cubicBezTo>
                    <a:pt x="299669" y="354000"/>
                    <a:pt x="309169" y="356235"/>
                    <a:pt x="321462" y="359588"/>
                  </a:cubicBezTo>
                  <a:lnTo>
                    <a:pt x="341579" y="365455"/>
                  </a:lnTo>
                  <a:lnTo>
                    <a:pt x="367563" y="372999"/>
                  </a:lnTo>
                  <a:lnTo>
                    <a:pt x="409473" y="383895"/>
                  </a:lnTo>
                  <a:cubicBezTo>
                    <a:pt x="414503" y="385572"/>
                    <a:pt x="428752" y="388925"/>
                    <a:pt x="452222" y="393954"/>
                  </a:cubicBezTo>
                  <a:cubicBezTo>
                    <a:pt x="471779" y="398983"/>
                    <a:pt x="484911" y="402056"/>
                    <a:pt x="491617" y="403174"/>
                  </a:cubicBezTo>
                  <a:lnTo>
                    <a:pt x="531012" y="409880"/>
                  </a:lnTo>
                  <a:lnTo>
                    <a:pt x="567893" y="417423"/>
                  </a:lnTo>
                  <a:cubicBezTo>
                    <a:pt x="572363" y="418541"/>
                    <a:pt x="576275" y="419798"/>
                    <a:pt x="579628" y="421195"/>
                  </a:cubicBezTo>
                  <a:cubicBezTo>
                    <a:pt x="582981" y="422592"/>
                    <a:pt x="585775" y="423850"/>
                    <a:pt x="588010" y="424967"/>
                  </a:cubicBezTo>
                  <a:cubicBezTo>
                    <a:pt x="590245" y="426085"/>
                    <a:pt x="592201" y="426644"/>
                    <a:pt x="593877" y="426644"/>
                  </a:cubicBezTo>
                  <a:cubicBezTo>
                    <a:pt x="598907" y="426644"/>
                    <a:pt x="602818" y="428041"/>
                    <a:pt x="605612" y="430835"/>
                  </a:cubicBezTo>
                  <a:cubicBezTo>
                    <a:pt x="606171" y="431393"/>
                    <a:pt x="607009" y="431673"/>
                    <a:pt x="608127" y="431673"/>
                  </a:cubicBezTo>
                  <a:lnTo>
                    <a:pt x="608127" y="433349"/>
                  </a:lnTo>
                  <a:lnTo>
                    <a:pt x="611479" y="435026"/>
                  </a:lnTo>
                  <a:cubicBezTo>
                    <a:pt x="601421" y="440055"/>
                    <a:pt x="593598" y="443128"/>
                    <a:pt x="588010" y="444246"/>
                  </a:cubicBezTo>
                  <a:lnTo>
                    <a:pt x="582143" y="446760"/>
                  </a:lnTo>
                  <a:cubicBezTo>
                    <a:pt x="581584" y="447878"/>
                    <a:pt x="580187" y="448716"/>
                    <a:pt x="577951" y="449275"/>
                  </a:cubicBezTo>
                  <a:cubicBezTo>
                    <a:pt x="575716" y="449834"/>
                    <a:pt x="573761" y="450393"/>
                    <a:pt x="572084" y="450951"/>
                  </a:cubicBezTo>
                  <a:cubicBezTo>
                    <a:pt x="564261" y="452069"/>
                    <a:pt x="558393" y="453187"/>
                    <a:pt x="554482" y="454304"/>
                  </a:cubicBezTo>
                  <a:cubicBezTo>
                    <a:pt x="548894" y="454863"/>
                    <a:pt x="540233" y="455142"/>
                    <a:pt x="528498" y="455142"/>
                  </a:cubicBezTo>
                  <a:cubicBezTo>
                    <a:pt x="522909" y="454025"/>
                    <a:pt x="517461" y="453047"/>
                    <a:pt x="512153" y="452209"/>
                  </a:cubicBezTo>
                  <a:cubicBezTo>
                    <a:pt x="506844" y="451371"/>
                    <a:pt x="501396" y="450393"/>
                    <a:pt x="495808" y="449275"/>
                  </a:cubicBezTo>
                  <a:cubicBezTo>
                    <a:pt x="487426" y="448157"/>
                    <a:pt x="474853" y="445922"/>
                    <a:pt x="458089" y="442569"/>
                  </a:cubicBezTo>
                  <a:lnTo>
                    <a:pt x="393548" y="426644"/>
                  </a:lnTo>
                  <a:cubicBezTo>
                    <a:pt x="363373" y="418820"/>
                    <a:pt x="340741" y="412115"/>
                    <a:pt x="325653" y="406527"/>
                  </a:cubicBezTo>
                  <a:lnTo>
                    <a:pt x="277876" y="388925"/>
                  </a:lnTo>
                  <a:lnTo>
                    <a:pt x="256083" y="381381"/>
                  </a:lnTo>
                  <a:cubicBezTo>
                    <a:pt x="251054" y="380263"/>
                    <a:pt x="243510" y="378028"/>
                    <a:pt x="233452" y="374675"/>
                  </a:cubicBezTo>
                  <a:cubicBezTo>
                    <a:pt x="221158" y="371322"/>
                    <a:pt x="211938" y="369087"/>
                    <a:pt x="205791" y="367970"/>
                  </a:cubicBezTo>
                  <a:cubicBezTo>
                    <a:pt x="198527" y="366852"/>
                    <a:pt x="189725" y="365874"/>
                    <a:pt x="179388" y="365036"/>
                  </a:cubicBezTo>
                  <a:cubicBezTo>
                    <a:pt x="169050" y="364198"/>
                    <a:pt x="161087" y="363499"/>
                    <a:pt x="155499" y="362940"/>
                  </a:cubicBezTo>
                  <a:lnTo>
                    <a:pt x="143764" y="361264"/>
                  </a:lnTo>
                  <a:cubicBezTo>
                    <a:pt x="135941" y="360146"/>
                    <a:pt x="129515" y="360426"/>
                    <a:pt x="124486" y="362102"/>
                  </a:cubicBezTo>
                  <a:cubicBezTo>
                    <a:pt x="113309" y="364337"/>
                    <a:pt x="105486" y="366852"/>
                    <a:pt x="101016" y="369646"/>
                  </a:cubicBezTo>
                  <a:cubicBezTo>
                    <a:pt x="99340" y="370205"/>
                    <a:pt x="96546" y="372440"/>
                    <a:pt x="92634" y="376352"/>
                  </a:cubicBezTo>
                  <a:cubicBezTo>
                    <a:pt x="86487" y="383616"/>
                    <a:pt x="80341" y="389483"/>
                    <a:pt x="74194" y="393954"/>
                  </a:cubicBezTo>
                  <a:cubicBezTo>
                    <a:pt x="68606" y="398983"/>
                    <a:pt x="62459" y="401777"/>
                    <a:pt x="55753" y="402336"/>
                  </a:cubicBezTo>
                  <a:cubicBezTo>
                    <a:pt x="51842" y="402895"/>
                    <a:pt x="46533" y="405130"/>
                    <a:pt x="39827" y="409041"/>
                  </a:cubicBezTo>
                  <a:lnTo>
                    <a:pt x="0" y="423672"/>
                  </a:lnTo>
                  <a:lnTo>
                    <a:pt x="0" y="380388"/>
                  </a:lnTo>
                  <a:lnTo>
                    <a:pt x="1270" y="379704"/>
                  </a:lnTo>
                  <a:lnTo>
                    <a:pt x="7976" y="372161"/>
                  </a:lnTo>
                  <a:cubicBezTo>
                    <a:pt x="9652" y="371602"/>
                    <a:pt x="10770" y="370484"/>
                    <a:pt x="11329" y="368808"/>
                  </a:cubicBezTo>
                  <a:cubicBezTo>
                    <a:pt x="11887" y="367690"/>
                    <a:pt x="12865" y="366573"/>
                    <a:pt x="14262" y="365455"/>
                  </a:cubicBezTo>
                  <a:cubicBezTo>
                    <a:pt x="15659" y="364337"/>
                    <a:pt x="16917" y="363499"/>
                    <a:pt x="18034" y="362940"/>
                  </a:cubicBezTo>
                  <a:lnTo>
                    <a:pt x="23902" y="358749"/>
                  </a:lnTo>
                  <a:cubicBezTo>
                    <a:pt x="25019" y="357632"/>
                    <a:pt x="25857" y="357073"/>
                    <a:pt x="26416" y="357073"/>
                  </a:cubicBezTo>
                  <a:cubicBezTo>
                    <a:pt x="28651" y="358749"/>
                    <a:pt x="29629" y="360146"/>
                    <a:pt x="29350" y="361264"/>
                  </a:cubicBezTo>
                  <a:cubicBezTo>
                    <a:pt x="29071" y="362382"/>
                    <a:pt x="28093" y="364337"/>
                    <a:pt x="26416" y="367131"/>
                  </a:cubicBezTo>
                  <a:cubicBezTo>
                    <a:pt x="25857" y="367690"/>
                    <a:pt x="23902" y="370484"/>
                    <a:pt x="20549" y="375513"/>
                  </a:cubicBezTo>
                  <a:lnTo>
                    <a:pt x="21387" y="376352"/>
                  </a:lnTo>
                  <a:cubicBezTo>
                    <a:pt x="21946" y="376352"/>
                    <a:pt x="22784" y="375793"/>
                    <a:pt x="23902" y="374675"/>
                  </a:cubicBezTo>
                  <a:cubicBezTo>
                    <a:pt x="29490" y="372999"/>
                    <a:pt x="33960" y="371043"/>
                    <a:pt x="37313" y="368808"/>
                  </a:cubicBezTo>
                  <a:lnTo>
                    <a:pt x="48209" y="361264"/>
                  </a:lnTo>
                  <a:lnTo>
                    <a:pt x="68326" y="352882"/>
                  </a:lnTo>
                  <a:cubicBezTo>
                    <a:pt x="71679" y="350647"/>
                    <a:pt x="74473" y="349529"/>
                    <a:pt x="76708" y="349529"/>
                  </a:cubicBezTo>
                  <a:cubicBezTo>
                    <a:pt x="77826" y="348412"/>
                    <a:pt x="78385" y="347853"/>
                    <a:pt x="78385" y="347853"/>
                  </a:cubicBezTo>
                  <a:cubicBezTo>
                    <a:pt x="80061" y="345059"/>
                    <a:pt x="82156" y="341846"/>
                    <a:pt x="84671" y="338213"/>
                  </a:cubicBezTo>
                  <a:cubicBezTo>
                    <a:pt x="87186" y="334581"/>
                    <a:pt x="90119" y="330809"/>
                    <a:pt x="93472" y="326898"/>
                  </a:cubicBezTo>
                  <a:lnTo>
                    <a:pt x="111913" y="301752"/>
                  </a:lnTo>
                  <a:cubicBezTo>
                    <a:pt x="113030" y="299517"/>
                    <a:pt x="113030" y="297561"/>
                    <a:pt x="111913" y="295884"/>
                  </a:cubicBezTo>
                  <a:cubicBezTo>
                    <a:pt x="97943" y="283591"/>
                    <a:pt x="90119" y="267386"/>
                    <a:pt x="88443" y="247269"/>
                  </a:cubicBezTo>
                  <a:lnTo>
                    <a:pt x="87605" y="218770"/>
                  </a:lnTo>
                  <a:lnTo>
                    <a:pt x="87605" y="214579"/>
                  </a:lnTo>
                  <a:cubicBezTo>
                    <a:pt x="86487" y="215697"/>
                    <a:pt x="83414" y="217932"/>
                    <a:pt x="78385" y="221285"/>
                  </a:cubicBezTo>
                  <a:cubicBezTo>
                    <a:pt x="76150" y="222961"/>
                    <a:pt x="71400" y="226034"/>
                    <a:pt x="64135" y="230505"/>
                  </a:cubicBezTo>
                  <a:cubicBezTo>
                    <a:pt x="60782" y="232740"/>
                    <a:pt x="57988" y="233858"/>
                    <a:pt x="55753" y="233858"/>
                  </a:cubicBezTo>
                  <a:lnTo>
                    <a:pt x="54915" y="233858"/>
                  </a:lnTo>
                  <a:cubicBezTo>
                    <a:pt x="47651" y="232740"/>
                    <a:pt x="42901" y="230505"/>
                    <a:pt x="40665" y="227152"/>
                  </a:cubicBezTo>
                  <a:lnTo>
                    <a:pt x="33122" y="221285"/>
                  </a:lnTo>
                  <a:cubicBezTo>
                    <a:pt x="30887" y="219049"/>
                    <a:pt x="28791" y="216675"/>
                    <a:pt x="26835" y="214160"/>
                  </a:cubicBezTo>
                  <a:cubicBezTo>
                    <a:pt x="24880" y="211645"/>
                    <a:pt x="23902" y="208712"/>
                    <a:pt x="23902" y="205359"/>
                  </a:cubicBezTo>
                  <a:lnTo>
                    <a:pt x="23902" y="204521"/>
                  </a:lnTo>
                  <a:cubicBezTo>
                    <a:pt x="23343" y="203403"/>
                    <a:pt x="23203" y="202565"/>
                    <a:pt x="23483" y="202006"/>
                  </a:cubicBezTo>
                  <a:cubicBezTo>
                    <a:pt x="23762" y="201447"/>
                    <a:pt x="24740" y="201447"/>
                    <a:pt x="26416" y="202006"/>
                  </a:cubicBezTo>
                  <a:cubicBezTo>
                    <a:pt x="29210" y="203124"/>
                    <a:pt x="32842" y="202565"/>
                    <a:pt x="37313" y="200330"/>
                  </a:cubicBezTo>
                  <a:cubicBezTo>
                    <a:pt x="41224" y="197536"/>
                    <a:pt x="45415" y="194323"/>
                    <a:pt x="49886" y="190690"/>
                  </a:cubicBezTo>
                  <a:cubicBezTo>
                    <a:pt x="54356" y="187058"/>
                    <a:pt x="59385" y="183286"/>
                    <a:pt x="64973" y="179375"/>
                  </a:cubicBezTo>
                  <a:lnTo>
                    <a:pt x="93472" y="160096"/>
                  </a:lnTo>
                  <a:cubicBezTo>
                    <a:pt x="94590" y="159537"/>
                    <a:pt x="95568" y="158699"/>
                    <a:pt x="96406" y="157581"/>
                  </a:cubicBezTo>
                  <a:cubicBezTo>
                    <a:pt x="97244" y="156464"/>
                    <a:pt x="97943" y="155626"/>
                    <a:pt x="98501" y="155067"/>
                  </a:cubicBezTo>
                  <a:cubicBezTo>
                    <a:pt x="101854" y="152832"/>
                    <a:pt x="104369" y="151714"/>
                    <a:pt x="106045" y="151714"/>
                  </a:cubicBezTo>
                  <a:lnTo>
                    <a:pt x="113589" y="151714"/>
                  </a:lnTo>
                  <a:cubicBezTo>
                    <a:pt x="114706" y="151714"/>
                    <a:pt x="115824" y="151574"/>
                    <a:pt x="116942" y="151295"/>
                  </a:cubicBezTo>
                  <a:close/>
                  <a:moveTo>
                    <a:pt x="98501" y="42748"/>
                  </a:moveTo>
                  <a:lnTo>
                    <a:pt x="101854" y="43586"/>
                  </a:lnTo>
                  <a:cubicBezTo>
                    <a:pt x="107442" y="44704"/>
                    <a:pt x="111913" y="45821"/>
                    <a:pt x="115265" y="46939"/>
                  </a:cubicBezTo>
                  <a:lnTo>
                    <a:pt x="120294" y="49454"/>
                  </a:lnTo>
                  <a:lnTo>
                    <a:pt x="132030" y="54483"/>
                  </a:lnTo>
                  <a:cubicBezTo>
                    <a:pt x="132588" y="54483"/>
                    <a:pt x="133287" y="54762"/>
                    <a:pt x="134125" y="55321"/>
                  </a:cubicBezTo>
                  <a:cubicBezTo>
                    <a:pt x="134963" y="55880"/>
                    <a:pt x="135662" y="56159"/>
                    <a:pt x="136221" y="56159"/>
                  </a:cubicBezTo>
                  <a:cubicBezTo>
                    <a:pt x="136221" y="56718"/>
                    <a:pt x="137059" y="57836"/>
                    <a:pt x="138735" y="59512"/>
                  </a:cubicBezTo>
                  <a:cubicBezTo>
                    <a:pt x="142088" y="59512"/>
                    <a:pt x="145441" y="60350"/>
                    <a:pt x="148793" y="62027"/>
                  </a:cubicBezTo>
                  <a:cubicBezTo>
                    <a:pt x="154940" y="64262"/>
                    <a:pt x="158572" y="67056"/>
                    <a:pt x="159690" y="70409"/>
                  </a:cubicBezTo>
                  <a:lnTo>
                    <a:pt x="159690" y="71247"/>
                  </a:lnTo>
                  <a:cubicBezTo>
                    <a:pt x="159690" y="74041"/>
                    <a:pt x="161366" y="77114"/>
                    <a:pt x="164719" y="80467"/>
                  </a:cubicBezTo>
                  <a:lnTo>
                    <a:pt x="165557" y="81305"/>
                  </a:lnTo>
                  <a:lnTo>
                    <a:pt x="163881" y="82143"/>
                  </a:lnTo>
                  <a:cubicBezTo>
                    <a:pt x="163881" y="84937"/>
                    <a:pt x="162903" y="86754"/>
                    <a:pt x="160947" y="87592"/>
                  </a:cubicBezTo>
                  <a:cubicBezTo>
                    <a:pt x="158992" y="88430"/>
                    <a:pt x="157734" y="89128"/>
                    <a:pt x="157175" y="89687"/>
                  </a:cubicBezTo>
                  <a:cubicBezTo>
                    <a:pt x="154940" y="91922"/>
                    <a:pt x="152705" y="93040"/>
                    <a:pt x="150470" y="93040"/>
                  </a:cubicBezTo>
                  <a:lnTo>
                    <a:pt x="147117" y="92202"/>
                  </a:lnTo>
                  <a:cubicBezTo>
                    <a:pt x="142647" y="90525"/>
                    <a:pt x="139853" y="89408"/>
                    <a:pt x="138735" y="88849"/>
                  </a:cubicBezTo>
                  <a:cubicBezTo>
                    <a:pt x="136500" y="87731"/>
                    <a:pt x="134265" y="87173"/>
                    <a:pt x="132030" y="87173"/>
                  </a:cubicBezTo>
                  <a:lnTo>
                    <a:pt x="130353" y="87173"/>
                  </a:lnTo>
                  <a:lnTo>
                    <a:pt x="127000" y="87173"/>
                  </a:lnTo>
                  <a:cubicBezTo>
                    <a:pt x="123647" y="86614"/>
                    <a:pt x="119177" y="88011"/>
                    <a:pt x="113589" y="91364"/>
                  </a:cubicBezTo>
                  <a:cubicBezTo>
                    <a:pt x="113030" y="91364"/>
                    <a:pt x="112611" y="91503"/>
                    <a:pt x="112332" y="91783"/>
                  </a:cubicBezTo>
                  <a:cubicBezTo>
                    <a:pt x="112052" y="92062"/>
                    <a:pt x="111913" y="92481"/>
                    <a:pt x="111913" y="93040"/>
                  </a:cubicBezTo>
                  <a:cubicBezTo>
                    <a:pt x="109118" y="91922"/>
                    <a:pt x="106045" y="93040"/>
                    <a:pt x="102692" y="96393"/>
                  </a:cubicBezTo>
                  <a:lnTo>
                    <a:pt x="101854" y="96393"/>
                  </a:lnTo>
                  <a:cubicBezTo>
                    <a:pt x="110795" y="89128"/>
                    <a:pt x="115545" y="85217"/>
                    <a:pt x="116104" y="84658"/>
                  </a:cubicBezTo>
                  <a:lnTo>
                    <a:pt x="122809" y="77114"/>
                  </a:lnTo>
                  <a:cubicBezTo>
                    <a:pt x="124486" y="76555"/>
                    <a:pt x="124486" y="75438"/>
                    <a:pt x="122809" y="73761"/>
                  </a:cubicBezTo>
                  <a:lnTo>
                    <a:pt x="109398" y="61188"/>
                  </a:lnTo>
                  <a:cubicBezTo>
                    <a:pt x="109957" y="61747"/>
                    <a:pt x="106045" y="58674"/>
                    <a:pt x="97663" y="51968"/>
                  </a:cubicBezTo>
                  <a:lnTo>
                    <a:pt x="94310" y="49454"/>
                  </a:lnTo>
                  <a:cubicBezTo>
                    <a:pt x="91516" y="48336"/>
                    <a:pt x="90119" y="46939"/>
                    <a:pt x="90119" y="45263"/>
                  </a:cubicBezTo>
                  <a:cubicBezTo>
                    <a:pt x="91237" y="44704"/>
                    <a:pt x="92634" y="44145"/>
                    <a:pt x="94310" y="43586"/>
                  </a:cubicBezTo>
                  <a:cubicBezTo>
                    <a:pt x="95987" y="43027"/>
                    <a:pt x="97384" y="42748"/>
                    <a:pt x="98501" y="42748"/>
                  </a:cubicBezTo>
                  <a:close/>
                  <a:moveTo>
                    <a:pt x="374269" y="0"/>
                  </a:moveTo>
                  <a:cubicBezTo>
                    <a:pt x="373710" y="559"/>
                    <a:pt x="373151" y="1117"/>
                    <a:pt x="372593" y="1676"/>
                  </a:cubicBezTo>
                  <a:cubicBezTo>
                    <a:pt x="372034" y="2235"/>
                    <a:pt x="371755" y="2794"/>
                    <a:pt x="371755" y="3353"/>
                  </a:cubicBezTo>
                  <a:lnTo>
                    <a:pt x="373431" y="6705"/>
                  </a:lnTo>
                  <a:cubicBezTo>
                    <a:pt x="373990" y="9499"/>
                    <a:pt x="375387" y="12014"/>
                    <a:pt x="377622" y="14249"/>
                  </a:cubicBezTo>
                  <a:cubicBezTo>
                    <a:pt x="379857" y="16484"/>
                    <a:pt x="381533" y="17881"/>
                    <a:pt x="382651" y="18440"/>
                  </a:cubicBezTo>
                  <a:cubicBezTo>
                    <a:pt x="387680" y="21793"/>
                    <a:pt x="390195" y="25984"/>
                    <a:pt x="390195" y="31013"/>
                  </a:cubicBezTo>
                  <a:cubicBezTo>
                    <a:pt x="390195" y="33807"/>
                    <a:pt x="389915" y="36042"/>
                    <a:pt x="389357" y="37719"/>
                  </a:cubicBezTo>
                  <a:cubicBezTo>
                    <a:pt x="388239" y="42189"/>
                    <a:pt x="386283" y="46380"/>
                    <a:pt x="383489" y="50292"/>
                  </a:cubicBezTo>
                  <a:cubicBezTo>
                    <a:pt x="380136" y="53645"/>
                    <a:pt x="378181" y="56159"/>
                    <a:pt x="377622" y="57836"/>
                  </a:cubicBezTo>
                  <a:lnTo>
                    <a:pt x="359181" y="82143"/>
                  </a:lnTo>
                  <a:cubicBezTo>
                    <a:pt x="356387" y="85496"/>
                    <a:pt x="354152" y="88570"/>
                    <a:pt x="352476" y="91364"/>
                  </a:cubicBezTo>
                  <a:cubicBezTo>
                    <a:pt x="350799" y="94158"/>
                    <a:pt x="349123" y="96672"/>
                    <a:pt x="347447" y="98907"/>
                  </a:cubicBezTo>
                  <a:lnTo>
                    <a:pt x="339903" y="113157"/>
                  </a:lnTo>
                  <a:lnTo>
                    <a:pt x="328168" y="134112"/>
                  </a:lnTo>
                  <a:cubicBezTo>
                    <a:pt x="324257" y="140817"/>
                    <a:pt x="321462" y="145008"/>
                    <a:pt x="319786" y="146685"/>
                  </a:cubicBezTo>
                  <a:cubicBezTo>
                    <a:pt x="319786" y="148920"/>
                    <a:pt x="320065" y="150317"/>
                    <a:pt x="320624" y="150876"/>
                  </a:cubicBezTo>
                  <a:lnTo>
                    <a:pt x="339065" y="165125"/>
                  </a:lnTo>
                  <a:lnTo>
                    <a:pt x="348285" y="173507"/>
                  </a:lnTo>
                  <a:cubicBezTo>
                    <a:pt x="352197" y="177419"/>
                    <a:pt x="354991" y="181610"/>
                    <a:pt x="356667" y="186080"/>
                  </a:cubicBezTo>
                  <a:cubicBezTo>
                    <a:pt x="358902" y="191668"/>
                    <a:pt x="360858" y="198094"/>
                    <a:pt x="362534" y="205359"/>
                  </a:cubicBezTo>
                  <a:lnTo>
                    <a:pt x="364211" y="207873"/>
                  </a:lnTo>
                  <a:lnTo>
                    <a:pt x="365887" y="217094"/>
                  </a:lnTo>
                  <a:lnTo>
                    <a:pt x="366725" y="218770"/>
                  </a:lnTo>
                  <a:cubicBezTo>
                    <a:pt x="366167" y="220446"/>
                    <a:pt x="366446" y="223240"/>
                    <a:pt x="367563" y="227152"/>
                  </a:cubicBezTo>
                  <a:cubicBezTo>
                    <a:pt x="368681" y="233858"/>
                    <a:pt x="369240" y="238607"/>
                    <a:pt x="369240" y="241401"/>
                  </a:cubicBezTo>
                  <a:lnTo>
                    <a:pt x="369240" y="260680"/>
                  </a:lnTo>
                  <a:cubicBezTo>
                    <a:pt x="369240" y="263474"/>
                    <a:pt x="368681" y="269341"/>
                    <a:pt x="367563" y="278282"/>
                  </a:cubicBezTo>
                  <a:cubicBezTo>
                    <a:pt x="366446" y="282194"/>
                    <a:pt x="365607" y="286804"/>
                    <a:pt x="365049" y="292113"/>
                  </a:cubicBezTo>
                  <a:cubicBezTo>
                    <a:pt x="364490" y="297421"/>
                    <a:pt x="363931" y="301752"/>
                    <a:pt x="363373" y="305105"/>
                  </a:cubicBezTo>
                  <a:cubicBezTo>
                    <a:pt x="362814" y="305663"/>
                    <a:pt x="362534" y="306641"/>
                    <a:pt x="362534" y="308038"/>
                  </a:cubicBezTo>
                  <a:cubicBezTo>
                    <a:pt x="362534" y="309435"/>
                    <a:pt x="361975" y="310972"/>
                    <a:pt x="360858" y="312648"/>
                  </a:cubicBezTo>
                  <a:cubicBezTo>
                    <a:pt x="358623" y="320472"/>
                    <a:pt x="356667" y="326060"/>
                    <a:pt x="354991" y="329412"/>
                  </a:cubicBezTo>
                  <a:lnTo>
                    <a:pt x="354991" y="330251"/>
                  </a:lnTo>
                  <a:lnTo>
                    <a:pt x="344932" y="343662"/>
                  </a:lnTo>
                  <a:cubicBezTo>
                    <a:pt x="341021" y="347573"/>
                    <a:pt x="338227" y="349529"/>
                    <a:pt x="336550" y="349529"/>
                  </a:cubicBezTo>
                  <a:cubicBezTo>
                    <a:pt x="334874" y="349529"/>
                    <a:pt x="334035" y="349809"/>
                    <a:pt x="334035" y="350367"/>
                  </a:cubicBezTo>
                  <a:lnTo>
                    <a:pt x="330683" y="351206"/>
                  </a:lnTo>
                  <a:cubicBezTo>
                    <a:pt x="330124" y="351764"/>
                    <a:pt x="329565" y="351904"/>
                    <a:pt x="329006" y="351625"/>
                  </a:cubicBezTo>
                  <a:cubicBezTo>
                    <a:pt x="328448" y="351345"/>
                    <a:pt x="327889" y="351206"/>
                    <a:pt x="327330" y="351206"/>
                  </a:cubicBezTo>
                  <a:cubicBezTo>
                    <a:pt x="327330" y="351206"/>
                    <a:pt x="326212" y="352323"/>
                    <a:pt x="323977" y="354558"/>
                  </a:cubicBezTo>
                  <a:cubicBezTo>
                    <a:pt x="324536" y="352323"/>
                    <a:pt x="323837" y="350926"/>
                    <a:pt x="321881" y="350367"/>
                  </a:cubicBezTo>
                  <a:cubicBezTo>
                    <a:pt x="319926" y="349809"/>
                    <a:pt x="318669" y="349250"/>
                    <a:pt x="318109" y="348691"/>
                  </a:cubicBezTo>
                  <a:cubicBezTo>
                    <a:pt x="317551" y="348132"/>
                    <a:pt x="316853" y="347434"/>
                    <a:pt x="316014" y="346596"/>
                  </a:cubicBezTo>
                  <a:cubicBezTo>
                    <a:pt x="315176" y="345757"/>
                    <a:pt x="314757" y="345059"/>
                    <a:pt x="314757" y="344500"/>
                  </a:cubicBezTo>
                  <a:cubicBezTo>
                    <a:pt x="311404" y="340030"/>
                    <a:pt x="309169" y="336397"/>
                    <a:pt x="308051" y="333603"/>
                  </a:cubicBezTo>
                  <a:cubicBezTo>
                    <a:pt x="306933" y="330251"/>
                    <a:pt x="304140" y="324663"/>
                    <a:pt x="299669" y="316839"/>
                  </a:cubicBezTo>
                  <a:cubicBezTo>
                    <a:pt x="296317" y="309016"/>
                    <a:pt x="291846" y="301193"/>
                    <a:pt x="286258" y="293370"/>
                  </a:cubicBezTo>
                  <a:cubicBezTo>
                    <a:pt x="286258" y="293370"/>
                    <a:pt x="282067" y="287502"/>
                    <a:pt x="273685" y="275768"/>
                  </a:cubicBezTo>
                  <a:cubicBezTo>
                    <a:pt x="272009" y="274091"/>
                    <a:pt x="271171" y="273253"/>
                    <a:pt x="271171" y="273253"/>
                  </a:cubicBezTo>
                  <a:cubicBezTo>
                    <a:pt x="277876" y="276047"/>
                    <a:pt x="282067" y="278282"/>
                    <a:pt x="283744" y="279959"/>
                  </a:cubicBezTo>
                  <a:lnTo>
                    <a:pt x="290449" y="285826"/>
                  </a:lnTo>
                  <a:lnTo>
                    <a:pt x="299669" y="295884"/>
                  </a:lnTo>
                  <a:cubicBezTo>
                    <a:pt x="304699" y="302590"/>
                    <a:pt x="309727" y="307340"/>
                    <a:pt x="314757" y="310134"/>
                  </a:cubicBezTo>
                  <a:cubicBezTo>
                    <a:pt x="316992" y="312369"/>
                    <a:pt x="318669" y="313347"/>
                    <a:pt x="319786" y="313067"/>
                  </a:cubicBezTo>
                  <a:cubicBezTo>
                    <a:pt x="320904" y="312788"/>
                    <a:pt x="321742" y="310693"/>
                    <a:pt x="322301" y="306781"/>
                  </a:cubicBezTo>
                  <a:lnTo>
                    <a:pt x="328168" y="279120"/>
                  </a:lnTo>
                  <a:cubicBezTo>
                    <a:pt x="330962" y="260680"/>
                    <a:pt x="332359" y="243916"/>
                    <a:pt x="332359" y="228828"/>
                  </a:cubicBezTo>
                  <a:cubicBezTo>
                    <a:pt x="332359" y="212064"/>
                    <a:pt x="330683" y="195859"/>
                    <a:pt x="327330" y="180213"/>
                  </a:cubicBezTo>
                  <a:cubicBezTo>
                    <a:pt x="326212" y="175742"/>
                    <a:pt x="324117" y="171132"/>
                    <a:pt x="321043" y="166383"/>
                  </a:cubicBezTo>
                  <a:cubicBezTo>
                    <a:pt x="317970" y="161633"/>
                    <a:pt x="316154" y="158699"/>
                    <a:pt x="315595" y="157581"/>
                  </a:cubicBezTo>
                  <a:cubicBezTo>
                    <a:pt x="315595" y="157581"/>
                    <a:pt x="315455" y="157442"/>
                    <a:pt x="315176" y="157162"/>
                  </a:cubicBezTo>
                  <a:cubicBezTo>
                    <a:pt x="314897" y="156883"/>
                    <a:pt x="314757" y="156743"/>
                    <a:pt x="314757" y="156743"/>
                  </a:cubicBezTo>
                  <a:lnTo>
                    <a:pt x="309727" y="165125"/>
                  </a:lnTo>
                  <a:cubicBezTo>
                    <a:pt x="306375" y="170154"/>
                    <a:pt x="304419" y="172948"/>
                    <a:pt x="303860" y="173507"/>
                  </a:cubicBezTo>
                  <a:lnTo>
                    <a:pt x="290449" y="192786"/>
                  </a:lnTo>
                  <a:cubicBezTo>
                    <a:pt x="288773" y="194462"/>
                    <a:pt x="287097" y="196837"/>
                    <a:pt x="285420" y="199911"/>
                  </a:cubicBezTo>
                  <a:cubicBezTo>
                    <a:pt x="283744" y="202984"/>
                    <a:pt x="282347" y="205359"/>
                    <a:pt x="281229" y="207035"/>
                  </a:cubicBezTo>
                  <a:lnTo>
                    <a:pt x="275361" y="216255"/>
                  </a:lnTo>
                  <a:lnTo>
                    <a:pt x="262789" y="233858"/>
                  </a:lnTo>
                  <a:cubicBezTo>
                    <a:pt x="257759" y="239446"/>
                    <a:pt x="254127" y="244754"/>
                    <a:pt x="251892" y="249783"/>
                  </a:cubicBezTo>
                  <a:lnTo>
                    <a:pt x="235128" y="273253"/>
                  </a:lnTo>
                  <a:lnTo>
                    <a:pt x="225069" y="285826"/>
                  </a:lnTo>
                  <a:lnTo>
                    <a:pt x="218364" y="293370"/>
                  </a:lnTo>
                  <a:lnTo>
                    <a:pt x="210820" y="299237"/>
                  </a:lnTo>
                  <a:cubicBezTo>
                    <a:pt x="209703" y="300355"/>
                    <a:pt x="208725" y="301472"/>
                    <a:pt x="207887" y="302590"/>
                  </a:cubicBezTo>
                  <a:cubicBezTo>
                    <a:pt x="207048" y="303708"/>
                    <a:pt x="206070" y="304825"/>
                    <a:pt x="204953" y="305943"/>
                  </a:cubicBezTo>
                  <a:cubicBezTo>
                    <a:pt x="204394" y="306502"/>
                    <a:pt x="203137" y="307619"/>
                    <a:pt x="201181" y="309296"/>
                  </a:cubicBezTo>
                  <a:cubicBezTo>
                    <a:pt x="199225" y="310972"/>
                    <a:pt x="197688" y="312648"/>
                    <a:pt x="196571" y="314325"/>
                  </a:cubicBezTo>
                  <a:cubicBezTo>
                    <a:pt x="194894" y="316001"/>
                    <a:pt x="192939" y="317119"/>
                    <a:pt x="190704" y="317678"/>
                  </a:cubicBezTo>
                  <a:cubicBezTo>
                    <a:pt x="188468" y="318236"/>
                    <a:pt x="186792" y="318795"/>
                    <a:pt x="185674" y="319354"/>
                  </a:cubicBezTo>
                  <a:lnTo>
                    <a:pt x="183160" y="319354"/>
                  </a:lnTo>
                  <a:cubicBezTo>
                    <a:pt x="182042" y="319913"/>
                    <a:pt x="181064" y="320053"/>
                    <a:pt x="180226" y="319773"/>
                  </a:cubicBezTo>
                  <a:cubicBezTo>
                    <a:pt x="179388" y="319494"/>
                    <a:pt x="178969" y="318516"/>
                    <a:pt x="178969" y="316839"/>
                  </a:cubicBezTo>
                  <a:cubicBezTo>
                    <a:pt x="178969" y="316281"/>
                    <a:pt x="178410" y="316001"/>
                    <a:pt x="177292" y="316001"/>
                  </a:cubicBezTo>
                  <a:cubicBezTo>
                    <a:pt x="175616" y="314325"/>
                    <a:pt x="174778" y="313487"/>
                    <a:pt x="174778" y="313487"/>
                  </a:cubicBezTo>
                  <a:lnTo>
                    <a:pt x="173939" y="313487"/>
                  </a:lnTo>
                  <a:cubicBezTo>
                    <a:pt x="172822" y="314604"/>
                    <a:pt x="171844" y="315023"/>
                    <a:pt x="171006" y="314744"/>
                  </a:cubicBezTo>
                  <a:cubicBezTo>
                    <a:pt x="170168" y="314464"/>
                    <a:pt x="169469" y="313766"/>
                    <a:pt x="168910" y="312648"/>
                  </a:cubicBezTo>
                  <a:cubicBezTo>
                    <a:pt x="164998" y="311531"/>
                    <a:pt x="164160" y="309296"/>
                    <a:pt x="166395" y="305943"/>
                  </a:cubicBezTo>
                  <a:cubicBezTo>
                    <a:pt x="169748" y="299237"/>
                    <a:pt x="172542" y="294208"/>
                    <a:pt x="174778" y="290855"/>
                  </a:cubicBezTo>
                  <a:lnTo>
                    <a:pt x="191542" y="266547"/>
                  </a:lnTo>
                  <a:cubicBezTo>
                    <a:pt x="193777" y="263195"/>
                    <a:pt x="202159" y="250901"/>
                    <a:pt x="216688" y="229667"/>
                  </a:cubicBezTo>
                  <a:cubicBezTo>
                    <a:pt x="222275" y="221843"/>
                    <a:pt x="226187" y="215976"/>
                    <a:pt x="228422" y="212064"/>
                  </a:cubicBezTo>
                  <a:lnTo>
                    <a:pt x="240157" y="194462"/>
                  </a:lnTo>
                  <a:lnTo>
                    <a:pt x="256083" y="170154"/>
                  </a:lnTo>
                  <a:lnTo>
                    <a:pt x="269494" y="148361"/>
                  </a:lnTo>
                  <a:lnTo>
                    <a:pt x="287935" y="121539"/>
                  </a:lnTo>
                  <a:cubicBezTo>
                    <a:pt x="295199" y="110363"/>
                    <a:pt x="299390" y="103098"/>
                    <a:pt x="300507" y="99746"/>
                  </a:cubicBezTo>
                  <a:cubicBezTo>
                    <a:pt x="300507" y="99746"/>
                    <a:pt x="300368" y="99606"/>
                    <a:pt x="300088" y="99326"/>
                  </a:cubicBezTo>
                  <a:cubicBezTo>
                    <a:pt x="299809" y="99047"/>
                    <a:pt x="299669" y="98907"/>
                    <a:pt x="299669" y="98907"/>
                  </a:cubicBezTo>
                  <a:cubicBezTo>
                    <a:pt x="296875" y="101701"/>
                    <a:pt x="293243" y="104495"/>
                    <a:pt x="288773" y="107289"/>
                  </a:cubicBezTo>
                  <a:cubicBezTo>
                    <a:pt x="287655" y="108407"/>
                    <a:pt x="285839" y="110083"/>
                    <a:pt x="283325" y="112319"/>
                  </a:cubicBezTo>
                  <a:cubicBezTo>
                    <a:pt x="280810" y="114554"/>
                    <a:pt x="278156" y="115951"/>
                    <a:pt x="275361" y="116510"/>
                  </a:cubicBezTo>
                  <a:lnTo>
                    <a:pt x="275361" y="117348"/>
                  </a:lnTo>
                  <a:cubicBezTo>
                    <a:pt x="273685" y="120142"/>
                    <a:pt x="270053" y="122656"/>
                    <a:pt x="264465" y="124892"/>
                  </a:cubicBezTo>
                  <a:lnTo>
                    <a:pt x="258598" y="127406"/>
                  </a:lnTo>
                  <a:cubicBezTo>
                    <a:pt x="256362" y="128524"/>
                    <a:pt x="254127" y="128803"/>
                    <a:pt x="251892" y="128244"/>
                  </a:cubicBezTo>
                  <a:cubicBezTo>
                    <a:pt x="249657" y="127686"/>
                    <a:pt x="247981" y="127406"/>
                    <a:pt x="246863" y="127406"/>
                  </a:cubicBezTo>
                  <a:lnTo>
                    <a:pt x="240996" y="126568"/>
                  </a:lnTo>
                  <a:cubicBezTo>
                    <a:pt x="232613" y="123774"/>
                    <a:pt x="225349" y="121539"/>
                    <a:pt x="219202" y="119862"/>
                  </a:cubicBezTo>
                  <a:lnTo>
                    <a:pt x="217526" y="119024"/>
                  </a:lnTo>
                  <a:cubicBezTo>
                    <a:pt x="216408" y="117348"/>
                    <a:pt x="214732" y="115671"/>
                    <a:pt x="212497" y="113995"/>
                  </a:cubicBezTo>
                  <a:cubicBezTo>
                    <a:pt x="210261" y="112319"/>
                    <a:pt x="208585" y="110922"/>
                    <a:pt x="207467" y="109804"/>
                  </a:cubicBezTo>
                  <a:cubicBezTo>
                    <a:pt x="206350" y="108686"/>
                    <a:pt x="204813" y="107289"/>
                    <a:pt x="202857" y="105613"/>
                  </a:cubicBezTo>
                  <a:cubicBezTo>
                    <a:pt x="200901" y="103937"/>
                    <a:pt x="199085" y="102819"/>
                    <a:pt x="197409" y="102260"/>
                  </a:cubicBezTo>
                  <a:lnTo>
                    <a:pt x="194894" y="98069"/>
                  </a:lnTo>
                  <a:cubicBezTo>
                    <a:pt x="193218" y="96393"/>
                    <a:pt x="192380" y="94716"/>
                    <a:pt x="192380" y="93040"/>
                  </a:cubicBezTo>
                  <a:cubicBezTo>
                    <a:pt x="199085" y="92481"/>
                    <a:pt x="206350" y="93040"/>
                    <a:pt x="214173" y="94716"/>
                  </a:cubicBezTo>
                  <a:cubicBezTo>
                    <a:pt x="216967" y="95834"/>
                    <a:pt x="219202" y="96532"/>
                    <a:pt x="220879" y="96812"/>
                  </a:cubicBezTo>
                  <a:cubicBezTo>
                    <a:pt x="222555" y="97091"/>
                    <a:pt x="223952" y="97231"/>
                    <a:pt x="225069" y="97231"/>
                  </a:cubicBezTo>
                  <a:lnTo>
                    <a:pt x="229261" y="96393"/>
                  </a:lnTo>
                  <a:lnTo>
                    <a:pt x="245186" y="82143"/>
                  </a:lnTo>
                  <a:cubicBezTo>
                    <a:pt x="262509" y="69291"/>
                    <a:pt x="272009" y="62306"/>
                    <a:pt x="273685" y="61188"/>
                  </a:cubicBezTo>
                  <a:lnTo>
                    <a:pt x="298831" y="42748"/>
                  </a:lnTo>
                  <a:cubicBezTo>
                    <a:pt x="298831" y="42748"/>
                    <a:pt x="311404" y="33528"/>
                    <a:pt x="336550" y="15087"/>
                  </a:cubicBezTo>
                  <a:cubicBezTo>
                    <a:pt x="339903" y="11735"/>
                    <a:pt x="345491" y="7823"/>
                    <a:pt x="353314" y="3353"/>
                  </a:cubicBezTo>
                  <a:cubicBezTo>
                    <a:pt x="356667" y="1676"/>
                    <a:pt x="359461" y="838"/>
                    <a:pt x="361696" y="838"/>
                  </a:cubicBezTo>
                  <a:lnTo>
                    <a:pt x="370078" y="1676"/>
                  </a:lnTo>
                  <a:cubicBezTo>
                    <a:pt x="371195" y="1676"/>
                    <a:pt x="372034" y="1397"/>
                    <a:pt x="372593" y="8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9147916" y="3300146"/>
              <a:ext cx="546509" cy="763768"/>
            </a:xfrm>
            <a:custGeom>
              <a:avLst/>
              <a:gdLst/>
              <a:ahLst/>
              <a:cxnLst/>
              <a:rect l="l" t="t" r="r" b="b"/>
              <a:pathLst>
                <a:path w="400764" h="560084">
                  <a:moveTo>
                    <a:pt x="264138" y="316839"/>
                  </a:moveTo>
                  <a:cubicBezTo>
                    <a:pt x="263020" y="316839"/>
                    <a:pt x="262182" y="317119"/>
                    <a:pt x="261623" y="317678"/>
                  </a:cubicBezTo>
                  <a:cubicBezTo>
                    <a:pt x="249330" y="323266"/>
                    <a:pt x="238433" y="327177"/>
                    <a:pt x="228934" y="329412"/>
                  </a:cubicBezTo>
                  <a:cubicBezTo>
                    <a:pt x="227257" y="329412"/>
                    <a:pt x="226419" y="330251"/>
                    <a:pt x="226419" y="331927"/>
                  </a:cubicBezTo>
                  <a:cubicBezTo>
                    <a:pt x="225301" y="334162"/>
                    <a:pt x="224743" y="337794"/>
                    <a:pt x="224743" y="342824"/>
                  </a:cubicBezTo>
                  <a:cubicBezTo>
                    <a:pt x="223066" y="348970"/>
                    <a:pt x="221110" y="358191"/>
                    <a:pt x="218875" y="370484"/>
                  </a:cubicBezTo>
                  <a:cubicBezTo>
                    <a:pt x="218316" y="372161"/>
                    <a:pt x="218037" y="374675"/>
                    <a:pt x="218037" y="378028"/>
                  </a:cubicBezTo>
                  <a:cubicBezTo>
                    <a:pt x="216361" y="386969"/>
                    <a:pt x="215522" y="391719"/>
                    <a:pt x="215522" y="392277"/>
                  </a:cubicBezTo>
                  <a:cubicBezTo>
                    <a:pt x="215522" y="395071"/>
                    <a:pt x="216081" y="397307"/>
                    <a:pt x="217199" y="398983"/>
                  </a:cubicBezTo>
                  <a:cubicBezTo>
                    <a:pt x="223904" y="406806"/>
                    <a:pt x="227816" y="411835"/>
                    <a:pt x="228934" y="414071"/>
                  </a:cubicBezTo>
                  <a:cubicBezTo>
                    <a:pt x="243462" y="429717"/>
                    <a:pt x="255197" y="440893"/>
                    <a:pt x="264138" y="447599"/>
                  </a:cubicBezTo>
                  <a:cubicBezTo>
                    <a:pt x="266373" y="449275"/>
                    <a:pt x="270285" y="452628"/>
                    <a:pt x="275873" y="457657"/>
                  </a:cubicBezTo>
                  <a:cubicBezTo>
                    <a:pt x="281461" y="462686"/>
                    <a:pt x="286770" y="466318"/>
                    <a:pt x="291798" y="468554"/>
                  </a:cubicBezTo>
                  <a:cubicBezTo>
                    <a:pt x="294034" y="469671"/>
                    <a:pt x="295990" y="471068"/>
                    <a:pt x="297666" y="472745"/>
                  </a:cubicBezTo>
                  <a:cubicBezTo>
                    <a:pt x="299342" y="474421"/>
                    <a:pt x="301298" y="476097"/>
                    <a:pt x="303533" y="477774"/>
                  </a:cubicBezTo>
                  <a:lnTo>
                    <a:pt x="315268" y="485318"/>
                  </a:lnTo>
                  <a:cubicBezTo>
                    <a:pt x="319180" y="488112"/>
                    <a:pt x="323092" y="490347"/>
                    <a:pt x="327003" y="492023"/>
                  </a:cubicBezTo>
                  <a:cubicBezTo>
                    <a:pt x="330914" y="493700"/>
                    <a:pt x="333988" y="493420"/>
                    <a:pt x="336223" y="491185"/>
                  </a:cubicBezTo>
                  <a:lnTo>
                    <a:pt x="337062" y="486994"/>
                  </a:lnTo>
                  <a:lnTo>
                    <a:pt x="337062" y="450951"/>
                  </a:lnTo>
                  <a:lnTo>
                    <a:pt x="337900" y="442569"/>
                  </a:lnTo>
                  <a:lnTo>
                    <a:pt x="337900" y="421614"/>
                  </a:lnTo>
                  <a:lnTo>
                    <a:pt x="340414" y="379704"/>
                  </a:lnTo>
                  <a:lnTo>
                    <a:pt x="340414" y="372161"/>
                  </a:lnTo>
                  <a:cubicBezTo>
                    <a:pt x="340414" y="371602"/>
                    <a:pt x="339855" y="371322"/>
                    <a:pt x="338738" y="371322"/>
                  </a:cubicBezTo>
                  <a:cubicBezTo>
                    <a:pt x="338179" y="371881"/>
                    <a:pt x="336502" y="372999"/>
                    <a:pt x="333708" y="374675"/>
                  </a:cubicBezTo>
                  <a:cubicBezTo>
                    <a:pt x="333150" y="376910"/>
                    <a:pt x="331753" y="379704"/>
                    <a:pt x="329518" y="383057"/>
                  </a:cubicBezTo>
                  <a:cubicBezTo>
                    <a:pt x="326165" y="389204"/>
                    <a:pt x="320298" y="395910"/>
                    <a:pt x="311915" y="403174"/>
                  </a:cubicBezTo>
                  <a:cubicBezTo>
                    <a:pt x="298504" y="413791"/>
                    <a:pt x="291240" y="419379"/>
                    <a:pt x="290122" y="419938"/>
                  </a:cubicBezTo>
                  <a:cubicBezTo>
                    <a:pt x="283975" y="423291"/>
                    <a:pt x="274755" y="427761"/>
                    <a:pt x="262462" y="433349"/>
                  </a:cubicBezTo>
                  <a:cubicBezTo>
                    <a:pt x="260226" y="434467"/>
                    <a:pt x="258271" y="434886"/>
                    <a:pt x="256594" y="434607"/>
                  </a:cubicBezTo>
                  <a:cubicBezTo>
                    <a:pt x="254918" y="434327"/>
                    <a:pt x="253241" y="433070"/>
                    <a:pt x="251565" y="430835"/>
                  </a:cubicBezTo>
                  <a:lnTo>
                    <a:pt x="241506" y="417423"/>
                  </a:lnTo>
                  <a:cubicBezTo>
                    <a:pt x="240948" y="416306"/>
                    <a:pt x="239830" y="414909"/>
                    <a:pt x="238154" y="413232"/>
                  </a:cubicBezTo>
                  <a:cubicBezTo>
                    <a:pt x="236478" y="411556"/>
                    <a:pt x="235360" y="409880"/>
                    <a:pt x="234801" y="408203"/>
                  </a:cubicBezTo>
                  <a:cubicBezTo>
                    <a:pt x="234242" y="406527"/>
                    <a:pt x="234102" y="404571"/>
                    <a:pt x="234382" y="402336"/>
                  </a:cubicBezTo>
                  <a:cubicBezTo>
                    <a:pt x="234661" y="400101"/>
                    <a:pt x="234801" y="398424"/>
                    <a:pt x="234801" y="397307"/>
                  </a:cubicBezTo>
                  <a:lnTo>
                    <a:pt x="234801" y="391439"/>
                  </a:lnTo>
                  <a:lnTo>
                    <a:pt x="233963" y="384734"/>
                  </a:lnTo>
                  <a:lnTo>
                    <a:pt x="233963" y="383057"/>
                  </a:lnTo>
                  <a:cubicBezTo>
                    <a:pt x="235639" y="376352"/>
                    <a:pt x="239830" y="371322"/>
                    <a:pt x="246536" y="367970"/>
                  </a:cubicBezTo>
                  <a:cubicBezTo>
                    <a:pt x="247653" y="367970"/>
                    <a:pt x="248212" y="367411"/>
                    <a:pt x="248212" y="366293"/>
                  </a:cubicBezTo>
                  <a:cubicBezTo>
                    <a:pt x="249330" y="364617"/>
                    <a:pt x="250028" y="363080"/>
                    <a:pt x="250308" y="361683"/>
                  </a:cubicBezTo>
                  <a:cubicBezTo>
                    <a:pt x="250587" y="360286"/>
                    <a:pt x="251006" y="359308"/>
                    <a:pt x="251565" y="358749"/>
                  </a:cubicBezTo>
                  <a:cubicBezTo>
                    <a:pt x="253241" y="353720"/>
                    <a:pt x="254918" y="348691"/>
                    <a:pt x="256594" y="343662"/>
                  </a:cubicBezTo>
                  <a:cubicBezTo>
                    <a:pt x="258271" y="338633"/>
                    <a:pt x="259947" y="333603"/>
                    <a:pt x="261623" y="328574"/>
                  </a:cubicBezTo>
                  <a:cubicBezTo>
                    <a:pt x="263858" y="324104"/>
                    <a:pt x="264976" y="321030"/>
                    <a:pt x="264976" y="319354"/>
                  </a:cubicBezTo>
                  <a:close/>
                  <a:moveTo>
                    <a:pt x="342929" y="182727"/>
                  </a:moveTo>
                  <a:cubicBezTo>
                    <a:pt x="340694" y="183286"/>
                    <a:pt x="338179" y="184543"/>
                    <a:pt x="335385" y="186499"/>
                  </a:cubicBezTo>
                  <a:cubicBezTo>
                    <a:pt x="332591" y="188455"/>
                    <a:pt x="330635" y="189712"/>
                    <a:pt x="329518" y="190271"/>
                  </a:cubicBezTo>
                  <a:lnTo>
                    <a:pt x="316106" y="198653"/>
                  </a:lnTo>
                  <a:lnTo>
                    <a:pt x="309401" y="205359"/>
                  </a:lnTo>
                  <a:lnTo>
                    <a:pt x="303533" y="210388"/>
                  </a:lnTo>
                  <a:cubicBezTo>
                    <a:pt x="299622" y="214300"/>
                    <a:pt x="297386" y="216814"/>
                    <a:pt x="296828" y="217932"/>
                  </a:cubicBezTo>
                  <a:cubicBezTo>
                    <a:pt x="295710" y="218491"/>
                    <a:pt x="294732" y="219608"/>
                    <a:pt x="293894" y="221285"/>
                  </a:cubicBezTo>
                  <a:cubicBezTo>
                    <a:pt x="293056" y="222961"/>
                    <a:pt x="292357" y="224079"/>
                    <a:pt x="291798" y="224637"/>
                  </a:cubicBezTo>
                  <a:cubicBezTo>
                    <a:pt x="290681" y="225755"/>
                    <a:pt x="289004" y="226873"/>
                    <a:pt x="286770" y="227990"/>
                  </a:cubicBezTo>
                  <a:cubicBezTo>
                    <a:pt x="285652" y="227990"/>
                    <a:pt x="283975" y="227990"/>
                    <a:pt x="281740" y="227990"/>
                  </a:cubicBezTo>
                  <a:cubicBezTo>
                    <a:pt x="279505" y="227990"/>
                    <a:pt x="277549" y="228828"/>
                    <a:pt x="275873" y="230505"/>
                  </a:cubicBezTo>
                  <a:lnTo>
                    <a:pt x="273358" y="229667"/>
                  </a:lnTo>
                  <a:lnTo>
                    <a:pt x="271682" y="228828"/>
                  </a:lnTo>
                  <a:cubicBezTo>
                    <a:pt x="261623" y="228828"/>
                    <a:pt x="254080" y="228549"/>
                    <a:pt x="249050" y="227990"/>
                  </a:cubicBezTo>
                  <a:cubicBezTo>
                    <a:pt x="247374" y="227990"/>
                    <a:pt x="245977" y="228828"/>
                    <a:pt x="244860" y="230505"/>
                  </a:cubicBezTo>
                  <a:lnTo>
                    <a:pt x="242345" y="244754"/>
                  </a:lnTo>
                  <a:cubicBezTo>
                    <a:pt x="241786" y="245872"/>
                    <a:pt x="241227" y="246989"/>
                    <a:pt x="240668" y="248107"/>
                  </a:cubicBezTo>
                  <a:cubicBezTo>
                    <a:pt x="240110" y="249225"/>
                    <a:pt x="239830" y="250622"/>
                    <a:pt x="239830" y="252298"/>
                  </a:cubicBezTo>
                  <a:cubicBezTo>
                    <a:pt x="239830" y="255651"/>
                    <a:pt x="239271" y="259562"/>
                    <a:pt x="238154" y="264033"/>
                  </a:cubicBezTo>
                  <a:cubicBezTo>
                    <a:pt x="237036" y="268503"/>
                    <a:pt x="236198" y="271856"/>
                    <a:pt x="235639" y="274091"/>
                  </a:cubicBezTo>
                  <a:cubicBezTo>
                    <a:pt x="235080" y="275768"/>
                    <a:pt x="234522" y="277584"/>
                    <a:pt x="233963" y="279540"/>
                  </a:cubicBezTo>
                  <a:cubicBezTo>
                    <a:pt x="233404" y="281495"/>
                    <a:pt x="232845" y="283870"/>
                    <a:pt x="232286" y="286664"/>
                  </a:cubicBezTo>
                  <a:lnTo>
                    <a:pt x="236478" y="284150"/>
                  </a:lnTo>
                  <a:lnTo>
                    <a:pt x="267491" y="267386"/>
                  </a:lnTo>
                  <a:lnTo>
                    <a:pt x="287608" y="257327"/>
                  </a:lnTo>
                  <a:cubicBezTo>
                    <a:pt x="290402" y="257327"/>
                    <a:pt x="292357" y="257048"/>
                    <a:pt x="293475" y="256489"/>
                  </a:cubicBezTo>
                  <a:cubicBezTo>
                    <a:pt x="294592" y="256489"/>
                    <a:pt x="295710" y="256629"/>
                    <a:pt x="296828" y="256908"/>
                  </a:cubicBezTo>
                  <a:cubicBezTo>
                    <a:pt x="297945" y="257187"/>
                    <a:pt x="299342" y="257048"/>
                    <a:pt x="301019" y="256489"/>
                  </a:cubicBezTo>
                  <a:cubicBezTo>
                    <a:pt x="306607" y="254254"/>
                    <a:pt x="311077" y="253136"/>
                    <a:pt x="314430" y="253136"/>
                  </a:cubicBezTo>
                  <a:lnTo>
                    <a:pt x="316945" y="253136"/>
                  </a:lnTo>
                  <a:lnTo>
                    <a:pt x="320298" y="253136"/>
                  </a:lnTo>
                  <a:lnTo>
                    <a:pt x="325327" y="253136"/>
                  </a:lnTo>
                  <a:cubicBezTo>
                    <a:pt x="325886" y="254254"/>
                    <a:pt x="327282" y="254813"/>
                    <a:pt x="329518" y="254813"/>
                  </a:cubicBezTo>
                  <a:lnTo>
                    <a:pt x="331194" y="257327"/>
                  </a:lnTo>
                  <a:cubicBezTo>
                    <a:pt x="331194" y="257327"/>
                    <a:pt x="332032" y="258165"/>
                    <a:pt x="333708" y="259842"/>
                  </a:cubicBezTo>
                  <a:cubicBezTo>
                    <a:pt x="335944" y="260401"/>
                    <a:pt x="336782" y="262356"/>
                    <a:pt x="336223" y="265709"/>
                  </a:cubicBezTo>
                  <a:lnTo>
                    <a:pt x="337900" y="269062"/>
                  </a:lnTo>
                  <a:cubicBezTo>
                    <a:pt x="339017" y="270180"/>
                    <a:pt x="339017" y="271297"/>
                    <a:pt x="337900" y="272415"/>
                  </a:cubicBezTo>
                  <a:cubicBezTo>
                    <a:pt x="335664" y="274091"/>
                    <a:pt x="334547" y="276326"/>
                    <a:pt x="334547" y="279120"/>
                  </a:cubicBezTo>
                  <a:cubicBezTo>
                    <a:pt x="334547" y="280797"/>
                    <a:pt x="334826" y="281914"/>
                    <a:pt x="335385" y="282473"/>
                  </a:cubicBezTo>
                  <a:lnTo>
                    <a:pt x="326165" y="290855"/>
                  </a:lnTo>
                  <a:cubicBezTo>
                    <a:pt x="324488" y="294208"/>
                    <a:pt x="323371" y="296164"/>
                    <a:pt x="322812" y="296723"/>
                  </a:cubicBezTo>
                  <a:cubicBezTo>
                    <a:pt x="319459" y="301193"/>
                    <a:pt x="317224" y="304546"/>
                    <a:pt x="316106" y="306781"/>
                  </a:cubicBezTo>
                  <a:cubicBezTo>
                    <a:pt x="313871" y="310693"/>
                    <a:pt x="311915" y="314185"/>
                    <a:pt x="310239" y="317258"/>
                  </a:cubicBezTo>
                  <a:cubicBezTo>
                    <a:pt x="308563" y="320332"/>
                    <a:pt x="307166" y="322986"/>
                    <a:pt x="306048" y="325221"/>
                  </a:cubicBezTo>
                  <a:cubicBezTo>
                    <a:pt x="301019" y="335839"/>
                    <a:pt x="296548" y="345897"/>
                    <a:pt x="292637" y="355397"/>
                  </a:cubicBezTo>
                  <a:cubicBezTo>
                    <a:pt x="293754" y="354838"/>
                    <a:pt x="295152" y="354558"/>
                    <a:pt x="296828" y="354558"/>
                  </a:cubicBezTo>
                  <a:cubicBezTo>
                    <a:pt x="301298" y="351206"/>
                    <a:pt x="305350" y="348412"/>
                    <a:pt x="308982" y="346176"/>
                  </a:cubicBezTo>
                  <a:cubicBezTo>
                    <a:pt x="312614" y="343941"/>
                    <a:pt x="315827" y="341985"/>
                    <a:pt x="318621" y="340309"/>
                  </a:cubicBezTo>
                  <a:cubicBezTo>
                    <a:pt x="320856" y="338633"/>
                    <a:pt x="323371" y="337096"/>
                    <a:pt x="326165" y="335699"/>
                  </a:cubicBezTo>
                  <a:cubicBezTo>
                    <a:pt x="328959" y="334302"/>
                    <a:pt x="332032" y="332486"/>
                    <a:pt x="335385" y="330251"/>
                  </a:cubicBezTo>
                  <a:cubicBezTo>
                    <a:pt x="338738" y="329133"/>
                    <a:pt x="340694" y="327457"/>
                    <a:pt x="341252" y="325221"/>
                  </a:cubicBezTo>
                  <a:cubicBezTo>
                    <a:pt x="341811" y="318516"/>
                    <a:pt x="342090" y="308178"/>
                    <a:pt x="342090" y="294208"/>
                  </a:cubicBezTo>
                  <a:cubicBezTo>
                    <a:pt x="342649" y="289179"/>
                    <a:pt x="342929" y="281356"/>
                    <a:pt x="342929" y="270738"/>
                  </a:cubicBezTo>
                  <a:lnTo>
                    <a:pt x="344605" y="248107"/>
                  </a:lnTo>
                  <a:cubicBezTo>
                    <a:pt x="344605" y="245872"/>
                    <a:pt x="344605" y="240843"/>
                    <a:pt x="344605" y="233019"/>
                  </a:cubicBezTo>
                  <a:cubicBezTo>
                    <a:pt x="344605" y="225196"/>
                    <a:pt x="345444" y="217932"/>
                    <a:pt x="347120" y="211226"/>
                  </a:cubicBezTo>
                  <a:cubicBezTo>
                    <a:pt x="347678" y="207315"/>
                    <a:pt x="347818" y="202705"/>
                    <a:pt x="347539" y="197396"/>
                  </a:cubicBezTo>
                  <a:cubicBezTo>
                    <a:pt x="347260" y="192087"/>
                    <a:pt x="347120" y="188036"/>
                    <a:pt x="347120" y="185242"/>
                  </a:cubicBezTo>
                  <a:cubicBezTo>
                    <a:pt x="347120" y="183566"/>
                    <a:pt x="345723" y="182727"/>
                    <a:pt x="342929" y="182727"/>
                  </a:cubicBezTo>
                  <a:close/>
                  <a:moveTo>
                    <a:pt x="183671" y="0"/>
                  </a:moveTo>
                  <a:cubicBezTo>
                    <a:pt x="188141" y="0"/>
                    <a:pt x="191494" y="279"/>
                    <a:pt x="193729" y="838"/>
                  </a:cubicBezTo>
                  <a:lnTo>
                    <a:pt x="204626" y="8382"/>
                  </a:lnTo>
                  <a:cubicBezTo>
                    <a:pt x="207979" y="9499"/>
                    <a:pt x="210214" y="10617"/>
                    <a:pt x="211331" y="11735"/>
                  </a:cubicBezTo>
                  <a:lnTo>
                    <a:pt x="221390" y="20955"/>
                  </a:lnTo>
                  <a:lnTo>
                    <a:pt x="223904" y="23469"/>
                  </a:lnTo>
                  <a:cubicBezTo>
                    <a:pt x="225581" y="24587"/>
                    <a:pt x="226978" y="27102"/>
                    <a:pt x="228096" y="31013"/>
                  </a:cubicBezTo>
                  <a:cubicBezTo>
                    <a:pt x="228096" y="31572"/>
                    <a:pt x="229213" y="33528"/>
                    <a:pt x="231448" y="36881"/>
                  </a:cubicBezTo>
                  <a:lnTo>
                    <a:pt x="233124" y="40233"/>
                  </a:lnTo>
                  <a:lnTo>
                    <a:pt x="237316" y="45263"/>
                  </a:lnTo>
                  <a:cubicBezTo>
                    <a:pt x="238433" y="46380"/>
                    <a:pt x="239690" y="47358"/>
                    <a:pt x="241088" y="48196"/>
                  </a:cubicBezTo>
                  <a:cubicBezTo>
                    <a:pt x="242484" y="49034"/>
                    <a:pt x="243183" y="50012"/>
                    <a:pt x="243183" y="51130"/>
                  </a:cubicBezTo>
                  <a:lnTo>
                    <a:pt x="242345" y="56159"/>
                  </a:lnTo>
                  <a:lnTo>
                    <a:pt x="238154" y="78791"/>
                  </a:lnTo>
                  <a:cubicBezTo>
                    <a:pt x="247653" y="73203"/>
                    <a:pt x="253241" y="70129"/>
                    <a:pt x="254918" y="69570"/>
                  </a:cubicBezTo>
                  <a:lnTo>
                    <a:pt x="267491" y="62865"/>
                  </a:lnTo>
                  <a:lnTo>
                    <a:pt x="272520" y="59512"/>
                  </a:lnTo>
                  <a:lnTo>
                    <a:pt x="318621" y="31851"/>
                  </a:lnTo>
                  <a:lnTo>
                    <a:pt x="331194" y="26822"/>
                  </a:lnTo>
                  <a:lnTo>
                    <a:pt x="350472" y="18440"/>
                  </a:lnTo>
                  <a:cubicBezTo>
                    <a:pt x="351031" y="17881"/>
                    <a:pt x="352708" y="17602"/>
                    <a:pt x="355502" y="17602"/>
                  </a:cubicBezTo>
                  <a:cubicBezTo>
                    <a:pt x="355502" y="19278"/>
                    <a:pt x="355222" y="20396"/>
                    <a:pt x="354664" y="20955"/>
                  </a:cubicBezTo>
                  <a:cubicBezTo>
                    <a:pt x="355222" y="21514"/>
                    <a:pt x="356619" y="21793"/>
                    <a:pt x="358854" y="21793"/>
                  </a:cubicBezTo>
                  <a:cubicBezTo>
                    <a:pt x="360531" y="21234"/>
                    <a:pt x="361649" y="21793"/>
                    <a:pt x="362207" y="23469"/>
                  </a:cubicBezTo>
                  <a:cubicBezTo>
                    <a:pt x="362207" y="24028"/>
                    <a:pt x="362487" y="24587"/>
                    <a:pt x="363046" y="25146"/>
                  </a:cubicBezTo>
                  <a:cubicBezTo>
                    <a:pt x="363604" y="25705"/>
                    <a:pt x="364163" y="26263"/>
                    <a:pt x="364722" y="26822"/>
                  </a:cubicBezTo>
                  <a:cubicBezTo>
                    <a:pt x="364163" y="27381"/>
                    <a:pt x="364024" y="28079"/>
                    <a:pt x="364303" y="28918"/>
                  </a:cubicBezTo>
                  <a:cubicBezTo>
                    <a:pt x="364582" y="29756"/>
                    <a:pt x="365560" y="30175"/>
                    <a:pt x="367237" y="30175"/>
                  </a:cubicBezTo>
                  <a:cubicBezTo>
                    <a:pt x="368354" y="30175"/>
                    <a:pt x="368913" y="31013"/>
                    <a:pt x="368913" y="32690"/>
                  </a:cubicBezTo>
                  <a:cubicBezTo>
                    <a:pt x="368913" y="33807"/>
                    <a:pt x="369472" y="35484"/>
                    <a:pt x="370589" y="37719"/>
                  </a:cubicBezTo>
                  <a:cubicBezTo>
                    <a:pt x="370589" y="38278"/>
                    <a:pt x="370869" y="39116"/>
                    <a:pt x="371428" y="40233"/>
                  </a:cubicBezTo>
                  <a:cubicBezTo>
                    <a:pt x="371986" y="41351"/>
                    <a:pt x="371148" y="42189"/>
                    <a:pt x="368913" y="42748"/>
                  </a:cubicBezTo>
                  <a:lnTo>
                    <a:pt x="368913" y="47777"/>
                  </a:lnTo>
                  <a:lnTo>
                    <a:pt x="373104" y="44424"/>
                  </a:lnTo>
                  <a:lnTo>
                    <a:pt x="377295" y="50292"/>
                  </a:lnTo>
                  <a:lnTo>
                    <a:pt x="378972" y="49454"/>
                  </a:lnTo>
                  <a:cubicBezTo>
                    <a:pt x="378412" y="50012"/>
                    <a:pt x="377994" y="50851"/>
                    <a:pt x="377714" y="51968"/>
                  </a:cubicBezTo>
                  <a:cubicBezTo>
                    <a:pt x="377435" y="53086"/>
                    <a:pt x="376736" y="53924"/>
                    <a:pt x="375619" y="54483"/>
                  </a:cubicBezTo>
                  <a:cubicBezTo>
                    <a:pt x="375060" y="56159"/>
                    <a:pt x="375619" y="57277"/>
                    <a:pt x="377295" y="57836"/>
                  </a:cubicBezTo>
                  <a:cubicBezTo>
                    <a:pt x="379530" y="60071"/>
                    <a:pt x="380648" y="61188"/>
                    <a:pt x="380648" y="61188"/>
                  </a:cubicBezTo>
                  <a:cubicBezTo>
                    <a:pt x="378412" y="63424"/>
                    <a:pt x="377295" y="64541"/>
                    <a:pt x="377295" y="64541"/>
                  </a:cubicBezTo>
                  <a:cubicBezTo>
                    <a:pt x="376736" y="65100"/>
                    <a:pt x="375758" y="65659"/>
                    <a:pt x="374361" y="66218"/>
                  </a:cubicBezTo>
                  <a:cubicBezTo>
                    <a:pt x="372964" y="66776"/>
                    <a:pt x="372825" y="68173"/>
                    <a:pt x="373942" y="70409"/>
                  </a:cubicBezTo>
                  <a:lnTo>
                    <a:pt x="373104" y="72085"/>
                  </a:lnTo>
                  <a:lnTo>
                    <a:pt x="365560" y="80467"/>
                  </a:lnTo>
                  <a:cubicBezTo>
                    <a:pt x="363325" y="83820"/>
                    <a:pt x="361369" y="86334"/>
                    <a:pt x="359693" y="88011"/>
                  </a:cubicBezTo>
                  <a:lnTo>
                    <a:pt x="350472" y="93878"/>
                  </a:lnTo>
                  <a:lnTo>
                    <a:pt x="337900" y="98069"/>
                  </a:lnTo>
                  <a:cubicBezTo>
                    <a:pt x="337341" y="98628"/>
                    <a:pt x="336782" y="99187"/>
                    <a:pt x="336223" y="99746"/>
                  </a:cubicBezTo>
                  <a:cubicBezTo>
                    <a:pt x="335664" y="100304"/>
                    <a:pt x="334826" y="100584"/>
                    <a:pt x="333708" y="100584"/>
                  </a:cubicBezTo>
                  <a:lnTo>
                    <a:pt x="311915" y="113995"/>
                  </a:lnTo>
                  <a:cubicBezTo>
                    <a:pt x="310798" y="114554"/>
                    <a:pt x="309121" y="114833"/>
                    <a:pt x="306886" y="114833"/>
                  </a:cubicBezTo>
                  <a:cubicBezTo>
                    <a:pt x="300180" y="117627"/>
                    <a:pt x="294592" y="122377"/>
                    <a:pt x="290122" y="129083"/>
                  </a:cubicBezTo>
                  <a:lnTo>
                    <a:pt x="280902" y="139141"/>
                  </a:lnTo>
                  <a:lnTo>
                    <a:pt x="275873" y="154229"/>
                  </a:lnTo>
                  <a:lnTo>
                    <a:pt x="258271" y="192786"/>
                  </a:lnTo>
                  <a:cubicBezTo>
                    <a:pt x="257153" y="195021"/>
                    <a:pt x="256594" y="196697"/>
                    <a:pt x="256594" y="197815"/>
                  </a:cubicBezTo>
                  <a:cubicBezTo>
                    <a:pt x="261623" y="194462"/>
                    <a:pt x="264417" y="192506"/>
                    <a:pt x="264976" y="191948"/>
                  </a:cubicBezTo>
                  <a:lnTo>
                    <a:pt x="275035" y="184404"/>
                  </a:lnTo>
                  <a:lnTo>
                    <a:pt x="304372" y="165963"/>
                  </a:lnTo>
                  <a:cubicBezTo>
                    <a:pt x="306607" y="164846"/>
                    <a:pt x="309959" y="163728"/>
                    <a:pt x="314430" y="162611"/>
                  </a:cubicBezTo>
                  <a:cubicBezTo>
                    <a:pt x="316106" y="160934"/>
                    <a:pt x="318900" y="159397"/>
                    <a:pt x="322812" y="158000"/>
                  </a:cubicBezTo>
                  <a:cubicBezTo>
                    <a:pt x="326724" y="156603"/>
                    <a:pt x="329518" y="155067"/>
                    <a:pt x="331194" y="153390"/>
                  </a:cubicBezTo>
                  <a:cubicBezTo>
                    <a:pt x="331753" y="152832"/>
                    <a:pt x="332591" y="152692"/>
                    <a:pt x="333708" y="152971"/>
                  </a:cubicBezTo>
                  <a:cubicBezTo>
                    <a:pt x="334826" y="153251"/>
                    <a:pt x="335664" y="153390"/>
                    <a:pt x="336223" y="153390"/>
                  </a:cubicBezTo>
                  <a:cubicBezTo>
                    <a:pt x="338458" y="152832"/>
                    <a:pt x="340274" y="152692"/>
                    <a:pt x="341671" y="152971"/>
                  </a:cubicBezTo>
                  <a:cubicBezTo>
                    <a:pt x="343068" y="153251"/>
                    <a:pt x="344046" y="153390"/>
                    <a:pt x="344605" y="153390"/>
                  </a:cubicBezTo>
                  <a:lnTo>
                    <a:pt x="354664" y="153390"/>
                  </a:lnTo>
                  <a:cubicBezTo>
                    <a:pt x="357458" y="156184"/>
                    <a:pt x="359972" y="157581"/>
                    <a:pt x="362207" y="157581"/>
                  </a:cubicBezTo>
                  <a:cubicBezTo>
                    <a:pt x="362207" y="157023"/>
                    <a:pt x="362347" y="156883"/>
                    <a:pt x="362626" y="157162"/>
                  </a:cubicBezTo>
                  <a:cubicBezTo>
                    <a:pt x="362906" y="157442"/>
                    <a:pt x="363325" y="157581"/>
                    <a:pt x="363884" y="157581"/>
                  </a:cubicBezTo>
                  <a:lnTo>
                    <a:pt x="374780" y="165963"/>
                  </a:lnTo>
                  <a:cubicBezTo>
                    <a:pt x="377574" y="168757"/>
                    <a:pt x="379949" y="171272"/>
                    <a:pt x="381905" y="173507"/>
                  </a:cubicBezTo>
                  <a:cubicBezTo>
                    <a:pt x="383861" y="175742"/>
                    <a:pt x="385398" y="177419"/>
                    <a:pt x="386515" y="178536"/>
                  </a:cubicBezTo>
                  <a:cubicBezTo>
                    <a:pt x="388750" y="180772"/>
                    <a:pt x="389868" y="183007"/>
                    <a:pt x="389868" y="185242"/>
                  </a:cubicBezTo>
                  <a:cubicBezTo>
                    <a:pt x="390986" y="190830"/>
                    <a:pt x="391544" y="194742"/>
                    <a:pt x="391544" y="196977"/>
                  </a:cubicBezTo>
                  <a:cubicBezTo>
                    <a:pt x="391544" y="199212"/>
                    <a:pt x="391265" y="200888"/>
                    <a:pt x="390706" y="202006"/>
                  </a:cubicBezTo>
                  <a:cubicBezTo>
                    <a:pt x="390148" y="204800"/>
                    <a:pt x="390008" y="207175"/>
                    <a:pt x="390287" y="209131"/>
                  </a:cubicBezTo>
                  <a:cubicBezTo>
                    <a:pt x="390566" y="211086"/>
                    <a:pt x="390706" y="212903"/>
                    <a:pt x="390706" y="214579"/>
                  </a:cubicBezTo>
                  <a:cubicBezTo>
                    <a:pt x="391824" y="219049"/>
                    <a:pt x="392382" y="225196"/>
                    <a:pt x="392382" y="233019"/>
                  </a:cubicBezTo>
                  <a:lnTo>
                    <a:pt x="391544" y="248107"/>
                  </a:lnTo>
                  <a:lnTo>
                    <a:pt x="391544" y="249783"/>
                  </a:lnTo>
                  <a:cubicBezTo>
                    <a:pt x="393780" y="254254"/>
                    <a:pt x="394897" y="261518"/>
                    <a:pt x="394897" y="271577"/>
                  </a:cubicBezTo>
                  <a:cubicBezTo>
                    <a:pt x="394897" y="272694"/>
                    <a:pt x="394618" y="273672"/>
                    <a:pt x="394059" y="274510"/>
                  </a:cubicBezTo>
                  <a:cubicBezTo>
                    <a:pt x="393500" y="275349"/>
                    <a:pt x="392942" y="276047"/>
                    <a:pt x="392382" y="276606"/>
                  </a:cubicBezTo>
                  <a:lnTo>
                    <a:pt x="392382" y="279959"/>
                  </a:lnTo>
                  <a:cubicBezTo>
                    <a:pt x="394059" y="282194"/>
                    <a:pt x="394897" y="286105"/>
                    <a:pt x="394897" y="291693"/>
                  </a:cubicBezTo>
                  <a:cubicBezTo>
                    <a:pt x="394897" y="301752"/>
                    <a:pt x="395176" y="309296"/>
                    <a:pt x="395736" y="314325"/>
                  </a:cubicBezTo>
                  <a:cubicBezTo>
                    <a:pt x="395736" y="320472"/>
                    <a:pt x="396015" y="325221"/>
                    <a:pt x="396574" y="328574"/>
                  </a:cubicBezTo>
                  <a:lnTo>
                    <a:pt x="396574" y="342824"/>
                  </a:lnTo>
                  <a:lnTo>
                    <a:pt x="398250" y="371322"/>
                  </a:lnTo>
                  <a:lnTo>
                    <a:pt x="399088" y="402336"/>
                  </a:lnTo>
                  <a:lnTo>
                    <a:pt x="398250" y="409041"/>
                  </a:lnTo>
                  <a:lnTo>
                    <a:pt x="399088" y="442569"/>
                  </a:lnTo>
                  <a:lnTo>
                    <a:pt x="399926" y="464363"/>
                  </a:lnTo>
                  <a:cubicBezTo>
                    <a:pt x="399926" y="465480"/>
                    <a:pt x="399368" y="467715"/>
                    <a:pt x="398250" y="471068"/>
                  </a:cubicBezTo>
                  <a:cubicBezTo>
                    <a:pt x="398250" y="471627"/>
                    <a:pt x="398110" y="472186"/>
                    <a:pt x="397831" y="472745"/>
                  </a:cubicBezTo>
                  <a:cubicBezTo>
                    <a:pt x="397552" y="473303"/>
                    <a:pt x="397691" y="473862"/>
                    <a:pt x="398250" y="474421"/>
                  </a:cubicBezTo>
                  <a:cubicBezTo>
                    <a:pt x="399926" y="476656"/>
                    <a:pt x="400764" y="480009"/>
                    <a:pt x="400764" y="484479"/>
                  </a:cubicBezTo>
                  <a:lnTo>
                    <a:pt x="400764" y="489509"/>
                  </a:lnTo>
                  <a:cubicBezTo>
                    <a:pt x="400764" y="492861"/>
                    <a:pt x="400485" y="495097"/>
                    <a:pt x="399926" y="496214"/>
                  </a:cubicBezTo>
                  <a:cubicBezTo>
                    <a:pt x="399926" y="497332"/>
                    <a:pt x="399647" y="498310"/>
                    <a:pt x="399088" y="499148"/>
                  </a:cubicBezTo>
                  <a:cubicBezTo>
                    <a:pt x="398529" y="499986"/>
                    <a:pt x="397970" y="500685"/>
                    <a:pt x="397412" y="501243"/>
                  </a:cubicBezTo>
                  <a:cubicBezTo>
                    <a:pt x="396853" y="502361"/>
                    <a:pt x="396294" y="503479"/>
                    <a:pt x="395736" y="504596"/>
                  </a:cubicBezTo>
                  <a:cubicBezTo>
                    <a:pt x="395176" y="505714"/>
                    <a:pt x="394897" y="506831"/>
                    <a:pt x="394897" y="507949"/>
                  </a:cubicBezTo>
                  <a:cubicBezTo>
                    <a:pt x="396015" y="511302"/>
                    <a:pt x="397412" y="513816"/>
                    <a:pt x="399088" y="515493"/>
                  </a:cubicBezTo>
                  <a:cubicBezTo>
                    <a:pt x="400206" y="519404"/>
                    <a:pt x="398529" y="523316"/>
                    <a:pt x="394059" y="527228"/>
                  </a:cubicBezTo>
                  <a:cubicBezTo>
                    <a:pt x="391824" y="528345"/>
                    <a:pt x="390706" y="530580"/>
                    <a:pt x="390706" y="533933"/>
                  </a:cubicBezTo>
                  <a:lnTo>
                    <a:pt x="390706" y="542315"/>
                  </a:lnTo>
                  <a:cubicBezTo>
                    <a:pt x="390706" y="545109"/>
                    <a:pt x="389868" y="546227"/>
                    <a:pt x="388192" y="545668"/>
                  </a:cubicBezTo>
                  <a:lnTo>
                    <a:pt x="378972" y="545668"/>
                  </a:lnTo>
                  <a:lnTo>
                    <a:pt x="376457" y="549021"/>
                  </a:lnTo>
                  <a:cubicBezTo>
                    <a:pt x="374780" y="551815"/>
                    <a:pt x="373104" y="552094"/>
                    <a:pt x="371428" y="549859"/>
                  </a:cubicBezTo>
                  <a:cubicBezTo>
                    <a:pt x="369192" y="547624"/>
                    <a:pt x="367516" y="547903"/>
                    <a:pt x="366398" y="550697"/>
                  </a:cubicBezTo>
                  <a:cubicBezTo>
                    <a:pt x="363604" y="554609"/>
                    <a:pt x="359832" y="557123"/>
                    <a:pt x="355083" y="558241"/>
                  </a:cubicBezTo>
                  <a:cubicBezTo>
                    <a:pt x="350333" y="559359"/>
                    <a:pt x="347399" y="559917"/>
                    <a:pt x="346282" y="559917"/>
                  </a:cubicBezTo>
                  <a:cubicBezTo>
                    <a:pt x="344605" y="560476"/>
                    <a:pt x="342090" y="559638"/>
                    <a:pt x="338738" y="557403"/>
                  </a:cubicBezTo>
                  <a:cubicBezTo>
                    <a:pt x="325327" y="547344"/>
                    <a:pt x="311915" y="536448"/>
                    <a:pt x="298504" y="524713"/>
                  </a:cubicBezTo>
                  <a:cubicBezTo>
                    <a:pt x="292357" y="519684"/>
                    <a:pt x="280902" y="508228"/>
                    <a:pt x="264138" y="490347"/>
                  </a:cubicBezTo>
                  <a:cubicBezTo>
                    <a:pt x="256874" y="483082"/>
                    <a:pt x="247094" y="471627"/>
                    <a:pt x="234801" y="455981"/>
                  </a:cubicBezTo>
                  <a:cubicBezTo>
                    <a:pt x="231448" y="452069"/>
                    <a:pt x="226978" y="445643"/>
                    <a:pt x="221390" y="436702"/>
                  </a:cubicBezTo>
                  <a:cubicBezTo>
                    <a:pt x="219714" y="435026"/>
                    <a:pt x="217199" y="431393"/>
                    <a:pt x="213846" y="425805"/>
                  </a:cubicBezTo>
                  <a:lnTo>
                    <a:pt x="213008" y="426644"/>
                  </a:lnTo>
                  <a:lnTo>
                    <a:pt x="213008" y="440055"/>
                  </a:lnTo>
                  <a:cubicBezTo>
                    <a:pt x="213008" y="442849"/>
                    <a:pt x="213008" y="446481"/>
                    <a:pt x="213008" y="450951"/>
                  </a:cubicBezTo>
                  <a:cubicBezTo>
                    <a:pt x="213008" y="455422"/>
                    <a:pt x="212449" y="459333"/>
                    <a:pt x="211331" y="462686"/>
                  </a:cubicBezTo>
                  <a:cubicBezTo>
                    <a:pt x="210773" y="463804"/>
                    <a:pt x="210493" y="465341"/>
                    <a:pt x="210493" y="467296"/>
                  </a:cubicBezTo>
                  <a:cubicBezTo>
                    <a:pt x="210493" y="469252"/>
                    <a:pt x="210214" y="470789"/>
                    <a:pt x="209655" y="471906"/>
                  </a:cubicBezTo>
                  <a:cubicBezTo>
                    <a:pt x="209096" y="473024"/>
                    <a:pt x="208258" y="474142"/>
                    <a:pt x="207140" y="475259"/>
                  </a:cubicBezTo>
                  <a:cubicBezTo>
                    <a:pt x="206023" y="476377"/>
                    <a:pt x="204905" y="478053"/>
                    <a:pt x="203788" y="480288"/>
                  </a:cubicBezTo>
                  <a:cubicBezTo>
                    <a:pt x="202111" y="482524"/>
                    <a:pt x="200016" y="483781"/>
                    <a:pt x="197502" y="484060"/>
                  </a:cubicBezTo>
                  <a:cubicBezTo>
                    <a:pt x="194986" y="484340"/>
                    <a:pt x="193170" y="484759"/>
                    <a:pt x="192053" y="485318"/>
                  </a:cubicBezTo>
                  <a:lnTo>
                    <a:pt x="189538" y="484479"/>
                  </a:lnTo>
                  <a:cubicBezTo>
                    <a:pt x="188979" y="483362"/>
                    <a:pt x="187582" y="481685"/>
                    <a:pt x="185347" y="479450"/>
                  </a:cubicBezTo>
                  <a:cubicBezTo>
                    <a:pt x="179759" y="471068"/>
                    <a:pt x="176686" y="466318"/>
                    <a:pt x="176127" y="465201"/>
                  </a:cubicBezTo>
                  <a:cubicBezTo>
                    <a:pt x="175568" y="464083"/>
                    <a:pt x="174450" y="461010"/>
                    <a:pt x="172774" y="455981"/>
                  </a:cubicBezTo>
                  <a:cubicBezTo>
                    <a:pt x="172216" y="454863"/>
                    <a:pt x="171378" y="454164"/>
                    <a:pt x="170260" y="453885"/>
                  </a:cubicBezTo>
                  <a:cubicBezTo>
                    <a:pt x="169142" y="453606"/>
                    <a:pt x="168304" y="453187"/>
                    <a:pt x="167745" y="452628"/>
                  </a:cubicBezTo>
                  <a:lnTo>
                    <a:pt x="165230" y="452628"/>
                  </a:lnTo>
                  <a:cubicBezTo>
                    <a:pt x="165789" y="450951"/>
                    <a:pt x="167186" y="448996"/>
                    <a:pt x="169422" y="446760"/>
                  </a:cubicBezTo>
                  <a:cubicBezTo>
                    <a:pt x="169980" y="445084"/>
                    <a:pt x="170260" y="442849"/>
                    <a:pt x="170260" y="440055"/>
                  </a:cubicBezTo>
                  <a:cubicBezTo>
                    <a:pt x="170260" y="438937"/>
                    <a:pt x="170678" y="437820"/>
                    <a:pt x="171517" y="436702"/>
                  </a:cubicBezTo>
                  <a:cubicBezTo>
                    <a:pt x="172355" y="435584"/>
                    <a:pt x="172216" y="434746"/>
                    <a:pt x="171098" y="434187"/>
                  </a:cubicBezTo>
                  <a:cubicBezTo>
                    <a:pt x="171657" y="431952"/>
                    <a:pt x="171936" y="428599"/>
                    <a:pt x="171936" y="424129"/>
                  </a:cubicBezTo>
                  <a:cubicBezTo>
                    <a:pt x="172495" y="421894"/>
                    <a:pt x="172774" y="418820"/>
                    <a:pt x="172774" y="414909"/>
                  </a:cubicBezTo>
                  <a:cubicBezTo>
                    <a:pt x="173333" y="409321"/>
                    <a:pt x="173612" y="401777"/>
                    <a:pt x="173612" y="392277"/>
                  </a:cubicBezTo>
                  <a:lnTo>
                    <a:pt x="173612" y="390601"/>
                  </a:lnTo>
                  <a:cubicBezTo>
                    <a:pt x="176406" y="384454"/>
                    <a:pt x="178362" y="375513"/>
                    <a:pt x="179480" y="363779"/>
                  </a:cubicBezTo>
                  <a:cubicBezTo>
                    <a:pt x="180598" y="362661"/>
                    <a:pt x="181156" y="361543"/>
                    <a:pt x="181156" y="360426"/>
                  </a:cubicBezTo>
                  <a:lnTo>
                    <a:pt x="181156" y="358749"/>
                  </a:lnTo>
                  <a:cubicBezTo>
                    <a:pt x="181715" y="357632"/>
                    <a:pt x="181994" y="355955"/>
                    <a:pt x="181994" y="353720"/>
                  </a:cubicBezTo>
                  <a:cubicBezTo>
                    <a:pt x="182553" y="352044"/>
                    <a:pt x="182832" y="349809"/>
                    <a:pt x="182832" y="347015"/>
                  </a:cubicBezTo>
                  <a:cubicBezTo>
                    <a:pt x="183391" y="343662"/>
                    <a:pt x="184369" y="340030"/>
                    <a:pt x="185766" y="336118"/>
                  </a:cubicBezTo>
                  <a:cubicBezTo>
                    <a:pt x="187163" y="332206"/>
                    <a:pt x="187862" y="328854"/>
                    <a:pt x="187862" y="326060"/>
                  </a:cubicBezTo>
                  <a:cubicBezTo>
                    <a:pt x="187862" y="323824"/>
                    <a:pt x="188420" y="321589"/>
                    <a:pt x="189538" y="319354"/>
                  </a:cubicBezTo>
                  <a:cubicBezTo>
                    <a:pt x="190656" y="317119"/>
                    <a:pt x="191494" y="315163"/>
                    <a:pt x="192053" y="313487"/>
                  </a:cubicBezTo>
                  <a:cubicBezTo>
                    <a:pt x="193170" y="311251"/>
                    <a:pt x="193729" y="309296"/>
                    <a:pt x="193729" y="307619"/>
                  </a:cubicBezTo>
                  <a:cubicBezTo>
                    <a:pt x="193729" y="302590"/>
                    <a:pt x="194707" y="297002"/>
                    <a:pt x="196663" y="290855"/>
                  </a:cubicBezTo>
                  <a:cubicBezTo>
                    <a:pt x="198619" y="284708"/>
                    <a:pt x="200155" y="279679"/>
                    <a:pt x="201273" y="275768"/>
                  </a:cubicBezTo>
                  <a:lnTo>
                    <a:pt x="203788" y="271577"/>
                  </a:lnTo>
                  <a:cubicBezTo>
                    <a:pt x="204346" y="269900"/>
                    <a:pt x="204626" y="267944"/>
                    <a:pt x="204626" y="265709"/>
                  </a:cubicBezTo>
                  <a:lnTo>
                    <a:pt x="220552" y="224637"/>
                  </a:lnTo>
                  <a:cubicBezTo>
                    <a:pt x="223904" y="213461"/>
                    <a:pt x="226698" y="205079"/>
                    <a:pt x="228934" y="199491"/>
                  </a:cubicBezTo>
                  <a:cubicBezTo>
                    <a:pt x="230051" y="197256"/>
                    <a:pt x="231169" y="194323"/>
                    <a:pt x="232286" y="190690"/>
                  </a:cubicBezTo>
                  <a:cubicBezTo>
                    <a:pt x="233404" y="187058"/>
                    <a:pt x="234522" y="184124"/>
                    <a:pt x="235639" y="181889"/>
                  </a:cubicBezTo>
                  <a:cubicBezTo>
                    <a:pt x="244580" y="164008"/>
                    <a:pt x="251006" y="150596"/>
                    <a:pt x="254918" y="141656"/>
                  </a:cubicBezTo>
                  <a:cubicBezTo>
                    <a:pt x="257153" y="138303"/>
                    <a:pt x="259109" y="133832"/>
                    <a:pt x="260785" y="128244"/>
                  </a:cubicBezTo>
                  <a:lnTo>
                    <a:pt x="249888" y="134112"/>
                  </a:lnTo>
                  <a:cubicBezTo>
                    <a:pt x="247094" y="135788"/>
                    <a:pt x="237316" y="141376"/>
                    <a:pt x="220552" y="150876"/>
                  </a:cubicBezTo>
                  <a:cubicBezTo>
                    <a:pt x="217758" y="152552"/>
                    <a:pt x="214684" y="156184"/>
                    <a:pt x="211331" y="161772"/>
                  </a:cubicBezTo>
                  <a:cubicBezTo>
                    <a:pt x="210214" y="163449"/>
                    <a:pt x="209096" y="166522"/>
                    <a:pt x="207979" y="170993"/>
                  </a:cubicBezTo>
                  <a:cubicBezTo>
                    <a:pt x="205743" y="177698"/>
                    <a:pt x="203788" y="182727"/>
                    <a:pt x="202111" y="186080"/>
                  </a:cubicBezTo>
                  <a:lnTo>
                    <a:pt x="196244" y="200330"/>
                  </a:lnTo>
                  <a:lnTo>
                    <a:pt x="193729" y="205359"/>
                  </a:lnTo>
                  <a:lnTo>
                    <a:pt x="185347" y="226314"/>
                  </a:lnTo>
                  <a:cubicBezTo>
                    <a:pt x="180876" y="237490"/>
                    <a:pt x="177244" y="245872"/>
                    <a:pt x="174450" y="251460"/>
                  </a:cubicBezTo>
                  <a:lnTo>
                    <a:pt x="165230" y="267386"/>
                  </a:lnTo>
                  <a:lnTo>
                    <a:pt x="161039" y="278282"/>
                  </a:lnTo>
                  <a:cubicBezTo>
                    <a:pt x="153775" y="289458"/>
                    <a:pt x="149863" y="295884"/>
                    <a:pt x="149304" y="297561"/>
                  </a:cubicBezTo>
                  <a:lnTo>
                    <a:pt x="144275" y="306781"/>
                  </a:lnTo>
                  <a:lnTo>
                    <a:pt x="140922" y="311810"/>
                  </a:lnTo>
                  <a:lnTo>
                    <a:pt x="130026" y="324383"/>
                  </a:lnTo>
                  <a:lnTo>
                    <a:pt x="124158" y="328574"/>
                  </a:lnTo>
                  <a:cubicBezTo>
                    <a:pt x="123041" y="329692"/>
                    <a:pt x="122203" y="330809"/>
                    <a:pt x="121644" y="331927"/>
                  </a:cubicBezTo>
                  <a:cubicBezTo>
                    <a:pt x="121085" y="333045"/>
                    <a:pt x="120526" y="334162"/>
                    <a:pt x="119968" y="335280"/>
                  </a:cubicBezTo>
                  <a:cubicBezTo>
                    <a:pt x="112144" y="344779"/>
                    <a:pt x="103483" y="353161"/>
                    <a:pt x="93983" y="360426"/>
                  </a:cubicBezTo>
                  <a:lnTo>
                    <a:pt x="90630" y="363779"/>
                  </a:lnTo>
                  <a:lnTo>
                    <a:pt x="88954" y="363779"/>
                  </a:lnTo>
                  <a:cubicBezTo>
                    <a:pt x="91748" y="360985"/>
                    <a:pt x="93424" y="358191"/>
                    <a:pt x="93983" y="355397"/>
                  </a:cubicBezTo>
                  <a:lnTo>
                    <a:pt x="93983" y="354558"/>
                  </a:lnTo>
                  <a:lnTo>
                    <a:pt x="88954" y="357073"/>
                  </a:lnTo>
                  <a:lnTo>
                    <a:pt x="88954" y="356235"/>
                  </a:lnTo>
                  <a:cubicBezTo>
                    <a:pt x="91189" y="352882"/>
                    <a:pt x="92866" y="350647"/>
                    <a:pt x="93983" y="349529"/>
                  </a:cubicBezTo>
                  <a:cubicBezTo>
                    <a:pt x="94542" y="350088"/>
                    <a:pt x="94682" y="350507"/>
                    <a:pt x="94402" y="350787"/>
                  </a:cubicBezTo>
                  <a:cubicBezTo>
                    <a:pt x="94123" y="351066"/>
                    <a:pt x="94263" y="351206"/>
                    <a:pt x="94822" y="351206"/>
                  </a:cubicBezTo>
                  <a:lnTo>
                    <a:pt x="95660" y="352882"/>
                  </a:lnTo>
                  <a:cubicBezTo>
                    <a:pt x="96218" y="352882"/>
                    <a:pt x="97057" y="352323"/>
                    <a:pt x="98174" y="351206"/>
                  </a:cubicBezTo>
                  <a:lnTo>
                    <a:pt x="99851" y="347853"/>
                  </a:lnTo>
                  <a:cubicBezTo>
                    <a:pt x="100968" y="346735"/>
                    <a:pt x="101527" y="345897"/>
                    <a:pt x="101527" y="345338"/>
                  </a:cubicBezTo>
                  <a:cubicBezTo>
                    <a:pt x="102645" y="344221"/>
                    <a:pt x="102365" y="343103"/>
                    <a:pt x="100689" y="341985"/>
                  </a:cubicBezTo>
                  <a:lnTo>
                    <a:pt x="98174" y="343662"/>
                  </a:lnTo>
                  <a:cubicBezTo>
                    <a:pt x="95380" y="346456"/>
                    <a:pt x="90630" y="350088"/>
                    <a:pt x="83925" y="354558"/>
                  </a:cubicBezTo>
                  <a:cubicBezTo>
                    <a:pt x="83925" y="354558"/>
                    <a:pt x="83785" y="354698"/>
                    <a:pt x="83506" y="354978"/>
                  </a:cubicBezTo>
                  <a:cubicBezTo>
                    <a:pt x="83227" y="355257"/>
                    <a:pt x="83087" y="355397"/>
                    <a:pt x="83087" y="355397"/>
                  </a:cubicBezTo>
                  <a:cubicBezTo>
                    <a:pt x="79734" y="358749"/>
                    <a:pt x="74146" y="363220"/>
                    <a:pt x="66323" y="368808"/>
                  </a:cubicBezTo>
                  <a:lnTo>
                    <a:pt x="51235" y="381381"/>
                  </a:lnTo>
                  <a:lnTo>
                    <a:pt x="40338" y="390601"/>
                  </a:lnTo>
                  <a:cubicBezTo>
                    <a:pt x="39780" y="391160"/>
                    <a:pt x="37824" y="392277"/>
                    <a:pt x="34471" y="393954"/>
                  </a:cubicBezTo>
                  <a:cubicBezTo>
                    <a:pt x="31677" y="395071"/>
                    <a:pt x="28604" y="396189"/>
                    <a:pt x="25251" y="397307"/>
                  </a:cubicBezTo>
                  <a:lnTo>
                    <a:pt x="26089" y="395630"/>
                  </a:lnTo>
                  <a:cubicBezTo>
                    <a:pt x="35589" y="386689"/>
                    <a:pt x="42853" y="377469"/>
                    <a:pt x="47882" y="367970"/>
                  </a:cubicBezTo>
                  <a:cubicBezTo>
                    <a:pt x="49559" y="365176"/>
                    <a:pt x="51794" y="361683"/>
                    <a:pt x="54588" y="357492"/>
                  </a:cubicBezTo>
                  <a:cubicBezTo>
                    <a:pt x="57382" y="353301"/>
                    <a:pt x="60176" y="348412"/>
                    <a:pt x="62970" y="342824"/>
                  </a:cubicBezTo>
                  <a:lnTo>
                    <a:pt x="75543" y="319354"/>
                  </a:lnTo>
                  <a:lnTo>
                    <a:pt x="94822" y="279959"/>
                  </a:lnTo>
                  <a:lnTo>
                    <a:pt x="105718" y="256489"/>
                  </a:lnTo>
                  <a:cubicBezTo>
                    <a:pt x="115777" y="234137"/>
                    <a:pt x="121924" y="220446"/>
                    <a:pt x="124158" y="215417"/>
                  </a:cubicBezTo>
                  <a:cubicBezTo>
                    <a:pt x="125276" y="212623"/>
                    <a:pt x="126394" y="210109"/>
                    <a:pt x="127512" y="207873"/>
                  </a:cubicBezTo>
                  <a:cubicBezTo>
                    <a:pt x="128629" y="205638"/>
                    <a:pt x="129467" y="203682"/>
                    <a:pt x="130026" y="202006"/>
                  </a:cubicBezTo>
                  <a:lnTo>
                    <a:pt x="129188" y="200330"/>
                  </a:lnTo>
                  <a:cubicBezTo>
                    <a:pt x="124718" y="202565"/>
                    <a:pt x="121644" y="204521"/>
                    <a:pt x="119968" y="206197"/>
                  </a:cubicBezTo>
                  <a:lnTo>
                    <a:pt x="97336" y="219608"/>
                  </a:lnTo>
                  <a:cubicBezTo>
                    <a:pt x="93983" y="221285"/>
                    <a:pt x="88954" y="223939"/>
                    <a:pt x="82248" y="227571"/>
                  </a:cubicBezTo>
                  <a:cubicBezTo>
                    <a:pt x="75543" y="231203"/>
                    <a:pt x="69396" y="233578"/>
                    <a:pt x="63808" y="234696"/>
                  </a:cubicBezTo>
                  <a:lnTo>
                    <a:pt x="62132" y="235534"/>
                  </a:lnTo>
                  <a:cubicBezTo>
                    <a:pt x="59896" y="237769"/>
                    <a:pt x="55985" y="238328"/>
                    <a:pt x="50397" y="237210"/>
                  </a:cubicBezTo>
                  <a:cubicBezTo>
                    <a:pt x="41456" y="236093"/>
                    <a:pt x="34750" y="235534"/>
                    <a:pt x="30280" y="235534"/>
                  </a:cubicBezTo>
                  <a:cubicBezTo>
                    <a:pt x="26368" y="235534"/>
                    <a:pt x="23295" y="234416"/>
                    <a:pt x="21060" y="232181"/>
                  </a:cubicBezTo>
                  <a:lnTo>
                    <a:pt x="12678" y="227990"/>
                  </a:lnTo>
                  <a:lnTo>
                    <a:pt x="8487" y="225476"/>
                  </a:lnTo>
                  <a:lnTo>
                    <a:pt x="943" y="212064"/>
                  </a:lnTo>
                  <a:cubicBezTo>
                    <a:pt x="-733" y="209270"/>
                    <a:pt x="-174" y="206476"/>
                    <a:pt x="2620" y="203682"/>
                  </a:cubicBezTo>
                  <a:lnTo>
                    <a:pt x="5134" y="200330"/>
                  </a:lnTo>
                  <a:lnTo>
                    <a:pt x="7649" y="200330"/>
                  </a:lnTo>
                  <a:cubicBezTo>
                    <a:pt x="7649" y="199212"/>
                    <a:pt x="7928" y="198374"/>
                    <a:pt x="8487" y="197815"/>
                  </a:cubicBezTo>
                  <a:cubicBezTo>
                    <a:pt x="8487" y="196697"/>
                    <a:pt x="8766" y="196278"/>
                    <a:pt x="9325" y="196558"/>
                  </a:cubicBezTo>
                  <a:cubicBezTo>
                    <a:pt x="9884" y="196837"/>
                    <a:pt x="10443" y="197256"/>
                    <a:pt x="11002" y="197815"/>
                  </a:cubicBezTo>
                  <a:cubicBezTo>
                    <a:pt x="12119" y="198933"/>
                    <a:pt x="12678" y="199771"/>
                    <a:pt x="12678" y="200330"/>
                  </a:cubicBezTo>
                  <a:cubicBezTo>
                    <a:pt x="14354" y="203124"/>
                    <a:pt x="16310" y="204521"/>
                    <a:pt x="18546" y="204521"/>
                  </a:cubicBezTo>
                  <a:cubicBezTo>
                    <a:pt x="20222" y="204521"/>
                    <a:pt x="21340" y="204241"/>
                    <a:pt x="21898" y="203682"/>
                  </a:cubicBezTo>
                  <a:cubicBezTo>
                    <a:pt x="24692" y="202006"/>
                    <a:pt x="27486" y="200469"/>
                    <a:pt x="30280" y="199072"/>
                  </a:cubicBezTo>
                  <a:cubicBezTo>
                    <a:pt x="33074" y="197675"/>
                    <a:pt x="35310" y="196418"/>
                    <a:pt x="36986" y="195300"/>
                  </a:cubicBezTo>
                  <a:lnTo>
                    <a:pt x="51235" y="186918"/>
                  </a:lnTo>
                  <a:cubicBezTo>
                    <a:pt x="59058" y="181330"/>
                    <a:pt x="65205" y="177419"/>
                    <a:pt x="69676" y="175184"/>
                  </a:cubicBezTo>
                  <a:cubicBezTo>
                    <a:pt x="73028" y="172390"/>
                    <a:pt x="82248" y="167081"/>
                    <a:pt x="97336" y="159258"/>
                  </a:cubicBezTo>
                  <a:cubicBezTo>
                    <a:pt x="105159" y="155346"/>
                    <a:pt x="110748" y="152273"/>
                    <a:pt x="114100" y="150038"/>
                  </a:cubicBezTo>
                  <a:cubicBezTo>
                    <a:pt x="119130" y="147244"/>
                    <a:pt x="123879" y="144589"/>
                    <a:pt x="128350" y="142075"/>
                  </a:cubicBezTo>
                  <a:cubicBezTo>
                    <a:pt x="132820" y="139560"/>
                    <a:pt x="137570" y="136906"/>
                    <a:pt x="142599" y="134112"/>
                  </a:cubicBezTo>
                  <a:cubicBezTo>
                    <a:pt x="145393" y="132994"/>
                    <a:pt x="147628" y="131737"/>
                    <a:pt x="149304" y="130340"/>
                  </a:cubicBezTo>
                  <a:cubicBezTo>
                    <a:pt x="150981" y="128943"/>
                    <a:pt x="152657" y="127686"/>
                    <a:pt x="154334" y="126568"/>
                  </a:cubicBezTo>
                  <a:cubicBezTo>
                    <a:pt x="157128" y="125450"/>
                    <a:pt x="159223" y="123634"/>
                    <a:pt x="160620" y="121120"/>
                  </a:cubicBezTo>
                  <a:cubicBezTo>
                    <a:pt x="162017" y="118605"/>
                    <a:pt x="162995" y="116789"/>
                    <a:pt x="163554" y="115671"/>
                  </a:cubicBezTo>
                  <a:lnTo>
                    <a:pt x="168583" y="98907"/>
                  </a:lnTo>
                  <a:cubicBezTo>
                    <a:pt x="171936" y="89967"/>
                    <a:pt x="174171" y="83261"/>
                    <a:pt x="175289" y="78791"/>
                  </a:cubicBezTo>
                  <a:lnTo>
                    <a:pt x="185347" y="43586"/>
                  </a:lnTo>
                  <a:cubicBezTo>
                    <a:pt x="185347" y="38557"/>
                    <a:pt x="184509" y="34925"/>
                    <a:pt x="182832" y="32690"/>
                  </a:cubicBezTo>
                  <a:cubicBezTo>
                    <a:pt x="180038" y="29896"/>
                    <a:pt x="176406" y="25146"/>
                    <a:pt x="171936" y="18440"/>
                  </a:cubicBezTo>
                  <a:cubicBezTo>
                    <a:pt x="171936" y="16205"/>
                    <a:pt x="171378" y="14529"/>
                    <a:pt x="170260" y="13411"/>
                  </a:cubicBezTo>
                  <a:cubicBezTo>
                    <a:pt x="170260" y="12852"/>
                    <a:pt x="168024" y="9779"/>
                    <a:pt x="163554" y="4191"/>
                  </a:cubicBezTo>
                  <a:lnTo>
                    <a:pt x="162716" y="2514"/>
                  </a:lnTo>
                  <a:lnTo>
                    <a:pt x="164392" y="1676"/>
                  </a:lnTo>
                  <a:cubicBezTo>
                    <a:pt x="166628" y="1676"/>
                    <a:pt x="168304" y="1397"/>
                    <a:pt x="169422" y="838"/>
                  </a:cubicBezTo>
                  <a:cubicBezTo>
                    <a:pt x="175568" y="838"/>
                    <a:pt x="180318" y="559"/>
                    <a:pt x="183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endParaRPr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9901649" y="3301664"/>
              <a:ext cx="634380" cy="715534"/>
            </a:xfrm>
            <a:custGeom>
              <a:avLst/>
              <a:gdLst/>
              <a:ahLst/>
              <a:cxnLst/>
              <a:rect l="l" t="t" r="r" b="b"/>
              <a:pathLst>
                <a:path w="465201" h="524713">
                  <a:moveTo>
                    <a:pt x="143332" y="340309"/>
                  </a:moveTo>
                  <a:lnTo>
                    <a:pt x="141656" y="341147"/>
                  </a:lnTo>
                  <a:lnTo>
                    <a:pt x="127406" y="356235"/>
                  </a:lnTo>
                  <a:cubicBezTo>
                    <a:pt x="126288" y="357352"/>
                    <a:pt x="125171" y="357632"/>
                    <a:pt x="124054" y="357073"/>
                  </a:cubicBezTo>
                  <a:cubicBezTo>
                    <a:pt x="123495" y="358191"/>
                    <a:pt x="122796" y="359588"/>
                    <a:pt x="121958" y="361264"/>
                  </a:cubicBezTo>
                  <a:cubicBezTo>
                    <a:pt x="121120" y="362940"/>
                    <a:pt x="120142" y="364058"/>
                    <a:pt x="119024" y="364617"/>
                  </a:cubicBezTo>
                  <a:cubicBezTo>
                    <a:pt x="119024" y="364617"/>
                    <a:pt x="116789" y="366852"/>
                    <a:pt x="112319" y="371322"/>
                  </a:cubicBezTo>
                  <a:cubicBezTo>
                    <a:pt x="110642" y="372999"/>
                    <a:pt x="110642" y="374396"/>
                    <a:pt x="112319" y="375513"/>
                  </a:cubicBezTo>
                  <a:lnTo>
                    <a:pt x="125730" y="385572"/>
                  </a:lnTo>
                  <a:lnTo>
                    <a:pt x="134950" y="391439"/>
                  </a:lnTo>
                  <a:cubicBezTo>
                    <a:pt x="140538" y="393116"/>
                    <a:pt x="143332" y="391160"/>
                    <a:pt x="143332" y="385572"/>
                  </a:cubicBezTo>
                  <a:lnTo>
                    <a:pt x="143332" y="362940"/>
                  </a:lnTo>
                  <a:close/>
                  <a:moveTo>
                    <a:pt x="70409" y="266547"/>
                  </a:moveTo>
                  <a:cubicBezTo>
                    <a:pt x="67615" y="265989"/>
                    <a:pt x="66218" y="266827"/>
                    <a:pt x="66218" y="269062"/>
                  </a:cubicBezTo>
                  <a:lnTo>
                    <a:pt x="66218" y="279120"/>
                  </a:lnTo>
                  <a:lnTo>
                    <a:pt x="67056" y="301752"/>
                  </a:lnTo>
                  <a:lnTo>
                    <a:pt x="67056" y="312648"/>
                  </a:lnTo>
                  <a:lnTo>
                    <a:pt x="69571" y="309296"/>
                  </a:lnTo>
                  <a:lnTo>
                    <a:pt x="76276" y="298399"/>
                  </a:lnTo>
                  <a:cubicBezTo>
                    <a:pt x="78511" y="294487"/>
                    <a:pt x="80607" y="290995"/>
                    <a:pt x="82563" y="287921"/>
                  </a:cubicBezTo>
                  <a:cubicBezTo>
                    <a:pt x="84518" y="284848"/>
                    <a:pt x="86055" y="282194"/>
                    <a:pt x="87173" y="279959"/>
                  </a:cubicBezTo>
                  <a:lnTo>
                    <a:pt x="91364" y="272415"/>
                  </a:lnTo>
                  <a:cubicBezTo>
                    <a:pt x="91364" y="270738"/>
                    <a:pt x="90526" y="269900"/>
                    <a:pt x="88849" y="269900"/>
                  </a:cubicBezTo>
                  <a:cubicBezTo>
                    <a:pt x="86055" y="269900"/>
                    <a:pt x="84099" y="269621"/>
                    <a:pt x="82982" y="269062"/>
                  </a:cubicBezTo>
                  <a:close/>
                  <a:moveTo>
                    <a:pt x="145008" y="262356"/>
                  </a:moveTo>
                  <a:cubicBezTo>
                    <a:pt x="143332" y="262356"/>
                    <a:pt x="142214" y="262636"/>
                    <a:pt x="141656" y="263195"/>
                  </a:cubicBezTo>
                  <a:cubicBezTo>
                    <a:pt x="141097" y="263195"/>
                    <a:pt x="138862" y="264592"/>
                    <a:pt x="134950" y="267386"/>
                  </a:cubicBezTo>
                  <a:lnTo>
                    <a:pt x="122377" y="279120"/>
                  </a:lnTo>
                  <a:lnTo>
                    <a:pt x="108966" y="293370"/>
                  </a:lnTo>
                  <a:lnTo>
                    <a:pt x="88011" y="312648"/>
                  </a:lnTo>
                  <a:lnTo>
                    <a:pt x="78791" y="322707"/>
                  </a:lnTo>
                  <a:cubicBezTo>
                    <a:pt x="75997" y="325501"/>
                    <a:pt x="73762" y="328574"/>
                    <a:pt x="72085" y="331927"/>
                  </a:cubicBezTo>
                  <a:lnTo>
                    <a:pt x="67056" y="339471"/>
                  </a:lnTo>
                  <a:cubicBezTo>
                    <a:pt x="65938" y="346176"/>
                    <a:pt x="64821" y="350926"/>
                    <a:pt x="63703" y="353720"/>
                  </a:cubicBezTo>
                  <a:cubicBezTo>
                    <a:pt x="63703" y="353720"/>
                    <a:pt x="62586" y="354838"/>
                    <a:pt x="60350" y="357073"/>
                  </a:cubicBezTo>
                  <a:lnTo>
                    <a:pt x="56159" y="360426"/>
                  </a:lnTo>
                  <a:lnTo>
                    <a:pt x="56159" y="361264"/>
                  </a:lnTo>
                  <a:cubicBezTo>
                    <a:pt x="57836" y="361264"/>
                    <a:pt x="58954" y="360985"/>
                    <a:pt x="59512" y="360426"/>
                  </a:cubicBezTo>
                  <a:cubicBezTo>
                    <a:pt x="62306" y="358749"/>
                    <a:pt x="65380" y="356933"/>
                    <a:pt x="68732" y="354978"/>
                  </a:cubicBezTo>
                  <a:cubicBezTo>
                    <a:pt x="72085" y="353022"/>
                    <a:pt x="75718" y="351206"/>
                    <a:pt x="79629" y="349529"/>
                  </a:cubicBezTo>
                  <a:cubicBezTo>
                    <a:pt x="81864" y="348970"/>
                    <a:pt x="82144" y="347294"/>
                    <a:pt x="80467" y="344500"/>
                  </a:cubicBezTo>
                  <a:cubicBezTo>
                    <a:pt x="78232" y="342265"/>
                    <a:pt x="76276" y="339471"/>
                    <a:pt x="74600" y="336118"/>
                  </a:cubicBezTo>
                  <a:lnTo>
                    <a:pt x="76276" y="335280"/>
                  </a:lnTo>
                  <a:cubicBezTo>
                    <a:pt x="76276" y="336397"/>
                    <a:pt x="76556" y="337236"/>
                    <a:pt x="77114" y="337794"/>
                  </a:cubicBezTo>
                  <a:cubicBezTo>
                    <a:pt x="77673" y="338912"/>
                    <a:pt x="78372" y="339890"/>
                    <a:pt x="79210" y="340728"/>
                  </a:cubicBezTo>
                  <a:cubicBezTo>
                    <a:pt x="80048" y="341566"/>
                    <a:pt x="81026" y="342544"/>
                    <a:pt x="82144" y="343662"/>
                  </a:cubicBezTo>
                  <a:cubicBezTo>
                    <a:pt x="83820" y="345897"/>
                    <a:pt x="85496" y="346176"/>
                    <a:pt x="87173" y="344500"/>
                  </a:cubicBezTo>
                  <a:lnTo>
                    <a:pt x="105613" y="332765"/>
                  </a:lnTo>
                  <a:lnTo>
                    <a:pt x="119862" y="324383"/>
                  </a:lnTo>
                  <a:lnTo>
                    <a:pt x="139979" y="310972"/>
                  </a:lnTo>
                  <a:cubicBezTo>
                    <a:pt x="142773" y="310413"/>
                    <a:pt x="144170" y="308737"/>
                    <a:pt x="144170" y="305943"/>
                  </a:cubicBezTo>
                  <a:lnTo>
                    <a:pt x="145008" y="271577"/>
                  </a:lnTo>
                  <a:close/>
                  <a:moveTo>
                    <a:pt x="252298" y="259004"/>
                  </a:moveTo>
                  <a:cubicBezTo>
                    <a:pt x="253416" y="259004"/>
                    <a:pt x="254813" y="259842"/>
                    <a:pt x="256489" y="261518"/>
                  </a:cubicBezTo>
                  <a:cubicBezTo>
                    <a:pt x="260400" y="263753"/>
                    <a:pt x="266268" y="267665"/>
                    <a:pt x="274092" y="273253"/>
                  </a:cubicBezTo>
                  <a:lnTo>
                    <a:pt x="275768" y="274091"/>
                  </a:lnTo>
                  <a:lnTo>
                    <a:pt x="287502" y="276606"/>
                  </a:lnTo>
                  <a:lnTo>
                    <a:pt x="291694" y="277444"/>
                  </a:lnTo>
                  <a:cubicBezTo>
                    <a:pt x="296164" y="280797"/>
                    <a:pt x="299516" y="283032"/>
                    <a:pt x="301752" y="284150"/>
                  </a:cubicBezTo>
                  <a:cubicBezTo>
                    <a:pt x="306782" y="286385"/>
                    <a:pt x="310553" y="289179"/>
                    <a:pt x="313068" y="292532"/>
                  </a:cubicBezTo>
                  <a:cubicBezTo>
                    <a:pt x="315582" y="295884"/>
                    <a:pt x="316840" y="300355"/>
                    <a:pt x="316840" y="305943"/>
                  </a:cubicBezTo>
                  <a:lnTo>
                    <a:pt x="316002" y="316839"/>
                  </a:lnTo>
                  <a:cubicBezTo>
                    <a:pt x="316002" y="317957"/>
                    <a:pt x="315442" y="319075"/>
                    <a:pt x="314325" y="320192"/>
                  </a:cubicBezTo>
                  <a:cubicBezTo>
                    <a:pt x="314325" y="321310"/>
                    <a:pt x="313486" y="323545"/>
                    <a:pt x="311810" y="326898"/>
                  </a:cubicBezTo>
                  <a:cubicBezTo>
                    <a:pt x="310134" y="328574"/>
                    <a:pt x="309296" y="330809"/>
                    <a:pt x="309296" y="333603"/>
                  </a:cubicBezTo>
                  <a:cubicBezTo>
                    <a:pt x="308178" y="335839"/>
                    <a:pt x="307200" y="338493"/>
                    <a:pt x="306362" y="341566"/>
                  </a:cubicBezTo>
                  <a:cubicBezTo>
                    <a:pt x="305524" y="344640"/>
                    <a:pt x="303987" y="348132"/>
                    <a:pt x="301752" y="352044"/>
                  </a:cubicBezTo>
                  <a:cubicBezTo>
                    <a:pt x="297840" y="357073"/>
                    <a:pt x="294488" y="360146"/>
                    <a:pt x="291694" y="361264"/>
                  </a:cubicBezTo>
                  <a:cubicBezTo>
                    <a:pt x="291134" y="361264"/>
                    <a:pt x="290017" y="362102"/>
                    <a:pt x="288341" y="363779"/>
                  </a:cubicBezTo>
                  <a:cubicBezTo>
                    <a:pt x="286664" y="365455"/>
                    <a:pt x="285826" y="366293"/>
                    <a:pt x="285826" y="366293"/>
                  </a:cubicBezTo>
                  <a:lnTo>
                    <a:pt x="274930" y="344500"/>
                  </a:lnTo>
                  <a:cubicBezTo>
                    <a:pt x="268782" y="331648"/>
                    <a:pt x="265430" y="320472"/>
                    <a:pt x="264871" y="310972"/>
                  </a:cubicBezTo>
                  <a:cubicBezTo>
                    <a:pt x="263754" y="299796"/>
                    <a:pt x="261798" y="290017"/>
                    <a:pt x="259004" y="281635"/>
                  </a:cubicBezTo>
                  <a:lnTo>
                    <a:pt x="256489" y="269062"/>
                  </a:lnTo>
                  <a:cubicBezTo>
                    <a:pt x="257607" y="267944"/>
                    <a:pt x="258166" y="266827"/>
                    <a:pt x="258166" y="265709"/>
                  </a:cubicBezTo>
                  <a:cubicBezTo>
                    <a:pt x="258166" y="264592"/>
                    <a:pt x="257607" y="263753"/>
                    <a:pt x="256489" y="263195"/>
                  </a:cubicBezTo>
                  <a:cubicBezTo>
                    <a:pt x="253695" y="260401"/>
                    <a:pt x="252298" y="259004"/>
                    <a:pt x="252298" y="259004"/>
                  </a:cubicBezTo>
                  <a:close/>
                  <a:moveTo>
                    <a:pt x="145008" y="83820"/>
                  </a:moveTo>
                  <a:lnTo>
                    <a:pt x="148361" y="83820"/>
                  </a:lnTo>
                  <a:cubicBezTo>
                    <a:pt x="152273" y="83820"/>
                    <a:pt x="158699" y="84379"/>
                    <a:pt x="167640" y="85496"/>
                  </a:cubicBezTo>
                  <a:cubicBezTo>
                    <a:pt x="172669" y="85496"/>
                    <a:pt x="176301" y="87173"/>
                    <a:pt x="178536" y="90525"/>
                  </a:cubicBezTo>
                  <a:cubicBezTo>
                    <a:pt x="179095" y="91643"/>
                    <a:pt x="180213" y="92621"/>
                    <a:pt x="181890" y="93459"/>
                  </a:cubicBezTo>
                  <a:cubicBezTo>
                    <a:pt x="183566" y="94297"/>
                    <a:pt x="184683" y="94996"/>
                    <a:pt x="185242" y="95555"/>
                  </a:cubicBezTo>
                  <a:lnTo>
                    <a:pt x="196138" y="104775"/>
                  </a:lnTo>
                  <a:cubicBezTo>
                    <a:pt x="197815" y="107010"/>
                    <a:pt x="199212" y="110642"/>
                    <a:pt x="200330" y="115671"/>
                  </a:cubicBezTo>
                  <a:cubicBezTo>
                    <a:pt x="200888" y="116230"/>
                    <a:pt x="200749" y="117208"/>
                    <a:pt x="199911" y="118605"/>
                  </a:cubicBezTo>
                  <a:cubicBezTo>
                    <a:pt x="199072" y="120002"/>
                    <a:pt x="198653" y="121259"/>
                    <a:pt x="198653" y="122377"/>
                  </a:cubicBezTo>
                  <a:cubicBezTo>
                    <a:pt x="196977" y="127406"/>
                    <a:pt x="196138" y="132156"/>
                    <a:pt x="196138" y="136626"/>
                  </a:cubicBezTo>
                  <a:cubicBezTo>
                    <a:pt x="196697" y="139420"/>
                    <a:pt x="196837" y="142913"/>
                    <a:pt x="196558" y="147104"/>
                  </a:cubicBezTo>
                  <a:cubicBezTo>
                    <a:pt x="196278" y="151295"/>
                    <a:pt x="196418" y="155067"/>
                    <a:pt x="196977" y="158420"/>
                  </a:cubicBezTo>
                  <a:lnTo>
                    <a:pt x="196977" y="191948"/>
                  </a:lnTo>
                  <a:lnTo>
                    <a:pt x="196977" y="212903"/>
                  </a:lnTo>
                  <a:lnTo>
                    <a:pt x="196138" y="228828"/>
                  </a:lnTo>
                  <a:lnTo>
                    <a:pt x="196977" y="243078"/>
                  </a:lnTo>
                  <a:lnTo>
                    <a:pt x="197815" y="261518"/>
                  </a:lnTo>
                  <a:lnTo>
                    <a:pt x="198653" y="265709"/>
                  </a:lnTo>
                  <a:lnTo>
                    <a:pt x="198653" y="266547"/>
                  </a:lnTo>
                  <a:cubicBezTo>
                    <a:pt x="197536" y="269341"/>
                    <a:pt x="197256" y="272415"/>
                    <a:pt x="197815" y="275768"/>
                  </a:cubicBezTo>
                  <a:cubicBezTo>
                    <a:pt x="198374" y="279120"/>
                    <a:pt x="198653" y="281635"/>
                    <a:pt x="198653" y="283311"/>
                  </a:cubicBezTo>
                  <a:lnTo>
                    <a:pt x="198653" y="307619"/>
                  </a:lnTo>
                  <a:cubicBezTo>
                    <a:pt x="199212" y="316001"/>
                    <a:pt x="199492" y="328015"/>
                    <a:pt x="199492" y="343662"/>
                  </a:cubicBezTo>
                  <a:lnTo>
                    <a:pt x="199492" y="363779"/>
                  </a:lnTo>
                  <a:cubicBezTo>
                    <a:pt x="198933" y="372161"/>
                    <a:pt x="198653" y="384454"/>
                    <a:pt x="198653" y="400659"/>
                  </a:cubicBezTo>
                  <a:cubicBezTo>
                    <a:pt x="198653" y="404012"/>
                    <a:pt x="197815" y="407924"/>
                    <a:pt x="196138" y="412394"/>
                  </a:cubicBezTo>
                  <a:cubicBezTo>
                    <a:pt x="196138" y="412953"/>
                    <a:pt x="195720" y="413652"/>
                    <a:pt x="194882" y="414490"/>
                  </a:cubicBezTo>
                  <a:cubicBezTo>
                    <a:pt x="194044" y="415328"/>
                    <a:pt x="193065" y="415468"/>
                    <a:pt x="191948" y="414909"/>
                  </a:cubicBezTo>
                  <a:cubicBezTo>
                    <a:pt x="190830" y="414909"/>
                    <a:pt x="189852" y="415468"/>
                    <a:pt x="189014" y="416585"/>
                  </a:cubicBezTo>
                  <a:cubicBezTo>
                    <a:pt x="188176" y="417703"/>
                    <a:pt x="187477" y="418541"/>
                    <a:pt x="186918" y="419100"/>
                  </a:cubicBezTo>
                  <a:lnTo>
                    <a:pt x="176860" y="425805"/>
                  </a:lnTo>
                  <a:lnTo>
                    <a:pt x="176860" y="426644"/>
                  </a:lnTo>
                  <a:cubicBezTo>
                    <a:pt x="174625" y="426085"/>
                    <a:pt x="173088" y="426224"/>
                    <a:pt x="172250" y="427063"/>
                  </a:cubicBezTo>
                  <a:cubicBezTo>
                    <a:pt x="171412" y="427901"/>
                    <a:pt x="170713" y="428599"/>
                    <a:pt x="170154" y="429158"/>
                  </a:cubicBezTo>
                  <a:cubicBezTo>
                    <a:pt x="169596" y="429717"/>
                    <a:pt x="168758" y="429996"/>
                    <a:pt x="167640" y="429996"/>
                  </a:cubicBezTo>
                  <a:cubicBezTo>
                    <a:pt x="165964" y="431114"/>
                    <a:pt x="164287" y="431952"/>
                    <a:pt x="162611" y="432511"/>
                  </a:cubicBezTo>
                  <a:cubicBezTo>
                    <a:pt x="160934" y="433070"/>
                    <a:pt x="159537" y="433629"/>
                    <a:pt x="158420" y="434187"/>
                  </a:cubicBezTo>
                  <a:cubicBezTo>
                    <a:pt x="153949" y="431393"/>
                    <a:pt x="149479" y="427761"/>
                    <a:pt x="145008" y="423291"/>
                  </a:cubicBezTo>
                  <a:cubicBezTo>
                    <a:pt x="144450" y="423291"/>
                    <a:pt x="144030" y="423011"/>
                    <a:pt x="143751" y="422453"/>
                  </a:cubicBezTo>
                  <a:cubicBezTo>
                    <a:pt x="143472" y="421894"/>
                    <a:pt x="143052" y="421614"/>
                    <a:pt x="142494" y="421614"/>
                  </a:cubicBezTo>
                  <a:cubicBezTo>
                    <a:pt x="139141" y="419379"/>
                    <a:pt x="132715" y="413512"/>
                    <a:pt x="123216" y="404012"/>
                  </a:cubicBezTo>
                  <a:lnTo>
                    <a:pt x="108128" y="388086"/>
                  </a:lnTo>
                  <a:lnTo>
                    <a:pt x="103937" y="382219"/>
                  </a:lnTo>
                  <a:cubicBezTo>
                    <a:pt x="103378" y="381101"/>
                    <a:pt x="102680" y="380543"/>
                    <a:pt x="101842" y="380543"/>
                  </a:cubicBezTo>
                  <a:cubicBezTo>
                    <a:pt x="101003" y="380543"/>
                    <a:pt x="100025" y="381101"/>
                    <a:pt x="98908" y="382219"/>
                  </a:cubicBezTo>
                  <a:lnTo>
                    <a:pt x="82982" y="396468"/>
                  </a:lnTo>
                  <a:lnTo>
                    <a:pt x="59512" y="413232"/>
                  </a:lnTo>
                  <a:cubicBezTo>
                    <a:pt x="56159" y="415468"/>
                    <a:pt x="51130" y="418262"/>
                    <a:pt x="44424" y="421614"/>
                  </a:cubicBezTo>
                  <a:lnTo>
                    <a:pt x="42748" y="423291"/>
                  </a:lnTo>
                  <a:cubicBezTo>
                    <a:pt x="40513" y="424408"/>
                    <a:pt x="37998" y="424688"/>
                    <a:pt x="35204" y="424129"/>
                  </a:cubicBezTo>
                  <a:cubicBezTo>
                    <a:pt x="32969" y="423570"/>
                    <a:pt x="30734" y="422313"/>
                    <a:pt x="28499" y="420357"/>
                  </a:cubicBezTo>
                  <a:cubicBezTo>
                    <a:pt x="26264" y="418401"/>
                    <a:pt x="24028" y="416865"/>
                    <a:pt x="21793" y="415747"/>
                  </a:cubicBezTo>
                  <a:cubicBezTo>
                    <a:pt x="18999" y="415188"/>
                    <a:pt x="17044" y="414210"/>
                    <a:pt x="15926" y="412813"/>
                  </a:cubicBezTo>
                  <a:cubicBezTo>
                    <a:pt x="14808" y="411416"/>
                    <a:pt x="13690" y="409600"/>
                    <a:pt x="12573" y="407365"/>
                  </a:cubicBezTo>
                  <a:cubicBezTo>
                    <a:pt x="12573" y="406247"/>
                    <a:pt x="12014" y="405689"/>
                    <a:pt x="10897" y="405689"/>
                  </a:cubicBezTo>
                  <a:cubicBezTo>
                    <a:pt x="8662" y="405130"/>
                    <a:pt x="6845" y="403733"/>
                    <a:pt x="5448" y="401498"/>
                  </a:cubicBezTo>
                  <a:cubicBezTo>
                    <a:pt x="4051" y="399262"/>
                    <a:pt x="3073" y="397586"/>
                    <a:pt x="2515" y="396468"/>
                  </a:cubicBezTo>
                  <a:cubicBezTo>
                    <a:pt x="1956" y="395910"/>
                    <a:pt x="2096" y="395211"/>
                    <a:pt x="2934" y="394373"/>
                  </a:cubicBezTo>
                  <a:cubicBezTo>
                    <a:pt x="3772" y="393535"/>
                    <a:pt x="4191" y="392836"/>
                    <a:pt x="4191" y="392277"/>
                  </a:cubicBezTo>
                  <a:cubicBezTo>
                    <a:pt x="4191" y="391160"/>
                    <a:pt x="4470" y="390322"/>
                    <a:pt x="5029" y="389763"/>
                  </a:cubicBezTo>
                  <a:cubicBezTo>
                    <a:pt x="5588" y="389204"/>
                    <a:pt x="5868" y="388366"/>
                    <a:pt x="5868" y="387248"/>
                  </a:cubicBezTo>
                  <a:cubicBezTo>
                    <a:pt x="4750" y="384454"/>
                    <a:pt x="6426" y="381940"/>
                    <a:pt x="10897" y="379704"/>
                  </a:cubicBezTo>
                  <a:lnTo>
                    <a:pt x="23470" y="374675"/>
                  </a:lnTo>
                  <a:cubicBezTo>
                    <a:pt x="25705" y="372999"/>
                    <a:pt x="26543" y="370764"/>
                    <a:pt x="25984" y="367970"/>
                  </a:cubicBezTo>
                  <a:cubicBezTo>
                    <a:pt x="24308" y="364058"/>
                    <a:pt x="22352" y="358191"/>
                    <a:pt x="20117" y="350367"/>
                  </a:cubicBezTo>
                  <a:cubicBezTo>
                    <a:pt x="19558" y="349250"/>
                    <a:pt x="19279" y="346735"/>
                    <a:pt x="19279" y="342824"/>
                  </a:cubicBezTo>
                  <a:cubicBezTo>
                    <a:pt x="19837" y="340588"/>
                    <a:pt x="19279" y="338074"/>
                    <a:pt x="17602" y="335280"/>
                  </a:cubicBezTo>
                  <a:lnTo>
                    <a:pt x="17602" y="331927"/>
                  </a:lnTo>
                  <a:lnTo>
                    <a:pt x="17602" y="321030"/>
                  </a:lnTo>
                  <a:cubicBezTo>
                    <a:pt x="17602" y="315442"/>
                    <a:pt x="17323" y="311531"/>
                    <a:pt x="16764" y="309296"/>
                  </a:cubicBezTo>
                  <a:cubicBezTo>
                    <a:pt x="16764" y="308178"/>
                    <a:pt x="16764" y="306222"/>
                    <a:pt x="16764" y="303428"/>
                  </a:cubicBezTo>
                  <a:cubicBezTo>
                    <a:pt x="16764" y="300634"/>
                    <a:pt x="16205" y="298399"/>
                    <a:pt x="15088" y="296723"/>
                  </a:cubicBezTo>
                  <a:lnTo>
                    <a:pt x="15088" y="291693"/>
                  </a:lnTo>
                  <a:lnTo>
                    <a:pt x="15926" y="271577"/>
                  </a:lnTo>
                  <a:lnTo>
                    <a:pt x="15088" y="268224"/>
                  </a:lnTo>
                  <a:lnTo>
                    <a:pt x="15088" y="266547"/>
                  </a:lnTo>
                  <a:lnTo>
                    <a:pt x="15926" y="257327"/>
                  </a:lnTo>
                  <a:cubicBezTo>
                    <a:pt x="16484" y="256768"/>
                    <a:pt x="16764" y="255651"/>
                    <a:pt x="16764" y="253974"/>
                  </a:cubicBezTo>
                  <a:cubicBezTo>
                    <a:pt x="16205" y="251739"/>
                    <a:pt x="16065" y="248945"/>
                    <a:pt x="16345" y="245592"/>
                  </a:cubicBezTo>
                  <a:cubicBezTo>
                    <a:pt x="16624" y="242240"/>
                    <a:pt x="16764" y="239446"/>
                    <a:pt x="16764" y="237210"/>
                  </a:cubicBezTo>
                  <a:cubicBezTo>
                    <a:pt x="16764" y="235534"/>
                    <a:pt x="16624" y="233159"/>
                    <a:pt x="16345" y="230086"/>
                  </a:cubicBezTo>
                  <a:cubicBezTo>
                    <a:pt x="16065" y="227012"/>
                    <a:pt x="16205" y="224637"/>
                    <a:pt x="16764" y="222961"/>
                  </a:cubicBezTo>
                  <a:cubicBezTo>
                    <a:pt x="17323" y="222402"/>
                    <a:pt x="17323" y="221704"/>
                    <a:pt x="16764" y="220865"/>
                  </a:cubicBezTo>
                  <a:cubicBezTo>
                    <a:pt x="16205" y="220027"/>
                    <a:pt x="15926" y="219329"/>
                    <a:pt x="15926" y="218770"/>
                  </a:cubicBezTo>
                  <a:cubicBezTo>
                    <a:pt x="16484" y="214300"/>
                    <a:pt x="16764" y="207594"/>
                    <a:pt x="16764" y="198653"/>
                  </a:cubicBezTo>
                  <a:lnTo>
                    <a:pt x="15926" y="195300"/>
                  </a:lnTo>
                  <a:lnTo>
                    <a:pt x="15926" y="179375"/>
                  </a:lnTo>
                  <a:lnTo>
                    <a:pt x="16764" y="167640"/>
                  </a:lnTo>
                  <a:lnTo>
                    <a:pt x="15088" y="163449"/>
                  </a:lnTo>
                  <a:cubicBezTo>
                    <a:pt x="15088" y="162331"/>
                    <a:pt x="14808" y="161353"/>
                    <a:pt x="14250" y="160515"/>
                  </a:cubicBezTo>
                  <a:cubicBezTo>
                    <a:pt x="13690" y="159677"/>
                    <a:pt x="13132" y="158699"/>
                    <a:pt x="12573" y="157581"/>
                  </a:cubicBezTo>
                  <a:cubicBezTo>
                    <a:pt x="9779" y="153111"/>
                    <a:pt x="8382" y="150317"/>
                    <a:pt x="8382" y="149199"/>
                  </a:cubicBezTo>
                  <a:cubicBezTo>
                    <a:pt x="7823" y="146964"/>
                    <a:pt x="5588" y="144450"/>
                    <a:pt x="1676" y="141656"/>
                  </a:cubicBezTo>
                  <a:cubicBezTo>
                    <a:pt x="559" y="140538"/>
                    <a:pt x="0" y="139141"/>
                    <a:pt x="0" y="137465"/>
                  </a:cubicBezTo>
                  <a:lnTo>
                    <a:pt x="10897" y="141656"/>
                  </a:lnTo>
                  <a:cubicBezTo>
                    <a:pt x="19279" y="145008"/>
                    <a:pt x="29896" y="150876"/>
                    <a:pt x="42748" y="159258"/>
                  </a:cubicBezTo>
                  <a:lnTo>
                    <a:pt x="54483" y="166802"/>
                  </a:lnTo>
                  <a:lnTo>
                    <a:pt x="56159" y="168478"/>
                  </a:lnTo>
                  <a:cubicBezTo>
                    <a:pt x="59512" y="169037"/>
                    <a:pt x="61608" y="169735"/>
                    <a:pt x="62446" y="170574"/>
                  </a:cubicBezTo>
                  <a:cubicBezTo>
                    <a:pt x="63284" y="171412"/>
                    <a:pt x="63703" y="173228"/>
                    <a:pt x="63703" y="176022"/>
                  </a:cubicBezTo>
                  <a:cubicBezTo>
                    <a:pt x="64821" y="184963"/>
                    <a:pt x="65380" y="191109"/>
                    <a:pt x="65380" y="194462"/>
                  </a:cubicBezTo>
                  <a:cubicBezTo>
                    <a:pt x="65938" y="197256"/>
                    <a:pt x="66078" y="199631"/>
                    <a:pt x="65798" y="201587"/>
                  </a:cubicBezTo>
                  <a:cubicBezTo>
                    <a:pt x="65519" y="203543"/>
                    <a:pt x="65380" y="205079"/>
                    <a:pt x="65380" y="206197"/>
                  </a:cubicBezTo>
                  <a:cubicBezTo>
                    <a:pt x="65380" y="210109"/>
                    <a:pt x="65938" y="216535"/>
                    <a:pt x="67056" y="225476"/>
                  </a:cubicBezTo>
                  <a:lnTo>
                    <a:pt x="67056" y="240563"/>
                  </a:lnTo>
                  <a:cubicBezTo>
                    <a:pt x="72085" y="240563"/>
                    <a:pt x="77114" y="238607"/>
                    <a:pt x="82144" y="234696"/>
                  </a:cubicBezTo>
                  <a:lnTo>
                    <a:pt x="113157" y="212064"/>
                  </a:lnTo>
                  <a:cubicBezTo>
                    <a:pt x="120980" y="207594"/>
                    <a:pt x="125450" y="205079"/>
                    <a:pt x="126568" y="204521"/>
                  </a:cubicBezTo>
                  <a:cubicBezTo>
                    <a:pt x="129362" y="203962"/>
                    <a:pt x="132855" y="203403"/>
                    <a:pt x="137046" y="202844"/>
                  </a:cubicBezTo>
                  <a:cubicBezTo>
                    <a:pt x="141237" y="202285"/>
                    <a:pt x="144450" y="202006"/>
                    <a:pt x="146685" y="202006"/>
                  </a:cubicBezTo>
                  <a:cubicBezTo>
                    <a:pt x="147802" y="200888"/>
                    <a:pt x="148920" y="185941"/>
                    <a:pt x="150038" y="157162"/>
                  </a:cubicBezTo>
                  <a:cubicBezTo>
                    <a:pt x="151155" y="128384"/>
                    <a:pt x="151435" y="113157"/>
                    <a:pt x="150876" y="111480"/>
                  </a:cubicBezTo>
                  <a:cubicBezTo>
                    <a:pt x="148641" y="113157"/>
                    <a:pt x="144729" y="115113"/>
                    <a:pt x="139141" y="117348"/>
                  </a:cubicBezTo>
                  <a:cubicBezTo>
                    <a:pt x="134670" y="120701"/>
                    <a:pt x="128244" y="126568"/>
                    <a:pt x="119862" y="134950"/>
                  </a:cubicBezTo>
                  <a:cubicBezTo>
                    <a:pt x="118745" y="136068"/>
                    <a:pt x="116929" y="136626"/>
                    <a:pt x="114414" y="136626"/>
                  </a:cubicBezTo>
                  <a:cubicBezTo>
                    <a:pt x="111900" y="136626"/>
                    <a:pt x="110363" y="136626"/>
                    <a:pt x="109804" y="136626"/>
                  </a:cubicBezTo>
                  <a:cubicBezTo>
                    <a:pt x="107010" y="136626"/>
                    <a:pt x="104356" y="136347"/>
                    <a:pt x="101842" y="135788"/>
                  </a:cubicBezTo>
                  <a:cubicBezTo>
                    <a:pt x="99327" y="135229"/>
                    <a:pt x="96672" y="134950"/>
                    <a:pt x="93878" y="134950"/>
                  </a:cubicBezTo>
                  <a:cubicBezTo>
                    <a:pt x="86614" y="134950"/>
                    <a:pt x="81026" y="134391"/>
                    <a:pt x="77114" y="133274"/>
                  </a:cubicBezTo>
                  <a:lnTo>
                    <a:pt x="70409" y="134112"/>
                  </a:lnTo>
                  <a:cubicBezTo>
                    <a:pt x="70968" y="133553"/>
                    <a:pt x="71387" y="132854"/>
                    <a:pt x="71666" y="132016"/>
                  </a:cubicBezTo>
                  <a:cubicBezTo>
                    <a:pt x="71945" y="131178"/>
                    <a:pt x="72364" y="130759"/>
                    <a:pt x="72924" y="130759"/>
                  </a:cubicBezTo>
                  <a:lnTo>
                    <a:pt x="71247" y="124053"/>
                  </a:lnTo>
                  <a:lnTo>
                    <a:pt x="83820" y="113157"/>
                  </a:lnTo>
                  <a:cubicBezTo>
                    <a:pt x="93320" y="104775"/>
                    <a:pt x="101143" y="99466"/>
                    <a:pt x="107290" y="97231"/>
                  </a:cubicBezTo>
                  <a:lnTo>
                    <a:pt x="124054" y="90525"/>
                  </a:lnTo>
                  <a:cubicBezTo>
                    <a:pt x="124612" y="89967"/>
                    <a:pt x="125171" y="89408"/>
                    <a:pt x="125730" y="88849"/>
                  </a:cubicBezTo>
                  <a:cubicBezTo>
                    <a:pt x="126288" y="88290"/>
                    <a:pt x="127127" y="88011"/>
                    <a:pt x="128244" y="88011"/>
                  </a:cubicBezTo>
                  <a:cubicBezTo>
                    <a:pt x="131598" y="86893"/>
                    <a:pt x="134112" y="86334"/>
                    <a:pt x="135788" y="86334"/>
                  </a:cubicBezTo>
                  <a:lnTo>
                    <a:pt x="138303" y="86334"/>
                  </a:lnTo>
                  <a:cubicBezTo>
                    <a:pt x="139979" y="84658"/>
                    <a:pt x="142214" y="83820"/>
                    <a:pt x="145008" y="83820"/>
                  </a:cubicBezTo>
                  <a:close/>
                  <a:moveTo>
                    <a:pt x="331089" y="0"/>
                  </a:moveTo>
                  <a:cubicBezTo>
                    <a:pt x="336118" y="0"/>
                    <a:pt x="341148" y="838"/>
                    <a:pt x="346176" y="2514"/>
                  </a:cubicBezTo>
                  <a:lnTo>
                    <a:pt x="368808" y="11735"/>
                  </a:lnTo>
                  <a:cubicBezTo>
                    <a:pt x="369926" y="12293"/>
                    <a:pt x="372720" y="13970"/>
                    <a:pt x="377190" y="16764"/>
                  </a:cubicBezTo>
                  <a:cubicBezTo>
                    <a:pt x="380543" y="18440"/>
                    <a:pt x="385572" y="20396"/>
                    <a:pt x="392278" y="22631"/>
                  </a:cubicBezTo>
                  <a:cubicBezTo>
                    <a:pt x="400100" y="27102"/>
                    <a:pt x="405410" y="31293"/>
                    <a:pt x="408204" y="35204"/>
                  </a:cubicBezTo>
                  <a:cubicBezTo>
                    <a:pt x="409880" y="36322"/>
                    <a:pt x="410718" y="37300"/>
                    <a:pt x="410718" y="38138"/>
                  </a:cubicBezTo>
                  <a:cubicBezTo>
                    <a:pt x="410718" y="38976"/>
                    <a:pt x="410159" y="40233"/>
                    <a:pt x="409042" y="41910"/>
                  </a:cubicBezTo>
                  <a:cubicBezTo>
                    <a:pt x="407924" y="43027"/>
                    <a:pt x="407366" y="44983"/>
                    <a:pt x="407366" y="47777"/>
                  </a:cubicBezTo>
                  <a:lnTo>
                    <a:pt x="408204" y="63703"/>
                  </a:lnTo>
                  <a:cubicBezTo>
                    <a:pt x="408204" y="66497"/>
                    <a:pt x="407924" y="68732"/>
                    <a:pt x="407366" y="70409"/>
                  </a:cubicBezTo>
                  <a:cubicBezTo>
                    <a:pt x="406248" y="76555"/>
                    <a:pt x="406108" y="83261"/>
                    <a:pt x="406946" y="90525"/>
                  </a:cubicBezTo>
                  <a:cubicBezTo>
                    <a:pt x="407784" y="97790"/>
                    <a:pt x="408204" y="102540"/>
                    <a:pt x="408204" y="104775"/>
                  </a:cubicBezTo>
                  <a:cubicBezTo>
                    <a:pt x="408204" y="107010"/>
                    <a:pt x="408762" y="108547"/>
                    <a:pt x="409880" y="109385"/>
                  </a:cubicBezTo>
                  <a:cubicBezTo>
                    <a:pt x="410998" y="110223"/>
                    <a:pt x="412953" y="110922"/>
                    <a:pt x="415747" y="111480"/>
                  </a:cubicBezTo>
                  <a:cubicBezTo>
                    <a:pt x="425806" y="112598"/>
                    <a:pt x="432790" y="113716"/>
                    <a:pt x="436702" y="114833"/>
                  </a:cubicBezTo>
                  <a:lnTo>
                    <a:pt x="440893" y="114833"/>
                  </a:lnTo>
                  <a:cubicBezTo>
                    <a:pt x="442570" y="113716"/>
                    <a:pt x="445084" y="113157"/>
                    <a:pt x="448437" y="113157"/>
                  </a:cubicBezTo>
                  <a:cubicBezTo>
                    <a:pt x="450672" y="113157"/>
                    <a:pt x="454584" y="113716"/>
                    <a:pt x="460172" y="114833"/>
                  </a:cubicBezTo>
                  <a:cubicBezTo>
                    <a:pt x="463524" y="115392"/>
                    <a:pt x="465201" y="117627"/>
                    <a:pt x="465201" y="121539"/>
                  </a:cubicBezTo>
                  <a:cubicBezTo>
                    <a:pt x="465201" y="123215"/>
                    <a:pt x="464922" y="124612"/>
                    <a:pt x="464362" y="125730"/>
                  </a:cubicBezTo>
                  <a:cubicBezTo>
                    <a:pt x="464362" y="126847"/>
                    <a:pt x="463664" y="128244"/>
                    <a:pt x="462267" y="129921"/>
                  </a:cubicBezTo>
                  <a:cubicBezTo>
                    <a:pt x="460870" y="131597"/>
                    <a:pt x="460172" y="133274"/>
                    <a:pt x="460172" y="134950"/>
                  </a:cubicBezTo>
                  <a:cubicBezTo>
                    <a:pt x="459613" y="136068"/>
                    <a:pt x="458774" y="136626"/>
                    <a:pt x="457657" y="136626"/>
                  </a:cubicBezTo>
                  <a:cubicBezTo>
                    <a:pt x="456540" y="137185"/>
                    <a:pt x="455702" y="137604"/>
                    <a:pt x="455142" y="137884"/>
                  </a:cubicBezTo>
                  <a:cubicBezTo>
                    <a:pt x="454584" y="138163"/>
                    <a:pt x="454025" y="138582"/>
                    <a:pt x="453466" y="139141"/>
                  </a:cubicBezTo>
                  <a:cubicBezTo>
                    <a:pt x="448996" y="140259"/>
                    <a:pt x="447599" y="142214"/>
                    <a:pt x="449275" y="145008"/>
                  </a:cubicBezTo>
                  <a:lnTo>
                    <a:pt x="446760" y="147523"/>
                  </a:lnTo>
                  <a:lnTo>
                    <a:pt x="444246" y="149199"/>
                  </a:lnTo>
                  <a:lnTo>
                    <a:pt x="427482" y="157581"/>
                  </a:lnTo>
                  <a:lnTo>
                    <a:pt x="417424" y="164287"/>
                  </a:lnTo>
                  <a:cubicBezTo>
                    <a:pt x="416864" y="164846"/>
                    <a:pt x="416586" y="166243"/>
                    <a:pt x="416586" y="168478"/>
                  </a:cubicBezTo>
                  <a:lnTo>
                    <a:pt x="416586" y="197815"/>
                  </a:lnTo>
                  <a:cubicBezTo>
                    <a:pt x="417144" y="202285"/>
                    <a:pt x="417424" y="208432"/>
                    <a:pt x="417424" y="216255"/>
                  </a:cubicBezTo>
                  <a:lnTo>
                    <a:pt x="419100" y="240563"/>
                  </a:lnTo>
                  <a:cubicBezTo>
                    <a:pt x="419100" y="243916"/>
                    <a:pt x="418960" y="248247"/>
                    <a:pt x="418681" y="253555"/>
                  </a:cubicBezTo>
                  <a:cubicBezTo>
                    <a:pt x="418401" y="258864"/>
                    <a:pt x="418541" y="264871"/>
                    <a:pt x="419100" y="271577"/>
                  </a:cubicBezTo>
                  <a:cubicBezTo>
                    <a:pt x="419100" y="276047"/>
                    <a:pt x="419658" y="283870"/>
                    <a:pt x="420776" y="295046"/>
                  </a:cubicBezTo>
                  <a:lnTo>
                    <a:pt x="420776" y="313487"/>
                  </a:lnTo>
                  <a:cubicBezTo>
                    <a:pt x="421335" y="319075"/>
                    <a:pt x="421614" y="327177"/>
                    <a:pt x="421614" y="337794"/>
                  </a:cubicBezTo>
                  <a:lnTo>
                    <a:pt x="421614" y="366293"/>
                  </a:lnTo>
                  <a:lnTo>
                    <a:pt x="421614" y="387248"/>
                  </a:lnTo>
                  <a:cubicBezTo>
                    <a:pt x="422732" y="397307"/>
                    <a:pt x="423291" y="405130"/>
                    <a:pt x="423291" y="410718"/>
                  </a:cubicBezTo>
                  <a:cubicBezTo>
                    <a:pt x="422732" y="412953"/>
                    <a:pt x="422174" y="416026"/>
                    <a:pt x="421614" y="419938"/>
                  </a:cubicBezTo>
                  <a:cubicBezTo>
                    <a:pt x="421056" y="423850"/>
                    <a:pt x="420776" y="428599"/>
                    <a:pt x="420776" y="434187"/>
                  </a:cubicBezTo>
                  <a:lnTo>
                    <a:pt x="420776" y="455142"/>
                  </a:lnTo>
                  <a:cubicBezTo>
                    <a:pt x="419658" y="468554"/>
                    <a:pt x="418262" y="478612"/>
                    <a:pt x="416586" y="485318"/>
                  </a:cubicBezTo>
                  <a:cubicBezTo>
                    <a:pt x="416586" y="486994"/>
                    <a:pt x="416166" y="488950"/>
                    <a:pt x="415328" y="491185"/>
                  </a:cubicBezTo>
                  <a:cubicBezTo>
                    <a:pt x="414490" y="493420"/>
                    <a:pt x="413792" y="495097"/>
                    <a:pt x="413232" y="496214"/>
                  </a:cubicBezTo>
                  <a:cubicBezTo>
                    <a:pt x="412674" y="499567"/>
                    <a:pt x="410998" y="502082"/>
                    <a:pt x="408204" y="503758"/>
                  </a:cubicBezTo>
                  <a:lnTo>
                    <a:pt x="404850" y="505434"/>
                  </a:lnTo>
                  <a:cubicBezTo>
                    <a:pt x="402616" y="505434"/>
                    <a:pt x="401218" y="506552"/>
                    <a:pt x="400660" y="508787"/>
                  </a:cubicBezTo>
                  <a:cubicBezTo>
                    <a:pt x="400660" y="509905"/>
                    <a:pt x="400240" y="510743"/>
                    <a:pt x="399402" y="511302"/>
                  </a:cubicBezTo>
                  <a:cubicBezTo>
                    <a:pt x="398564" y="511861"/>
                    <a:pt x="397586" y="511861"/>
                    <a:pt x="396468" y="511302"/>
                  </a:cubicBezTo>
                  <a:cubicBezTo>
                    <a:pt x="395351" y="510743"/>
                    <a:pt x="393954" y="510743"/>
                    <a:pt x="392278" y="511302"/>
                  </a:cubicBezTo>
                  <a:cubicBezTo>
                    <a:pt x="390601" y="511861"/>
                    <a:pt x="389204" y="512699"/>
                    <a:pt x="388086" y="513816"/>
                  </a:cubicBezTo>
                  <a:cubicBezTo>
                    <a:pt x="388086" y="516052"/>
                    <a:pt x="387248" y="516610"/>
                    <a:pt x="385572" y="515493"/>
                  </a:cubicBezTo>
                  <a:cubicBezTo>
                    <a:pt x="382778" y="514375"/>
                    <a:pt x="379984" y="514934"/>
                    <a:pt x="377190" y="517169"/>
                  </a:cubicBezTo>
                  <a:lnTo>
                    <a:pt x="374676" y="520522"/>
                  </a:lnTo>
                  <a:cubicBezTo>
                    <a:pt x="374676" y="522757"/>
                    <a:pt x="373558" y="523595"/>
                    <a:pt x="371322" y="523037"/>
                  </a:cubicBezTo>
                  <a:cubicBezTo>
                    <a:pt x="370764" y="522478"/>
                    <a:pt x="369926" y="522478"/>
                    <a:pt x="368808" y="523037"/>
                  </a:cubicBezTo>
                  <a:cubicBezTo>
                    <a:pt x="366014" y="525272"/>
                    <a:pt x="362382" y="525272"/>
                    <a:pt x="357912" y="523037"/>
                  </a:cubicBezTo>
                  <a:lnTo>
                    <a:pt x="340309" y="512978"/>
                  </a:lnTo>
                  <a:cubicBezTo>
                    <a:pt x="338074" y="511861"/>
                    <a:pt x="334861" y="510044"/>
                    <a:pt x="330670" y="507530"/>
                  </a:cubicBezTo>
                  <a:cubicBezTo>
                    <a:pt x="326479" y="505015"/>
                    <a:pt x="322986" y="502640"/>
                    <a:pt x="320192" y="500405"/>
                  </a:cubicBezTo>
                  <a:cubicBezTo>
                    <a:pt x="320192" y="500405"/>
                    <a:pt x="312648" y="493700"/>
                    <a:pt x="297561" y="480288"/>
                  </a:cubicBezTo>
                  <a:lnTo>
                    <a:pt x="286664" y="468554"/>
                  </a:lnTo>
                  <a:lnTo>
                    <a:pt x="279120" y="461848"/>
                  </a:lnTo>
                  <a:cubicBezTo>
                    <a:pt x="279120" y="461848"/>
                    <a:pt x="278980" y="461708"/>
                    <a:pt x="278702" y="461429"/>
                  </a:cubicBezTo>
                  <a:cubicBezTo>
                    <a:pt x="278422" y="461150"/>
                    <a:pt x="278282" y="461010"/>
                    <a:pt x="278282" y="461010"/>
                  </a:cubicBezTo>
                  <a:cubicBezTo>
                    <a:pt x="278282" y="457657"/>
                    <a:pt x="277025" y="454723"/>
                    <a:pt x="274510" y="452209"/>
                  </a:cubicBezTo>
                  <a:cubicBezTo>
                    <a:pt x="271996" y="449694"/>
                    <a:pt x="270459" y="447878"/>
                    <a:pt x="269900" y="446760"/>
                  </a:cubicBezTo>
                  <a:cubicBezTo>
                    <a:pt x="269342" y="443966"/>
                    <a:pt x="267944" y="441312"/>
                    <a:pt x="265710" y="438798"/>
                  </a:cubicBezTo>
                  <a:cubicBezTo>
                    <a:pt x="263474" y="436283"/>
                    <a:pt x="261798" y="434187"/>
                    <a:pt x="260680" y="432511"/>
                  </a:cubicBezTo>
                  <a:cubicBezTo>
                    <a:pt x="260122" y="431393"/>
                    <a:pt x="256210" y="425805"/>
                    <a:pt x="248945" y="415747"/>
                  </a:cubicBezTo>
                  <a:cubicBezTo>
                    <a:pt x="246710" y="411835"/>
                    <a:pt x="244754" y="406527"/>
                    <a:pt x="243078" y="399821"/>
                  </a:cubicBezTo>
                  <a:cubicBezTo>
                    <a:pt x="242519" y="399821"/>
                    <a:pt x="242519" y="399542"/>
                    <a:pt x="243078" y="398983"/>
                  </a:cubicBezTo>
                  <a:cubicBezTo>
                    <a:pt x="243636" y="398424"/>
                    <a:pt x="243916" y="397865"/>
                    <a:pt x="243916" y="397307"/>
                  </a:cubicBezTo>
                  <a:cubicBezTo>
                    <a:pt x="243916" y="391719"/>
                    <a:pt x="241681" y="386131"/>
                    <a:pt x="237210" y="380543"/>
                  </a:cubicBezTo>
                  <a:lnTo>
                    <a:pt x="228828" y="367131"/>
                  </a:lnTo>
                  <a:lnTo>
                    <a:pt x="226314" y="364617"/>
                  </a:lnTo>
                  <a:lnTo>
                    <a:pt x="227990" y="363779"/>
                  </a:lnTo>
                  <a:lnTo>
                    <a:pt x="233020" y="370484"/>
                  </a:lnTo>
                  <a:lnTo>
                    <a:pt x="256489" y="399821"/>
                  </a:lnTo>
                  <a:cubicBezTo>
                    <a:pt x="260960" y="404850"/>
                    <a:pt x="268224" y="411835"/>
                    <a:pt x="278282" y="420776"/>
                  </a:cubicBezTo>
                  <a:cubicBezTo>
                    <a:pt x="289458" y="430835"/>
                    <a:pt x="297840" y="438099"/>
                    <a:pt x="303428" y="442569"/>
                  </a:cubicBezTo>
                  <a:lnTo>
                    <a:pt x="323545" y="459333"/>
                  </a:lnTo>
                  <a:cubicBezTo>
                    <a:pt x="330251" y="464363"/>
                    <a:pt x="333604" y="466877"/>
                    <a:pt x="333604" y="466877"/>
                  </a:cubicBezTo>
                  <a:cubicBezTo>
                    <a:pt x="338633" y="470230"/>
                    <a:pt x="341148" y="471906"/>
                    <a:pt x="341148" y="471906"/>
                  </a:cubicBezTo>
                  <a:cubicBezTo>
                    <a:pt x="343382" y="474142"/>
                    <a:pt x="347294" y="475259"/>
                    <a:pt x="352882" y="475259"/>
                  </a:cubicBezTo>
                  <a:cubicBezTo>
                    <a:pt x="354000" y="475259"/>
                    <a:pt x="354838" y="474980"/>
                    <a:pt x="355396" y="474421"/>
                  </a:cubicBezTo>
                  <a:cubicBezTo>
                    <a:pt x="355956" y="473862"/>
                    <a:pt x="356235" y="473303"/>
                    <a:pt x="356235" y="472745"/>
                  </a:cubicBezTo>
                  <a:cubicBezTo>
                    <a:pt x="357352" y="468274"/>
                    <a:pt x="357912" y="464363"/>
                    <a:pt x="357912" y="461010"/>
                  </a:cubicBezTo>
                  <a:lnTo>
                    <a:pt x="362102" y="421614"/>
                  </a:lnTo>
                  <a:cubicBezTo>
                    <a:pt x="363220" y="413791"/>
                    <a:pt x="363778" y="407924"/>
                    <a:pt x="363778" y="404012"/>
                  </a:cubicBezTo>
                  <a:cubicBezTo>
                    <a:pt x="363778" y="395630"/>
                    <a:pt x="364058" y="389483"/>
                    <a:pt x="364617" y="385572"/>
                  </a:cubicBezTo>
                  <a:lnTo>
                    <a:pt x="364617" y="372999"/>
                  </a:lnTo>
                  <a:cubicBezTo>
                    <a:pt x="365734" y="362940"/>
                    <a:pt x="366294" y="355397"/>
                    <a:pt x="366294" y="350367"/>
                  </a:cubicBezTo>
                  <a:lnTo>
                    <a:pt x="367132" y="301752"/>
                  </a:lnTo>
                  <a:cubicBezTo>
                    <a:pt x="367690" y="297840"/>
                    <a:pt x="367970" y="291973"/>
                    <a:pt x="367970" y="284150"/>
                  </a:cubicBezTo>
                  <a:lnTo>
                    <a:pt x="367970" y="266547"/>
                  </a:lnTo>
                  <a:lnTo>
                    <a:pt x="368808" y="241401"/>
                  </a:lnTo>
                  <a:cubicBezTo>
                    <a:pt x="369366" y="232461"/>
                    <a:pt x="369646" y="219049"/>
                    <a:pt x="369646" y="201168"/>
                  </a:cubicBezTo>
                  <a:lnTo>
                    <a:pt x="369646" y="190271"/>
                  </a:lnTo>
                  <a:lnTo>
                    <a:pt x="357912" y="195300"/>
                  </a:lnTo>
                  <a:cubicBezTo>
                    <a:pt x="352882" y="197536"/>
                    <a:pt x="349808" y="198933"/>
                    <a:pt x="348691" y="199491"/>
                  </a:cubicBezTo>
                  <a:lnTo>
                    <a:pt x="325222" y="211226"/>
                  </a:lnTo>
                  <a:cubicBezTo>
                    <a:pt x="322428" y="212344"/>
                    <a:pt x="317957" y="214160"/>
                    <a:pt x="311810" y="216674"/>
                  </a:cubicBezTo>
                  <a:cubicBezTo>
                    <a:pt x="305664" y="219189"/>
                    <a:pt x="300634" y="221564"/>
                    <a:pt x="296723" y="223799"/>
                  </a:cubicBezTo>
                  <a:lnTo>
                    <a:pt x="274930" y="234696"/>
                  </a:lnTo>
                  <a:lnTo>
                    <a:pt x="268224" y="237210"/>
                  </a:lnTo>
                  <a:lnTo>
                    <a:pt x="260680" y="240563"/>
                  </a:lnTo>
                  <a:cubicBezTo>
                    <a:pt x="258445" y="241681"/>
                    <a:pt x="256768" y="242240"/>
                    <a:pt x="255651" y="242240"/>
                  </a:cubicBezTo>
                  <a:lnTo>
                    <a:pt x="243916" y="241401"/>
                  </a:lnTo>
                  <a:cubicBezTo>
                    <a:pt x="243357" y="241401"/>
                    <a:pt x="242519" y="240843"/>
                    <a:pt x="241402" y="239725"/>
                  </a:cubicBezTo>
                  <a:cubicBezTo>
                    <a:pt x="237490" y="238049"/>
                    <a:pt x="233578" y="235813"/>
                    <a:pt x="229667" y="233019"/>
                  </a:cubicBezTo>
                  <a:lnTo>
                    <a:pt x="222123" y="228828"/>
                  </a:lnTo>
                  <a:cubicBezTo>
                    <a:pt x="222123" y="228828"/>
                    <a:pt x="221285" y="228130"/>
                    <a:pt x="219608" y="226733"/>
                  </a:cubicBezTo>
                  <a:cubicBezTo>
                    <a:pt x="217932" y="225336"/>
                    <a:pt x="217932" y="223520"/>
                    <a:pt x="219608" y="221285"/>
                  </a:cubicBezTo>
                  <a:lnTo>
                    <a:pt x="219608" y="220446"/>
                  </a:lnTo>
                  <a:cubicBezTo>
                    <a:pt x="217932" y="219888"/>
                    <a:pt x="217233" y="218491"/>
                    <a:pt x="217513" y="216255"/>
                  </a:cubicBezTo>
                  <a:cubicBezTo>
                    <a:pt x="217792" y="214020"/>
                    <a:pt x="217652" y="212623"/>
                    <a:pt x="217094" y="212064"/>
                  </a:cubicBezTo>
                  <a:cubicBezTo>
                    <a:pt x="215418" y="210388"/>
                    <a:pt x="213462" y="207873"/>
                    <a:pt x="211226" y="204521"/>
                  </a:cubicBezTo>
                  <a:cubicBezTo>
                    <a:pt x="210668" y="203403"/>
                    <a:pt x="210248" y="202006"/>
                    <a:pt x="209969" y="200330"/>
                  </a:cubicBezTo>
                  <a:cubicBezTo>
                    <a:pt x="209690" y="198653"/>
                    <a:pt x="209270" y="197256"/>
                    <a:pt x="208712" y="196139"/>
                  </a:cubicBezTo>
                  <a:cubicBezTo>
                    <a:pt x="208153" y="195580"/>
                    <a:pt x="208432" y="195021"/>
                    <a:pt x="209550" y="194462"/>
                  </a:cubicBezTo>
                  <a:lnTo>
                    <a:pt x="213741" y="196977"/>
                  </a:lnTo>
                  <a:cubicBezTo>
                    <a:pt x="218212" y="199212"/>
                    <a:pt x="221564" y="201168"/>
                    <a:pt x="223800" y="202844"/>
                  </a:cubicBezTo>
                  <a:cubicBezTo>
                    <a:pt x="228270" y="205638"/>
                    <a:pt x="233578" y="208432"/>
                    <a:pt x="239725" y="211226"/>
                  </a:cubicBezTo>
                  <a:cubicBezTo>
                    <a:pt x="241402" y="211226"/>
                    <a:pt x="242519" y="210947"/>
                    <a:pt x="243078" y="210388"/>
                  </a:cubicBezTo>
                  <a:lnTo>
                    <a:pt x="269062" y="198653"/>
                  </a:lnTo>
                  <a:cubicBezTo>
                    <a:pt x="283032" y="191389"/>
                    <a:pt x="304546" y="181051"/>
                    <a:pt x="333604" y="167640"/>
                  </a:cubicBezTo>
                  <a:lnTo>
                    <a:pt x="361264" y="152552"/>
                  </a:lnTo>
                  <a:cubicBezTo>
                    <a:pt x="362382" y="151993"/>
                    <a:pt x="363500" y="151435"/>
                    <a:pt x="364617" y="150876"/>
                  </a:cubicBezTo>
                  <a:cubicBezTo>
                    <a:pt x="365734" y="150317"/>
                    <a:pt x="366852" y="149479"/>
                    <a:pt x="367970" y="148361"/>
                  </a:cubicBezTo>
                  <a:lnTo>
                    <a:pt x="369646" y="145008"/>
                  </a:lnTo>
                  <a:cubicBezTo>
                    <a:pt x="368528" y="128244"/>
                    <a:pt x="367411" y="114833"/>
                    <a:pt x="366294" y="104775"/>
                  </a:cubicBezTo>
                  <a:cubicBezTo>
                    <a:pt x="366294" y="103657"/>
                    <a:pt x="365455" y="102260"/>
                    <a:pt x="363778" y="100584"/>
                  </a:cubicBezTo>
                  <a:lnTo>
                    <a:pt x="366294" y="101422"/>
                  </a:lnTo>
                  <a:lnTo>
                    <a:pt x="366294" y="92202"/>
                  </a:lnTo>
                  <a:lnTo>
                    <a:pt x="364617" y="56159"/>
                  </a:lnTo>
                  <a:lnTo>
                    <a:pt x="362940" y="39395"/>
                  </a:lnTo>
                  <a:cubicBezTo>
                    <a:pt x="362940" y="37719"/>
                    <a:pt x="361822" y="35204"/>
                    <a:pt x="359588" y="31851"/>
                  </a:cubicBezTo>
                  <a:cubicBezTo>
                    <a:pt x="350647" y="20117"/>
                    <a:pt x="344220" y="12852"/>
                    <a:pt x="340309" y="10058"/>
                  </a:cubicBezTo>
                  <a:cubicBezTo>
                    <a:pt x="336398" y="7264"/>
                    <a:pt x="334442" y="5029"/>
                    <a:pt x="334442" y="3353"/>
                  </a:cubicBezTo>
                  <a:lnTo>
                    <a:pt x="334442" y="2514"/>
                  </a:lnTo>
                  <a:cubicBezTo>
                    <a:pt x="334442" y="1956"/>
                    <a:pt x="333324" y="1117"/>
                    <a:pt x="3310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10703104" y="3323589"/>
              <a:ext cx="546509" cy="741824"/>
            </a:xfrm>
            <a:custGeom>
              <a:avLst/>
              <a:gdLst/>
              <a:ahLst/>
              <a:cxnLst/>
              <a:rect l="l" t="t" r="r" b="b"/>
              <a:pathLst>
                <a:path w="371322" h="543991">
                  <a:moveTo>
                    <a:pt x="227152" y="326059"/>
                  </a:moveTo>
                  <a:cubicBezTo>
                    <a:pt x="227152" y="326618"/>
                    <a:pt x="226733" y="327456"/>
                    <a:pt x="225894" y="328574"/>
                  </a:cubicBezTo>
                  <a:cubicBezTo>
                    <a:pt x="225056" y="329692"/>
                    <a:pt x="225476" y="331089"/>
                    <a:pt x="227152" y="332765"/>
                  </a:cubicBezTo>
                  <a:close/>
                  <a:moveTo>
                    <a:pt x="166802" y="305943"/>
                  </a:moveTo>
                  <a:cubicBezTo>
                    <a:pt x="164008" y="305943"/>
                    <a:pt x="161632" y="307060"/>
                    <a:pt x="159676" y="309295"/>
                  </a:cubicBezTo>
                  <a:cubicBezTo>
                    <a:pt x="157720" y="311531"/>
                    <a:pt x="156743" y="314045"/>
                    <a:pt x="156743" y="316839"/>
                  </a:cubicBezTo>
                  <a:cubicBezTo>
                    <a:pt x="156743" y="318516"/>
                    <a:pt x="157022" y="319633"/>
                    <a:pt x="157581" y="320192"/>
                  </a:cubicBezTo>
                  <a:lnTo>
                    <a:pt x="175184" y="312648"/>
                  </a:lnTo>
                  <a:lnTo>
                    <a:pt x="169316" y="305943"/>
                  </a:lnTo>
                  <a:close/>
                  <a:moveTo>
                    <a:pt x="186080" y="249783"/>
                  </a:moveTo>
                  <a:lnTo>
                    <a:pt x="164287" y="256489"/>
                  </a:lnTo>
                  <a:cubicBezTo>
                    <a:pt x="163728" y="256489"/>
                    <a:pt x="163169" y="256768"/>
                    <a:pt x="162610" y="257327"/>
                  </a:cubicBezTo>
                  <a:cubicBezTo>
                    <a:pt x="162052" y="257886"/>
                    <a:pt x="161772" y="258724"/>
                    <a:pt x="161772" y="259842"/>
                  </a:cubicBezTo>
                  <a:lnTo>
                    <a:pt x="160096" y="276606"/>
                  </a:lnTo>
                  <a:lnTo>
                    <a:pt x="160096" y="291693"/>
                  </a:lnTo>
                  <a:close/>
                  <a:moveTo>
                    <a:pt x="228828" y="248945"/>
                  </a:moveTo>
                  <a:cubicBezTo>
                    <a:pt x="228270" y="250063"/>
                    <a:pt x="227710" y="251320"/>
                    <a:pt x="227152" y="252717"/>
                  </a:cubicBezTo>
                  <a:cubicBezTo>
                    <a:pt x="226594" y="254114"/>
                    <a:pt x="225755" y="255371"/>
                    <a:pt x="224638" y="256489"/>
                  </a:cubicBezTo>
                  <a:lnTo>
                    <a:pt x="203682" y="280797"/>
                  </a:lnTo>
                  <a:cubicBezTo>
                    <a:pt x="201447" y="283032"/>
                    <a:pt x="199770" y="284429"/>
                    <a:pt x="198653" y="284988"/>
                  </a:cubicBezTo>
                  <a:lnTo>
                    <a:pt x="186080" y="290017"/>
                  </a:lnTo>
                  <a:cubicBezTo>
                    <a:pt x="181610" y="291134"/>
                    <a:pt x="176580" y="295046"/>
                    <a:pt x="170992" y="301752"/>
                  </a:cubicBezTo>
                  <a:cubicBezTo>
                    <a:pt x="174346" y="303987"/>
                    <a:pt x="176580" y="305663"/>
                    <a:pt x="177698" y="306781"/>
                  </a:cubicBezTo>
                  <a:cubicBezTo>
                    <a:pt x="180492" y="309016"/>
                    <a:pt x="182448" y="309575"/>
                    <a:pt x="183566" y="308457"/>
                  </a:cubicBezTo>
                  <a:cubicBezTo>
                    <a:pt x="185242" y="307898"/>
                    <a:pt x="187338" y="307060"/>
                    <a:pt x="189852" y="305943"/>
                  </a:cubicBezTo>
                  <a:cubicBezTo>
                    <a:pt x="192367" y="304825"/>
                    <a:pt x="195300" y="303987"/>
                    <a:pt x="198653" y="303428"/>
                  </a:cubicBezTo>
                  <a:lnTo>
                    <a:pt x="226314" y="295046"/>
                  </a:lnTo>
                  <a:cubicBezTo>
                    <a:pt x="227990" y="295046"/>
                    <a:pt x="228828" y="293928"/>
                    <a:pt x="228828" y="291693"/>
                  </a:cubicBezTo>
                  <a:lnTo>
                    <a:pt x="229666" y="272415"/>
                  </a:lnTo>
                  <a:lnTo>
                    <a:pt x="231343" y="252298"/>
                  </a:lnTo>
                  <a:lnTo>
                    <a:pt x="230504" y="248945"/>
                  </a:lnTo>
                  <a:close/>
                  <a:moveTo>
                    <a:pt x="20116" y="127406"/>
                  </a:moveTo>
                  <a:lnTo>
                    <a:pt x="29336" y="138303"/>
                  </a:lnTo>
                  <a:cubicBezTo>
                    <a:pt x="34366" y="143332"/>
                    <a:pt x="38277" y="146405"/>
                    <a:pt x="41072" y="147523"/>
                  </a:cubicBezTo>
                  <a:cubicBezTo>
                    <a:pt x="46100" y="149199"/>
                    <a:pt x="51409" y="153390"/>
                    <a:pt x="56997" y="160096"/>
                  </a:cubicBezTo>
                  <a:cubicBezTo>
                    <a:pt x="61468" y="166243"/>
                    <a:pt x="63703" y="172389"/>
                    <a:pt x="63703" y="178536"/>
                  </a:cubicBezTo>
                  <a:lnTo>
                    <a:pt x="65380" y="202844"/>
                  </a:lnTo>
                  <a:cubicBezTo>
                    <a:pt x="67056" y="221284"/>
                    <a:pt x="67894" y="231343"/>
                    <a:pt x="67894" y="233019"/>
                  </a:cubicBezTo>
                  <a:lnTo>
                    <a:pt x="67056" y="272415"/>
                  </a:lnTo>
                  <a:lnTo>
                    <a:pt x="65380" y="296722"/>
                  </a:lnTo>
                  <a:cubicBezTo>
                    <a:pt x="64262" y="318516"/>
                    <a:pt x="62864" y="335000"/>
                    <a:pt x="61188" y="346176"/>
                  </a:cubicBezTo>
                  <a:cubicBezTo>
                    <a:pt x="61188" y="351764"/>
                    <a:pt x="60908" y="355676"/>
                    <a:pt x="60350" y="357911"/>
                  </a:cubicBezTo>
                  <a:cubicBezTo>
                    <a:pt x="60350" y="359587"/>
                    <a:pt x="59232" y="360705"/>
                    <a:pt x="56997" y="361264"/>
                  </a:cubicBezTo>
                  <a:lnTo>
                    <a:pt x="55321" y="361264"/>
                  </a:lnTo>
                  <a:cubicBezTo>
                    <a:pt x="54762" y="365734"/>
                    <a:pt x="52526" y="370484"/>
                    <a:pt x="48615" y="375513"/>
                  </a:cubicBezTo>
                  <a:cubicBezTo>
                    <a:pt x="46939" y="377748"/>
                    <a:pt x="44844" y="380123"/>
                    <a:pt x="42328" y="382638"/>
                  </a:cubicBezTo>
                  <a:cubicBezTo>
                    <a:pt x="39814" y="385153"/>
                    <a:pt x="37718" y="386969"/>
                    <a:pt x="36042" y="388086"/>
                  </a:cubicBezTo>
                  <a:cubicBezTo>
                    <a:pt x="33248" y="389763"/>
                    <a:pt x="31013" y="389483"/>
                    <a:pt x="29336" y="387248"/>
                  </a:cubicBezTo>
                  <a:lnTo>
                    <a:pt x="21792" y="376351"/>
                  </a:lnTo>
                  <a:cubicBezTo>
                    <a:pt x="18998" y="372440"/>
                    <a:pt x="17602" y="368808"/>
                    <a:pt x="17602" y="365455"/>
                  </a:cubicBezTo>
                  <a:lnTo>
                    <a:pt x="17602" y="362940"/>
                  </a:lnTo>
                  <a:cubicBezTo>
                    <a:pt x="17602" y="343382"/>
                    <a:pt x="18440" y="328853"/>
                    <a:pt x="20116" y="319354"/>
                  </a:cubicBezTo>
                  <a:cubicBezTo>
                    <a:pt x="20116" y="310972"/>
                    <a:pt x="20675" y="299516"/>
                    <a:pt x="21792" y="284988"/>
                  </a:cubicBezTo>
                  <a:lnTo>
                    <a:pt x="24308" y="246430"/>
                  </a:lnTo>
                  <a:lnTo>
                    <a:pt x="27660" y="190271"/>
                  </a:lnTo>
                  <a:cubicBezTo>
                    <a:pt x="28218" y="185801"/>
                    <a:pt x="28498" y="179374"/>
                    <a:pt x="28498" y="170992"/>
                  </a:cubicBezTo>
                  <a:cubicBezTo>
                    <a:pt x="28498" y="168198"/>
                    <a:pt x="27940" y="164846"/>
                    <a:pt x="26822" y="160934"/>
                  </a:cubicBezTo>
                  <a:cubicBezTo>
                    <a:pt x="25704" y="157022"/>
                    <a:pt x="24866" y="153949"/>
                    <a:pt x="24308" y="151714"/>
                  </a:cubicBezTo>
                  <a:cubicBezTo>
                    <a:pt x="23190" y="148361"/>
                    <a:pt x="22072" y="143052"/>
                    <a:pt x="20954" y="135788"/>
                  </a:cubicBezTo>
                  <a:lnTo>
                    <a:pt x="20116" y="128244"/>
                  </a:lnTo>
                  <a:close/>
                  <a:moveTo>
                    <a:pt x="224638" y="120700"/>
                  </a:moveTo>
                  <a:cubicBezTo>
                    <a:pt x="233578" y="120700"/>
                    <a:pt x="240004" y="121259"/>
                    <a:pt x="243916" y="122377"/>
                  </a:cubicBezTo>
                  <a:cubicBezTo>
                    <a:pt x="244474" y="122377"/>
                    <a:pt x="245452" y="122237"/>
                    <a:pt x="246850" y="121958"/>
                  </a:cubicBezTo>
                  <a:cubicBezTo>
                    <a:pt x="248246" y="121678"/>
                    <a:pt x="249224" y="122377"/>
                    <a:pt x="249783" y="124053"/>
                  </a:cubicBezTo>
                  <a:lnTo>
                    <a:pt x="251460" y="124891"/>
                  </a:lnTo>
                  <a:cubicBezTo>
                    <a:pt x="255371" y="124891"/>
                    <a:pt x="258584" y="126288"/>
                    <a:pt x="261100" y="129082"/>
                  </a:cubicBezTo>
                  <a:cubicBezTo>
                    <a:pt x="263614" y="131876"/>
                    <a:pt x="265430" y="133832"/>
                    <a:pt x="266547" y="134950"/>
                  </a:cubicBezTo>
                  <a:cubicBezTo>
                    <a:pt x="267106" y="135509"/>
                    <a:pt x="267386" y="136906"/>
                    <a:pt x="267386" y="139141"/>
                  </a:cubicBezTo>
                  <a:cubicBezTo>
                    <a:pt x="268503" y="150317"/>
                    <a:pt x="269062" y="157861"/>
                    <a:pt x="269062" y="161772"/>
                  </a:cubicBezTo>
                  <a:cubicBezTo>
                    <a:pt x="270180" y="176301"/>
                    <a:pt x="270738" y="197815"/>
                    <a:pt x="270738" y="226314"/>
                  </a:cubicBezTo>
                  <a:cubicBezTo>
                    <a:pt x="270738" y="253695"/>
                    <a:pt x="270180" y="274370"/>
                    <a:pt x="269062" y="288340"/>
                  </a:cubicBezTo>
                  <a:cubicBezTo>
                    <a:pt x="269062" y="307340"/>
                    <a:pt x="268782" y="321589"/>
                    <a:pt x="268224" y="331089"/>
                  </a:cubicBezTo>
                  <a:lnTo>
                    <a:pt x="267386" y="348691"/>
                  </a:lnTo>
                  <a:cubicBezTo>
                    <a:pt x="266827" y="349250"/>
                    <a:pt x="266408" y="349808"/>
                    <a:pt x="266128" y="350367"/>
                  </a:cubicBezTo>
                  <a:cubicBezTo>
                    <a:pt x="265848" y="350926"/>
                    <a:pt x="265430" y="351764"/>
                    <a:pt x="264871" y="352882"/>
                  </a:cubicBezTo>
                  <a:cubicBezTo>
                    <a:pt x="262076" y="356235"/>
                    <a:pt x="260680" y="361543"/>
                    <a:pt x="260680" y="368808"/>
                  </a:cubicBezTo>
                  <a:cubicBezTo>
                    <a:pt x="260680" y="369925"/>
                    <a:pt x="259842" y="370484"/>
                    <a:pt x="258165" y="370484"/>
                  </a:cubicBezTo>
                  <a:cubicBezTo>
                    <a:pt x="257606" y="370484"/>
                    <a:pt x="256908" y="370903"/>
                    <a:pt x="256070" y="371741"/>
                  </a:cubicBezTo>
                  <a:cubicBezTo>
                    <a:pt x="255232" y="372579"/>
                    <a:pt x="253974" y="372719"/>
                    <a:pt x="252298" y="372160"/>
                  </a:cubicBezTo>
                  <a:cubicBezTo>
                    <a:pt x="252298" y="371602"/>
                    <a:pt x="251879" y="371462"/>
                    <a:pt x="251040" y="371741"/>
                  </a:cubicBezTo>
                  <a:cubicBezTo>
                    <a:pt x="250202" y="372021"/>
                    <a:pt x="249504" y="372440"/>
                    <a:pt x="248946" y="372999"/>
                  </a:cubicBezTo>
                  <a:cubicBezTo>
                    <a:pt x="247268" y="375234"/>
                    <a:pt x="245313" y="376351"/>
                    <a:pt x="243078" y="376351"/>
                  </a:cubicBezTo>
                  <a:cubicBezTo>
                    <a:pt x="240842" y="376351"/>
                    <a:pt x="239166" y="375513"/>
                    <a:pt x="238048" y="373837"/>
                  </a:cubicBezTo>
                  <a:cubicBezTo>
                    <a:pt x="238048" y="373278"/>
                    <a:pt x="237909" y="372859"/>
                    <a:pt x="237629" y="372579"/>
                  </a:cubicBezTo>
                  <a:cubicBezTo>
                    <a:pt x="237350" y="372300"/>
                    <a:pt x="236931" y="372160"/>
                    <a:pt x="236372" y="372160"/>
                  </a:cubicBezTo>
                  <a:cubicBezTo>
                    <a:pt x="231902" y="371602"/>
                    <a:pt x="227990" y="369506"/>
                    <a:pt x="224638" y="365874"/>
                  </a:cubicBezTo>
                  <a:cubicBezTo>
                    <a:pt x="221284" y="362242"/>
                    <a:pt x="218770" y="359587"/>
                    <a:pt x="217093" y="357911"/>
                  </a:cubicBezTo>
                  <a:cubicBezTo>
                    <a:pt x="214299" y="355676"/>
                    <a:pt x="211785" y="352323"/>
                    <a:pt x="209550" y="347853"/>
                  </a:cubicBezTo>
                  <a:cubicBezTo>
                    <a:pt x="207314" y="345617"/>
                    <a:pt x="205080" y="345059"/>
                    <a:pt x="202844" y="346176"/>
                  </a:cubicBezTo>
                  <a:cubicBezTo>
                    <a:pt x="198374" y="349529"/>
                    <a:pt x="194043" y="352323"/>
                    <a:pt x="189852" y="354558"/>
                  </a:cubicBezTo>
                  <a:cubicBezTo>
                    <a:pt x="185661" y="356793"/>
                    <a:pt x="181889" y="359029"/>
                    <a:pt x="178536" y="361264"/>
                  </a:cubicBezTo>
                  <a:cubicBezTo>
                    <a:pt x="174066" y="363499"/>
                    <a:pt x="170154" y="364617"/>
                    <a:pt x="166802" y="364617"/>
                  </a:cubicBezTo>
                  <a:cubicBezTo>
                    <a:pt x="165684" y="364617"/>
                    <a:pt x="162890" y="364058"/>
                    <a:pt x="158420" y="362940"/>
                  </a:cubicBezTo>
                  <a:cubicBezTo>
                    <a:pt x="153390" y="361264"/>
                    <a:pt x="149199" y="357911"/>
                    <a:pt x="145846" y="352882"/>
                  </a:cubicBezTo>
                  <a:cubicBezTo>
                    <a:pt x="144170" y="351764"/>
                    <a:pt x="141376" y="350367"/>
                    <a:pt x="137464" y="348691"/>
                  </a:cubicBezTo>
                  <a:cubicBezTo>
                    <a:pt x="134670" y="348132"/>
                    <a:pt x="132714" y="347433"/>
                    <a:pt x="131597" y="346595"/>
                  </a:cubicBezTo>
                  <a:cubicBezTo>
                    <a:pt x="130480" y="345757"/>
                    <a:pt x="129641" y="344220"/>
                    <a:pt x="129082" y="341985"/>
                  </a:cubicBezTo>
                  <a:lnTo>
                    <a:pt x="129082" y="338632"/>
                  </a:lnTo>
                  <a:cubicBezTo>
                    <a:pt x="127964" y="335838"/>
                    <a:pt x="127126" y="333324"/>
                    <a:pt x="126568" y="331089"/>
                  </a:cubicBezTo>
                  <a:cubicBezTo>
                    <a:pt x="126009" y="328853"/>
                    <a:pt x="125450" y="326898"/>
                    <a:pt x="124892" y="325221"/>
                  </a:cubicBezTo>
                  <a:lnTo>
                    <a:pt x="124892" y="322707"/>
                  </a:lnTo>
                  <a:cubicBezTo>
                    <a:pt x="123215" y="321589"/>
                    <a:pt x="121818" y="319074"/>
                    <a:pt x="120700" y="315163"/>
                  </a:cubicBezTo>
                  <a:cubicBezTo>
                    <a:pt x="120700" y="312928"/>
                    <a:pt x="121259" y="311251"/>
                    <a:pt x="122376" y="310134"/>
                  </a:cubicBezTo>
                  <a:cubicBezTo>
                    <a:pt x="124612" y="308457"/>
                    <a:pt x="125730" y="306222"/>
                    <a:pt x="125730" y="303428"/>
                  </a:cubicBezTo>
                  <a:cubicBezTo>
                    <a:pt x="126288" y="301193"/>
                    <a:pt x="126428" y="298678"/>
                    <a:pt x="126149" y="295884"/>
                  </a:cubicBezTo>
                  <a:cubicBezTo>
                    <a:pt x="125869" y="293090"/>
                    <a:pt x="126009" y="290296"/>
                    <a:pt x="126568" y="287502"/>
                  </a:cubicBezTo>
                  <a:cubicBezTo>
                    <a:pt x="126568" y="276885"/>
                    <a:pt x="127126" y="268782"/>
                    <a:pt x="128244" y="263194"/>
                  </a:cubicBezTo>
                  <a:cubicBezTo>
                    <a:pt x="128802" y="255371"/>
                    <a:pt x="129082" y="243636"/>
                    <a:pt x="129082" y="227990"/>
                  </a:cubicBezTo>
                  <a:cubicBezTo>
                    <a:pt x="129641" y="224078"/>
                    <a:pt x="130200" y="218351"/>
                    <a:pt x="130758" y="210807"/>
                  </a:cubicBezTo>
                  <a:cubicBezTo>
                    <a:pt x="131318" y="203263"/>
                    <a:pt x="131597" y="196418"/>
                    <a:pt x="131597" y="190271"/>
                  </a:cubicBezTo>
                  <a:cubicBezTo>
                    <a:pt x="132714" y="185801"/>
                    <a:pt x="132854" y="180632"/>
                    <a:pt x="132016" y="174764"/>
                  </a:cubicBezTo>
                  <a:cubicBezTo>
                    <a:pt x="131178" y="168897"/>
                    <a:pt x="130758" y="164846"/>
                    <a:pt x="130758" y="162610"/>
                  </a:cubicBezTo>
                  <a:cubicBezTo>
                    <a:pt x="130758" y="162052"/>
                    <a:pt x="130200" y="160934"/>
                    <a:pt x="129082" y="159258"/>
                  </a:cubicBezTo>
                  <a:cubicBezTo>
                    <a:pt x="127964" y="157581"/>
                    <a:pt x="127126" y="156464"/>
                    <a:pt x="126568" y="155905"/>
                  </a:cubicBezTo>
                  <a:cubicBezTo>
                    <a:pt x="123774" y="153111"/>
                    <a:pt x="120700" y="149199"/>
                    <a:pt x="117348" y="144170"/>
                  </a:cubicBezTo>
                  <a:lnTo>
                    <a:pt x="119024" y="140817"/>
                  </a:lnTo>
                  <a:cubicBezTo>
                    <a:pt x="122376" y="140258"/>
                    <a:pt x="125450" y="140538"/>
                    <a:pt x="128244" y="141655"/>
                  </a:cubicBezTo>
                  <a:cubicBezTo>
                    <a:pt x="131038" y="142773"/>
                    <a:pt x="132714" y="143611"/>
                    <a:pt x="133274" y="144170"/>
                  </a:cubicBezTo>
                  <a:cubicBezTo>
                    <a:pt x="136626" y="147523"/>
                    <a:pt x="139420" y="149758"/>
                    <a:pt x="141656" y="150876"/>
                  </a:cubicBezTo>
                  <a:cubicBezTo>
                    <a:pt x="146684" y="152552"/>
                    <a:pt x="149758" y="153390"/>
                    <a:pt x="150876" y="153390"/>
                  </a:cubicBezTo>
                  <a:cubicBezTo>
                    <a:pt x="152552" y="153390"/>
                    <a:pt x="153390" y="153670"/>
                    <a:pt x="153390" y="154228"/>
                  </a:cubicBezTo>
                  <a:cubicBezTo>
                    <a:pt x="155066" y="155905"/>
                    <a:pt x="157581" y="157861"/>
                    <a:pt x="160934" y="160096"/>
                  </a:cubicBezTo>
                  <a:cubicBezTo>
                    <a:pt x="164287" y="162331"/>
                    <a:pt x="166522" y="164566"/>
                    <a:pt x="167640" y="166801"/>
                  </a:cubicBezTo>
                  <a:lnTo>
                    <a:pt x="168478" y="168478"/>
                  </a:lnTo>
                  <a:cubicBezTo>
                    <a:pt x="168478" y="171831"/>
                    <a:pt x="168198" y="174345"/>
                    <a:pt x="167640" y="176022"/>
                  </a:cubicBezTo>
                  <a:lnTo>
                    <a:pt x="165125" y="207035"/>
                  </a:lnTo>
                  <a:lnTo>
                    <a:pt x="164287" y="223799"/>
                  </a:lnTo>
                  <a:lnTo>
                    <a:pt x="164287" y="226314"/>
                  </a:lnTo>
                  <a:cubicBezTo>
                    <a:pt x="164846" y="226314"/>
                    <a:pt x="165684" y="226034"/>
                    <a:pt x="166802" y="225475"/>
                  </a:cubicBezTo>
                  <a:cubicBezTo>
                    <a:pt x="167919" y="224917"/>
                    <a:pt x="169036" y="224637"/>
                    <a:pt x="170154" y="224637"/>
                  </a:cubicBezTo>
                  <a:cubicBezTo>
                    <a:pt x="173507" y="223520"/>
                    <a:pt x="187477" y="219049"/>
                    <a:pt x="212064" y="211226"/>
                  </a:cubicBezTo>
                  <a:cubicBezTo>
                    <a:pt x="217093" y="210108"/>
                    <a:pt x="221005" y="210108"/>
                    <a:pt x="223799" y="211226"/>
                  </a:cubicBezTo>
                  <a:cubicBezTo>
                    <a:pt x="228270" y="212344"/>
                    <a:pt x="230504" y="210667"/>
                    <a:pt x="230504" y="206197"/>
                  </a:cubicBezTo>
                  <a:lnTo>
                    <a:pt x="230504" y="158419"/>
                  </a:lnTo>
                  <a:cubicBezTo>
                    <a:pt x="230504" y="156743"/>
                    <a:pt x="229946" y="154228"/>
                    <a:pt x="228828" y="150876"/>
                  </a:cubicBezTo>
                  <a:cubicBezTo>
                    <a:pt x="226034" y="152552"/>
                    <a:pt x="223520" y="153809"/>
                    <a:pt x="221284" y="154648"/>
                  </a:cubicBezTo>
                  <a:cubicBezTo>
                    <a:pt x="219050" y="155486"/>
                    <a:pt x="217373" y="156184"/>
                    <a:pt x="216256" y="156743"/>
                  </a:cubicBezTo>
                  <a:lnTo>
                    <a:pt x="207035" y="161772"/>
                  </a:lnTo>
                  <a:cubicBezTo>
                    <a:pt x="203123" y="164007"/>
                    <a:pt x="198932" y="163728"/>
                    <a:pt x="194462" y="160934"/>
                  </a:cubicBezTo>
                  <a:cubicBezTo>
                    <a:pt x="192226" y="159816"/>
                    <a:pt x="189992" y="158838"/>
                    <a:pt x="187756" y="158000"/>
                  </a:cubicBezTo>
                  <a:cubicBezTo>
                    <a:pt x="185522" y="157162"/>
                    <a:pt x="183286" y="156184"/>
                    <a:pt x="181050" y="155067"/>
                  </a:cubicBezTo>
                  <a:cubicBezTo>
                    <a:pt x="173228" y="153949"/>
                    <a:pt x="167640" y="151434"/>
                    <a:pt x="164287" y="147523"/>
                  </a:cubicBezTo>
                  <a:cubicBezTo>
                    <a:pt x="168198" y="147523"/>
                    <a:pt x="170154" y="146405"/>
                    <a:pt x="170154" y="144170"/>
                  </a:cubicBezTo>
                  <a:cubicBezTo>
                    <a:pt x="171272" y="143052"/>
                    <a:pt x="171831" y="142494"/>
                    <a:pt x="171831" y="142494"/>
                  </a:cubicBezTo>
                  <a:cubicBezTo>
                    <a:pt x="174625" y="142494"/>
                    <a:pt x="177558" y="141376"/>
                    <a:pt x="180632" y="139141"/>
                  </a:cubicBezTo>
                  <a:cubicBezTo>
                    <a:pt x="183705" y="136906"/>
                    <a:pt x="186080" y="135229"/>
                    <a:pt x="187756" y="134112"/>
                  </a:cubicBezTo>
                  <a:cubicBezTo>
                    <a:pt x="195580" y="131318"/>
                    <a:pt x="202286" y="128244"/>
                    <a:pt x="207874" y="124891"/>
                  </a:cubicBezTo>
                  <a:lnTo>
                    <a:pt x="210388" y="124891"/>
                  </a:lnTo>
                  <a:cubicBezTo>
                    <a:pt x="214858" y="122097"/>
                    <a:pt x="219608" y="120700"/>
                    <a:pt x="224638" y="120700"/>
                  </a:cubicBezTo>
                  <a:close/>
                  <a:moveTo>
                    <a:pt x="280797" y="10896"/>
                  </a:moveTo>
                  <a:cubicBezTo>
                    <a:pt x="284150" y="11455"/>
                    <a:pt x="288620" y="11734"/>
                    <a:pt x="294208" y="11734"/>
                  </a:cubicBezTo>
                  <a:lnTo>
                    <a:pt x="300076" y="11734"/>
                  </a:lnTo>
                  <a:cubicBezTo>
                    <a:pt x="308458" y="11734"/>
                    <a:pt x="313487" y="14249"/>
                    <a:pt x="315163" y="19278"/>
                  </a:cubicBezTo>
                  <a:lnTo>
                    <a:pt x="321030" y="23469"/>
                  </a:lnTo>
                  <a:cubicBezTo>
                    <a:pt x="326060" y="27381"/>
                    <a:pt x="329692" y="31013"/>
                    <a:pt x="331927" y="34366"/>
                  </a:cubicBezTo>
                  <a:cubicBezTo>
                    <a:pt x="336956" y="38836"/>
                    <a:pt x="343662" y="43307"/>
                    <a:pt x="352044" y="47777"/>
                  </a:cubicBezTo>
                  <a:cubicBezTo>
                    <a:pt x="353161" y="47777"/>
                    <a:pt x="353720" y="49174"/>
                    <a:pt x="353720" y="51968"/>
                  </a:cubicBezTo>
                  <a:cubicBezTo>
                    <a:pt x="354279" y="52527"/>
                    <a:pt x="354698" y="53225"/>
                    <a:pt x="354978" y="54064"/>
                  </a:cubicBezTo>
                  <a:cubicBezTo>
                    <a:pt x="355256" y="54902"/>
                    <a:pt x="355676" y="55321"/>
                    <a:pt x="356235" y="55321"/>
                  </a:cubicBezTo>
                  <a:cubicBezTo>
                    <a:pt x="356794" y="57556"/>
                    <a:pt x="358051" y="59791"/>
                    <a:pt x="360006" y="62026"/>
                  </a:cubicBezTo>
                  <a:cubicBezTo>
                    <a:pt x="361962" y="64262"/>
                    <a:pt x="363499" y="66217"/>
                    <a:pt x="364617" y="67894"/>
                  </a:cubicBezTo>
                  <a:cubicBezTo>
                    <a:pt x="366293" y="71805"/>
                    <a:pt x="367690" y="75996"/>
                    <a:pt x="368808" y="80467"/>
                  </a:cubicBezTo>
                  <a:cubicBezTo>
                    <a:pt x="369366" y="88849"/>
                    <a:pt x="369506" y="96253"/>
                    <a:pt x="369227" y="102679"/>
                  </a:cubicBezTo>
                  <a:cubicBezTo>
                    <a:pt x="368948" y="109105"/>
                    <a:pt x="368808" y="114554"/>
                    <a:pt x="368808" y="119024"/>
                  </a:cubicBezTo>
                  <a:cubicBezTo>
                    <a:pt x="369925" y="146964"/>
                    <a:pt x="370484" y="168478"/>
                    <a:pt x="370484" y="183565"/>
                  </a:cubicBezTo>
                  <a:lnTo>
                    <a:pt x="370484" y="254812"/>
                  </a:lnTo>
                  <a:lnTo>
                    <a:pt x="370484" y="280797"/>
                  </a:lnTo>
                  <a:lnTo>
                    <a:pt x="371322" y="315163"/>
                  </a:lnTo>
                  <a:lnTo>
                    <a:pt x="370484" y="347014"/>
                  </a:lnTo>
                  <a:cubicBezTo>
                    <a:pt x="369925" y="350926"/>
                    <a:pt x="369646" y="357632"/>
                    <a:pt x="369646" y="367131"/>
                  </a:cubicBezTo>
                  <a:cubicBezTo>
                    <a:pt x="369087" y="372719"/>
                    <a:pt x="368948" y="378028"/>
                    <a:pt x="369227" y="383057"/>
                  </a:cubicBezTo>
                  <a:cubicBezTo>
                    <a:pt x="369506" y="388086"/>
                    <a:pt x="369366" y="393395"/>
                    <a:pt x="368808" y="398983"/>
                  </a:cubicBezTo>
                  <a:lnTo>
                    <a:pt x="367970" y="426643"/>
                  </a:lnTo>
                  <a:lnTo>
                    <a:pt x="367970" y="440055"/>
                  </a:lnTo>
                  <a:lnTo>
                    <a:pt x="365455" y="467715"/>
                  </a:lnTo>
                  <a:cubicBezTo>
                    <a:pt x="365455" y="468274"/>
                    <a:pt x="365315" y="468693"/>
                    <a:pt x="365036" y="468973"/>
                  </a:cubicBezTo>
                  <a:cubicBezTo>
                    <a:pt x="364756" y="469252"/>
                    <a:pt x="364617" y="469671"/>
                    <a:pt x="364617" y="470230"/>
                  </a:cubicBezTo>
                  <a:lnTo>
                    <a:pt x="364617" y="490347"/>
                  </a:lnTo>
                  <a:cubicBezTo>
                    <a:pt x="364058" y="493141"/>
                    <a:pt x="363219" y="495655"/>
                    <a:pt x="362102" y="497890"/>
                  </a:cubicBezTo>
                  <a:cubicBezTo>
                    <a:pt x="360984" y="500126"/>
                    <a:pt x="360146" y="502640"/>
                    <a:pt x="359588" y="505434"/>
                  </a:cubicBezTo>
                  <a:cubicBezTo>
                    <a:pt x="358470" y="507111"/>
                    <a:pt x="356514" y="508508"/>
                    <a:pt x="353720" y="509625"/>
                  </a:cubicBezTo>
                  <a:cubicBezTo>
                    <a:pt x="351484" y="511860"/>
                    <a:pt x="350926" y="513537"/>
                    <a:pt x="352044" y="514654"/>
                  </a:cubicBezTo>
                  <a:cubicBezTo>
                    <a:pt x="352044" y="515213"/>
                    <a:pt x="352184" y="515772"/>
                    <a:pt x="352463" y="516331"/>
                  </a:cubicBezTo>
                  <a:cubicBezTo>
                    <a:pt x="352742" y="516890"/>
                    <a:pt x="352602" y="517448"/>
                    <a:pt x="352044" y="518007"/>
                  </a:cubicBezTo>
                  <a:cubicBezTo>
                    <a:pt x="352044" y="521360"/>
                    <a:pt x="351904" y="523176"/>
                    <a:pt x="351624" y="523455"/>
                  </a:cubicBezTo>
                  <a:cubicBezTo>
                    <a:pt x="351345" y="523735"/>
                    <a:pt x="349250" y="523875"/>
                    <a:pt x="345338" y="523875"/>
                  </a:cubicBezTo>
                  <a:cubicBezTo>
                    <a:pt x="344220" y="524433"/>
                    <a:pt x="342963" y="525132"/>
                    <a:pt x="341566" y="525970"/>
                  </a:cubicBezTo>
                  <a:cubicBezTo>
                    <a:pt x="340169" y="526808"/>
                    <a:pt x="338352" y="527786"/>
                    <a:pt x="336118" y="528904"/>
                  </a:cubicBezTo>
                  <a:cubicBezTo>
                    <a:pt x="335000" y="529463"/>
                    <a:pt x="333743" y="530301"/>
                    <a:pt x="332346" y="531418"/>
                  </a:cubicBezTo>
                  <a:cubicBezTo>
                    <a:pt x="330948" y="532536"/>
                    <a:pt x="329692" y="533095"/>
                    <a:pt x="328574" y="533095"/>
                  </a:cubicBezTo>
                  <a:lnTo>
                    <a:pt x="327736" y="533095"/>
                  </a:lnTo>
                  <a:cubicBezTo>
                    <a:pt x="326618" y="533095"/>
                    <a:pt x="325500" y="533654"/>
                    <a:pt x="324383" y="534771"/>
                  </a:cubicBezTo>
                  <a:cubicBezTo>
                    <a:pt x="323266" y="535889"/>
                    <a:pt x="322148" y="536727"/>
                    <a:pt x="321030" y="537286"/>
                  </a:cubicBezTo>
                  <a:cubicBezTo>
                    <a:pt x="320471" y="537845"/>
                    <a:pt x="319634" y="538403"/>
                    <a:pt x="318516" y="538962"/>
                  </a:cubicBezTo>
                  <a:cubicBezTo>
                    <a:pt x="317398" y="539521"/>
                    <a:pt x="316840" y="540359"/>
                    <a:pt x="316840" y="541477"/>
                  </a:cubicBezTo>
                  <a:cubicBezTo>
                    <a:pt x="316840" y="543153"/>
                    <a:pt x="315442" y="543991"/>
                    <a:pt x="312648" y="543991"/>
                  </a:cubicBezTo>
                  <a:cubicBezTo>
                    <a:pt x="312089" y="543991"/>
                    <a:pt x="309714" y="543153"/>
                    <a:pt x="305524" y="541477"/>
                  </a:cubicBezTo>
                  <a:cubicBezTo>
                    <a:pt x="301333" y="539800"/>
                    <a:pt x="297840" y="537286"/>
                    <a:pt x="295046" y="533933"/>
                  </a:cubicBezTo>
                  <a:lnTo>
                    <a:pt x="274091" y="512140"/>
                  </a:lnTo>
                  <a:cubicBezTo>
                    <a:pt x="274650" y="512699"/>
                    <a:pt x="265150" y="502361"/>
                    <a:pt x="245592" y="481126"/>
                  </a:cubicBezTo>
                  <a:cubicBezTo>
                    <a:pt x="238328" y="472744"/>
                    <a:pt x="233298" y="466039"/>
                    <a:pt x="230504" y="461010"/>
                  </a:cubicBezTo>
                  <a:cubicBezTo>
                    <a:pt x="228828" y="458774"/>
                    <a:pt x="227012" y="456399"/>
                    <a:pt x="225056" y="453885"/>
                  </a:cubicBezTo>
                  <a:cubicBezTo>
                    <a:pt x="223100" y="451370"/>
                    <a:pt x="221005" y="448437"/>
                    <a:pt x="218770" y="445084"/>
                  </a:cubicBezTo>
                  <a:cubicBezTo>
                    <a:pt x="215976" y="441731"/>
                    <a:pt x="213601" y="438378"/>
                    <a:pt x="211646" y="435025"/>
                  </a:cubicBezTo>
                  <a:cubicBezTo>
                    <a:pt x="209689" y="431673"/>
                    <a:pt x="207874" y="428879"/>
                    <a:pt x="206197" y="426643"/>
                  </a:cubicBezTo>
                  <a:lnTo>
                    <a:pt x="206197" y="425805"/>
                  </a:lnTo>
                  <a:cubicBezTo>
                    <a:pt x="207874" y="428040"/>
                    <a:pt x="209829" y="429996"/>
                    <a:pt x="212064" y="431673"/>
                  </a:cubicBezTo>
                  <a:lnTo>
                    <a:pt x="227990" y="444246"/>
                  </a:lnTo>
                  <a:cubicBezTo>
                    <a:pt x="234696" y="449834"/>
                    <a:pt x="244754" y="457657"/>
                    <a:pt x="258165" y="467715"/>
                  </a:cubicBezTo>
                  <a:cubicBezTo>
                    <a:pt x="263194" y="472186"/>
                    <a:pt x="272974" y="478332"/>
                    <a:pt x="287502" y="486156"/>
                  </a:cubicBezTo>
                  <a:cubicBezTo>
                    <a:pt x="289179" y="487273"/>
                    <a:pt x="291972" y="488391"/>
                    <a:pt x="295884" y="489508"/>
                  </a:cubicBezTo>
                  <a:cubicBezTo>
                    <a:pt x="299796" y="490626"/>
                    <a:pt x="303148" y="492023"/>
                    <a:pt x="305942" y="493699"/>
                  </a:cubicBezTo>
                  <a:lnTo>
                    <a:pt x="305942" y="479450"/>
                  </a:lnTo>
                  <a:lnTo>
                    <a:pt x="306781" y="455142"/>
                  </a:lnTo>
                  <a:cubicBezTo>
                    <a:pt x="307898" y="433908"/>
                    <a:pt x="308458" y="417703"/>
                    <a:pt x="308458" y="406527"/>
                  </a:cubicBezTo>
                  <a:cubicBezTo>
                    <a:pt x="309575" y="393674"/>
                    <a:pt x="310692" y="374396"/>
                    <a:pt x="311810" y="348691"/>
                  </a:cubicBezTo>
                  <a:cubicBezTo>
                    <a:pt x="312928" y="320751"/>
                    <a:pt x="313487" y="301472"/>
                    <a:pt x="313487" y="290855"/>
                  </a:cubicBezTo>
                  <a:lnTo>
                    <a:pt x="313487" y="274091"/>
                  </a:lnTo>
                  <a:cubicBezTo>
                    <a:pt x="314604" y="259562"/>
                    <a:pt x="315163" y="248666"/>
                    <a:pt x="315163" y="241401"/>
                  </a:cubicBezTo>
                  <a:cubicBezTo>
                    <a:pt x="315722" y="228549"/>
                    <a:pt x="316001" y="209270"/>
                    <a:pt x="316001" y="183565"/>
                  </a:cubicBezTo>
                  <a:lnTo>
                    <a:pt x="316840" y="136626"/>
                  </a:lnTo>
                  <a:lnTo>
                    <a:pt x="316001" y="93040"/>
                  </a:lnTo>
                  <a:cubicBezTo>
                    <a:pt x="316001" y="84658"/>
                    <a:pt x="315722" y="77952"/>
                    <a:pt x="315163" y="72923"/>
                  </a:cubicBezTo>
                  <a:lnTo>
                    <a:pt x="312648" y="69570"/>
                  </a:lnTo>
                  <a:cubicBezTo>
                    <a:pt x="312648" y="69570"/>
                    <a:pt x="308736" y="65659"/>
                    <a:pt x="300914" y="57835"/>
                  </a:cubicBezTo>
                  <a:cubicBezTo>
                    <a:pt x="299237" y="56718"/>
                    <a:pt x="297700" y="55460"/>
                    <a:pt x="296304" y="54064"/>
                  </a:cubicBezTo>
                  <a:cubicBezTo>
                    <a:pt x="294906" y="52667"/>
                    <a:pt x="293649" y="51409"/>
                    <a:pt x="292532" y="50292"/>
                  </a:cubicBezTo>
                  <a:cubicBezTo>
                    <a:pt x="291972" y="49733"/>
                    <a:pt x="290576" y="49453"/>
                    <a:pt x="288340" y="49453"/>
                  </a:cubicBezTo>
                  <a:cubicBezTo>
                    <a:pt x="283312" y="50571"/>
                    <a:pt x="278002" y="51549"/>
                    <a:pt x="272415" y="52387"/>
                  </a:cubicBezTo>
                  <a:cubicBezTo>
                    <a:pt x="266827" y="53225"/>
                    <a:pt x="260959" y="54483"/>
                    <a:pt x="254812" y="56159"/>
                  </a:cubicBezTo>
                  <a:lnTo>
                    <a:pt x="238886" y="61188"/>
                  </a:lnTo>
                  <a:lnTo>
                    <a:pt x="220446" y="66217"/>
                  </a:lnTo>
                  <a:cubicBezTo>
                    <a:pt x="213740" y="68453"/>
                    <a:pt x="207874" y="70129"/>
                    <a:pt x="202844" y="71247"/>
                  </a:cubicBezTo>
                  <a:cubicBezTo>
                    <a:pt x="197815" y="72364"/>
                    <a:pt x="193624" y="73202"/>
                    <a:pt x="190271" y="73761"/>
                  </a:cubicBezTo>
                  <a:cubicBezTo>
                    <a:pt x="187477" y="74320"/>
                    <a:pt x="183844" y="74599"/>
                    <a:pt x="179374" y="74599"/>
                  </a:cubicBezTo>
                  <a:cubicBezTo>
                    <a:pt x="177698" y="74599"/>
                    <a:pt x="175184" y="73482"/>
                    <a:pt x="171831" y="71247"/>
                  </a:cubicBezTo>
                  <a:cubicBezTo>
                    <a:pt x="170154" y="70688"/>
                    <a:pt x="168198" y="69850"/>
                    <a:pt x="165963" y="68732"/>
                  </a:cubicBezTo>
                  <a:cubicBezTo>
                    <a:pt x="163728" y="67614"/>
                    <a:pt x="161213" y="66497"/>
                    <a:pt x="158420" y="65379"/>
                  </a:cubicBezTo>
                  <a:cubicBezTo>
                    <a:pt x="155625" y="63703"/>
                    <a:pt x="152831" y="63703"/>
                    <a:pt x="150038" y="65379"/>
                  </a:cubicBezTo>
                  <a:cubicBezTo>
                    <a:pt x="146126" y="65938"/>
                    <a:pt x="140817" y="67335"/>
                    <a:pt x="134112" y="69570"/>
                  </a:cubicBezTo>
                  <a:cubicBezTo>
                    <a:pt x="130758" y="70688"/>
                    <a:pt x="127964" y="70129"/>
                    <a:pt x="125730" y="67894"/>
                  </a:cubicBezTo>
                  <a:lnTo>
                    <a:pt x="122376" y="66217"/>
                  </a:lnTo>
                  <a:cubicBezTo>
                    <a:pt x="129082" y="63982"/>
                    <a:pt x="134950" y="60909"/>
                    <a:pt x="139979" y="56997"/>
                  </a:cubicBezTo>
                  <a:lnTo>
                    <a:pt x="142494" y="55321"/>
                  </a:lnTo>
                  <a:cubicBezTo>
                    <a:pt x="142494" y="51968"/>
                    <a:pt x="143751" y="49453"/>
                    <a:pt x="146266" y="47777"/>
                  </a:cubicBezTo>
                  <a:cubicBezTo>
                    <a:pt x="148780" y="46101"/>
                    <a:pt x="150317" y="44983"/>
                    <a:pt x="150876" y="44424"/>
                  </a:cubicBezTo>
                  <a:cubicBezTo>
                    <a:pt x="155346" y="41630"/>
                    <a:pt x="161912" y="39255"/>
                    <a:pt x="170574" y="37299"/>
                  </a:cubicBezTo>
                  <a:cubicBezTo>
                    <a:pt x="179234" y="35344"/>
                    <a:pt x="185242" y="33807"/>
                    <a:pt x="188595" y="32689"/>
                  </a:cubicBezTo>
                  <a:cubicBezTo>
                    <a:pt x="207594" y="25425"/>
                    <a:pt x="229946" y="19837"/>
                    <a:pt x="255651" y="15925"/>
                  </a:cubicBezTo>
                  <a:cubicBezTo>
                    <a:pt x="266268" y="13131"/>
                    <a:pt x="272135" y="11734"/>
                    <a:pt x="273253" y="11734"/>
                  </a:cubicBezTo>
                  <a:cubicBezTo>
                    <a:pt x="274930" y="11176"/>
                    <a:pt x="277444" y="10896"/>
                    <a:pt x="280797" y="10896"/>
                  </a:cubicBezTo>
                  <a:close/>
                  <a:moveTo>
                    <a:pt x="0" y="0"/>
                  </a:moveTo>
                  <a:cubicBezTo>
                    <a:pt x="7822" y="3352"/>
                    <a:pt x="15646" y="8102"/>
                    <a:pt x="23470" y="14249"/>
                  </a:cubicBezTo>
                  <a:cubicBezTo>
                    <a:pt x="25704" y="16484"/>
                    <a:pt x="27660" y="17602"/>
                    <a:pt x="29336" y="17602"/>
                  </a:cubicBezTo>
                  <a:lnTo>
                    <a:pt x="31851" y="20116"/>
                  </a:lnTo>
                  <a:cubicBezTo>
                    <a:pt x="35762" y="25146"/>
                    <a:pt x="40512" y="27660"/>
                    <a:pt x="46100" y="27660"/>
                  </a:cubicBezTo>
                  <a:lnTo>
                    <a:pt x="50292" y="26822"/>
                  </a:lnTo>
                  <a:lnTo>
                    <a:pt x="52806" y="26822"/>
                  </a:lnTo>
                  <a:cubicBezTo>
                    <a:pt x="56159" y="26822"/>
                    <a:pt x="58394" y="27101"/>
                    <a:pt x="59512" y="27660"/>
                  </a:cubicBezTo>
                  <a:cubicBezTo>
                    <a:pt x="60630" y="28219"/>
                    <a:pt x="62026" y="29895"/>
                    <a:pt x="63703" y="32689"/>
                  </a:cubicBezTo>
                  <a:cubicBezTo>
                    <a:pt x="63703" y="33807"/>
                    <a:pt x="64122" y="34925"/>
                    <a:pt x="64960" y="36042"/>
                  </a:cubicBezTo>
                  <a:cubicBezTo>
                    <a:pt x="65798" y="37160"/>
                    <a:pt x="66496" y="37998"/>
                    <a:pt x="67056" y="38557"/>
                  </a:cubicBezTo>
                  <a:lnTo>
                    <a:pt x="67056" y="40233"/>
                  </a:lnTo>
                  <a:lnTo>
                    <a:pt x="63703" y="53644"/>
                  </a:lnTo>
                  <a:cubicBezTo>
                    <a:pt x="62585" y="58674"/>
                    <a:pt x="58953" y="63144"/>
                    <a:pt x="52806" y="67056"/>
                  </a:cubicBezTo>
                  <a:lnTo>
                    <a:pt x="46100" y="70408"/>
                  </a:lnTo>
                  <a:cubicBezTo>
                    <a:pt x="43306" y="72085"/>
                    <a:pt x="41072" y="72923"/>
                    <a:pt x="39395" y="72923"/>
                  </a:cubicBezTo>
                  <a:cubicBezTo>
                    <a:pt x="37160" y="72923"/>
                    <a:pt x="34366" y="71805"/>
                    <a:pt x="31013" y="69570"/>
                  </a:cubicBezTo>
                  <a:lnTo>
                    <a:pt x="25146" y="65379"/>
                  </a:lnTo>
                  <a:lnTo>
                    <a:pt x="19278" y="53644"/>
                  </a:lnTo>
                  <a:cubicBezTo>
                    <a:pt x="15926" y="46380"/>
                    <a:pt x="13690" y="42189"/>
                    <a:pt x="12572" y="41071"/>
                  </a:cubicBezTo>
                  <a:cubicBezTo>
                    <a:pt x="11455" y="37719"/>
                    <a:pt x="9918" y="32410"/>
                    <a:pt x="7962" y="25146"/>
                  </a:cubicBezTo>
                  <a:cubicBezTo>
                    <a:pt x="6006" y="17881"/>
                    <a:pt x="4190" y="11734"/>
                    <a:pt x="2514" y="6705"/>
                  </a:cubicBezTo>
                  <a:cubicBezTo>
                    <a:pt x="2514" y="5588"/>
                    <a:pt x="2234" y="4749"/>
                    <a:pt x="1676" y="4191"/>
                  </a:cubicBezTo>
                  <a:cubicBezTo>
                    <a:pt x="1117" y="3632"/>
                    <a:pt x="558" y="2794"/>
                    <a:pt x="0" y="16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4151703"/>
            <a:ext cx="12192000" cy="2734255"/>
            <a:chOff x="0" y="4151703"/>
            <a:chExt cx="12192000" cy="2734255"/>
          </a:xfrm>
        </p:grpSpPr>
        <p:sp>
          <p:nvSpPr>
            <p:cNvPr id="64" name="矩形 32"/>
            <p:cNvSpPr/>
            <p:nvPr/>
          </p:nvSpPr>
          <p:spPr>
            <a:xfrm>
              <a:off x="0" y="4151703"/>
              <a:ext cx="12192000" cy="2498108"/>
            </a:xfrm>
            <a:custGeom>
              <a:avLst/>
              <a:gdLst>
                <a:gd name="connsiteX0" fmla="*/ 0 w 12192000"/>
                <a:gd name="connsiteY0" fmla="*/ 0 h 2768029"/>
                <a:gd name="connsiteX1" fmla="*/ 12192000 w 12192000"/>
                <a:gd name="connsiteY1" fmla="*/ 0 h 2768029"/>
                <a:gd name="connsiteX2" fmla="*/ 12192000 w 12192000"/>
                <a:gd name="connsiteY2" fmla="*/ 2768029 h 2768029"/>
                <a:gd name="connsiteX3" fmla="*/ 0 w 12192000"/>
                <a:gd name="connsiteY3" fmla="*/ 2768029 h 2768029"/>
                <a:gd name="connsiteX4" fmla="*/ 0 w 12192000"/>
                <a:gd name="connsiteY4" fmla="*/ 0 h 2768029"/>
                <a:gd name="connsiteX0-1" fmla="*/ 0 w 12192000"/>
                <a:gd name="connsiteY0-2" fmla="*/ 11454 h 2779483"/>
                <a:gd name="connsiteX1-3" fmla="*/ 6110514 w 12192000"/>
                <a:gd name="connsiteY1-4" fmla="*/ 0 h 2779483"/>
                <a:gd name="connsiteX2-5" fmla="*/ 12192000 w 12192000"/>
                <a:gd name="connsiteY2-6" fmla="*/ 11454 h 2779483"/>
                <a:gd name="connsiteX3-7" fmla="*/ 12192000 w 12192000"/>
                <a:gd name="connsiteY3-8" fmla="*/ 2779483 h 2779483"/>
                <a:gd name="connsiteX4-9" fmla="*/ 0 w 12192000"/>
                <a:gd name="connsiteY4-10" fmla="*/ 2779483 h 2779483"/>
                <a:gd name="connsiteX5" fmla="*/ 0 w 12192000"/>
                <a:gd name="connsiteY5" fmla="*/ 11454 h 2779483"/>
                <a:gd name="connsiteX0-11" fmla="*/ 0 w 12192000"/>
                <a:gd name="connsiteY0-12" fmla="*/ 0 h 2768029"/>
                <a:gd name="connsiteX1-13" fmla="*/ 6081485 w 12192000"/>
                <a:gd name="connsiteY1-14" fmla="*/ 1149688 h 2768029"/>
                <a:gd name="connsiteX2-15" fmla="*/ 12192000 w 12192000"/>
                <a:gd name="connsiteY2-16" fmla="*/ 0 h 2768029"/>
                <a:gd name="connsiteX3-17" fmla="*/ 12192000 w 12192000"/>
                <a:gd name="connsiteY3-18" fmla="*/ 2768029 h 2768029"/>
                <a:gd name="connsiteX4-19" fmla="*/ 0 w 12192000"/>
                <a:gd name="connsiteY4-20" fmla="*/ 2768029 h 2768029"/>
                <a:gd name="connsiteX5-21" fmla="*/ 0 w 12192000"/>
                <a:gd name="connsiteY5-22" fmla="*/ 0 h 2768029"/>
                <a:gd name="connsiteX0-23" fmla="*/ 0 w 12192000"/>
                <a:gd name="connsiteY0-24" fmla="*/ 0 h 2768029"/>
                <a:gd name="connsiteX1-25" fmla="*/ 6081485 w 12192000"/>
                <a:gd name="connsiteY1-26" fmla="*/ 1149688 h 2768029"/>
                <a:gd name="connsiteX2-27" fmla="*/ 12192000 w 12192000"/>
                <a:gd name="connsiteY2-28" fmla="*/ 0 h 2768029"/>
                <a:gd name="connsiteX3-29" fmla="*/ 12192000 w 12192000"/>
                <a:gd name="connsiteY3-30" fmla="*/ 2768029 h 2768029"/>
                <a:gd name="connsiteX4-31" fmla="*/ 0 w 12192000"/>
                <a:gd name="connsiteY4-32" fmla="*/ 2768029 h 2768029"/>
                <a:gd name="connsiteX5-33" fmla="*/ 0 w 12192000"/>
                <a:gd name="connsiteY5-34" fmla="*/ 0 h 2768029"/>
                <a:gd name="connsiteX0-1-1" fmla="*/ 0 w 12192000"/>
                <a:gd name="connsiteY0-2-2" fmla="*/ 0 h 2768029"/>
                <a:gd name="connsiteX1-3-3" fmla="*/ 6081485 w 12192000"/>
                <a:gd name="connsiteY1-4-4" fmla="*/ 1241158 h 2768029"/>
                <a:gd name="connsiteX2-5-5" fmla="*/ 12192000 w 12192000"/>
                <a:gd name="connsiteY2-6-6" fmla="*/ 0 h 2768029"/>
                <a:gd name="connsiteX3-7-7" fmla="*/ 12192000 w 12192000"/>
                <a:gd name="connsiteY3-8-8" fmla="*/ 2768029 h 2768029"/>
                <a:gd name="connsiteX4-9-9" fmla="*/ 0 w 12192000"/>
                <a:gd name="connsiteY4-10-10" fmla="*/ 2768029 h 2768029"/>
                <a:gd name="connsiteX5-11" fmla="*/ 0 w 12192000"/>
                <a:gd name="connsiteY5-12" fmla="*/ 0 h 2768029"/>
                <a:gd name="connsiteX0-13" fmla="*/ 0 w 12192000"/>
                <a:gd name="connsiteY0-14" fmla="*/ 0 h 2768029"/>
                <a:gd name="connsiteX1-15" fmla="*/ 6081485 w 12192000"/>
                <a:gd name="connsiteY1-16" fmla="*/ 1290411 h 2768029"/>
                <a:gd name="connsiteX2-17" fmla="*/ 12192000 w 12192000"/>
                <a:gd name="connsiteY2-18" fmla="*/ 0 h 2768029"/>
                <a:gd name="connsiteX3-19" fmla="*/ 12192000 w 12192000"/>
                <a:gd name="connsiteY3-20" fmla="*/ 2768029 h 2768029"/>
                <a:gd name="connsiteX4-21" fmla="*/ 0 w 12192000"/>
                <a:gd name="connsiteY4-22" fmla="*/ 2768029 h 2768029"/>
                <a:gd name="connsiteX5-23" fmla="*/ 0 w 12192000"/>
                <a:gd name="connsiteY5-24" fmla="*/ 0 h 2768029"/>
                <a:gd name="connsiteX0-25" fmla="*/ 0 w 12192000"/>
                <a:gd name="connsiteY0-26" fmla="*/ 0 h 2768029"/>
                <a:gd name="connsiteX1-27" fmla="*/ 6081485 w 12192000"/>
                <a:gd name="connsiteY1-28" fmla="*/ 1311519 h 2768029"/>
                <a:gd name="connsiteX2-29" fmla="*/ 12192000 w 12192000"/>
                <a:gd name="connsiteY2-30" fmla="*/ 0 h 2768029"/>
                <a:gd name="connsiteX3-31" fmla="*/ 12192000 w 12192000"/>
                <a:gd name="connsiteY3-32" fmla="*/ 2768029 h 2768029"/>
                <a:gd name="connsiteX4-33" fmla="*/ 0 w 12192000"/>
                <a:gd name="connsiteY4-34" fmla="*/ 2768029 h 2768029"/>
                <a:gd name="connsiteX5-35" fmla="*/ 0 w 12192000"/>
                <a:gd name="connsiteY5-36" fmla="*/ 0 h 2768029"/>
              </a:gdLst>
              <a:ahLst/>
              <a:cxnLst>
                <a:cxn ang="0">
                  <a:pos x="connsiteX0-1-1" y="connsiteY0-2-2"/>
                </a:cxn>
                <a:cxn ang="0">
                  <a:pos x="connsiteX1-3-3" y="connsiteY1-4-4"/>
                </a:cxn>
                <a:cxn ang="0">
                  <a:pos x="connsiteX2-5-5" y="connsiteY2-6-6"/>
                </a:cxn>
                <a:cxn ang="0">
                  <a:pos x="connsiteX3-7-7" y="connsiteY3-8-8"/>
                </a:cxn>
                <a:cxn ang="0">
                  <a:pos x="connsiteX4-9-9" y="connsiteY4-10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2192000" h="2768029">
                  <a:moveTo>
                    <a:pt x="0" y="0"/>
                  </a:moveTo>
                  <a:cubicBezTo>
                    <a:pt x="2027162" y="383229"/>
                    <a:pt x="2462590" y="1317377"/>
                    <a:pt x="6081485" y="1311519"/>
                  </a:cubicBezTo>
                  <a:cubicBezTo>
                    <a:pt x="9700380" y="1305661"/>
                    <a:pt x="10155162" y="383229"/>
                    <a:pt x="12192000" y="0"/>
                  </a:cubicBezTo>
                  <a:lnTo>
                    <a:pt x="12192000" y="2768029"/>
                  </a:lnTo>
                  <a:lnTo>
                    <a:pt x="0" y="2768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32"/>
            <p:cNvSpPr/>
            <p:nvPr/>
          </p:nvSpPr>
          <p:spPr>
            <a:xfrm>
              <a:off x="0" y="4387850"/>
              <a:ext cx="12192000" cy="2498108"/>
            </a:xfrm>
            <a:custGeom>
              <a:avLst/>
              <a:gdLst>
                <a:gd name="connsiteX0" fmla="*/ 0 w 12192000"/>
                <a:gd name="connsiteY0" fmla="*/ 0 h 2768029"/>
                <a:gd name="connsiteX1" fmla="*/ 12192000 w 12192000"/>
                <a:gd name="connsiteY1" fmla="*/ 0 h 2768029"/>
                <a:gd name="connsiteX2" fmla="*/ 12192000 w 12192000"/>
                <a:gd name="connsiteY2" fmla="*/ 2768029 h 2768029"/>
                <a:gd name="connsiteX3" fmla="*/ 0 w 12192000"/>
                <a:gd name="connsiteY3" fmla="*/ 2768029 h 2768029"/>
                <a:gd name="connsiteX4" fmla="*/ 0 w 12192000"/>
                <a:gd name="connsiteY4" fmla="*/ 0 h 2768029"/>
                <a:gd name="connsiteX0-1" fmla="*/ 0 w 12192000"/>
                <a:gd name="connsiteY0-2" fmla="*/ 11454 h 2779483"/>
                <a:gd name="connsiteX1-3" fmla="*/ 6110514 w 12192000"/>
                <a:gd name="connsiteY1-4" fmla="*/ 0 h 2779483"/>
                <a:gd name="connsiteX2-5" fmla="*/ 12192000 w 12192000"/>
                <a:gd name="connsiteY2-6" fmla="*/ 11454 h 2779483"/>
                <a:gd name="connsiteX3-7" fmla="*/ 12192000 w 12192000"/>
                <a:gd name="connsiteY3-8" fmla="*/ 2779483 h 2779483"/>
                <a:gd name="connsiteX4-9" fmla="*/ 0 w 12192000"/>
                <a:gd name="connsiteY4-10" fmla="*/ 2779483 h 2779483"/>
                <a:gd name="connsiteX5" fmla="*/ 0 w 12192000"/>
                <a:gd name="connsiteY5" fmla="*/ 11454 h 2779483"/>
                <a:gd name="connsiteX0-11" fmla="*/ 0 w 12192000"/>
                <a:gd name="connsiteY0-12" fmla="*/ 0 h 2768029"/>
                <a:gd name="connsiteX1-13" fmla="*/ 6081485 w 12192000"/>
                <a:gd name="connsiteY1-14" fmla="*/ 1149688 h 2768029"/>
                <a:gd name="connsiteX2-15" fmla="*/ 12192000 w 12192000"/>
                <a:gd name="connsiteY2-16" fmla="*/ 0 h 2768029"/>
                <a:gd name="connsiteX3-17" fmla="*/ 12192000 w 12192000"/>
                <a:gd name="connsiteY3-18" fmla="*/ 2768029 h 2768029"/>
                <a:gd name="connsiteX4-19" fmla="*/ 0 w 12192000"/>
                <a:gd name="connsiteY4-20" fmla="*/ 2768029 h 2768029"/>
                <a:gd name="connsiteX5-21" fmla="*/ 0 w 12192000"/>
                <a:gd name="connsiteY5-22" fmla="*/ 0 h 2768029"/>
                <a:gd name="connsiteX0-23" fmla="*/ 0 w 12192000"/>
                <a:gd name="connsiteY0-24" fmla="*/ 0 h 2768029"/>
                <a:gd name="connsiteX1-25" fmla="*/ 6081485 w 12192000"/>
                <a:gd name="connsiteY1-26" fmla="*/ 1149688 h 2768029"/>
                <a:gd name="connsiteX2-27" fmla="*/ 12192000 w 12192000"/>
                <a:gd name="connsiteY2-28" fmla="*/ 0 h 2768029"/>
                <a:gd name="connsiteX3-29" fmla="*/ 12192000 w 12192000"/>
                <a:gd name="connsiteY3-30" fmla="*/ 2768029 h 2768029"/>
                <a:gd name="connsiteX4-31" fmla="*/ 0 w 12192000"/>
                <a:gd name="connsiteY4-32" fmla="*/ 2768029 h 2768029"/>
                <a:gd name="connsiteX5-33" fmla="*/ 0 w 12192000"/>
                <a:gd name="connsiteY5-34" fmla="*/ 0 h 27680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2192000" h="2768029">
                  <a:moveTo>
                    <a:pt x="0" y="0"/>
                  </a:moveTo>
                  <a:cubicBezTo>
                    <a:pt x="2027162" y="383229"/>
                    <a:pt x="2462590" y="1155546"/>
                    <a:pt x="6081485" y="1149688"/>
                  </a:cubicBezTo>
                  <a:cubicBezTo>
                    <a:pt x="9700380" y="1143830"/>
                    <a:pt x="10155162" y="383229"/>
                    <a:pt x="12192000" y="0"/>
                  </a:cubicBezTo>
                  <a:lnTo>
                    <a:pt x="12192000" y="2768029"/>
                  </a:lnTo>
                  <a:lnTo>
                    <a:pt x="0" y="2768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: 圆角 16"/>
          <p:cNvSpPr/>
          <p:nvPr/>
        </p:nvSpPr>
        <p:spPr>
          <a:xfrm>
            <a:off x="3939540" y="1215565"/>
            <a:ext cx="4312920" cy="235845"/>
          </a:xfrm>
          <a:prstGeom prst="roundRect">
            <a:avLst>
              <a:gd name="adj" fmla="val 18308"/>
            </a:avLst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453" tIns="55726" rIns="111453" bIns="55726" rtlCol="0" anchor="ctr"/>
          <a:lstStyle/>
          <a:p>
            <a:pPr algn="ctr"/>
            <a:endParaRPr lang="zh-CN" altLang="en-US" sz="2195"/>
          </a:p>
        </p:txBody>
      </p:sp>
      <p:sp>
        <p:nvSpPr>
          <p:cNvPr id="18" name="常用图形-18" hidden="1"/>
          <p:cNvSpPr/>
          <p:nvPr/>
        </p:nvSpPr>
        <p:spPr>
          <a:xfrm>
            <a:off x="3504722" y="508168"/>
            <a:ext cx="5182556" cy="1128203"/>
          </a:xfrm>
          <a:prstGeom prst="rect">
            <a:avLst/>
          </a:prstGeom>
        </p:spPr>
        <p:txBody>
          <a:bodyPr wrap="square" lIns="111453" tIns="55726" rIns="111453" bIns="55726">
            <a:spAutoFit/>
          </a:bodyPr>
          <a:lstStyle/>
          <a:p>
            <a:pPr algn="ctr"/>
            <a:r>
              <a:rPr lang="zh-CN" altLang="en-US" sz="6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rPr>
              <a:t>灭绝的概念</a:t>
            </a:r>
          </a:p>
        </p:txBody>
      </p:sp>
      <p:sp>
        <p:nvSpPr>
          <p:cNvPr id="19" name="矩形 18"/>
          <p:cNvSpPr/>
          <p:nvPr/>
        </p:nvSpPr>
        <p:spPr>
          <a:xfrm>
            <a:off x="2045970" y="1571945"/>
            <a:ext cx="8100060" cy="911413"/>
          </a:xfrm>
          <a:prstGeom prst="rect">
            <a:avLst/>
          </a:prstGeom>
        </p:spPr>
        <p:txBody>
          <a:bodyPr wrap="square" lIns="111453" tIns="55726" rIns="111453" bIns="55726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CN" altLang="en-US" sz="2435" dirty="0">
                <a:solidFill>
                  <a:srgbClr val="000000"/>
                </a:solidFill>
              </a:rPr>
              <a:t>当一个物种不再有活的个体存在于这个世界时，即被认为该物种灭绝了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136081" y="2824912"/>
            <a:ext cx="9919839" cy="3125875"/>
            <a:chOff x="1114861" y="2922082"/>
            <a:chExt cx="9919839" cy="3125875"/>
          </a:xfrm>
        </p:grpSpPr>
        <p:grpSp>
          <p:nvGrpSpPr>
            <p:cNvPr id="7" name="组合 6"/>
            <p:cNvGrpSpPr/>
            <p:nvPr/>
          </p:nvGrpSpPr>
          <p:grpSpPr>
            <a:xfrm>
              <a:off x="1114861" y="2922082"/>
              <a:ext cx="3016672" cy="3125875"/>
              <a:chOff x="968811" y="2922082"/>
              <a:chExt cx="3016672" cy="3125875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111463" y="3858576"/>
                <a:ext cx="2733462" cy="2189381"/>
                <a:chOff x="1111463" y="3858576"/>
                <a:chExt cx="2733462" cy="2189381"/>
              </a:xfrm>
            </p:grpSpPr>
            <p:sp>
              <p:nvSpPr>
                <p:cNvPr id="86" name="Rounded Rectangle 2--"/>
                <p:cNvSpPr/>
                <p:nvPr/>
              </p:nvSpPr>
              <p:spPr>
                <a:xfrm>
                  <a:off x="1235924" y="3946491"/>
                  <a:ext cx="2484540" cy="2101466"/>
                </a:xfrm>
                <a:prstGeom prst="roundRect">
                  <a:avLst>
                    <a:gd name="adj" fmla="val 5419"/>
                  </a:avLst>
                </a:prstGeom>
                <a:solidFill>
                  <a:schemeClr val="bg1">
                    <a:alpha val="12000"/>
                  </a:schemeClr>
                </a:solidFill>
                <a:ln>
                  <a:noFill/>
                </a:ln>
                <a:effectLst>
                  <a:outerShdw blurRad="279400" dist="647700" dir="5400000" sx="79000" sy="79000" algn="t" rotWithShape="0">
                    <a:schemeClr val="accent1">
                      <a:lumMod val="50000"/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Rounded Rectangle 2-"/>
                <p:cNvSpPr/>
                <p:nvPr/>
              </p:nvSpPr>
              <p:spPr>
                <a:xfrm>
                  <a:off x="1111463" y="3858576"/>
                  <a:ext cx="2733462" cy="2101466"/>
                </a:xfrm>
                <a:prstGeom prst="roundRect">
                  <a:avLst>
                    <a:gd name="adj" fmla="val 5419"/>
                  </a:avLst>
                </a:prstGeom>
                <a:solidFill>
                  <a:schemeClr val="bg1">
                    <a:alpha val="25000"/>
                  </a:schemeClr>
                </a:solidFill>
                <a:ln>
                  <a:noFill/>
                </a:ln>
                <a:effectLst>
                  <a:outerShdw blurRad="279400" dist="647700" dir="5400000" sx="79000" sy="79000" algn="t" rotWithShape="0">
                    <a:schemeClr val="accent1">
                      <a:lumMod val="50000"/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5" name="Rounded Rectangle 2--"/>
              <p:cNvSpPr/>
              <p:nvPr/>
            </p:nvSpPr>
            <p:spPr>
              <a:xfrm>
                <a:off x="968811" y="3230256"/>
                <a:ext cx="3016672" cy="2648761"/>
              </a:xfrm>
              <a:prstGeom prst="roundRect">
                <a:avLst>
                  <a:gd name="adj" fmla="val 3002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279400" dist="647700" dir="5400000" sx="79000" sy="79000" algn="t" rotWithShape="0">
                  <a:schemeClr val="accent1">
                    <a:lumMod val="50000"/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1235921" y="3771072"/>
                <a:ext cx="2484543" cy="1395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dirty="0"/>
                  <a:t>如果一个物种仅有的个体在圈养或其他人类控制的条件下存活，即被认为是“野外灭绝”</a:t>
                </a:r>
              </a:p>
            </p:txBody>
          </p:sp>
          <p:sp>
            <p:nvSpPr>
              <p:cNvPr id="78" name="Rounded Rectangle 2--"/>
              <p:cNvSpPr/>
              <p:nvPr/>
            </p:nvSpPr>
            <p:spPr>
              <a:xfrm>
                <a:off x="1481350" y="2956609"/>
                <a:ext cx="1993688" cy="612843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15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Rounded Rectangle 2-"/>
              <p:cNvSpPr/>
              <p:nvPr/>
            </p:nvSpPr>
            <p:spPr>
              <a:xfrm>
                <a:off x="1458016" y="2951847"/>
                <a:ext cx="2040356" cy="61284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矩形: 圆角 80"/>
              <p:cNvSpPr/>
              <p:nvPr/>
            </p:nvSpPr>
            <p:spPr>
              <a:xfrm>
                <a:off x="1458016" y="2922082"/>
                <a:ext cx="2040356" cy="612843"/>
              </a:xfrm>
              <a:prstGeom prst="roundRect">
                <a:avLst>
                  <a:gd name="adj" fmla="val 50000"/>
                </a:avLst>
              </a:prstGeom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621850" y="2997671"/>
                <a:ext cx="17126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野外灭绝</a:t>
                </a:r>
                <a:endParaRPr lang="en-US" altLang="zh-CN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1248952" y="3195728"/>
                <a:ext cx="65552" cy="655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3646010" y="3195728"/>
                <a:ext cx="65552" cy="655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4566444" y="2922082"/>
              <a:ext cx="3016672" cy="3125875"/>
              <a:chOff x="968811" y="2922082"/>
              <a:chExt cx="3016672" cy="3125875"/>
            </a:xfrm>
          </p:grpSpPr>
          <p:grpSp>
            <p:nvGrpSpPr>
              <p:cNvPr id="94" name="组合 93"/>
              <p:cNvGrpSpPr/>
              <p:nvPr/>
            </p:nvGrpSpPr>
            <p:grpSpPr>
              <a:xfrm>
                <a:off x="1111463" y="3858576"/>
                <a:ext cx="2733462" cy="2189381"/>
                <a:chOff x="1111463" y="3858576"/>
                <a:chExt cx="2733462" cy="2189381"/>
              </a:xfrm>
            </p:grpSpPr>
            <p:sp>
              <p:nvSpPr>
                <p:cNvPr id="103" name="Rounded Rectangle 2--"/>
                <p:cNvSpPr/>
                <p:nvPr/>
              </p:nvSpPr>
              <p:spPr>
                <a:xfrm>
                  <a:off x="1235924" y="3946491"/>
                  <a:ext cx="2484540" cy="2101466"/>
                </a:xfrm>
                <a:prstGeom prst="roundRect">
                  <a:avLst>
                    <a:gd name="adj" fmla="val 5419"/>
                  </a:avLst>
                </a:prstGeom>
                <a:solidFill>
                  <a:schemeClr val="bg1">
                    <a:alpha val="12000"/>
                  </a:schemeClr>
                </a:solidFill>
                <a:ln>
                  <a:noFill/>
                </a:ln>
                <a:effectLst>
                  <a:outerShdw blurRad="279400" dist="647700" dir="5400000" sx="79000" sy="79000" algn="t" rotWithShape="0">
                    <a:schemeClr val="accent1">
                      <a:lumMod val="50000"/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" name="Rounded Rectangle 2-"/>
                <p:cNvSpPr/>
                <p:nvPr/>
              </p:nvSpPr>
              <p:spPr>
                <a:xfrm>
                  <a:off x="1111463" y="3858576"/>
                  <a:ext cx="2733462" cy="2101466"/>
                </a:xfrm>
                <a:prstGeom prst="roundRect">
                  <a:avLst>
                    <a:gd name="adj" fmla="val 5419"/>
                  </a:avLst>
                </a:prstGeom>
                <a:solidFill>
                  <a:schemeClr val="bg1">
                    <a:alpha val="25000"/>
                  </a:schemeClr>
                </a:solidFill>
                <a:ln>
                  <a:noFill/>
                </a:ln>
                <a:effectLst>
                  <a:outerShdw blurRad="279400" dist="647700" dir="5400000" sx="79000" sy="79000" algn="t" rotWithShape="0">
                    <a:schemeClr val="accent1">
                      <a:lumMod val="50000"/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5" name="Rounded Rectangle 2--"/>
              <p:cNvSpPr/>
              <p:nvPr/>
            </p:nvSpPr>
            <p:spPr>
              <a:xfrm>
                <a:off x="968811" y="3230256"/>
                <a:ext cx="3016672" cy="2648761"/>
              </a:xfrm>
              <a:prstGeom prst="roundRect">
                <a:avLst>
                  <a:gd name="adj" fmla="val 3002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279400" dist="647700" dir="5400000" sx="79000" sy="79000" algn="t" rotWithShape="0">
                  <a:schemeClr val="accent1">
                    <a:lumMod val="50000"/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1235921" y="3771072"/>
                <a:ext cx="2484543" cy="1727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dirty="0"/>
                  <a:t>如果一个物种在其曾生活过的某个地方再也没有被发现，但在世界其他地方仍有发现，即认为是“地方灭绝”</a:t>
                </a:r>
              </a:p>
            </p:txBody>
          </p:sp>
          <p:sp>
            <p:nvSpPr>
              <p:cNvPr id="97" name="Rounded Rectangle 2--"/>
              <p:cNvSpPr/>
              <p:nvPr/>
            </p:nvSpPr>
            <p:spPr>
              <a:xfrm>
                <a:off x="1481350" y="2956609"/>
                <a:ext cx="1993688" cy="612843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15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Rounded Rectangle 2-"/>
              <p:cNvSpPr/>
              <p:nvPr/>
            </p:nvSpPr>
            <p:spPr>
              <a:xfrm>
                <a:off x="1458016" y="2951847"/>
                <a:ext cx="2040356" cy="61284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矩形: 圆角 98"/>
              <p:cNvSpPr/>
              <p:nvPr/>
            </p:nvSpPr>
            <p:spPr>
              <a:xfrm>
                <a:off x="1458016" y="2922082"/>
                <a:ext cx="2040356" cy="612843"/>
              </a:xfrm>
              <a:prstGeom prst="roundRect">
                <a:avLst>
                  <a:gd name="adj" fmla="val 50000"/>
                </a:avLst>
              </a:prstGeom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1621850" y="2997671"/>
                <a:ext cx="17126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地方灭绝</a:t>
                </a:r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1248952" y="3195728"/>
                <a:ext cx="65552" cy="655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3646010" y="3195728"/>
                <a:ext cx="65552" cy="655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>
              <a:off x="8018028" y="2922082"/>
              <a:ext cx="3016672" cy="3125875"/>
              <a:chOff x="968811" y="2922082"/>
              <a:chExt cx="3016672" cy="3125875"/>
            </a:xfrm>
          </p:grpSpPr>
          <p:grpSp>
            <p:nvGrpSpPr>
              <p:cNvPr id="106" name="组合 105"/>
              <p:cNvGrpSpPr/>
              <p:nvPr/>
            </p:nvGrpSpPr>
            <p:grpSpPr>
              <a:xfrm>
                <a:off x="1111463" y="3858576"/>
                <a:ext cx="2733462" cy="2189381"/>
                <a:chOff x="1111463" y="3858576"/>
                <a:chExt cx="2733462" cy="2189381"/>
              </a:xfrm>
            </p:grpSpPr>
            <p:sp>
              <p:nvSpPr>
                <p:cNvPr id="115" name="Rounded Rectangle 2--"/>
                <p:cNvSpPr/>
                <p:nvPr/>
              </p:nvSpPr>
              <p:spPr>
                <a:xfrm>
                  <a:off x="1235924" y="3946491"/>
                  <a:ext cx="2484540" cy="2101466"/>
                </a:xfrm>
                <a:prstGeom prst="roundRect">
                  <a:avLst>
                    <a:gd name="adj" fmla="val 5419"/>
                  </a:avLst>
                </a:prstGeom>
                <a:solidFill>
                  <a:schemeClr val="bg1">
                    <a:alpha val="12000"/>
                  </a:schemeClr>
                </a:solidFill>
                <a:ln>
                  <a:noFill/>
                </a:ln>
                <a:effectLst>
                  <a:outerShdw blurRad="279400" dist="647700" dir="5400000" sx="79000" sy="79000" algn="t" rotWithShape="0">
                    <a:schemeClr val="accent1">
                      <a:lumMod val="50000"/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6" name="Rounded Rectangle 2-"/>
                <p:cNvSpPr/>
                <p:nvPr/>
              </p:nvSpPr>
              <p:spPr>
                <a:xfrm>
                  <a:off x="1111463" y="3858576"/>
                  <a:ext cx="2733462" cy="2101466"/>
                </a:xfrm>
                <a:prstGeom prst="roundRect">
                  <a:avLst>
                    <a:gd name="adj" fmla="val 5419"/>
                  </a:avLst>
                </a:prstGeom>
                <a:solidFill>
                  <a:schemeClr val="bg1">
                    <a:alpha val="25000"/>
                  </a:schemeClr>
                </a:solidFill>
                <a:ln>
                  <a:noFill/>
                </a:ln>
                <a:effectLst>
                  <a:outerShdw blurRad="279400" dist="647700" dir="5400000" sx="79000" sy="79000" algn="t" rotWithShape="0">
                    <a:schemeClr val="accent1">
                      <a:lumMod val="50000"/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7" name="Rounded Rectangle 2--"/>
              <p:cNvSpPr/>
              <p:nvPr/>
            </p:nvSpPr>
            <p:spPr>
              <a:xfrm>
                <a:off x="968811" y="3230256"/>
                <a:ext cx="3016672" cy="2648761"/>
              </a:xfrm>
              <a:prstGeom prst="roundRect">
                <a:avLst>
                  <a:gd name="adj" fmla="val 3002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279400" dist="647700" dir="5400000" sx="79000" sy="79000" algn="t" rotWithShape="0">
                  <a:schemeClr val="accent1">
                    <a:lumMod val="50000"/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1235921" y="3771072"/>
                <a:ext cx="2484543" cy="1727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dirty="0"/>
                  <a:t>如果一个物种虽然存在，但数量减少到对其它物种的影响可以忽略不计的地步，则被认为是“生态灭绝”</a:t>
                </a:r>
              </a:p>
            </p:txBody>
          </p:sp>
          <p:sp>
            <p:nvSpPr>
              <p:cNvPr id="109" name="Rounded Rectangle 2--"/>
              <p:cNvSpPr/>
              <p:nvPr/>
            </p:nvSpPr>
            <p:spPr>
              <a:xfrm>
                <a:off x="1481350" y="2956609"/>
                <a:ext cx="1993688" cy="612843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15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Rounded Rectangle 2-"/>
              <p:cNvSpPr/>
              <p:nvPr/>
            </p:nvSpPr>
            <p:spPr>
              <a:xfrm>
                <a:off x="1458016" y="2951847"/>
                <a:ext cx="2040356" cy="61284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矩形: 圆角 110"/>
              <p:cNvSpPr/>
              <p:nvPr/>
            </p:nvSpPr>
            <p:spPr>
              <a:xfrm>
                <a:off x="1458016" y="2922082"/>
                <a:ext cx="2040356" cy="612843"/>
              </a:xfrm>
              <a:prstGeom prst="roundRect">
                <a:avLst>
                  <a:gd name="adj" fmla="val 50000"/>
                </a:avLst>
              </a:prstGeom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1621850" y="2997671"/>
                <a:ext cx="17126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生态灭绝</a:t>
                </a: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1248952" y="3195728"/>
                <a:ext cx="65552" cy="655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3646010" y="3195728"/>
                <a:ext cx="65552" cy="655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" name="常用图形-18_矢量"/>
          <p:cNvGrpSpPr/>
          <p:nvPr/>
        </p:nvGrpSpPr>
        <p:grpSpPr>
          <a:xfrm>
            <a:off x="4167189" y="739459"/>
            <a:ext cx="3845419" cy="603504"/>
            <a:chOff x="4167189" y="739459"/>
            <a:chExt cx="3845419" cy="603504"/>
          </a:xfrm>
        </p:grpSpPr>
        <p:sp>
          <p:nvSpPr>
            <p:cNvPr id="59" name="任意多边形: 形状 58"/>
            <p:cNvSpPr/>
            <p:nvPr/>
          </p:nvSpPr>
          <p:spPr>
            <a:xfrm>
              <a:off x="4167189" y="757899"/>
              <a:ext cx="771587" cy="585064"/>
            </a:xfrm>
            <a:custGeom>
              <a:avLst/>
              <a:gdLst/>
              <a:ahLst/>
              <a:cxnLst/>
              <a:rect l="l" t="t" r="r" b="b"/>
              <a:pathLst>
                <a:path w="771587" h="585064">
                  <a:moveTo>
                    <a:pt x="67805" y="123216"/>
                  </a:moveTo>
                  <a:lnTo>
                    <a:pt x="219519" y="123216"/>
                  </a:lnTo>
                  <a:lnTo>
                    <a:pt x="222033" y="310973"/>
                  </a:lnTo>
                  <a:lnTo>
                    <a:pt x="86245" y="310973"/>
                  </a:lnTo>
                  <a:lnTo>
                    <a:pt x="86245" y="158420"/>
                  </a:lnTo>
                  <a:close/>
                  <a:moveTo>
                    <a:pt x="574077" y="121539"/>
                  </a:moveTo>
                  <a:lnTo>
                    <a:pt x="741717" y="121539"/>
                  </a:lnTo>
                  <a:lnTo>
                    <a:pt x="667956" y="310973"/>
                  </a:lnTo>
                  <a:lnTo>
                    <a:pt x="526300" y="310973"/>
                  </a:lnTo>
                  <a:lnTo>
                    <a:pt x="591680" y="151714"/>
                  </a:lnTo>
                  <a:close/>
                  <a:moveTo>
                    <a:pt x="79539" y="0"/>
                  </a:moveTo>
                  <a:lnTo>
                    <a:pt x="771587" y="0"/>
                  </a:lnTo>
                  <a:lnTo>
                    <a:pt x="771587" y="38867"/>
                  </a:lnTo>
                  <a:lnTo>
                    <a:pt x="765187" y="85497"/>
                  </a:lnTo>
                  <a:lnTo>
                    <a:pt x="486905" y="85497"/>
                  </a:lnTo>
                  <a:lnTo>
                    <a:pt x="465111" y="237211"/>
                  </a:lnTo>
                  <a:lnTo>
                    <a:pt x="696455" y="585064"/>
                  </a:lnTo>
                  <a:lnTo>
                    <a:pt x="519594" y="585064"/>
                  </a:lnTo>
                  <a:lnTo>
                    <a:pt x="375424" y="359588"/>
                  </a:lnTo>
                  <a:lnTo>
                    <a:pt x="175932" y="585064"/>
                  </a:lnTo>
                  <a:lnTo>
                    <a:pt x="0" y="585064"/>
                  </a:lnTo>
                  <a:lnTo>
                    <a:pt x="0" y="583083"/>
                  </a:lnTo>
                  <a:lnTo>
                    <a:pt x="309206" y="236373"/>
                  </a:lnTo>
                  <a:lnTo>
                    <a:pt x="330161" y="85497"/>
                  </a:lnTo>
                  <a:lnTo>
                    <a:pt x="67805" y="85497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8" name="任意多边形: 形状 57"/>
            <p:cNvSpPr/>
            <p:nvPr/>
          </p:nvSpPr>
          <p:spPr>
            <a:xfrm>
              <a:off x="4938714" y="740297"/>
              <a:ext cx="750099" cy="586740"/>
            </a:xfrm>
            <a:custGeom>
              <a:avLst/>
              <a:gdLst/>
              <a:ahLst/>
              <a:cxnLst/>
              <a:rect l="l" t="t" r="r" b="b"/>
              <a:pathLst>
                <a:path w="750099" h="586740">
                  <a:moveTo>
                    <a:pt x="258076" y="492023"/>
                  </a:moveTo>
                  <a:lnTo>
                    <a:pt x="246341" y="571652"/>
                  </a:lnTo>
                  <a:lnTo>
                    <a:pt x="23380" y="586740"/>
                  </a:lnTo>
                  <a:lnTo>
                    <a:pt x="34277" y="507111"/>
                  </a:lnTo>
                  <a:close/>
                  <a:moveTo>
                    <a:pt x="579107" y="251460"/>
                  </a:moveTo>
                  <a:lnTo>
                    <a:pt x="567372" y="332766"/>
                  </a:lnTo>
                  <a:lnTo>
                    <a:pt x="613473" y="332766"/>
                  </a:lnTo>
                  <a:lnTo>
                    <a:pt x="625207" y="251460"/>
                  </a:lnTo>
                  <a:close/>
                  <a:moveTo>
                    <a:pt x="434936" y="251460"/>
                  </a:moveTo>
                  <a:lnTo>
                    <a:pt x="423201" y="332766"/>
                  </a:lnTo>
                  <a:lnTo>
                    <a:pt x="472655" y="332766"/>
                  </a:lnTo>
                  <a:lnTo>
                    <a:pt x="484390" y="251460"/>
                  </a:lnTo>
                  <a:close/>
                  <a:moveTo>
                    <a:pt x="0" y="17602"/>
                  </a:moveTo>
                  <a:lnTo>
                    <a:pt x="5397" y="17602"/>
                  </a:lnTo>
                  <a:lnTo>
                    <a:pt x="0" y="56920"/>
                  </a:lnTo>
                  <a:close/>
                  <a:moveTo>
                    <a:pt x="402246" y="838"/>
                  </a:moveTo>
                  <a:lnTo>
                    <a:pt x="566534" y="838"/>
                  </a:lnTo>
                  <a:lnTo>
                    <a:pt x="542226" y="38557"/>
                  </a:lnTo>
                  <a:lnTo>
                    <a:pt x="736688" y="38557"/>
                  </a:lnTo>
                  <a:lnTo>
                    <a:pt x="725792" y="115672"/>
                  </a:lnTo>
                  <a:lnTo>
                    <a:pt x="691425" y="174346"/>
                  </a:lnTo>
                  <a:lnTo>
                    <a:pt x="750099" y="174346"/>
                  </a:lnTo>
                  <a:lnTo>
                    <a:pt x="716571" y="412394"/>
                  </a:lnTo>
                  <a:lnTo>
                    <a:pt x="412305" y="412394"/>
                  </a:lnTo>
                  <a:lnTo>
                    <a:pt x="398894" y="506273"/>
                  </a:lnTo>
                  <a:lnTo>
                    <a:pt x="678014" y="506273"/>
                  </a:lnTo>
                  <a:lnTo>
                    <a:pt x="723277" y="471907"/>
                  </a:lnTo>
                  <a:lnTo>
                    <a:pt x="707351" y="585902"/>
                  </a:lnTo>
                  <a:lnTo>
                    <a:pt x="277355" y="585902"/>
                  </a:lnTo>
                  <a:lnTo>
                    <a:pt x="335190" y="175184"/>
                  </a:lnTo>
                  <a:lnTo>
                    <a:pt x="350278" y="175184"/>
                  </a:lnTo>
                  <a:lnTo>
                    <a:pt x="350278" y="174346"/>
                  </a:lnTo>
                  <a:lnTo>
                    <a:pt x="558990" y="174346"/>
                  </a:lnTo>
                  <a:lnTo>
                    <a:pt x="596709" y="110642"/>
                  </a:lnTo>
                  <a:lnTo>
                    <a:pt x="496963" y="110642"/>
                  </a:lnTo>
                  <a:lnTo>
                    <a:pt x="466788" y="158420"/>
                  </a:lnTo>
                  <a:lnTo>
                    <a:pt x="339381" y="158420"/>
                  </a:lnTo>
                  <a:lnTo>
                    <a:pt x="419849" y="28499"/>
                  </a:lnTo>
                  <a:close/>
                  <a:moveTo>
                    <a:pt x="168389" y="0"/>
                  </a:moveTo>
                  <a:lnTo>
                    <a:pt x="341896" y="0"/>
                  </a:lnTo>
                  <a:lnTo>
                    <a:pt x="220357" y="189433"/>
                  </a:lnTo>
                  <a:lnTo>
                    <a:pt x="299986" y="189433"/>
                  </a:lnTo>
                  <a:lnTo>
                    <a:pt x="185153" y="333604"/>
                  </a:lnTo>
                  <a:lnTo>
                    <a:pt x="281546" y="333604"/>
                  </a:lnTo>
                  <a:lnTo>
                    <a:pt x="270649" y="413233"/>
                  </a:lnTo>
                  <a:lnTo>
                    <a:pt x="47688" y="413233"/>
                  </a:lnTo>
                  <a:lnTo>
                    <a:pt x="58584" y="333604"/>
                  </a:lnTo>
                  <a:lnTo>
                    <a:pt x="123126" y="269062"/>
                  </a:lnTo>
                  <a:lnTo>
                    <a:pt x="67805" y="269062"/>
                  </a:lnTo>
                  <a:lnTo>
                    <a:pt x="78701" y="189433"/>
                  </a:lnTo>
                  <a:lnTo>
                    <a:pt x="186829" y="19279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7" name="任意多边形: 形状 56"/>
            <p:cNvSpPr/>
            <p:nvPr/>
          </p:nvSpPr>
          <p:spPr>
            <a:xfrm>
              <a:off x="5726913" y="739459"/>
              <a:ext cx="740131" cy="589255"/>
            </a:xfrm>
            <a:custGeom>
              <a:avLst/>
              <a:gdLst/>
              <a:ahLst/>
              <a:cxnLst/>
              <a:rect l="l" t="t" r="r" b="b"/>
              <a:pathLst>
                <a:path w="740131" h="589255">
                  <a:moveTo>
                    <a:pt x="165964" y="366293"/>
                  </a:moveTo>
                  <a:lnTo>
                    <a:pt x="145847" y="509625"/>
                  </a:lnTo>
                  <a:lnTo>
                    <a:pt x="194463" y="509625"/>
                  </a:lnTo>
                  <a:lnTo>
                    <a:pt x="214580" y="366293"/>
                  </a:lnTo>
                  <a:close/>
                  <a:moveTo>
                    <a:pt x="196977" y="143332"/>
                  </a:moveTo>
                  <a:lnTo>
                    <a:pt x="176861" y="286664"/>
                  </a:lnTo>
                  <a:lnTo>
                    <a:pt x="225476" y="286664"/>
                  </a:lnTo>
                  <a:lnTo>
                    <a:pt x="245593" y="143332"/>
                  </a:lnTo>
                  <a:close/>
                  <a:moveTo>
                    <a:pt x="129921" y="0"/>
                  </a:moveTo>
                  <a:lnTo>
                    <a:pt x="321031" y="0"/>
                  </a:lnTo>
                  <a:lnTo>
                    <a:pt x="286665" y="63703"/>
                  </a:lnTo>
                  <a:lnTo>
                    <a:pt x="392278" y="63703"/>
                  </a:lnTo>
                  <a:lnTo>
                    <a:pt x="380543" y="148361"/>
                  </a:lnTo>
                  <a:lnTo>
                    <a:pt x="452628" y="22631"/>
                  </a:lnTo>
                  <a:lnTo>
                    <a:pt x="432511" y="0"/>
                  </a:lnTo>
                  <a:lnTo>
                    <a:pt x="623621" y="0"/>
                  </a:lnTo>
                  <a:lnTo>
                    <a:pt x="578358" y="79629"/>
                  </a:lnTo>
                  <a:lnTo>
                    <a:pt x="740131" y="79629"/>
                  </a:lnTo>
                  <a:lnTo>
                    <a:pt x="676428" y="532257"/>
                  </a:lnTo>
                  <a:cubicBezTo>
                    <a:pt x="674193" y="548462"/>
                    <a:pt x="666928" y="562013"/>
                    <a:pt x="654635" y="572910"/>
                  </a:cubicBezTo>
                  <a:cubicBezTo>
                    <a:pt x="642341" y="583806"/>
                    <a:pt x="628091" y="589255"/>
                    <a:pt x="611886" y="589255"/>
                  </a:cubicBezTo>
                  <a:lnTo>
                    <a:pt x="470231" y="589255"/>
                  </a:lnTo>
                  <a:lnTo>
                    <a:pt x="544830" y="509625"/>
                  </a:lnTo>
                  <a:lnTo>
                    <a:pt x="552374" y="454304"/>
                  </a:lnTo>
                  <a:lnTo>
                    <a:pt x="424130" y="454304"/>
                  </a:lnTo>
                  <a:lnTo>
                    <a:pt x="387249" y="263195"/>
                  </a:lnTo>
                  <a:lnTo>
                    <a:pt x="530581" y="263195"/>
                  </a:lnTo>
                  <a:lnTo>
                    <a:pt x="559080" y="410718"/>
                  </a:lnTo>
                  <a:lnTo>
                    <a:pt x="594284" y="159258"/>
                  </a:lnTo>
                  <a:lnTo>
                    <a:pt x="533095" y="159258"/>
                  </a:lnTo>
                  <a:lnTo>
                    <a:pt x="497053" y="222961"/>
                  </a:lnTo>
                  <a:lnTo>
                    <a:pt x="369647" y="222961"/>
                  </a:lnTo>
                  <a:lnTo>
                    <a:pt x="318516" y="589255"/>
                  </a:lnTo>
                  <a:lnTo>
                    <a:pt x="0" y="589255"/>
                  </a:lnTo>
                  <a:lnTo>
                    <a:pt x="73762" y="63703"/>
                  </a:lnTo>
                  <a:lnTo>
                    <a:pt x="127407" y="63703"/>
                  </a:lnTo>
                  <a:lnTo>
                    <a:pt x="150038" y="22631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6485865" y="739459"/>
              <a:ext cx="765277" cy="603504"/>
            </a:xfrm>
            <a:custGeom>
              <a:avLst/>
              <a:gdLst/>
              <a:ahLst/>
              <a:cxnLst/>
              <a:rect l="l" t="t" r="r" b="b"/>
              <a:pathLst>
                <a:path w="765277" h="603504">
                  <a:moveTo>
                    <a:pt x="358750" y="217932"/>
                  </a:moveTo>
                  <a:lnTo>
                    <a:pt x="351206" y="269900"/>
                  </a:lnTo>
                  <a:lnTo>
                    <a:pt x="396469" y="269900"/>
                  </a:lnTo>
                  <a:lnTo>
                    <a:pt x="404013" y="217932"/>
                  </a:lnTo>
                  <a:close/>
                  <a:moveTo>
                    <a:pt x="212903" y="199491"/>
                  </a:moveTo>
                  <a:lnTo>
                    <a:pt x="254813" y="199491"/>
                  </a:lnTo>
                  <a:lnTo>
                    <a:pt x="220447" y="525551"/>
                  </a:lnTo>
                  <a:lnTo>
                    <a:pt x="178537" y="525551"/>
                  </a:lnTo>
                  <a:close/>
                  <a:moveTo>
                    <a:pt x="62865" y="199491"/>
                  </a:moveTo>
                  <a:lnTo>
                    <a:pt x="105613" y="199491"/>
                  </a:lnTo>
                  <a:lnTo>
                    <a:pt x="41910" y="573329"/>
                  </a:lnTo>
                  <a:lnTo>
                    <a:pt x="0" y="573329"/>
                  </a:lnTo>
                  <a:close/>
                  <a:moveTo>
                    <a:pt x="376352" y="95555"/>
                  </a:moveTo>
                  <a:lnTo>
                    <a:pt x="368808" y="149199"/>
                  </a:lnTo>
                  <a:lnTo>
                    <a:pt x="414071" y="149199"/>
                  </a:lnTo>
                  <a:lnTo>
                    <a:pt x="421615" y="95555"/>
                  </a:lnTo>
                  <a:close/>
                  <a:moveTo>
                    <a:pt x="536448" y="17602"/>
                  </a:moveTo>
                  <a:lnTo>
                    <a:pt x="765277" y="17602"/>
                  </a:lnTo>
                  <a:lnTo>
                    <a:pt x="754380" y="93878"/>
                  </a:lnTo>
                  <a:lnTo>
                    <a:pt x="698221" y="93878"/>
                  </a:lnTo>
                  <a:lnTo>
                    <a:pt x="676428" y="250622"/>
                  </a:lnTo>
                  <a:lnTo>
                    <a:pt x="742645" y="250622"/>
                  </a:lnTo>
                  <a:lnTo>
                    <a:pt x="733425" y="316839"/>
                  </a:lnTo>
                  <a:lnTo>
                    <a:pt x="657149" y="316839"/>
                  </a:lnTo>
                  <a:lnTo>
                    <a:pt x="649605" y="334442"/>
                  </a:lnTo>
                  <a:lnTo>
                    <a:pt x="686486" y="334442"/>
                  </a:lnTo>
                  <a:lnTo>
                    <a:pt x="657149" y="542315"/>
                  </a:lnTo>
                  <a:lnTo>
                    <a:pt x="675589" y="542315"/>
                  </a:lnTo>
                  <a:lnTo>
                    <a:pt x="706603" y="506273"/>
                  </a:lnTo>
                  <a:lnTo>
                    <a:pt x="693191" y="601827"/>
                  </a:lnTo>
                  <a:lnTo>
                    <a:pt x="570814" y="601827"/>
                  </a:lnTo>
                  <a:lnTo>
                    <a:pt x="592607" y="444246"/>
                  </a:lnTo>
                  <a:lnTo>
                    <a:pt x="536448" y="603504"/>
                  </a:lnTo>
                  <a:lnTo>
                    <a:pt x="448437" y="603504"/>
                  </a:lnTo>
                  <a:lnTo>
                    <a:pt x="572491" y="316839"/>
                  </a:lnTo>
                  <a:lnTo>
                    <a:pt x="489509" y="316839"/>
                  </a:lnTo>
                  <a:lnTo>
                    <a:pt x="497053" y="260680"/>
                  </a:lnTo>
                  <a:lnTo>
                    <a:pt x="528066" y="119862"/>
                  </a:lnTo>
                  <a:lnTo>
                    <a:pt x="595122" y="119862"/>
                  </a:lnTo>
                  <a:lnTo>
                    <a:pt x="568300" y="250622"/>
                  </a:lnTo>
                  <a:lnTo>
                    <a:pt x="594284" y="250622"/>
                  </a:lnTo>
                  <a:lnTo>
                    <a:pt x="616077" y="93878"/>
                  </a:lnTo>
                  <a:lnTo>
                    <a:pt x="525552" y="93878"/>
                  </a:lnTo>
                  <a:close/>
                  <a:moveTo>
                    <a:pt x="300914" y="17602"/>
                  </a:moveTo>
                  <a:lnTo>
                    <a:pt x="516331" y="17602"/>
                  </a:lnTo>
                  <a:lnTo>
                    <a:pt x="471069" y="337794"/>
                  </a:lnTo>
                  <a:lnTo>
                    <a:pt x="341986" y="337794"/>
                  </a:lnTo>
                  <a:lnTo>
                    <a:pt x="322707" y="474421"/>
                  </a:lnTo>
                  <a:lnTo>
                    <a:pt x="367970" y="459334"/>
                  </a:lnTo>
                  <a:lnTo>
                    <a:pt x="365455" y="393116"/>
                  </a:lnTo>
                  <a:lnTo>
                    <a:pt x="440055" y="393116"/>
                  </a:lnTo>
                  <a:lnTo>
                    <a:pt x="445922" y="580034"/>
                  </a:lnTo>
                  <a:lnTo>
                    <a:pt x="372161" y="580034"/>
                  </a:lnTo>
                  <a:lnTo>
                    <a:pt x="370485" y="542315"/>
                  </a:lnTo>
                  <a:lnTo>
                    <a:pt x="220447" y="587578"/>
                  </a:lnTo>
                  <a:close/>
                  <a:moveTo>
                    <a:pt x="125730" y="0"/>
                  </a:moveTo>
                  <a:lnTo>
                    <a:pt x="232181" y="0"/>
                  </a:lnTo>
                  <a:lnTo>
                    <a:pt x="217932" y="98069"/>
                  </a:lnTo>
                  <a:lnTo>
                    <a:pt x="274930" y="98069"/>
                  </a:lnTo>
                  <a:lnTo>
                    <a:pt x="264033" y="177698"/>
                  </a:lnTo>
                  <a:lnTo>
                    <a:pt x="207036" y="177698"/>
                  </a:lnTo>
                  <a:lnTo>
                    <a:pt x="146685" y="603504"/>
                  </a:lnTo>
                  <a:lnTo>
                    <a:pt x="56998" y="603504"/>
                  </a:lnTo>
                  <a:lnTo>
                    <a:pt x="117348" y="177698"/>
                  </a:lnTo>
                  <a:lnTo>
                    <a:pt x="61189" y="177698"/>
                  </a:lnTo>
                  <a:lnTo>
                    <a:pt x="72085" y="98069"/>
                  </a:lnTo>
                  <a:lnTo>
                    <a:pt x="128245" y="98069"/>
                  </a:lnTo>
                  <a:lnTo>
                    <a:pt x="139141" y="24308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5" name="任意多边形: 形状 54"/>
            <p:cNvSpPr/>
            <p:nvPr/>
          </p:nvSpPr>
          <p:spPr>
            <a:xfrm>
              <a:off x="7267448" y="740297"/>
              <a:ext cx="745160" cy="587578"/>
            </a:xfrm>
            <a:custGeom>
              <a:avLst/>
              <a:gdLst/>
              <a:ahLst/>
              <a:cxnLst/>
              <a:rect l="l" t="t" r="r" b="b"/>
              <a:pathLst>
                <a:path w="745160" h="587578">
                  <a:moveTo>
                    <a:pt x="564108" y="396469"/>
                  </a:moveTo>
                  <a:lnTo>
                    <a:pt x="685647" y="396469"/>
                  </a:lnTo>
                  <a:lnTo>
                    <a:pt x="689839" y="585902"/>
                  </a:lnTo>
                  <a:lnTo>
                    <a:pt x="569138" y="585902"/>
                  </a:lnTo>
                  <a:close/>
                  <a:moveTo>
                    <a:pt x="58673" y="396469"/>
                  </a:moveTo>
                  <a:lnTo>
                    <a:pt x="179374" y="396469"/>
                  </a:lnTo>
                  <a:lnTo>
                    <a:pt x="121538" y="585902"/>
                  </a:lnTo>
                  <a:lnTo>
                    <a:pt x="0" y="585902"/>
                  </a:lnTo>
                  <a:close/>
                  <a:moveTo>
                    <a:pt x="196977" y="381381"/>
                  </a:moveTo>
                  <a:lnTo>
                    <a:pt x="341147" y="381381"/>
                  </a:lnTo>
                  <a:lnTo>
                    <a:pt x="323545" y="508787"/>
                  </a:lnTo>
                  <a:lnTo>
                    <a:pt x="520522" y="508787"/>
                  </a:lnTo>
                  <a:lnTo>
                    <a:pt x="550697" y="481965"/>
                  </a:lnTo>
                  <a:lnTo>
                    <a:pt x="536448" y="587578"/>
                  </a:lnTo>
                  <a:lnTo>
                    <a:pt x="168478" y="587578"/>
                  </a:lnTo>
                  <a:close/>
                  <a:moveTo>
                    <a:pt x="365455" y="371323"/>
                  </a:moveTo>
                  <a:lnTo>
                    <a:pt x="490347" y="371323"/>
                  </a:lnTo>
                  <a:lnTo>
                    <a:pt x="497891" y="485318"/>
                  </a:lnTo>
                  <a:lnTo>
                    <a:pt x="372999" y="485318"/>
                  </a:lnTo>
                  <a:close/>
                  <a:moveTo>
                    <a:pt x="109804" y="218770"/>
                  </a:moveTo>
                  <a:lnTo>
                    <a:pt x="673913" y="218770"/>
                  </a:lnTo>
                  <a:lnTo>
                    <a:pt x="663016" y="295046"/>
                  </a:lnTo>
                  <a:lnTo>
                    <a:pt x="575843" y="352882"/>
                  </a:lnTo>
                  <a:lnTo>
                    <a:pt x="393116" y="352882"/>
                  </a:lnTo>
                  <a:lnTo>
                    <a:pt x="479450" y="295885"/>
                  </a:lnTo>
                  <a:lnTo>
                    <a:pt x="98907" y="295885"/>
                  </a:lnTo>
                  <a:close/>
                  <a:moveTo>
                    <a:pt x="331927" y="110642"/>
                  </a:moveTo>
                  <a:lnTo>
                    <a:pt x="462686" y="110642"/>
                  </a:lnTo>
                  <a:lnTo>
                    <a:pt x="501244" y="191948"/>
                  </a:lnTo>
                  <a:lnTo>
                    <a:pt x="365455" y="191948"/>
                  </a:lnTo>
                  <a:close/>
                  <a:moveTo>
                    <a:pt x="201168" y="0"/>
                  </a:moveTo>
                  <a:lnTo>
                    <a:pt x="599313" y="0"/>
                  </a:lnTo>
                  <a:lnTo>
                    <a:pt x="745160" y="190271"/>
                  </a:lnTo>
                  <a:lnTo>
                    <a:pt x="575005" y="190271"/>
                  </a:lnTo>
                  <a:lnTo>
                    <a:pt x="499567" y="78791"/>
                  </a:lnTo>
                  <a:lnTo>
                    <a:pt x="326059" y="78791"/>
                  </a:lnTo>
                  <a:lnTo>
                    <a:pt x="219608" y="192786"/>
                  </a:lnTo>
                  <a:lnTo>
                    <a:pt x="57835" y="192786"/>
                  </a:lnTo>
                  <a:lnTo>
                    <a:pt x="220446" y="21793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任意多边形: 形状 131"/>
          <p:cNvSpPr/>
          <p:nvPr/>
        </p:nvSpPr>
        <p:spPr>
          <a:xfrm>
            <a:off x="6695949" y="2209008"/>
            <a:ext cx="3927807" cy="318008"/>
          </a:xfrm>
          <a:custGeom>
            <a:avLst/>
            <a:gdLst/>
            <a:ahLst/>
            <a:cxnLst/>
            <a:rect l="l" t="t" r="r" b="b"/>
            <a:pathLst>
              <a:path w="3927807" h="318008">
                <a:moveTo>
                  <a:pt x="3848305" y="86557"/>
                </a:moveTo>
                <a:cubicBezTo>
                  <a:pt x="3844290" y="86557"/>
                  <a:pt x="3841450" y="88192"/>
                  <a:pt x="3839786" y="91461"/>
                </a:cubicBezTo>
                <a:cubicBezTo>
                  <a:pt x="3838123" y="94731"/>
                  <a:pt x="3837291" y="101184"/>
                  <a:pt x="3837291" y="110821"/>
                </a:cubicBezTo>
                <a:lnTo>
                  <a:pt x="3837291" y="187569"/>
                </a:lnTo>
                <a:cubicBezTo>
                  <a:pt x="3837291" y="197780"/>
                  <a:pt x="3837922" y="204405"/>
                  <a:pt x="3839184" y="207445"/>
                </a:cubicBezTo>
                <a:cubicBezTo>
                  <a:pt x="3840446" y="210485"/>
                  <a:pt x="3843085" y="212005"/>
                  <a:pt x="3847100" y="212005"/>
                </a:cubicBezTo>
                <a:cubicBezTo>
                  <a:pt x="3851689" y="212005"/>
                  <a:pt x="3854672" y="210170"/>
                  <a:pt x="3856048" y="206499"/>
                </a:cubicBezTo>
                <a:cubicBezTo>
                  <a:pt x="3857425" y="202827"/>
                  <a:pt x="3858113" y="194510"/>
                  <a:pt x="3858113" y="181547"/>
                </a:cubicBezTo>
                <a:lnTo>
                  <a:pt x="3858113" y="110821"/>
                </a:lnTo>
                <a:cubicBezTo>
                  <a:pt x="3858113" y="100381"/>
                  <a:pt x="3857511" y="93727"/>
                  <a:pt x="3856306" y="90859"/>
                </a:cubicBezTo>
                <a:cubicBezTo>
                  <a:pt x="3855102" y="87991"/>
                  <a:pt x="3852434" y="86557"/>
                  <a:pt x="3848305" y="86557"/>
                </a:cubicBezTo>
                <a:close/>
                <a:moveTo>
                  <a:pt x="3657116" y="86557"/>
                </a:moveTo>
                <a:cubicBezTo>
                  <a:pt x="3652986" y="86557"/>
                  <a:pt x="3650233" y="88077"/>
                  <a:pt x="3648856" y="91117"/>
                </a:cubicBezTo>
                <a:cubicBezTo>
                  <a:pt x="3647480" y="94157"/>
                  <a:pt x="3646791" y="101528"/>
                  <a:pt x="3646791" y="113230"/>
                </a:cubicBezTo>
                <a:lnTo>
                  <a:pt x="3646791" y="216307"/>
                </a:lnTo>
                <a:cubicBezTo>
                  <a:pt x="3646791" y="227091"/>
                  <a:pt x="3647480" y="234118"/>
                  <a:pt x="3648856" y="237387"/>
                </a:cubicBezTo>
                <a:cubicBezTo>
                  <a:pt x="3650233" y="240657"/>
                  <a:pt x="3652929" y="242292"/>
                  <a:pt x="3656944" y="242292"/>
                </a:cubicBezTo>
                <a:cubicBezTo>
                  <a:pt x="3661074" y="242292"/>
                  <a:pt x="3663799" y="240800"/>
                  <a:pt x="3665118" y="237818"/>
                </a:cubicBezTo>
                <a:cubicBezTo>
                  <a:pt x="3666438" y="234835"/>
                  <a:pt x="3667097" y="228410"/>
                  <a:pt x="3667097" y="218544"/>
                </a:cubicBezTo>
                <a:lnTo>
                  <a:pt x="3667097" y="113230"/>
                </a:lnTo>
                <a:cubicBezTo>
                  <a:pt x="3667097" y="101528"/>
                  <a:pt x="3666466" y="94157"/>
                  <a:pt x="3665204" y="91117"/>
                </a:cubicBezTo>
                <a:cubicBezTo>
                  <a:pt x="3663942" y="88077"/>
                  <a:pt x="3661246" y="86557"/>
                  <a:pt x="3657116" y="86557"/>
                </a:cubicBezTo>
                <a:close/>
                <a:moveTo>
                  <a:pt x="3095486" y="86557"/>
                </a:moveTo>
                <a:cubicBezTo>
                  <a:pt x="3090667" y="86557"/>
                  <a:pt x="3087684" y="88020"/>
                  <a:pt x="3086537" y="90945"/>
                </a:cubicBezTo>
                <a:cubicBezTo>
                  <a:pt x="3085390" y="93871"/>
                  <a:pt x="3084816" y="101758"/>
                  <a:pt x="3084816" y="114606"/>
                </a:cubicBezTo>
                <a:lnTo>
                  <a:pt x="3084816" y="131299"/>
                </a:lnTo>
                <a:lnTo>
                  <a:pt x="3105122" y="131299"/>
                </a:lnTo>
                <a:lnTo>
                  <a:pt x="3105122" y="114606"/>
                </a:lnTo>
                <a:cubicBezTo>
                  <a:pt x="3105122" y="102790"/>
                  <a:pt x="3104491" y="95161"/>
                  <a:pt x="3103229" y="91720"/>
                </a:cubicBezTo>
                <a:cubicBezTo>
                  <a:pt x="3101967" y="88278"/>
                  <a:pt x="3099386" y="86557"/>
                  <a:pt x="3095486" y="86557"/>
                </a:cubicBezTo>
                <a:close/>
                <a:moveTo>
                  <a:pt x="2904986" y="86557"/>
                </a:moveTo>
                <a:cubicBezTo>
                  <a:pt x="2900167" y="86557"/>
                  <a:pt x="2897184" y="88020"/>
                  <a:pt x="2896037" y="90945"/>
                </a:cubicBezTo>
                <a:cubicBezTo>
                  <a:pt x="2894890" y="93871"/>
                  <a:pt x="2894316" y="101758"/>
                  <a:pt x="2894316" y="114606"/>
                </a:cubicBezTo>
                <a:lnTo>
                  <a:pt x="2894316" y="131299"/>
                </a:lnTo>
                <a:lnTo>
                  <a:pt x="2914622" y="131299"/>
                </a:lnTo>
                <a:lnTo>
                  <a:pt x="2914622" y="114606"/>
                </a:lnTo>
                <a:cubicBezTo>
                  <a:pt x="2914622" y="102790"/>
                  <a:pt x="2913991" y="95161"/>
                  <a:pt x="2912729" y="91720"/>
                </a:cubicBezTo>
                <a:cubicBezTo>
                  <a:pt x="2911467" y="88278"/>
                  <a:pt x="2908886" y="86557"/>
                  <a:pt x="2904986" y="86557"/>
                </a:cubicBezTo>
                <a:close/>
                <a:moveTo>
                  <a:pt x="2314264" y="86557"/>
                </a:moveTo>
                <a:cubicBezTo>
                  <a:pt x="2310134" y="86557"/>
                  <a:pt x="2307352" y="87848"/>
                  <a:pt x="2305918" y="90429"/>
                </a:cubicBezTo>
                <a:cubicBezTo>
                  <a:pt x="2304484" y="93010"/>
                  <a:pt x="2303766" y="98775"/>
                  <a:pt x="2303766" y="107723"/>
                </a:cubicBezTo>
                <a:lnTo>
                  <a:pt x="2303766" y="219577"/>
                </a:lnTo>
                <a:cubicBezTo>
                  <a:pt x="2303766" y="228869"/>
                  <a:pt x="2304455" y="234978"/>
                  <a:pt x="2305831" y="237904"/>
                </a:cubicBezTo>
                <a:cubicBezTo>
                  <a:pt x="2307208" y="240829"/>
                  <a:pt x="2309847" y="242292"/>
                  <a:pt x="2313747" y="242292"/>
                </a:cubicBezTo>
                <a:cubicBezTo>
                  <a:pt x="2318221" y="242292"/>
                  <a:pt x="2321204" y="240657"/>
                  <a:pt x="2322696" y="237387"/>
                </a:cubicBezTo>
                <a:cubicBezTo>
                  <a:pt x="2324187" y="234118"/>
                  <a:pt x="2324932" y="226116"/>
                  <a:pt x="2324932" y="213382"/>
                </a:cubicBezTo>
                <a:lnTo>
                  <a:pt x="2324932" y="107723"/>
                </a:lnTo>
                <a:cubicBezTo>
                  <a:pt x="2324932" y="99349"/>
                  <a:pt x="2324216" y="93727"/>
                  <a:pt x="2322782" y="90859"/>
                </a:cubicBezTo>
                <a:cubicBezTo>
                  <a:pt x="2321348" y="87991"/>
                  <a:pt x="2318508" y="86557"/>
                  <a:pt x="2314264" y="86557"/>
                </a:cubicBezTo>
                <a:close/>
                <a:moveTo>
                  <a:pt x="2123936" y="86557"/>
                </a:moveTo>
                <a:cubicBezTo>
                  <a:pt x="2119117" y="86557"/>
                  <a:pt x="2116134" y="88020"/>
                  <a:pt x="2114987" y="90945"/>
                </a:cubicBezTo>
                <a:cubicBezTo>
                  <a:pt x="2113840" y="93871"/>
                  <a:pt x="2113266" y="101758"/>
                  <a:pt x="2113266" y="114606"/>
                </a:cubicBezTo>
                <a:lnTo>
                  <a:pt x="2113266" y="131299"/>
                </a:lnTo>
                <a:lnTo>
                  <a:pt x="2133572" y="131299"/>
                </a:lnTo>
                <a:lnTo>
                  <a:pt x="2133572" y="114606"/>
                </a:lnTo>
                <a:cubicBezTo>
                  <a:pt x="2133572" y="102790"/>
                  <a:pt x="2132941" y="95161"/>
                  <a:pt x="2131679" y="91720"/>
                </a:cubicBezTo>
                <a:cubicBezTo>
                  <a:pt x="2130417" y="88278"/>
                  <a:pt x="2127836" y="86557"/>
                  <a:pt x="2123936" y="86557"/>
                </a:cubicBezTo>
                <a:close/>
                <a:moveTo>
                  <a:pt x="638036" y="86557"/>
                </a:moveTo>
                <a:cubicBezTo>
                  <a:pt x="633217" y="86557"/>
                  <a:pt x="630235" y="88020"/>
                  <a:pt x="629087" y="90945"/>
                </a:cubicBezTo>
                <a:cubicBezTo>
                  <a:pt x="627940" y="93871"/>
                  <a:pt x="627367" y="101758"/>
                  <a:pt x="627367" y="114606"/>
                </a:cubicBezTo>
                <a:lnTo>
                  <a:pt x="627367" y="131299"/>
                </a:lnTo>
                <a:lnTo>
                  <a:pt x="647672" y="131299"/>
                </a:lnTo>
                <a:lnTo>
                  <a:pt x="647672" y="114606"/>
                </a:lnTo>
                <a:cubicBezTo>
                  <a:pt x="647672" y="102790"/>
                  <a:pt x="647041" y="95161"/>
                  <a:pt x="645779" y="91720"/>
                </a:cubicBezTo>
                <a:cubicBezTo>
                  <a:pt x="644517" y="88278"/>
                  <a:pt x="641936" y="86557"/>
                  <a:pt x="638036" y="86557"/>
                </a:cubicBezTo>
                <a:close/>
                <a:moveTo>
                  <a:pt x="449084" y="86557"/>
                </a:moveTo>
                <a:cubicBezTo>
                  <a:pt x="444840" y="86557"/>
                  <a:pt x="442086" y="88134"/>
                  <a:pt x="440824" y="91289"/>
                </a:cubicBezTo>
                <a:cubicBezTo>
                  <a:pt x="439563" y="94444"/>
                  <a:pt x="438932" y="102389"/>
                  <a:pt x="438932" y="115123"/>
                </a:cubicBezTo>
                <a:lnTo>
                  <a:pt x="438932" y="213554"/>
                </a:lnTo>
                <a:cubicBezTo>
                  <a:pt x="438932" y="225829"/>
                  <a:pt x="439649" y="233688"/>
                  <a:pt x="441083" y="237129"/>
                </a:cubicBezTo>
                <a:cubicBezTo>
                  <a:pt x="442517" y="240571"/>
                  <a:pt x="445356" y="242292"/>
                  <a:pt x="449601" y="242292"/>
                </a:cubicBezTo>
                <a:cubicBezTo>
                  <a:pt x="453960" y="242292"/>
                  <a:pt x="456799" y="240514"/>
                  <a:pt x="458119" y="236957"/>
                </a:cubicBezTo>
                <a:cubicBezTo>
                  <a:pt x="459438" y="233401"/>
                  <a:pt x="460098" y="224854"/>
                  <a:pt x="460098" y="211317"/>
                </a:cubicBezTo>
                <a:lnTo>
                  <a:pt x="460098" y="115123"/>
                </a:lnTo>
                <a:cubicBezTo>
                  <a:pt x="460098" y="103306"/>
                  <a:pt x="459352" y="95591"/>
                  <a:pt x="457861" y="91978"/>
                </a:cubicBezTo>
                <a:cubicBezTo>
                  <a:pt x="456369" y="88364"/>
                  <a:pt x="453444" y="86557"/>
                  <a:pt x="449084" y="86557"/>
                </a:cubicBezTo>
                <a:close/>
                <a:moveTo>
                  <a:pt x="1388585" y="50248"/>
                </a:moveTo>
                <a:lnTo>
                  <a:pt x="1460172" y="50248"/>
                </a:lnTo>
                <a:lnTo>
                  <a:pt x="1460172" y="278601"/>
                </a:lnTo>
                <a:lnTo>
                  <a:pt x="1388585" y="278601"/>
                </a:lnTo>
                <a:close/>
                <a:moveTo>
                  <a:pt x="183505" y="50248"/>
                </a:moveTo>
                <a:lnTo>
                  <a:pt x="246617" y="50248"/>
                </a:lnTo>
                <a:lnTo>
                  <a:pt x="269461" y="204434"/>
                </a:lnTo>
                <a:lnTo>
                  <a:pt x="280603" y="50248"/>
                </a:lnTo>
                <a:lnTo>
                  <a:pt x="343499" y="50248"/>
                </a:lnTo>
                <a:lnTo>
                  <a:pt x="323634" y="215452"/>
                </a:lnTo>
                <a:cubicBezTo>
                  <a:pt x="320492" y="241605"/>
                  <a:pt x="317860" y="259443"/>
                  <a:pt x="315737" y="268965"/>
                </a:cubicBezTo>
                <a:cubicBezTo>
                  <a:pt x="313615" y="278486"/>
                  <a:pt x="310088" y="286345"/>
                  <a:pt x="305156" y="292540"/>
                </a:cubicBezTo>
                <a:cubicBezTo>
                  <a:pt x="300223" y="298735"/>
                  <a:pt x="293370" y="303295"/>
                  <a:pt x="284594" y="306220"/>
                </a:cubicBezTo>
                <a:cubicBezTo>
                  <a:pt x="275819" y="309146"/>
                  <a:pt x="261796" y="310608"/>
                  <a:pt x="242524" y="310608"/>
                </a:cubicBezTo>
                <a:lnTo>
                  <a:pt x="200369" y="310608"/>
                </a:lnTo>
                <a:lnTo>
                  <a:pt x="200369" y="274127"/>
                </a:lnTo>
                <a:cubicBezTo>
                  <a:pt x="211171" y="274127"/>
                  <a:pt x="218123" y="273582"/>
                  <a:pt x="221226" y="272492"/>
                </a:cubicBezTo>
                <a:cubicBezTo>
                  <a:pt x="224329" y="271402"/>
                  <a:pt x="225881" y="268965"/>
                  <a:pt x="225881" y="265179"/>
                </a:cubicBezTo>
                <a:cubicBezTo>
                  <a:pt x="225881" y="263343"/>
                  <a:pt x="224445" y="255370"/>
                  <a:pt x="221573" y="241259"/>
                </a:cubicBezTo>
                <a:close/>
                <a:moveTo>
                  <a:pt x="72447" y="47666"/>
                </a:moveTo>
                <a:lnTo>
                  <a:pt x="72447" y="109616"/>
                </a:lnTo>
                <a:cubicBezTo>
                  <a:pt x="80592" y="109616"/>
                  <a:pt x="86300" y="108498"/>
                  <a:pt x="89569" y="106260"/>
                </a:cubicBezTo>
                <a:cubicBezTo>
                  <a:pt x="92839" y="104023"/>
                  <a:pt x="94474" y="96767"/>
                  <a:pt x="94474" y="84492"/>
                </a:cubicBezTo>
                <a:lnTo>
                  <a:pt x="94474" y="69177"/>
                </a:lnTo>
                <a:cubicBezTo>
                  <a:pt x="94474" y="60343"/>
                  <a:pt x="92896" y="54550"/>
                  <a:pt x="89741" y="51796"/>
                </a:cubicBezTo>
                <a:cubicBezTo>
                  <a:pt x="86586" y="49043"/>
                  <a:pt x="80822" y="47666"/>
                  <a:pt x="72447" y="47666"/>
                </a:cubicBezTo>
                <a:close/>
                <a:moveTo>
                  <a:pt x="3815093" y="46118"/>
                </a:moveTo>
                <a:cubicBezTo>
                  <a:pt x="3823812" y="46118"/>
                  <a:pt x="3831756" y="47899"/>
                  <a:pt x="3838926" y="51463"/>
                </a:cubicBezTo>
                <a:cubicBezTo>
                  <a:pt x="3846096" y="55027"/>
                  <a:pt x="3852492" y="60372"/>
                  <a:pt x="3858113" y="67499"/>
                </a:cubicBezTo>
                <a:lnTo>
                  <a:pt x="3863104" y="50248"/>
                </a:lnTo>
                <a:lnTo>
                  <a:pt x="3927807" y="50248"/>
                </a:lnTo>
                <a:lnTo>
                  <a:pt x="3927807" y="226116"/>
                </a:lnTo>
                <a:cubicBezTo>
                  <a:pt x="3927807" y="249863"/>
                  <a:pt x="3927262" y="265207"/>
                  <a:pt x="3926172" y="272148"/>
                </a:cubicBezTo>
                <a:cubicBezTo>
                  <a:pt x="3925082" y="279089"/>
                  <a:pt x="3921210" y="286431"/>
                  <a:pt x="3914556" y="294175"/>
                </a:cubicBezTo>
                <a:cubicBezTo>
                  <a:pt x="3907903" y="301918"/>
                  <a:pt x="3898639" y="307826"/>
                  <a:pt x="3886765" y="311899"/>
                </a:cubicBezTo>
                <a:cubicBezTo>
                  <a:pt x="3874892" y="315972"/>
                  <a:pt x="3859949" y="318008"/>
                  <a:pt x="3841938" y="318008"/>
                </a:cubicBezTo>
                <a:cubicBezTo>
                  <a:pt x="3819796" y="318008"/>
                  <a:pt x="3802014" y="314251"/>
                  <a:pt x="3788592" y="306737"/>
                </a:cubicBezTo>
                <a:cubicBezTo>
                  <a:pt x="3775170" y="299222"/>
                  <a:pt x="3768229" y="284452"/>
                  <a:pt x="3767770" y="262425"/>
                </a:cubicBezTo>
                <a:lnTo>
                  <a:pt x="3835226" y="262425"/>
                </a:lnTo>
                <a:cubicBezTo>
                  <a:pt x="3835226" y="272521"/>
                  <a:pt x="3838898" y="277569"/>
                  <a:pt x="3846240" y="277569"/>
                </a:cubicBezTo>
                <a:cubicBezTo>
                  <a:pt x="3851517" y="277569"/>
                  <a:pt x="3855016" y="276018"/>
                  <a:pt x="3856737" y="272917"/>
                </a:cubicBezTo>
                <a:cubicBezTo>
                  <a:pt x="3858458" y="269816"/>
                  <a:pt x="3859318" y="263328"/>
                  <a:pt x="3859318" y="253453"/>
                </a:cubicBezTo>
                <a:lnTo>
                  <a:pt x="3859318" y="236226"/>
                </a:lnTo>
                <a:cubicBezTo>
                  <a:pt x="3853352" y="241632"/>
                  <a:pt x="3847072" y="245715"/>
                  <a:pt x="3840475" y="248476"/>
                </a:cubicBezTo>
                <a:cubicBezTo>
                  <a:pt x="3833878" y="251236"/>
                  <a:pt x="3826966" y="252617"/>
                  <a:pt x="3819739" y="252617"/>
                </a:cubicBezTo>
                <a:cubicBezTo>
                  <a:pt x="3807234" y="252617"/>
                  <a:pt x="3796938" y="250093"/>
                  <a:pt x="3788850" y="245045"/>
                </a:cubicBezTo>
                <a:cubicBezTo>
                  <a:pt x="3780762" y="239997"/>
                  <a:pt x="3775227" y="233372"/>
                  <a:pt x="3772244" y="225170"/>
                </a:cubicBezTo>
                <a:cubicBezTo>
                  <a:pt x="3769262" y="216967"/>
                  <a:pt x="3767770" y="205294"/>
                  <a:pt x="3767770" y="190151"/>
                </a:cubicBezTo>
                <a:lnTo>
                  <a:pt x="3767770" y="107207"/>
                </a:lnTo>
                <a:cubicBezTo>
                  <a:pt x="3767770" y="85525"/>
                  <a:pt x="3771671" y="69922"/>
                  <a:pt x="3779472" y="60400"/>
                </a:cubicBezTo>
                <a:cubicBezTo>
                  <a:pt x="3787273" y="50879"/>
                  <a:pt x="3799146" y="46118"/>
                  <a:pt x="3815093" y="46118"/>
                </a:cubicBezTo>
                <a:close/>
                <a:moveTo>
                  <a:pt x="3654707" y="46118"/>
                </a:moveTo>
                <a:cubicBezTo>
                  <a:pt x="3670310" y="46118"/>
                  <a:pt x="3683703" y="48441"/>
                  <a:pt x="3694888" y="53087"/>
                </a:cubicBezTo>
                <a:cubicBezTo>
                  <a:pt x="3706074" y="57733"/>
                  <a:pt x="3714707" y="63785"/>
                  <a:pt x="3720787" y="71242"/>
                </a:cubicBezTo>
                <a:cubicBezTo>
                  <a:pt x="3726867" y="78699"/>
                  <a:pt x="3731026" y="86385"/>
                  <a:pt x="3733263" y="94301"/>
                </a:cubicBezTo>
                <a:cubicBezTo>
                  <a:pt x="3735500" y="102217"/>
                  <a:pt x="3736618" y="114262"/>
                  <a:pt x="3736618" y="130438"/>
                </a:cubicBezTo>
                <a:lnTo>
                  <a:pt x="3736618" y="186365"/>
                </a:lnTo>
                <a:cubicBezTo>
                  <a:pt x="3736618" y="206900"/>
                  <a:pt x="3735586" y="221957"/>
                  <a:pt x="3733521" y="231537"/>
                </a:cubicBezTo>
                <a:cubicBezTo>
                  <a:pt x="3731456" y="241116"/>
                  <a:pt x="3727039" y="250064"/>
                  <a:pt x="3720270" y="258381"/>
                </a:cubicBezTo>
                <a:cubicBezTo>
                  <a:pt x="3713502" y="266699"/>
                  <a:pt x="3704812" y="272836"/>
                  <a:pt x="3694200" y="276794"/>
                </a:cubicBezTo>
                <a:cubicBezTo>
                  <a:pt x="3683588" y="280752"/>
                  <a:pt x="3671399" y="282731"/>
                  <a:pt x="3657632" y="282731"/>
                </a:cubicBezTo>
                <a:cubicBezTo>
                  <a:pt x="3642260" y="282731"/>
                  <a:pt x="3629239" y="281039"/>
                  <a:pt x="3618570" y="277655"/>
                </a:cubicBezTo>
                <a:cubicBezTo>
                  <a:pt x="3607901" y="274270"/>
                  <a:pt x="3599612" y="269165"/>
                  <a:pt x="3593704" y="262339"/>
                </a:cubicBezTo>
                <a:cubicBezTo>
                  <a:pt x="3587796" y="255513"/>
                  <a:pt x="3583580" y="247253"/>
                  <a:pt x="3581056" y="237559"/>
                </a:cubicBezTo>
                <a:cubicBezTo>
                  <a:pt x="3578532" y="227865"/>
                  <a:pt x="3577270" y="213324"/>
                  <a:pt x="3577270" y="193937"/>
                </a:cubicBezTo>
                <a:lnTo>
                  <a:pt x="3577270" y="135428"/>
                </a:lnTo>
                <a:cubicBezTo>
                  <a:pt x="3577270" y="114205"/>
                  <a:pt x="3579564" y="97628"/>
                  <a:pt x="3584153" y="85697"/>
                </a:cubicBezTo>
                <a:cubicBezTo>
                  <a:pt x="3588742" y="73766"/>
                  <a:pt x="3597002" y="64186"/>
                  <a:pt x="3608933" y="56959"/>
                </a:cubicBezTo>
                <a:cubicBezTo>
                  <a:pt x="3620864" y="49731"/>
                  <a:pt x="3636122" y="46118"/>
                  <a:pt x="3654707" y="46118"/>
                </a:cubicBezTo>
                <a:close/>
                <a:moveTo>
                  <a:pt x="3556634" y="46118"/>
                </a:moveTo>
                <a:lnTo>
                  <a:pt x="3556634" y="126480"/>
                </a:lnTo>
                <a:cubicBezTo>
                  <a:pt x="3543900" y="126480"/>
                  <a:pt x="3534550" y="128201"/>
                  <a:pt x="3528584" y="131643"/>
                </a:cubicBezTo>
                <a:cubicBezTo>
                  <a:pt x="3522619" y="135084"/>
                  <a:pt x="3518948" y="139874"/>
                  <a:pt x="3517571" y="146012"/>
                </a:cubicBezTo>
                <a:cubicBezTo>
                  <a:pt x="3516195" y="152149"/>
                  <a:pt x="3515506" y="166289"/>
                  <a:pt x="3515506" y="188430"/>
                </a:cubicBezTo>
                <a:lnTo>
                  <a:pt x="3515506" y="278601"/>
                </a:lnTo>
                <a:lnTo>
                  <a:pt x="3445985" y="278601"/>
                </a:lnTo>
                <a:lnTo>
                  <a:pt x="3445985" y="50248"/>
                </a:lnTo>
                <a:lnTo>
                  <a:pt x="3515506" y="50248"/>
                </a:lnTo>
                <a:lnTo>
                  <a:pt x="3512753" y="80276"/>
                </a:lnTo>
                <a:cubicBezTo>
                  <a:pt x="3522848" y="58769"/>
                  <a:pt x="3537475" y="47383"/>
                  <a:pt x="3556634" y="46118"/>
                </a:cubicBezTo>
                <a:close/>
                <a:moveTo>
                  <a:pt x="3092216" y="46118"/>
                </a:moveTo>
                <a:cubicBezTo>
                  <a:pt x="3111718" y="46118"/>
                  <a:pt x="3127808" y="49817"/>
                  <a:pt x="3140485" y="57217"/>
                </a:cubicBezTo>
                <a:cubicBezTo>
                  <a:pt x="3153162" y="64617"/>
                  <a:pt x="3162052" y="74425"/>
                  <a:pt x="3167158" y="86643"/>
                </a:cubicBezTo>
                <a:cubicBezTo>
                  <a:pt x="3172263" y="98861"/>
                  <a:pt x="3174816" y="116040"/>
                  <a:pt x="3174816" y="138182"/>
                </a:cubicBezTo>
                <a:lnTo>
                  <a:pt x="3174816" y="168468"/>
                </a:lnTo>
                <a:lnTo>
                  <a:pt x="3084816" y="168468"/>
                </a:lnTo>
                <a:lnTo>
                  <a:pt x="3084816" y="217856"/>
                </a:lnTo>
                <a:cubicBezTo>
                  <a:pt x="3084816" y="228181"/>
                  <a:pt x="3085562" y="234835"/>
                  <a:pt x="3087054" y="237818"/>
                </a:cubicBezTo>
                <a:cubicBezTo>
                  <a:pt x="3088545" y="240800"/>
                  <a:pt x="3091413" y="242292"/>
                  <a:pt x="3095658" y="242292"/>
                </a:cubicBezTo>
                <a:cubicBezTo>
                  <a:pt x="3100935" y="242292"/>
                  <a:pt x="3104462" y="240313"/>
                  <a:pt x="3106240" y="236355"/>
                </a:cubicBezTo>
                <a:cubicBezTo>
                  <a:pt x="3108019" y="232397"/>
                  <a:pt x="3108908" y="224739"/>
                  <a:pt x="3108908" y="213382"/>
                </a:cubicBezTo>
                <a:lnTo>
                  <a:pt x="3108908" y="183267"/>
                </a:lnTo>
                <a:lnTo>
                  <a:pt x="3174816" y="183267"/>
                </a:lnTo>
                <a:lnTo>
                  <a:pt x="3174816" y="200132"/>
                </a:lnTo>
                <a:cubicBezTo>
                  <a:pt x="3174816" y="214242"/>
                  <a:pt x="3173926" y="225083"/>
                  <a:pt x="3172148" y="232655"/>
                </a:cubicBezTo>
                <a:cubicBezTo>
                  <a:pt x="3170370" y="240227"/>
                  <a:pt x="3166212" y="248315"/>
                  <a:pt x="3159672" y="256919"/>
                </a:cubicBezTo>
                <a:cubicBezTo>
                  <a:pt x="3153133" y="265523"/>
                  <a:pt x="3144844" y="271976"/>
                  <a:pt x="3134806" y="276278"/>
                </a:cubicBezTo>
                <a:cubicBezTo>
                  <a:pt x="3124768" y="280580"/>
                  <a:pt x="3112178" y="282731"/>
                  <a:pt x="3097034" y="282731"/>
                </a:cubicBezTo>
                <a:cubicBezTo>
                  <a:pt x="3082350" y="282731"/>
                  <a:pt x="3069386" y="280609"/>
                  <a:pt x="3058144" y="276364"/>
                </a:cubicBezTo>
                <a:cubicBezTo>
                  <a:pt x="3046901" y="272119"/>
                  <a:pt x="3038153" y="266297"/>
                  <a:pt x="3031901" y="258898"/>
                </a:cubicBezTo>
                <a:cubicBezTo>
                  <a:pt x="3025649" y="251498"/>
                  <a:pt x="3021318" y="243353"/>
                  <a:pt x="3018909" y="234462"/>
                </a:cubicBezTo>
                <a:cubicBezTo>
                  <a:pt x="3016500" y="225571"/>
                  <a:pt x="3015295" y="212636"/>
                  <a:pt x="3015295" y="195657"/>
                </a:cubicBezTo>
                <a:lnTo>
                  <a:pt x="3015295" y="129061"/>
                </a:lnTo>
                <a:cubicBezTo>
                  <a:pt x="3015295" y="109100"/>
                  <a:pt x="3017991" y="93354"/>
                  <a:pt x="3023383" y="81825"/>
                </a:cubicBezTo>
                <a:cubicBezTo>
                  <a:pt x="3028775" y="70295"/>
                  <a:pt x="3037608" y="61462"/>
                  <a:pt x="3049884" y="55324"/>
                </a:cubicBezTo>
                <a:cubicBezTo>
                  <a:pt x="3062159" y="49186"/>
                  <a:pt x="3076270" y="46118"/>
                  <a:pt x="3092216" y="46118"/>
                </a:cubicBezTo>
                <a:close/>
                <a:moveTo>
                  <a:pt x="2901716" y="46118"/>
                </a:moveTo>
                <a:cubicBezTo>
                  <a:pt x="2921219" y="46118"/>
                  <a:pt x="2937308" y="49817"/>
                  <a:pt x="2949985" y="57217"/>
                </a:cubicBezTo>
                <a:cubicBezTo>
                  <a:pt x="2962662" y="64617"/>
                  <a:pt x="2971553" y="74425"/>
                  <a:pt x="2976658" y="86643"/>
                </a:cubicBezTo>
                <a:cubicBezTo>
                  <a:pt x="2981763" y="98861"/>
                  <a:pt x="2984316" y="116040"/>
                  <a:pt x="2984316" y="138182"/>
                </a:cubicBezTo>
                <a:lnTo>
                  <a:pt x="2984316" y="168468"/>
                </a:lnTo>
                <a:lnTo>
                  <a:pt x="2894316" y="168468"/>
                </a:lnTo>
                <a:lnTo>
                  <a:pt x="2894316" y="217856"/>
                </a:lnTo>
                <a:cubicBezTo>
                  <a:pt x="2894316" y="228181"/>
                  <a:pt x="2895062" y="234835"/>
                  <a:pt x="2896554" y="237818"/>
                </a:cubicBezTo>
                <a:cubicBezTo>
                  <a:pt x="2898044" y="240800"/>
                  <a:pt x="2900913" y="242292"/>
                  <a:pt x="2905158" y="242292"/>
                </a:cubicBezTo>
                <a:cubicBezTo>
                  <a:pt x="2910434" y="242292"/>
                  <a:pt x="2913962" y="240313"/>
                  <a:pt x="2915740" y="236355"/>
                </a:cubicBezTo>
                <a:cubicBezTo>
                  <a:pt x="2917519" y="232397"/>
                  <a:pt x="2918408" y="224739"/>
                  <a:pt x="2918408" y="213382"/>
                </a:cubicBezTo>
                <a:lnTo>
                  <a:pt x="2918408" y="183267"/>
                </a:lnTo>
                <a:lnTo>
                  <a:pt x="2984316" y="183267"/>
                </a:lnTo>
                <a:lnTo>
                  <a:pt x="2984316" y="200132"/>
                </a:lnTo>
                <a:cubicBezTo>
                  <a:pt x="2984316" y="214242"/>
                  <a:pt x="2983426" y="225083"/>
                  <a:pt x="2981648" y="232655"/>
                </a:cubicBezTo>
                <a:cubicBezTo>
                  <a:pt x="2979870" y="240227"/>
                  <a:pt x="2975712" y="248315"/>
                  <a:pt x="2969172" y="256919"/>
                </a:cubicBezTo>
                <a:cubicBezTo>
                  <a:pt x="2962633" y="265523"/>
                  <a:pt x="2954345" y="271976"/>
                  <a:pt x="2944306" y="276278"/>
                </a:cubicBezTo>
                <a:cubicBezTo>
                  <a:pt x="2934268" y="280580"/>
                  <a:pt x="2921678" y="282731"/>
                  <a:pt x="2906534" y="282731"/>
                </a:cubicBezTo>
                <a:cubicBezTo>
                  <a:pt x="2891850" y="282731"/>
                  <a:pt x="2878886" y="280609"/>
                  <a:pt x="2867644" y="276364"/>
                </a:cubicBezTo>
                <a:cubicBezTo>
                  <a:pt x="2856401" y="272119"/>
                  <a:pt x="2847654" y="266297"/>
                  <a:pt x="2841401" y="258898"/>
                </a:cubicBezTo>
                <a:cubicBezTo>
                  <a:pt x="2835148" y="251498"/>
                  <a:pt x="2830818" y="243353"/>
                  <a:pt x="2828409" y="234462"/>
                </a:cubicBezTo>
                <a:cubicBezTo>
                  <a:pt x="2826000" y="225571"/>
                  <a:pt x="2824795" y="212636"/>
                  <a:pt x="2824795" y="195657"/>
                </a:cubicBezTo>
                <a:lnTo>
                  <a:pt x="2824795" y="129061"/>
                </a:lnTo>
                <a:cubicBezTo>
                  <a:pt x="2824795" y="109100"/>
                  <a:pt x="2827491" y="93354"/>
                  <a:pt x="2832883" y="81825"/>
                </a:cubicBezTo>
                <a:cubicBezTo>
                  <a:pt x="2838275" y="70295"/>
                  <a:pt x="2847108" y="61462"/>
                  <a:pt x="2859384" y="55324"/>
                </a:cubicBezTo>
                <a:cubicBezTo>
                  <a:pt x="2871659" y="49186"/>
                  <a:pt x="2885770" y="46118"/>
                  <a:pt x="2901716" y="46118"/>
                </a:cubicBezTo>
                <a:close/>
                <a:moveTo>
                  <a:pt x="2804159" y="46118"/>
                </a:moveTo>
                <a:lnTo>
                  <a:pt x="2804159" y="126480"/>
                </a:lnTo>
                <a:cubicBezTo>
                  <a:pt x="2791425" y="126480"/>
                  <a:pt x="2782075" y="128201"/>
                  <a:pt x="2776110" y="131643"/>
                </a:cubicBezTo>
                <a:cubicBezTo>
                  <a:pt x="2770144" y="135084"/>
                  <a:pt x="2766473" y="139874"/>
                  <a:pt x="2765096" y="146012"/>
                </a:cubicBezTo>
                <a:cubicBezTo>
                  <a:pt x="2763720" y="152149"/>
                  <a:pt x="2763031" y="166289"/>
                  <a:pt x="2763031" y="188430"/>
                </a:cubicBezTo>
                <a:lnTo>
                  <a:pt x="2763031" y="278601"/>
                </a:lnTo>
                <a:lnTo>
                  <a:pt x="2693510" y="278601"/>
                </a:lnTo>
                <a:lnTo>
                  <a:pt x="2693510" y="50248"/>
                </a:lnTo>
                <a:lnTo>
                  <a:pt x="2763031" y="50248"/>
                </a:lnTo>
                <a:lnTo>
                  <a:pt x="2760278" y="80276"/>
                </a:lnTo>
                <a:cubicBezTo>
                  <a:pt x="2770373" y="58769"/>
                  <a:pt x="2785000" y="47383"/>
                  <a:pt x="2804159" y="46118"/>
                </a:cubicBezTo>
                <a:close/>
                <a:moveTo>
                  <a:pt x="2120666" y="46118"/>
                </a:moveTo>
                <a:cubicBezTo>
                  <a:pt x="2140169" y="46118"/>
                  <a:pt x="2156258" y="49817"/>
                  <a:pt x="2168935" y="57217"/>
                </a:cubicBezTo>
                <a:cubicBezTo>
                  <a:pt x="2181612" y="64617"/>
                  <a:pt x="2190503" y="74425"/>
                  <a:pt x="2195608" y="86643"/>
                </a:cubicBezTo>
                <a:cubicBezTo>
                  <a:pt x="2200713" y="98861"/>
                  <a:pt x="2203266" y="116040"/>
                  <a:pt x="2203266" y="138182"/>
                </a:cubicBezTo>
                <a:lnTo>
                  <a:pt x="2203266" y="168468"/>
                </a:lnTo>
                <a:lnTo>
                  <a:pt x="2113266" y="168468"/>
                </a:lnTo>
                <a:lnTo>
                  <a:pt x="2113266" y="217856"/>
                </a:lnTo>
                <a:cubicBezTo>
                  <a:pt x="2113266" y="228181"/>
                  <a:pt x="2114012" y="234835"/>
                  <a:pt x="2115504" y="237818"/>
                </a:cubicBezTo>
                <a:cubicBezTo>
                  <a:pt x="2116995" y="240800"/>
                  <a:pt x="2119863" y="242292"/>
                  <a:pt x="2124108" y="242292"/>
                </a:cubicBezTo>
                <a:cubicBezTo>
                  <a:pt x="2129385" y="242292"/>
                  <a:pt x="2132912" y="240313"/>
                  <a:pt x="2134691" y="236355"/>
                </a:cubicBezTo>
                <a:cubicBezTo>
                  <a:pt x="2136469" y="232397"/>
                  <a:pt x="2137358" y="224739"/>
                  <a:pt x="2137358" y="213382"/>
                </a:cubicBezTo>
                <a:lnTo>
                  <a:pt x="2137358" y="183267"/>
                </a:lnTo>
                <a:lnTo>
                  <a:pt x="2203266" y="183267"/>
                </a:lnTo>
                <a:lnTo>
                  <a:pt x="2203266" y="200132"/>
                </a:lnTo>
                <a:cubicBezTo>
                  <a:pt x="2203266" y="214242"/>
                  <a:pt x="2202376" y="225083"/>
                  <a:pt x="2200598" y="232655"/>
                </a:cubicBezTo>
                <a:cubicBezTo>
                  <a:pt x="2198820" y="240227"/>
                  <a:pt x="2194662" y="248315"/>
                  <a:pt x="2188122" y="256919"/>
                </a:cubicBezTo>
                <a:cubicBezTo>
                  <a:pt x="2181583" y="265523"/>
                  <a:pt x="2173294" y="271976"/>
                  <a:pt x="2163256" y="276278"/>
                </a:cubicBezTo>
                <a:cubicBezTo>
                  <a:pt x="2153218" y="280580"/>
                  <a:pt x="2140628" y="282731"/>
                  <a:pt x="2125484" y="282731"/>
                </a:cubicBezTo>
                <a:cubicBezTo>
                  <a:pt x="2110800" y="282731"/>
                  <a:pt x="2097836" y="280609"/>
                  <a:pt x="2086594" y="276364"/>
                </a:cubicBezTo>
                <a:cubicBezTo>
                  <a:pt x="2075351" y="272119"/>
                  <a:pt x="2066603" y="266297"/>
                  <a:pt x="2060351" y="258898"/>
                </a:cubicBezTo>
                <a:cubicBezTo>
                  <a:pt x="2054098" y="251498"/>
                  <a:pt x="2049768" y="243353"/>
                  <a:pt x="2047359" y="234462"/>
                </a:cubicBezTo>
                <a:cubicBezTo>
                  <a:pt x="2044950" y="225571"/>
                  <a:pt x="2043745" y="212636"/>
                  <a:pt x="2043745" y="195657"/>
                </a:cubicBezTo>
                <a:lnTo>
                  <a:pt x="2043745" y="129061"/>
                </a:lnTo>
                <a:cubicBezTo>
                  <a:pt x="2043745" y="109100"/>
                  <a:pt x="2046441" y="93354"/>
                  <a:pt x="2051833" y="81825"/>
                </a:cubicBezTo>
                <a:cubicBezTo>
                  <a:pt x="2057225" y="70295"/>
                  <a:pt x="2066058" y="61462"/>
                  <a:pt x="2078334" y="55324"/>
                </a:cubicBezTo>
                <a:cubicBezTo>
                  <a:pt x="2090609" y="49186"/>
                  <a:pt x="2104720" y="46118"/>
                  <a:pt x="2120666" y="46118"/>
                </a:cubicBezTo>
                <a:close/>
                <a:moveTo>
                  <a:pt x="1881783" y="46118"/>
                </a:moveTo>
                <a:cubicBezTo>
                  <a:pt x="1900368" y="46118"/>
                  <a:pt x="1914995" y="54736"/>
                  <a:pt x="1925664" y="71973"/>
                </a:cubicBezTo>
                <a:cubicBezTo>
                  <a:pt x="1931515" y="63355"/>
                  <a:pt x="1938111" y="56891"/>
                  <a:pt x="1945453" y="52581"/>
                </a:cubicBezTo>
                <a:cubicBezTo>
                  <a:pt x="1952796" y="48272"/>
                  <a:pt x="1960941" y="46118"/>
                  <a:pt x="1969889" y="46118"/>
                </a:cubicBezTo>
                <a:cubicBezTo>
                  <a:pt x="1981705" y="46118"/>
                  <a:pt x="1991486" y="48986"/>
                  <a:pt x="1999229" y="54722"/>
                </a:cubicBezTo>
                <a:cubicBezTo>
                  <a:pt x="2006973" y="60458"/>
                  <a:pt x="2011934" y="67485"/>
                  <a:pt x="2014114" y="75802"/>
                </a:cubicBezTo>
                <a:cubicBezTo>
                  <a:pt x="2016294" y="84119"/>
                  <a:pt x="2017384" y="97628"/>
                  <a:pt x="2017384" y="116327"/>
                </a:cubicBezTo>
                <a:lnTo>
                  <a:pt x="2017384" y="278601"/>
                </a:lnTo>
                <a:lnTo>
                  <a:pt x="1949928" y="278601"/>
                </a:lnTo>
                <a:lnTo>
                  <a:pt x="1949928" y="129750"/>
                </a:lnTo>
                <a:cubicBezTo>
                  <a:pt x="1949928" y="110247"/>
                  <a:pt x="1949268" y="98173"/>
                  <a:pt x="1947948" y="93526"/>
                </a:cubicBezTo>
                <a:cubicBezTo>
                  <a:pt x="1946629" y="88880"/>
                  <a:pt x="1943560" y="86557"/>
                  <a:pt x="1938742" y="86557"/>
                </a:cubicBezTo>
                <a:cubicBezTo>
                  <a:pt x="1933809" y="86557"/>
                  <a:pt x="1930626" y="88851"/>
                  <a:pt x="1929192" y="93440"/>
                </a:cubicBezTo>
                <a:cubicBezTo>
                  <a:pt x="1927758" y="98029"/>
                  <a:pt x="1927040" y="110132"/>
                  <a:pt x="1927040" y="129750"/>
                </a:cubicBezTo>
                <a:lnTo>
                  <a:pt x="1927040" y="278601"/>
                </a:lnTo>
                <a:lnTo>
                  <a:pt x="1859584" y="278601"/>
                </a:lnTo>
                <a:lnTo>
                  <a:pt x="1859584" y="133536"/>
                </a:lnTo>
                <a:cubicBezTo>
                  <a:pt x="1859584" y="111165"/>
                  <a:pt x="1859039" y="97742"/>
                  <a:pt x="1857949" y="93268"/>
                </a:cubicBezTo>
                <a:cubicBezTo>
                  <a:pt x="1856860" y="88794"/>
                  <a:pt x="1853848" y="86557"/>
                  <a:pt x="1848915" y="86557"/>
                </a:cubicBezTo>
                <a:cubicBezTo>
                  <a:pt x="1845818" y="86557"/>
                  <a:pt x="1843179" y="87733"/>
                  <a:pt x="1840999" y="90085"/>
                </a:cubicBezTo>
                <a:cubicBezTo>
                  <a:pt x="1838820" y="92437"/>
                  <a:pt x="1837615" y="95305"/>
                  <a:pt x="1837386" y="98689"/>
                </a:cubicBezTo>
                <a:cubicBezTo>
                  <a:pt x="1837156" y="102073"/>
                  <a:pt x="1837041" y="109272"/>
                  <a:pt x="1837041" y="120285"/>
                </a:cubicBezTo>
                <a:lnTo>
                  <a:pt x="1837041" y="278601"/>
                </a:lnTo>
                <a:lnTo>
                  <a:pt x="1769585" y="278601"/>
                </a:lnTo>
                <a:lnTo>
                  <a:pt x="1769585" y="50248"/>
                </a:lnTo>
                <a:lnTo>
                  <a:pt x="1838246" y="50248"/>
                </a:lnTo>
                <a:lnTo>
                  <a:pt x="1837041" y="71973"/>
                </a:lnTo>
                <a:cubicBezTo>
                  <a:pt x="1842433" y="63355"/>
                  <a:pt x="1848858" y="56891"/>
                  <a:pt x="1856315" y="52581"/>
                </a:cubicBezTo>
                <a:cubicBezTo>
                  <a:pt x="1863772" y="48272"/>
                  <a:pt x="1872261" y="46118"/>
                  <a:pt x="1881783" y="46118"/>
                </a:cubicBezTo>
                <a:close/>
                <a:moveTo>
                  <a:pt x="1605558" y="46118"/>
                </a:moveTo>
                <a:cubicBezTo>
                  <a:pt x="1624143" y="46118"/>
                  <a:pt x="1638770" y="54736"/>
                  <a:pt x="1649439" y="71973"/>
                </a:cubicBezTo>
                <a:cubicBezTo>
                  <a:pt x="1655290" y="63355"/>
                  <a:pt x="1661886" y="56891"/>
                  <a:pt x="1669229" y="52581"/>
                </a:cubicBezTo>
                <a:cubicBezTo>
                  <a:pt x="1676571" y="48272"/>
                  <a:pt x="1684716" y="46118"/>
                  <a:pt x="1693664" y="46118"/>
                </a:cubicBezTo>
                <a:cubicBezTo>
                  <a:pt x="1705480" y="46118"/>
                  <a:pt x="1715260" y="48986"/>
                  <a:pt x="1723004" y="54722"/>
                </a:cubicBezTo>
                <a:cubicBezTo>
                  <a:pt x="1730748" y="60458"/>
                  <a:pt x="1735710" y="67485"/>
                  <a:pt x="1737889" y="75802"/>
                </a:cubicBezTo>
                <a:cubicBezTo>
                  <a:pt x="1740069" y="84119"/>
                  <a:pt x="1741159" y="97628"/>
                  <a:pt x="1741159" y="116327"/>
                </a:cubicBezTo>
                <a:lnTo>
                  <a:pt x="1741159" y="278601"/>
                </a:lnTo>
                <a:lnTo>
                  <a:pt x="1673703" y="278601"/>
                </a:lnTo>
                <a:lnTo>
                  <a:pt x="1673703" y="129750"/>
                </a:lnTo>
                <a:cubicBezTo>
                  <a:pt x="1673703" y="110247"/>
                  <a:pt x="1673043" y="98173"/>
                  <a:pt x="1671724" y="93526"/>
                </a:cubicBezTo>
                <a:cubicBezTo>
                  <a:pt x="1670404" y="88880"/>
                  <a:pt x="1667336" y="86557"/>
                  <a:pt x="1662517" y="86557"/>
                </a:cubicBezTo>
                <a:cubicBezTo>
                  <a:pt x="1657584" y="86557"/>
                  <a:pt x="1654401" y="88851"/>
                  <a:pt x="1652967" y="93440"/>
                </a:cubicBezTo>
                <a:cubicBezTo>
                  <a:pt x="1651533" y="98029"/>
                  <a:pt x="1650816" y="110132"/>
                  <a:pt x="1650816" y="129750"/>
                </a:cubicBezTo>
                <a:lnTo>
                  <a:pt x="1650816" y="278601"/>
                </a:lnTo>
                <a:lnTo>
                  <a:pt x="1583359" y="278601"/>
                </a:lnTo>
                <a:lnTo>
                  <a:pt x="1583359" y="133536"/>
                </a:lnTo>
                <a:cubicBezTo>
                  <a:pt x="1583359" y="111165"/>
                  <a:pt x="1582814" y="97742"/>
                  <a:pt x="1581725" y="93268"/>
                </a:cubicBezTo>
                <a:cubicBezTo>
                  <a:pt x="1580635" y="88794"/>
                  <a:pt x="1577623" y="86557"/>
                  <a:pt x="1572690" y="86557"/>
                </a:cubicBezTo>
                <a:cubicBezTo>
                  <a:pt x="1569593" y="86557"/>
                  <a:pt x="1566954" y="87733"/>
                  <a:pt x="1564775" y="90085"/>
                </a:cubicBezTo>
                <a:cubicBezTo>
                  <a:pt x="1562595" y="92437"/>
                  <a:pt x="1561390" y="95305"/>
                  <a:pt x="1561161" y="98689"/>
                </a:cubicBezTo>
                <a:cubicBezTo>
                  <a:pt x="1560931" y="102073"/>
                  <a:pt x="1560817" y="109272"/>
                  <a:pt x="1560817" y="120285"/>
                </a:cubicBezTo>
                <a:lnTo>
                  <a:pt x="1560817" y="278601"/>
                </a:lnTo>
                <a:lnTo>
                  <a:pt x="1493360" y="278601"/>
                </a:lnTo>
                <a:lnTo>
                  <a:pt x="1493360" y="50248"/>
                </a:lnTo>
                <a:lnTo>
                  <a:pt x="1562021" y="50248"/>
                </a:lnTo>
                <a:lnTo>
                  <a:pt x="1560817" y="71973"/>
                </a:lnTo>
                <a:cubicBezTo>
                  <a:pt x="1566208" y="63355"/>
                  <a:pt x="1572633" y="56891"/>
                  <a:pt x="1580090" y="52581"/>
                </a:cubicBezTo>
                <a:cubicBezTo>
                  <a:pt x="1587547" y="48272"/>
                  <a:pt x="1596036" y="46118"/>
                  <a:pt x="1605558" y="46118"/>
                </a:cubicBezTo>
                <a:close/>
                <a:moveTo>
                  <a:pt x="1365884" y="46118"/>
                </a:moveTo>
                <a:lnTo>
                  <a:pt x="1365884" y="126480"/>
                </a:lnTo>
                <a:cubicBezTo>
                  <a:pt x="1353150" y="126480"/>
                  <a:pt x="1343800" y="128201"/>
                  <a:pt x="1337835" y="131643"/>
                </a:cubicBezTo>
                <a:cubicBezTo>
                  <a:pt x="1331869" y="135084"/>
                  <a:pt x="1328198" y="139874"/>
                  <a:pt x="1326822" y="146012"/>
                </a:cubicBezTo>
                <a:cubicBezTo>
                  <a:pt x="1325445" y="152149"/>
                  <a:pt x="1324757" y="166289"/>
                  <a:pt x="1324757" y="188430"/>
                </a:cubicBezTo>
                <a:lnTo>
                  <a:pt x="1324757" y="278601"/>
                </a:lnTo>
                <a:lnTo>
                  <a:pt x="1255235" y="278601"/>
                </a:lnTo>
                <a:lnTo>
                  <a:pt x="1255235" y="50248"/>
                </a:lnTo>
                <a:lnTo>
                  <a:pt x="1324757" y="50248"/>
                </a:lnTo>
                <a:lnTo>
                  <a:pt x="1322003" y="80276"/>
                </a:lnTo>
                <a:cubicBezTo>
                  <a:pt x="1332099" y="58769"/>
                  <a:pt x="1346726" y="47383"/>
                  <a:pt x="1365884" y="46118"/>
                </a:cubicBezTo>
                <a:close/>
                <a:moveTo>
                  <a:pt x="893378" y="46118"/>
                </a:moveTo>
                <a:cubicBezTo>
                  <a:pt x="908521" y="46118"/>
                  <a:pt x="921399" y="48039"/>
                  <a:pt x="932011" y="51882"/>
                </a:cubicBezTo>
                <a:cubicBezTo>
                  <a:pt x="942623" y="55726"/>
                  <a:pt x="950768" y="60802"/>
                  <a:pt x="956446" y="67112"/>
                </a:cubicBezTo>
                <a:cubicBezTo>
                  <a:pt x="962125" y="73421"/>
                  <a:pt x="965567" y="79272"/>
                  <a:pt x="966771" y="84664"/>
                </a:cubicBezTo>
                <a:cubicBezTo>
                  <a:pt x="967976" y="90056"/>
                  <a:pt x="968578" y="98488"/>
                  <a:pt x="968578" y="109960"/>
                </a:cubicBezTo>
                <a:lnTo>
                  <a:pt x="968578" y="123211"/>
                </a:lnTo>
                <a:lnTo>
                  <a:pt x="906973" y="123211"/>
                </a:lnTo>
                <a:lnTo>
                  <a:pt x="906973" y="110821"/>
                </a:lnTo>
                <a:cubicBezTo>
                  <a:pt x="906973" y="100266"/>
                  <a:pt x="906370" y="93584"/>
                  <a:pt x="905166" y="90773"/>
                </a:cubicBezTo>
                <a:cubicBezTo>
                  <a:pt x="903961" y="87962"/>
                  <a:pt x="900950" y="86557"/>
                  <a:pt x="896131" y="86557"/>
                </a:cubicBezTo>
                <a:cubicBezTo>
                  <a:pt x="892231" y="86557"/>
                  <a:pt x="889306" y="87848"/>
                  <a:pt x="887355" y="90429"/>
                </a:cubicBezTo>
                <a:cubicBezTo>
                  <a:pt x="885405" y="93010"/>
                  <a:pt x="884430" y="96882"/>
                  <a:pt x="884430" y="102044"/>
                </a:cubicBezTo>
                <a:cubicBezTo>
                  <a:pt x="884430" y="109042"/>
                  <a:pt x="884917" y="114176"/>
                  <a:pt x="885893" y="117446"/>
                </a:cubicBezTo>
                <a:cubicBezTo>
                  <a:pt x="886868" y="120715"/>
                  <a:pt x="889793" y="124300"/>
                  <a:pt x="894669" y="128201"/>
                </a:cubicBezTo>
                <a:cubicBezTo>
                  <a:pt x="899545" y="132102"/>
                  <a:pt x="909554" y="137780"/>
                  <a:pt x="924697" y="145237"/>
                </a:cubicBezTo>
                <a:cubicBezTo>
                  <a:pt x="944888" y="155103"/>
                  <a:pt x="958139" y="164396"/>
                  <a:pt x="964448" y="173115"/>
                </a:cubicBezTo>
                <a:cubicBezTo>
                  <a:pt x="970758" y="181833"/>
                  <a:pt x="973913" y="194510"/>
                  <a:pt x="973913" y="211145"/>
                </a:cubicBezTo>
                <a:cubicBezTo>
                  <a:pt x="973913" y="229730"/>
                  <a:pt x="971504" y="243754"/>
                  <a:pt x="966685" y="253219"/>
                </a:cubicBezTo>
                <a:cubicBezTo>
                  <a:pt x="961867" y="262684"/>
                  <a:pt x="953808" y="269968"/>
                  <a:pt x="942508" y="275073"/>
                </a:cubicBezTo>
                <a:cubicBezTo>
                  <a:pt x="931208" y="280179"/>
                  <a:pt x="917585" y="282731"/>
                  <a:pt x="901638" y="282731"/>
                </a:cubicBezTo>
                <a:cubicBezTo>
                  <a:pt x="883971" y="282731"/>
                  <a:pt x="868856" y="279978"/>
                  <a:pt x="856294" y="274471"/>
                </a:cubicBezTo>
                <a:cubicBezTo>
                  <a:pt x="843732" y="268965"/>
                  <a:pt x="835100" y="261508"/>
                  <a:pt x="830396" y="252100"/>
                </a:cubicBezTo>
                <a:cubicBezTo>
                  <a:pt x="825692" y="242693"/>
                  <a:pt x="823341" y="228468"/>
                  <a:pt x="823341" y="209424"/>
                </a:cubicBezTo>
                <a:lnTo>
                  <a:pt x="823341" y="198411"/>
                </a:lnTo>
                <a:lnTo>
                  <a:pt x="884946" y="198411"/>
                </a:lnTo>
                <a:lnTo>
                  <a:pt x="884946" y="212866"/>
                </a:lnTo>
                <a:cubicBezTo>
                  <a:pt x="884946" y="225141"/>
                  <a:pt x="885721" y="233114"/>
                  <a:pt x="887269" y="236785"/>
                </a:cubicBezTo>
                <a:cubicBezTo>
                  <a:pt x="888818" y="240456"/>
                  <a:pt x="891887" y="242292"/>
                  <a:pt x="896476" y="242292"/>
                </a:cubicBezTo>
                <a:cubicBezTo>
                  <a:pt x="901409" y="242292"/>
                  <a:pt x="904850" y="241058"/>
                  <a:pt x="906801" y="238592"/>
                </a:cubicBezTo>
                <a:cubicBezTo>
                  <a:pt x="908751" y="236125"/>
                  <a:pt x="909726" y="230934"/>
                  <a:pt x="909726" y="223018"/>
                </a:cubicBezTo>
                <a:cubicBezTo>
                  <a:pt x="909726" y="212120"/>
                  <a:pt x="908464" y="205294"/>
                  <a:pt x="905940" y="202541"/>
                </a:cubicBezTo>
                <a:cubicBezTo>
                  <a:pt x="903302" y="199787"/>
                  <a:pt x="889822" y="191642"/>
                  <a:pt x="865501" y="178105"/>
                </a:cubicBezTo>
                <a:cubicBezTo>
                  <a:pt x="845080" y="166633"/>
                  <a:pt x="832633" y="156222"/>
                  <a:pt x="828159" y="146872"/>
                </a:cubicBezTo>
                <a:cubicBezTo>
                  <a:pt x="823685" y="137522"/>
                  <a:pt x="821448" y="126423"/>
                  <a:pt x="821448" y="113574"/>
                </a:cubicBezTo>
                <a:cubicBezTo>
                  <a:pt x="821448" y="95333"/>
                  <a:pt x="823857" y="81882"/>
                  <a:pt x="828675" y="73221"/>
                </a:cubicBezTo>
                <a:cubicBezTo>
                  <a:pt x="833494" y="64559"/>
                  <a:pt x="841667" y="57877"/>
                  <a:pt x="853197" y="53173"/>
                </a:cubicBezTo>
                <a:cubicBezTo>
                  <a:pt x="864726" y="48469"/>
                  <a:pt x="878120" y="46118"/>
                  <a:pt x="893378" y="46118"/>
                </a:cubicBezTo>
                <a:close/>
                <a:moveTo>
                  <a:pt x="634766" y="46118"/>
                </a:moveTo>
                <a:cubicBezTo>
                  <a:pt x="654269" y="46118"/>
                  <a:pt x="670358" y="49817"/>
                  <a:pt x="683035" y="57217"/>
                </a:cubicBezTo>
                <a:cubicBezTo>
                  <a:pt x="695712" y="64617"/>
                  <a:pt x="704603" y="74425"/>
                  <a:pt x="709708" y="86643"/>
                </a:cubicBezTo>
                <a:cubicBezTo>
                  <a:pt x="714813" y="98861"/>
                  <a:pt x="717366" y="116040"/>
                  <a:pt x="717366" y="138182"/>
                </a:cubicBezTo>
                <a:lnTo>
                  <a:pt x="717366" y="168468"/>
                </a:lnTo>
                <a:lnTo>
                  <a:pt x="627367" y="168468"/>
                </a:lnTo>
                <a:lnTo>
                  <a:pt x="627367" y="217856"/>
                </a:lnTo>
                <a:cubicBezTo>
                  <a:pt x="627367" y="228181"/>
                  <a:pt x="628112" y="234835"/>
                  <a:pt x="629604" y="237818"/>
                </a:cubicBezTo>
                <a:cubicBezTo>
                  <a:pt x="631095" y="240800"/>
                  <a:pt x="633963" y="242292"/>
                  <a:pt x="638208" y="242292"/>
                </a:cubicBezTo>
                <a:cubicBezTo>
                  <a:pt x="643485" y="242292"/>
                  <a:pt x="647013" y="240313"/>
                  <a:pt x="648791" y="236355"/>
                </a:cubicBezTo>
                <a:cubicBezTo>
                  <a:pt x="650569" y="232397"/>
                  <a:pt x="651458" y="224739"/>
                  <a:pt x="651458" y="213382"/>
                </a:cubicBezTo>
                <a:lnTo>
                  <a:pt x="651458" y="183267"/>
                </a:lnTo>
                <a:lnTo>
                  <a:pt x="717366" y="183267"/>
                </a:lnTo>
                <a:lnTo>
                  <a:pt x="717366" y="200132"/>
                </a:lnTo>
                <a:cubicBezTo>
                  <a:pt x="717366" y="214242"/>
                  <a:pt x="716477" y="225083"/>
                  <a:pt x="714698" y="232655"/>
                </a:cubicBezTo>
                <a:cubicBezTo>
                  <a:pt x="712920" y="240227"/>
                  <a:pt x="708761" y="248315"/>
                  <a:pt x="702222" y="256919"/>
                </a:cubicBezTo>
                <a:cubicBezTo>
                  <a:pt x="695683" y="265523"/>
                  <a:pt x="687395" y="271976"/>
                  <a:pt x="677357" y="276278"/>
                </a:cubicBezTo>
                <a:cubicBezTo>
                  <a:pt x="667318" y="280580"/>
                  <a:pt x="654728" y="282731"/>
                  <a:pt x="639584" y="282731"/>
                </a:cubicBezTo>
                <a:cubicBezTo>
                  <a:pt x="624900" y="282731"/>
                  <a:pt x="611936" y="280609"/>
                  <a:pt x="600694" y="276364"/>
                </a:cubicBezTo>
                <a:cubicBezTo>
                  <a:pt x="589451" y="272119"/>
                  <a:pt x="580703" y="266297"/>
                  <a:pt x="574451" y="258898"/>
                </a:cubicBezTo>
                <a:cubicBezTo>
                  <a:pt x="568199" y="251498"/>
                  <a:pt x="563868" y="243353"/>
                  <a:pt x="561459" y="234462"/>
                </a:cubicBezTo>
                <a:cubicBezTo>
                  <a:pt x="559050" y="225571"/>
                  <a:pt x="557845" y="212636"/>
                  <a:pt x="557845" y="195657"/>
                </a:cubicBezTo>
                <a:lnTo>
                  <a:pt x="557845" y="129061"/>
                </a:lnTo>
                <a:cubicBezTo>
                  <a:pt x="557845" y="109100"/>
                  <a:pt x="560541" y="93354"/>
                  <a:pt x="565933" y="81825"/>
                </a:cubicBezTo>
                <a:cubicBezTo>
                  <a:pt x="571325" y="70295"/>
                  <a:pt x="580159" y="61462"/>
                  <a:pt x="592434" y="55324"/>
                </a:cubicBezTo>
                <a:cubicBezTo>
                  <a:pt x="604709" y="49186"/>
                  <a:pt x="618820" y="46118"/>
                  <a:pt x="634766" y="46118"/>
                </a:cubicBezTo>
                <a:close/>
                <a:moveTo>
                  <a:pt x="3295650" y="0"/>
                </a:moveTo>
                <a:lnTo>
                  <a:pt x="3418345" y="0"/>
                </a:lnTo>
                <a:lnTo>
                  <a:pt x="3418345" y="55754"/>
                </a:lnTo>
                <a:lnTo>
                  <a:pt x="3368097" y="55754"/>
                </a:lnTo>
                <a:lnTo>
                  <a:pt x="3368097" y="108584"/>
                </a:lnTo>
                <a:lnTo>
                  <a:pt x="3412838" y="108584"/>
                </a:lnTo>
                <a:lnTo>
                  <a:pt x="3412838" y="161585"/>
                </a:lnTo>
                <a:lnTo>
                  <a:pt x="3368097" y="161585"/>
                </a:lnTo>
                <a:lnTo>
                  <a:pt x="3368097" y="278601"/>
                </a:lnTo>
                <a:lnTo>
                  <a:pt x="3295650" y="278601"/>
                </a:lnTo>
                <a:close/>
                <a:moveTo>
                  <a:pt x="2511735" y="0"/>
                </a:moveTo>
                <a:lnTo>
                  <a:pt x="2670051" y="0"/>
                </a:lnTo>
                <a:lnTo>
                  <a:pt x="2670051" y="55754"/>
                </a:lnTo>
                <a:lnTo>
                  <a:pt x="2627030" y="55754"/>
                </a:lnTo>
                <a:lnTo>
                  <a:pt x="2627030" y="278601"/>
                </a:lnTo>
                <a:lnTo>
                  <a:pt x="2554584" y="278601"/>
                </a:lnTo>
                <a:lnTo>
                  <a:pt x="2554584" y="55754"/>
                </a:lnTo>
                <a:lnTo>
                  <a:pt x="2511735" y="55754"/>
                </a:lnTo>
                <a:close/>
                <a:moveTo>
                  <a:pt x="2324932" y="0"/>
                </a:moveTo>
                <a:lnTo>
                  <a:pt x="2394454" y="0"/>
                </a:lnTo>
                <a:lnTo>
                  <a:pt x="2394454" y="278601"/>
                </a:lnTo>
                <a:lnTo>
                  <a:pt x="2324932" y="278601"/>
                </a:lnTo>
                <a:lnTo>
                  <a:pt x="2324932" y="262038"/>
                </a:lnTo>
                <a:cubicBezTo>
                  <a:pt x="2318279" y="268936"/>
                  <a:pt x="2311281" y="274109"/>
                  <a:pt x="2303938" y="277558"/>
                </a:cubicBezTo>
                <a:cubicBezTo>
                  <a:pt x="2296596" y="281007"/>
                  <a:pt x="2288910" y="282731"/>
                  <a:pt x="2280879" y="282731"/>
                </a:cubicBezTo>
                <a:cubicBezTo>
                  <a:pt x="2270096" y="282731"/>
                  <a:pt x="2260746" y="279892"/>
                  <a:pt x="2252830" y="274213"/>
                </a:cubicBezTo>
                <a:cubicBezTo>
                  <a:pt x="2244914" y="268534"/>
                  <a:pt x="2239838" y="261967"/>
                  <a:pt x="2237600" y="254510"/>
                </a:cubicBezTo>
                <a:cubicBezTo>
                  <a:pt x="2235364" y="247053"/>
                  <a:pt x="2234245" y="234892"/>
                  <a:pt x="2234245" y="218028"/>
                </a:cubicBezTo>
                <a:lnTo>
                  <a:pt x="2234245" y="111165"/>
                </a:lnTo>
                <a:cubicBezTo>
                  <a:pt x="2234245" y="93612"/>
                  <a:pt x="2235364" y="81165"/>
                  <a:pt x="2237600" y="73823"/>
                </a:cubicBezTo>
                <a:cubicBezTo>
                  <a:pt x="2239838" y="66481"/>
                  <a:pt x="2244972" y="60028"/>
                  <a:pt x="2253002" y="54464"/>
                </a:cubicBezTo>
                <a:cubicBezTo>
                  <a:pt x="2261032" y="48900"/>
                  <a:pt x="2270612" y="46118"/>
                  <a:pt x="2281740" y="46118"/>
                </a:cubicBezTo>
                <a:cubicBezTo>
                  <a:pt x="2290344" y="46118"/>
                  <a:pt x="2298231" y="47670"/>
                  <a:pt x="2305401" y="50775"/>
                </a:cubicBezTo>
                <a:cubicBezTo>
                  <a:pt x="2312571" y="53879"/>
                  <a:pt x="2319082" y="58536"/>
                  <a:pt x="2324932" y="64746"/>
                </a:cubicBezTo>
                <a:close/>
                <a:moveTo>
                  <a:pt x="1388585" y="0"/>
                </a:moveTo>
                <a:lnTo>
                  <a:pt x="1460172" y="0"/>
                </a:lnTo>
                <a:lnTo>
                  <a:pt x="1460172" y="36309"/>
                </a:lnTo>
                <a:lnTo>
                  <a:pt x="1388585" y="36309"/>
                </a:lnTo>
                <a:close/>
                <a:moveTo>
                  <a:pt x="1073460" y="0"/>
                </a:moveTo>
                <a:lnTo>
                  <a:pt x="1231776" y="0"/>
                </a:lnTo>
                <a:lnTo>
                  <a:pt x="1231776" y="55754"/>
                </a:lnTo>
                <a:lnTo>
                  <a:pt x="1188756" y="55754"/>
                </a:lnTo>
                <a:lnTo>
                  <a:pt x="1188756" y="278601"/>
                </a:lnTo>
                <a:lnTo>
                  <a:pt x="1116309" y="278601"/>
                </a:lnTo>
                <a:lnTo>
                  <a:pt x="1116309" y="55754"/>
                </a:lnTo>
                <a:lnTo>
                  <a:pt x="1073460" y="55754"/>
                </a:lnTo>
                <a:close/>
                <a:moveTo>
                  <a:pt x="744215" y="0"/>
                </a:moveTo>
                <a:lnTo>
                  <a:pt x="796872" y="0"/>
                </a:lnTo>
                <a:lnTo>
                  <a:pt x="796872" y="42676"/>
                </a:lnTo>
                <a:lnTo>
                  <a:pt x="788957" y="89655"/>
                </a:lnTo>
                <a:lnTo>
                  <a:pt x="753336" y="89655"/>
                </a:lnTo>
                <a:lnTo>
                  <a:pt x="744215" y="42676"/>
                </a:lnTo>
                <a:close/>
                <a:moveTo>
                  <a:pt x="369410" y="0"/>
                </a:moveTo>
                <a:lnTo>
                  <a:pt x="438932" y="0"/>
                </a:lnTo>
                <a:lnTo>
                  <a:pt x="438932" y="65950"/>
                </a:lnTo>
                <a:cubicBezTo>
                  <a:pt x="444668" y="59282"/>
                  <a:pt x="451063" y="54309"/>
                  <a:pt x="458119" y="51033"/>
                </a:cubicBezTo>
                <a:cubicBezTo>
                  <a:pt x="465174" y="47756"/>
                  <a:pt x="472832" y="46118"/>
                  <a:pt x="481092" y="46118"/>
                </a:cubicBezTo>
                <a:cubicBezTo>
                  <a:pt x="490614" y="46118"/>
                  <a:pt x="498874" y="47609"/>
                  <a:pt x="505872" y="50592"/>
                </a:cubicBezTo>
                <a:cubicBezTo>
                  <a:pt x="512870" y="53575"/>
                  <a:pt x="518204" y="57762"/>
                  <a:pt x="521875" y="63154"/>
                </a:cubicBezTo>
                <a:cubicBezTo>
                  <a:pt x="525546" y="68546"/>
                  <a:pt x="527755" y="73823"/>
                  <a:pt x="528501" y="78985"/>
                </a:cubicBezTo>
                <a:cubicBezTo>
                  <a:pt x="529246" y="84148"/>
                  <a:pt x="529619" y="95161"/>
                  <a:pt x="529619" y="112025"/>
                </a:cubicBezTo>
                <a:lnTo>
                  <a:pt x="529619" y="214931"/>
                </a:lnTo>
                <a:cubicBezTo>
                  <a:pt x="529619" y="231680"/>
                  <a:pt x="528501" y="244156"/>
                  <a:pt x="526263" y="252359"/>
                </a:cubicBezTo>
                <a:cubicBezTo>
                  <a:pt x="524026" y="260561"/>
                  <a:pt x="518778" y="267674"/>
                  <a:pt x="510518" y="273697"/>
                </a:cubicBezTo>
                <a:cubicBezTo>
                  <a:pt x="502258" y="279720"/>
                  <a:pt x="492449" y="282731"/>
                  <a:pt x="481092" y="282731"/>
                </a:cubicBezTo>
                <a:cubicBezTo>
                  <a:pt x="472947" y="282731"/>
                  <a:pt x="465346" y="280949"/>
                  <a:pt x="458291" y="277386"/>
                </a:cubicBezTo>
                <a:cubicBezTo>
                  <a:pt x="451235" y="273822"/>
                  <a:pt x="444782" y="268477"/>
                  <a:pt x="438932" y="261350"/>
                </a:cubicBezTo>
                <a:lnTo>
                  <a:pt x="434457" y="278601"/>
                </a:lnTo>
                <a:lnTo>
                  <a:pt x="369410" y="278601"/>
                </a:lnTo>
                <a:close/>
                <a:moveTo>
                  <a:pt x="0" y="0"/>
                </a:moveTo>
                <a:lnTo>
                  <a:pt x="51281" y="0"/>
                </a:lnTo>
                <a:cubicBezTo>
                  <a:pt x="85468" y="0"/>
                  <a:pt x="108613" y="1319"/>
                  <a:pt x="120716" y="3957"/>
                </a:cubicBezTo>
                <a:cubicBezTo>
                  <a:pt x="132819" y="6596"/>
                  <a:pt x="142685" y="13336"/>
                  <a:pt x="150314" y="24177"/>
                </a:cubicBezTo>
                <a:cubicBezTo>
                  <a:pt x="157943" y="35018"/>
                  <a:pt x="161758" y="52313"/>
                  <a:pt x="161758" y="76060"/>
                </a:cubicBezTo>
                <a:cubicBezTo>
                  <a:pt x="161758" y="97742"/>
                  <a:pt x="159062" y="112312"/>
                  <a:pt x="153670" y="119769"/>
                </a:cubicBezTo>
                <a:cubicBezTo>
                  <a:pt x="148278" y="127226"/>
                  <a:pt x="137666" y="131700"/>
                  <a:pt x="121835" y="133191"/>
                </a:cubicBezTo>
                <a:cubicBezTo>
                  <a:pt x="136175" y="136748"/>
                  <a:pt x="145811" y="141509"/>
                  <a:pt x="150745" y="147474"/>
                </a:cubicBezTo>
                <a:cubicBezTo>
                  <a:pt x="155678" y="153440"/>
                  <a:pt x="158746" y="158918"/>
                  <a:pt x="159951" y="163908"/>
                </a:cubicBezTo>
                <a:cubicBezTo>
                  <a:pt x="161156" y="168899"/>
                  <a:pt x="161758" y="182636"/>
                  <a:pt x="161758" y="205122"/>
                </a:cubicBezTo>
                <a:lnTo>
                  <a:pt x="161758" y="278601"/>
                </a:lnTo>
                <a:lnTo>
                  <a:pt x="94474" y="278601"/>
                </a:lnTo>
                <a:lnTo>
                  <a:pt x="94474" y="186021"/>
                </a:lnTo>
                <a:cubicBezTo>
                  <a:pt x="94474" y="171107"/>
                  <a:pt x="93298" y="161872"/>
                  <a:pt x="90946" y="158315"/>
                </a:cubicBezTo>
                <a:cubicBezTo>
                  <a:pt x="88594" y="154759"/>
                  <a:pt x="82428" y="152981"/>
                  <a:pt x="72447" y="152981"/>
                </a:cubicBezTo>
                <a:lnTo>
                  <a:pt x="72447" y="278601"/>
                </a:lnTo>
                <a:lnTo>
                  <a:pt x="0" y="278601"/>
                </a:lnTo>
                <a:close/>
              </a:path>
            </a:pathLst>
          </a:custGeom>
          <a:noFill/>
          <a:ln w="6350">
            <a:gradFill flip="none" rotWithShape="1">
              <a:gsLst>
                <a:gs pos="38000">
                  <a:schemeClr val="accent1"/>
                </a:gs>
                <a:gs pos="8900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800" spc="80">
              <a:ln w="6350">
                <a:gradFill flip="none" rotWithShape="1">
                  <a:gsLst>
                    <a:gs pos="38000">
                      <a:schemeClr val="accent1"/>
                    </a:gs>
                    <a:gs pos="89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Impact" panose="020B0806030902050204" pitchFamily="34" charset="0"/>
              <a:ea typeface="+mj-ea"/>
              <a:sym typeface="Impact" panose="020B0806030902050204" pitchFamily="34" charset="0"/>
            </a:endParaRPr>
          </a:p>
        </p:txBody>
      </p:sp>
      <p:sp>
        <p:nvSpPr>
          <p:cNvPr id="10" name="矩形: 对角圆角 9"/>
          <p:cNvSpPr/>
          <p:nvPr/>
        </p:nvSpPr>
        <p:spPr>
          <a:xfrm>
            <a:off x="5240899" y="2481019"/>
            <a:ext cx="5834742" cy="3418114"/>
          </a:xfrm>
          <a:prstGeom prst="round2DiagRect">
            <a:avLst>
              <a:gd name="adj1" fmla="val 13482"/>
              <a:gd name="adj2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04800" dist="1358900" dir="2400000" sx="79000" sy="79000" algn="tl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628973" y="345537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地点</a:t>
            </a:r>
            <a:r>
              <a:rPr lang="zh-CN" altLang="en-US">
                <a:solidFill>
                  <a:schemeClr val="accent1"/>
                </a:solidFill>
              </a:rPr>
              <a:t>：</a:t>
            </a:r>
            <a:r>
              <a:rPr lang="zh-CN" altLang="en-US"/>
              <a:t>巴拿马</a:t>
            </a:r>
          </a:p>
        </p:txBody>
      </p:sp>
      <p:sp>
        <p:nvSpPr>
          <p:cNvPr id="6" name="矩形 5"/>
          <p:cNvSpPr/>
          <p:nvPr/>
        </p:nvSpPr>
        <p:spPr>
          <a:xfrm>
            <a:off x="6628973" y="380144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数量：</a:t>
            </a:r>
            <a:r>
              <a:rPr lang="zh-CN" altLang="en-US"/>
              <a:t>不详</a:t>
            </a:r>
          </a:p>
        </p:txBody>
      </p:sp>
      <p:sp>
        <p:nvSpPr>
          <p:cNvPr id="7" name="矩形 6"/>
          <p:cNvSpPr/>
          <p:nvPr/>
        </p:nvSpPr>
        <p:spPr>
          <a:xfrm>
            <a:off x="6628973" y="4245316"/>
            <a:ext cx="4038308" cy="10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这种大足蛙类已经被</a:t>
            </a:r>
            <a:r>
              <a:rPr lang="en-US" altLang="zh-CN" dirty="0"/>
              <a:t>2006</a:t>
            </a:r>
            <a:r>
              <a:rPr lang="zh-CN" altLang="en-US" dirty="0"/>
              <a:t>年席卷该地区的一种真菌疾病彻底毁灭了。一些树蛙被人工囚禁饲养，但没有繁殖。</a:t>
            </a:r>
          </a:p>
        </p:txBody>
      </p:sp>
      <p:sp>
        <p:nvSpPr>
          <p:cNvPr id="11" name="常用图形-11" hidden="1"/>
          <p:cNvSpPr/>
          <p:nvPr/>
        </p:nvSpPr>
        <p:spPr>
          <a:xfrm>
            <a:off x="740229" y="448237"/>
            <a:ext cx="10711542" cy="851204"/>
          </a:xfrm>
          <a:prstGeom prst="rect">
            <a:avLst/>
          </a:prstGeom>
        </p:spPr>
        <p:txBody>
          <a:bodyPr wrap="square" lIns="111453" tIns="55726" rIns="111453" bIns="55726">
            <a:spAutoFit/>
          </a:bodyPr>
          <a:lstStyle/>
          <a:p>
            <a:pPr algn="ctr"/>
            <a:r>
              <a:rPr lang="en-US" altLang="zh-CN" sz="48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rPr>
              <a:t>40</a:t>
            </a:r>
            <a:r>
              <a:rPr lang="zh-CN" altLang="en-US" sz="48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rPr>
              <a:t>年内最有可能灭绝的物种</a:t>
            </a:r>
          </a:p>
        </p:txBody>
      </p:sp>
      <p:sp>
        <p:nvSpPr>
          <p:cNvPr id="12" name="椭圆 11"/>
          <p:cNvSpPr/>
          <p:nvPr/>
        </p:nvSpPr>
        <p:spPr>
          <a:xfrm>
            <a:off x="9091687" y="2907506"/>
            <a:ext cx="195188" cy="1951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33" tIns="48817" rIns="97633" bIns="48817" rtlCol="0" anchor="ctr"/>
          <a:lstStyle/>
          <a:p>
            <a:pPr algn="ctr"/>
            <a:endParaRPr lang="zh-CN" altLang="en-US" sz="1920"/>
          </a:p>
        </p:txBody>
      </p:sp>
      <p:sp>
        <p:nvSpPr>
          <p:cNvPr id="4" name="矩形 3"/>
          <p:cNvSpPr/>
          <p:nvPr/>
        </p:nvSpPr>
        <p:spPr>
          <a:xfrm>
            <a:off x="6628973" y="2897414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雷伯氏饰边树蛙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0" y="6056856"/>
            <a:ext cx="12192000" cy="801145"/>
            <a:chOff x="0" y="6056856"/>
            <a:chExt cx="12192000" cy="801145"/>
          </a:xfrm>
        </p:grpSpPr>
        <p:sp>
          <p:nvSpPr>
            <p:cNvPr id="16" name="任意多边形: 形状 15"/>
            <p:cNvSpPr/>
            <p:nvPr/>
          </p:nvSpPr>
          <p:spPr>
            <a:xfrm>
              <a:off x="0" y="6056856"/>
              <a:ext cx="12192000" cy="801145"/>
            </a:xfrm>
            <a:custGeom>
              <a:avLst/>
              <a:gdLst>
                <a:gd name="connsiteX0" fmla="*/ 0 w 12192000"/>
                <a:gd name="connsiteY0" fmla="*/ 0 h 801145"/>
                <a:gd name="connsiteX1" fmla="*/ 99700 w 12192000"/>
                <a:gd name="connsiteY1" fmla="*/ 31287 h 801145"/>
                <a:gd name="connsiteX2" fmla="*/ 6990212 w 12192000"/>
                <a:gd name="connsiteY2" fmla="*/ 648745 h 801145"/>
                <a:gd name="connsiteX3" fmla="*/ 11766891 w 12192000"/>
                <a:gd name="connsiteY3" fmla="*/ 406991 h 801145"/>
                <a:gd name="connsiteX4" fmla="*/ 12192000 w 12192000"/>
                <a:gd name="connsiteY4" fmla="*/ 354332 h 801145"/>
                <a:gd name="connsiteX5" fmla="*/ 12192000 w 12192000"/>
                <a:gd name="connsiteY5" fmla="*/ 801145 h 801145"/>
                <a:gd name="connsiteX6" fmla="*/ 0 w 12192000"/>
                <a:gd name="connsiteY6" fmla="*/ 801145 h 80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801145">
                  <a:moveTo>
                    <a:pt x="0" y="0"/>
                  </a:moveTo>
                  <a:lnTo>
                    <a:pt x="99700" y="31287"/>
                  </a:lnTo>
                  <a:cubicBezTo>
                    <a:pt x="1381305" y="397858"/>
                    <a:pt x="3985769" y="648745"/>
                    <a:pt x="6990212" y="648745"/>
                  </a:cubicBezTo>
                  <a:cubicBezTo>
                    <a:pt x="8792878" y="648745"/>
                    <a:pt x="10451552" y="558426"/>
                    <a:pt x="11766891" y="406991"/>
                  </a:cubicBezTo>
                  <a:lnTo>
                    <a:pt x="12192000" y="354332"/>
                  </a:lnTo>
                  <a:lnTo>
                    <a:pt x="12192000" y="801145"/>
                  </a:lnTo>
                  <a:lnTo>
                    <a:pt x="0" y="8011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0" y="6293664"/>
              <a:ext cx="12192000" cy="564337"/>
            </a:xfrm>
            <a:custGeom>
              <a:avLst/>
              <a:gdLst>
                <a:gd name="connsiteX0" fmla="*/ 0 w 12192000"/>
                <a:gd name="connsiteY0" fmla="*/ 0 h 564337"/>
                <a:gd name="connsiteX1" fmla="*/ 399879 w 12192000"/>
                <a:gd name="connsiteY1" fmla="*/ 60493 h 564337"/>
                <a:gd name="connsiteX2" fmla="*/ 6512380 w 12192000"/>
                <a:gd name="connsiteY2" fmla="*/ 411937 h 564337"/>
                <a:gd name="connsiteX3" fmla="*/ 12190079 w 12192000"/>
                <a:gd name="connsiteY3" fmla="*/ 117481 h 564337"/>
                <a:gd name="connsiteX4" fmla="*/ 12192000 w 12192000"/>
                <a:gd name="connsiteY4" fmla="*/ 117229 h 564337"/>
                <a:gd name="connsiteX5" fmla="*/ 12192000 w 12192000"/>
                <a:gd name="connsiteY5" fmla="*/ 564337 h 564337"/>
                <a:gd name="connsiteX6" fmla="*/ 0 w 12192000"/>
                <a:gd name="connsiteY6" fmla="*/ 564337 h 56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64337">
                  <a:moveTo>
                    <a:pt x="0" y="0"/>
                  </a:moveTo>
                  <a:lnTo>
                    <a:pt x="399879" y="60493"/>
                  </a:lnTo>
                  <a:cubicBezTo>
                    <a:pt x="1937796" y="277016"/>
                    <a:pt x="4107706" y="411937"/>
                    <a:pt x="6512380" y="411937"/>
                  </a:cubicBezTo>
                  <a:cubicBezTo>
                    <a:pt x="8698447" y="411937"/>
                    <a:pt x="10690495" y="300432"/>
                    <a:pt x="12190079" y="117481"/>
                  </a:cubicBezTo>
                  <a:lnTo>
                    <a:pt x="12192000" y="117229"/>
                  </a:lnTo>
                  <a:lnTo>
                    <a:pt x="12192000" y="564337"/>
                  </a:lnTo>
                  <a:lnTo>
                    <a:pt x="0" y="5643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215861" y="1157811"/>
            <a:ext cx="7760278" cy="63044"/>
            <a:chOff x="2897034" y="1195914"/>
            <a:chExt cx="7054798" cy="63044"/>
          </a:xfrm>
        </p:grpSpPr>
        <p:sp>
          <p:nvSpPr>
            <p:cNvPr id="20" name="矩形: 圆角 19"/>
            <p:cNvSpPr/>
            <p:nvPr/>
          </p:nvSpPr>
          <p:spPr>
            <a:xfrm>
              <a:off x="4777629" y="1195914"/>
              <a:ext cx="5174203" cy="19389"/>
            </a:xfrm>
            <a:prstGeom prst="roundRect">
              <a:avLst>
                <a:gd name="adj" fmla="val 18308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453" tIns="55726" rIns="111453" bIns="55726" rtlCol="0" anchor="ctr"/>
            <a:lstStyle/>
            <a:p>
              <a:pPr algn="ctr"/>
              <a:endParaRPr lang="zh-CN" altLang="en-US" sz="2195"/>
            </a:p>
          </p:txBody>
        </p:sp>
        <p:sp>
          <p:nvSpPr>
            <p:cNvPr id="21" name="矩形: 圆角 20"/>
            <p:cNvSpPr/>
            <p:nvPr/>
          </p:nvSpPr>
          <p:spPr>
            <a:xfrm>
              <a:off x="2897034" y="1246919"/>
              <a:ext cx="3212773" cy="12039"/>
            </a:xfrm>
            <a:prstGeom prst="roundRect">
              <a:avLst>
                <a:gd name="adj" fmla="val 18308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453" tIns="55726" rIns="111453" bIns="55726" rtlCol="0" anchor="ctr"/>
            <a:lstStyle/>
            <a:p>
              <a:pPr algn="ctr"/>
              <a:endParaRPr lang="zh-CN" altLang="en-US" sz="2195"/>
            </a:p>
          </p:txBody>
        </p:sp>
      </p:grpSp>
      <p:grpSp>
        <p:nvGrpSpPr>
          <p:cNvPr id="56" name="常用图形-11_矢量"/>
          <p:cNvGrpSpPr/>
          <p:nvPr/>
        </p:nvGrpSpPr>
        <p:grpSpPr>
          <a:xfrm>
            <a:off x="2587563" y="632512"/>
            <a:ext cx="7022971" cy="438913"/>
            <a:chOff x="2587563" y="632512"/>
            <a:chExt cx="7022971" cy="438913"/>
          </a:xfrm>
        </p:grpSpPr>
        <p:sp>
          <p:nvSpPr>
            <p:cNvPr id="55" name="任意多边形: 形状 54"/>
            <p:cNvSpPr/>
            <p:nvPr/>
          </p:nvSpPr>
          <p:spPr>
            <a:xfrm>
              <a:off x="2587563" y="682500"/>
              <a:ext cx="377951" cy="346862"/>
            </a:xfrm>
            <a:custGeom>
              <a:avLst/>
              <a:gdLst/>
              <a:ahLst/>
              <a:cxnLst/>
              <a:rect l="l" t="t" r="r" b="b"/>
              <a:pathLst>
                <a:path w="377951" h="346862">
                  <a:moveTo>
                    <a:pt x="56082" y="0"/>
                  </a:moveTo>
                  <a:lnTo>
                    <a:pt x="188975" y="0"/>
                  </a:lnTo>
                  <a:lnTo>
                    <a:pt x="125577" y="219456"/>
                  </a:lnTo>
                  <a:lnTo>
                    <a:pt x="215798" y="219456"/>
                  </a:lnTo>
                  <a:lnTo>
                    <a:pt x="243839" y="22555"/>
                  </a:lnTo>
                  <a:lnTo>
                    <a:pt x="223723" y="0"/>
                  </a:lnTo>
                  <a:lnTo>
                    <a:pt x="362711" y="0"/>
                  </a:lnTo>
                  <a:lnTo>
                    <a:pt x="331621" y="219456"/>
                  </a:lnTo>
                  <a:lnTo>
                    <a:pt x="377951" y="219456"/>
                  </a:lnTo>
                  <a:lnTo>
                    <a:pt x="370027" y="277368"/>
                  </a:lnTo>
                  <a:lnTo>
                    <a:pt x="323697" y="277368"/>
                  </a:lnTo>
                  <a:lnTo>
                    <a:pt x="313943" y="346862"/>
                  </a:lnTo>
                  <a:lnTo>
                    <a:pt x="198119" y="346862"/>
                  </a:lnTo>
                  <a:lnTo>
                    <a:pt x="207873" y="277368"/>
                  </a:lnTo>
                  <a:lnTo>
                    <a:pt x="0" y="277368"/>
                  </a:lnTo>
                  <a:lnTo>
                    <a:pt x="7924" y="219456"/>
                  </a:lnTo>
                  <a:lnTo>
                    <a:pt x="69494" y="1463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3012758" y="682500"/>
              <a:ext cx="395631" cy="346862"/>
            </a:xfrm>
            <a:custGeom>
              <a:avLst/>
              <a:gdLst/>
              <a:ahLst/>
              <a:cxnLst/>
              <a:rect l="l" t="t" r="r" b="b"/>
              <a:pathLst>
                <a:path w="395631" h="346862">
                  <a:moveTo>
                    <a:pt x="156667" y="57302"/>
                  </a:moveTo>
                  <a:lnTo>
                    <a:pt x="123749" y="288950"/>
                  </a:lnTo>
                  <a:lnTo>
                    <a:pt x="238963" y="288950"/>
                  </a:lnTo>
                  <a:lnTo>
                    <a:pt x="271882" y="57302"/>
                  </a:lnTo>
                  <a:close/>
                  <a:moveTo>
                    <a:pt x="90221" y="0"/>
                  </a:moveTo>
                  <a:lnTo>
                    <a:pt x="395631" y="0"/>
                  </a:lnTo>
                  <a:lnTo>
                    <a:pt x="352958" y="305409"/>
                  </a:lnTo>
                  <a:cubicBezTo>
                    <a:pt x="350927" y="317195"/>
                    <a:pt x="345440" y="327050"/>
                    <a:pt x="336499" y="334975"/>
                  </a:cubicBezTo>
                  <a:cubicBezTo>
                    <a:pt x="327559" y="342900"/>
                    <a:pt x="317195" y="346862"/>
                    <a:pt x="305410" y="346862"/>
                  </a:cubicBezTo>
                  <a:lnTo>
                    <a:pt x="0" y="346862"/>
                  </a:lnTo>
                  <a:lnTo>
                    <a:pt x="42672" y="41452"/>
                  </a:lnTo>
                  <a:cubicBezTo>
                    <a:pt x="44298" y="29667"/>
                    <a:pt x="49683" y="19812"/>
                    <a:pt x="58827" y="11887"/>
                  </a:cubicBezTo>
                  <a:cubicBezTo>
                    <a:pt x="67971" y="3962"/>
                    <a:pt x="78436" y="0"/>
                    <a:pt x="90221" y="0"/>
                  </a:cubicBez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3" name="任意多边形: 形状 52"/>
            <p:cNvSpPr/>
            <p:nvPr/>
          </p:nvSpPr>
          <p:spPr>
            <a:xfrm>
              <a:off x="3450070" y="632512"/>
              <a:ext cx="526695" cy="438912"/>
            </a:xfrm>
            <a:custGeom>
              <a:avLst/>
              <a:gdLst/>
              <a:ahLst/>
              <a:cxnLst/>
              <a:rect l="l" t="t" r="r" b="b"/>
              <a:pathLst>
                <a:path w="526695" h="438912">
                  <a:moveTo>
                    <a:pt x="189586" y="196901"/>
                  </a:moveTo>
                  <a:lnTo>
                    <a:pt x="181051" y="254813"/>
                  </a:lnTo>
                  <a:lnTo>
                    <a:pt x="239573" y="254813"/>
                  </a:lnTo>
                  <a:lnTo>
                    <a:pt x="247498" y="196901"/>
                  </a:lnTo>
                  <a:close/>
                  <a:moveTo>
                    <a:pt x="179223" y="81077"/>
                  </a:moveTo>
                  <a:lnTo>
                    <a:pt x="151791" y="138989"/>
                  </a:lnTo>
                  <a:lnTo>
                    <a:pt x="256032" y="138989"/>
                  </a:lnTo>
                  <a:lnTo>
                    <a:pt x="263957" y="81077"/>
                  </a:lnTo>
                  <a:close/>
                  <a:moveTo>
                    <a:pt x="78638" y="0"/>
                  </a:moveTo>
                  <a:lnTo>
                    <a:pt x="217627" y="0"/>
                  </a:lnTo>
                  <a:lnTo>
                    <a:pt x="206654" y="23165"/>
                  </a:lnTo>
                  <a:lnTo>
                    <a:pt x="526695" y="23165"/>
                  </a:lnTo>
                  <a:lnTo>
                    <a:pt x="518770" y="81077"/>
                  </a:lnTo>
                  <a:lnTo>
                    <a:pt x="379781" y="81077"/>
                  </a:lnTo>
                  <a:lnTo>
                    <a:pt x="371856" y="138989"/>
                  </a:lnTo>
                  <a:lnTo>
                    <a:pt x="499263" y="138989"/>
                  </a:lnTo>
                  <a:lnTo>
                    <a:pt x="490728" y="196901"/>
                  </a:lnTo>
                  <a:lnTo>
                    <a:pt x="363322" y="196901"/>
                  </a:lnTo>
                  <a:lnTo>
                    <a:pt x="355397" y="254813"/>
                  </a:lnTo>
                  <a:lnTo>
                    <a:pt x="517551" y="254813"/>
                  </a:lnTo>
                  <a:lnTo>
                    <a:pt x="509626" y="312725"/>
                  </a:lnTo>
                  <a:lnTo>
                    <a:pt x="346863" y="312725"/>
                  </a:lnTo>
                  <a:lnTo>
                    <a:pt x="329184" y="438912"/>
                  </a:lnTo>
                  <a:lnTo>
                    <a:pt x="213360" y="438912"/>
                  </a:lnTo>
                  <a:lnTo>
                    <a:pt x="231039" y="312725"/>
                  </a:lnTo>
                  <a:lnTo>
                    <a:pt x="0" y="312725"/>
                  </a:lnTo>
                  <a:lnTo>
                    <a:pt x="7925" y="254813"/>
                  </a:lnTo>
                  <a:lnTo>
                    <a:pt x="65837" y="254813"/>
                  </a:lnTo>
                  <a:lnTo>
                    <a:pt x="77420" y="173736"/>
                  </a:lnTo>
                  <a:lnTo>
                    <a:pt x="19507" y="173736"/>
                  </a:lnTo>
                  <a:lnTo>
                    <a:pt x="93269" y="17679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4017532" y="632512"/>
              <a:ext cx="515721" cy="438912"/>
            </a:xfrm>
            <a:custGeom>
              <a:avLst/>
              <a:gdLst/>
              <a:ahLst/>
              <a:cxnLst/>
              <a:rect l="l" t="t" r="r" b="b"/>
              <a:pathLst>
                <a:path w="515721" h="438912">
                  <a:moveTo>
                    <a:pt x="333451" y="127407"/>
                  </a:moveTo>
                  <a:lnTo>
                    <a:pt x="323697" y="196901"/>
                  </a:lnTo>
                  <a:lnTo>
                    <a:pt x="368198" y="292608"/>
                  </a:lnTo>
                  <a:lnTo>
                    <a:pt x="391363" y="127407"/>
                  </a:lnTo>
                  <a:close/>
                  <a:moveTo>
                    <a:pt x="159715" y="127407"/>
                  </a:moveTo>
                  <a:lnTo>
                    <a:pt x="135941" y="295656"/>
                  </a:lnTo>
                  <a:lnTo>
                    <a:pt x="207873" y="196901"/>
                  </a:lnTo>
                  <a:lnTo>
                    <a:pt x="217627" y="127407"/>
                  </a:lnTo>
                  <a:close/>
                  <a:moveTo>
                    <a:pt x="212750" y="0"/>
                  </a:moveTo>
                  <a:lnTo>
                    <a:pt x="351739" y="0"/>
                  </a:lnTo>
                  <a:lnTo>
                    <a:pt x="341376" y="69495"/>
                  </a:lnTo>
                  <a:lnTo>
                    <a:pt x="515721" y="69495"/>
                  </a:lnTo>
                  <a:lnTo>
                    <a:pt x="469392" y="398679"/>
                  </a:lnTo>
                  <a:cubicBezTo>
                    <a:pt x="467359" y="410464"/>
                    <a:pt x="461771" y="420117"/>
                    <a:pt x="452627" y="427635"/>
                  </a:cubicBezTo>
                  <a:cubicBezTo>
                    <a:pt x="443484" y="435153"/>
                    <a:pt x="433018" y="438912"/>
                    <a:pt x="421233" y="438912"/>
                  </a:cubicBezTo>
                  <a:lnTo>
                    <a:pt x="301142" y="438912"/>
                  </a:lnTo>
                  <a:lnTo>
                    <a:pt x="356006" y="382220"/>
                  </a:lnTo>
                  <a:lnTo>
                    <a:pt x="363931" y="324308"/>
                  </a:lnTo>
                  <a:lnTo>
                    <a:pt x="291388" y="324308"/>
                  </a:lnTo>
                  <a:lnTo>
                    <a:pt x="261518" y="272492"/>
                  </a:lnTo>
                  <a:lnTo>
                    <a:pt x="219455" y="324308"/>
                  </a:lnTo>
                  <a:lnTo>
                    <a:pt x="131673" y="324308"/>
                  </a:lnTo>
                  <a:lnTo>
                    <a:pt x="115824" y="438912"/>
                  </a:lnTo>
                  <a:lnTo>
                    <a:pt x="0" y="438912"/>
                  </a:lnTo>
                  <a:lnTo>
                    <a:pt x="52425" y="69495"/>
                  </a:lnTo>
                  <a:lnTo>
                    <a:pt x="225551" y="69495"/>
                  </a:lnTo>
                  <a:lnTo>
                    <a:pt x="232257" y="2316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4577068" y="644096"/>
              <a:ext cx="519989" cy="427329"/>
            </a:xfrm>
            <a:custGeom>
              <a:avLst/>
              <a:gdLst/>
              <a:ahLst/>
              <a:cxnLst/>
              <a:rect l="l" t="t" r="r" b="b"/>
              <a:pathLst>
                <a:path w="519989" h="427329">
                  <a:moveTo>
                    <a:pt x="128626" y="329793"/>
                  </a:moveTo>
                  <a:lnTo>
                    <a:pt x="125578" y="351129"/>
                  </a:lnTo>
                  <a:lnTo>
                    <a:pt x="160325" y="348691"/>
                  </a:lnTo>
                  <a:lnTo>
                    <a:pt x="162763" y="329793"/>
                  </a:lnTo>
                  <a:close/>
                  <a:moveTo>
                    <a:pt x="359664" y="289560"/>
                  </a:moveTo>
                  <a:lnTo>
                    <a:pt x="382220" y="314553"/>
                  </a:lnTo>
                  <a:lnTo>
                    <a:pt x="412090" y="289560"/>
                  </a:lnTo>
                  <a:close/>
                  <a:moveTo>
                    <a:pt x="135941" y="277977"/>
                  </a:moveTo>
                  <a:lnTo>
                    <a:pt x="133503" y="295046"/>
                  </a:lnTo>
                  <a:lnTo>
                    <a:pt x="167640" y="295046"/>
                  </a:lnTo>
                  <a:lnTo>
                    <a:pt x="170079" y="277977"/>
                  </a:lnTo>
                  <a:close/>
                  <a:moveTo>
                    <a:pt x="284683" y="243230"/>
                  </a:moveTo>
                  <a:lnTo>
                    <a:pt x="499263" y="243230"/>
                  </a:lnTo>
                  <a:lnTo>
                    <a:pt x="490728" y="306629"/>
                  </a:lnTo>
                  <a:lnTo>
                    <a:pt x="424891" y="361493"/>
                  </a:lnTo>
                  <a:lnTo>
                    <a:pt x="485242" y="427329"/>
                  </a:lnTo>
                  <a:lnTo>
                    <a:pt x="386487" y="427329"/>
                  </a:lnTo>
                  <a:lnTo>
                    <a:pt x="368808" y="408432"/>
                  </a:lnTo>
                  <a:lnTo>
                    <a:pt x="346253" y="427329"/>
                  </a:lnTo>
                  <a:lnTo>
                    <a:pt x="247498" y="427329"/>
                  </a:lnTo>
                  <a:lnTo>
                    <a:pt x="326136" y="361493"/>
                  </a:lnTo>
                  <a:lnTo>
                    <a:pt x="276149" y="306629"/>
                  </a:lnTo>
                  <a:lnTo>
                    <a:pt x="278587" y="289560"/>
                  </a:lnTo>
                  <a:close/>
                  <a:moveTo>
                    <a:pt x="143256" y="225552"/>
                  </a:moveTo>
                  <a:lnTo>
                    <a:pt x="140818" y="243230"/>
                  </a:lnTo>
                  <a:lnTo>
                    <a:pt x="174955" y="243230"/>
                  </a:lnTo>
                  <a:lnTo>
                    <a:pt x="177394" y="225552"/>
                  </a:lnTo>
                  <a:close/>
                  <a:moveTo>
                    <a:pt x="33528" y="179222"/>
                  </a:moveTo>
                  <a:lnTo>
                    <a:pt x="519989" y="179222"/>
                  </a:lnTo>
                  <a:lnTo>
                    <a:pt x="513283" y="225552"/>
                  </a:lnTo>
                  <a:lnTo>
                    <a:pt x="270053" y="225552"/>
                  </a:lnTo>
                  <a:lnTo>
                    <a:pt x="242011" y="427329"/>
                  </a:lnTo>
                  <a:lnTo>
                    <a:pt x="149352" y="427329"/>
                  </a:lnTo>
                  <a:lnTo>
                    <a:pt x="152400" y="406603"/>
                  </a:lnTo>
                  <a:lnTo>
                    <a:pt x="0" y="416966"/>
                  </a:lnTo>
                  <a:lnTo>
                    <a:pt x="8534" y="359054"/>
                  </a:lnTo>
                  <a:lnTo>
                    <a:pt x="31699" y="357835"/>
                  </a:lnTo>
                  <a:lnTo>
                    <a:pt x="50597" y="225552"/>
                  </a:lnTo>
                  <a:lnTo>
                    <a:pt x="26823" y="225552"/>
                  </a:lnTo>
                  <a:close/>
                  <a:moveTo>
                    <a:pt x="195682" y="98145"/>
                  </a:moveTo>
                  <a:lnTo>
                    <a:pt x="193243" y="115824"/>
                  </a:lnTo>
                  <a:lnTo>
                    <a:pt x="378562" y="115824"/>
                  </a:lnTo>
                  <a:lnTo>
                    <a:pt x="381000" y="98145"/>
                  </a:lnTo>
                  <a:close/>
                  <a:moveTo>
                    <a:pt x="202997" y="45720"/>
                  </a:moveTo>
                  <a:lnTo>
                    <a:pt x="200558" y="62789"/>
                  </a:lnTo>
                  <a:lnTo>
                    <a:pt x="385877" y="62789"/>
                  </a:lnTo>
                  <a:lnTo>
                    <a:pt x="388315" y="45720"/>
                  </a:lnTo>
                  <a:close/>
                  <a:moveTo>
                    <a:pt x="70714" y="0"/>
                  </a:moveTo>
                  <a:lnTo>
                    <a:pt x="510235" y="0"/>
                  </a:lnTo>
                  <a:lnTo>
                    <a:pt x="487680" y="162153"/>
                  </a:lnTo>
                  <a:lnTo>
                    <a:pt x="70714" y="162153"/>
                  </a:lnTo>
                  <a:lnTo>
                    <a:pt x="90221" y="2255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0" name="任意多边形: 形状 49"/>
            <p:cNvSpPr/>
            <p:nvPr/>
          </p:nvSpPr>
          <p:spPr>
            <a:xfrm>
              <a:off x="5135385" y="632512"/>
              <a:ext cx="527304" cy="438912"/>
            </a:xfrm>
            <a:custGeom>
              <a:avLst/>
              <a:gdLst/>
              <a:ahLst/>
              <a:cxnLst/>
              <a:rect l="l" t="t" r="r" b="b"/>
              <a:pathLst>
                <a:path w="527304" h="438912">
                  <a:moveTo>
                    <a:pt x="193243" y="260300"/>
                  </a:moveTo>
                  <a:lnTo>
                    <a:pt x="188366" y="295656"/>
                  </a:lnTo>
                  <a:lnTo>
                    <a:pt x="350519" y="295656"/>
                  </a:lnTo>
                  <a:lnTo>
                    <a:pt x="355396" y="260300"/>
                  </a:lnTo>
                  <a:close/>
                  <a:moveTo>
                    <a:pt x="206654" y="167640"/>
                  </a:moveTo>
                  <a:lnTo>
                    <a:pt x="201777" y="202997"/>
                  </a:lnTo>
                  <a:lnTo>
                    <a:pt x="363931" y="202997"/>
                  </a:lnTo>
                  <a:lnTo>
                    <a:pt x="368808" y="167640"/>
                  </a:lnTo>
                  <a:close/>
                  <a:moveTo>
                    <a:pt x="160934" y="0"/>
                  </a:moveTo>
                  <a:lnTo>
                    <a:pt x="299923" y="0"/>
                  </a:lnTo>
                  <a:lnTo>
                    <a:pt x="277368" y="28652"/>
                  </a:lnTo>
                  <a:lnTo>
                    <a:pt x="527304" y="28652"/>
                  </a:lnTo>
                  <a:lnTo>
                    <a:pt x="519379" y="86564"/>
                  </a:lnTo>
                  <a:lnTo>
                    <a:pt x="232867" y="86564"/>
                  </a:lnTo>
                  <a:lnTo>
                    <a:pt x="214579" y="109728"/>
                  </a:lnTo>
                  <a:lnTo>
                    <a:pt x="492556" y="109728"/>
                  </a:lnTo>
                  <a:lnTo>
                    <a:pt x="452323" y="398679"/>
                  </a:lnTo>
                  <a:cubicBezTo>
                    <a:pt x="450291" y="410464"/>
                    <a:pt x="444804" y="420117"/>
                    <a:pt x="435864" y="427635"/>
                  </a:cubicBezTo>
                  <a:cubicBezTo>
                    <a:pt x="426923" y="435153"/>
                    <a:pt x="416560" y="438912"/>
                    <a:pt x="404774" y="438912"/>
                  </a:cubicBezTo>
                  <a:lnTo>
                    <a:pt x="290169" y="438912"/>
                  </a:lnTo>
                  <a:lnTo>
                    <a:pt x="337718" y="389535"/>
                  </a:lnTo>
                  <a:lnTo>
                    <a:pt x="342595" y="353568"/>
                  </a:lnTo>
                  <a:lnTo>
                    <a:pt x="180441" y="353568"/>
                  </a:lnTo>
                  <a:lnTo>
                    <a:pt x="168249" y="438912"/>
                  </a:lnTo>
                  <a:lnTo>
                    <a:pt x="52425" y="438912"/>
                  </a:lnTo>
                  <a:lnTo>
                    <a:pt x="80467" y="237135"/>
                  </a:lnTo>
                  <a:lnTo>
                    <a:pt x="0" y="237135"/>
                  </a:lnTo>
                  <a:lnTo>
                    <a:pt x="116433" y="86564"/>
                  </a:lnTo>
                  <a:lnTo>
                    <a:pt x="32918" y="86564"/>
                  </a:lnTo>
                  <a:lnTo>
                    <a:pt x="40843" y="28652"/>
                  </a:lnTo>
                  <a:lnTo>
                    <a:pt x="160934" y="28652"/>
                  </a:lnTo>
                  <a:lnTo>
                    <a:pt x="172516" y="14021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5711990" y="644096"/>
              <a:ext cx="539648" cy="427329"/>
            </a:xfrm>
            <a:custGeom>
              <a:avLst/>
              <a:gdLst/>
              <a:ahLst/>
              <a:cxnLst/>
              <a:rect l="l" t="t" r="r" b="b"/>
              <a:pathLst>
                <a:path w="539648" h="427329">
                  <a:moveTo>
                    <a:pt x="539648" y="425716"/>
                  </a:moveTo>
                  <a:lnTo>
                    <a:pt x="539648" y="427329"/>
                  </a:lnTo>
                  <a:lnTo>
                    <a:pt x="539420" y="427329"/>
                  </a:lnTo>
                  <a:close/>
                  <a:moveTo>
                    <a:pt x="129845" y="150571"/>
                  </a:moveTo>
                  <a:lnTo>
                    <a:pt x="112166" y="277977"/>
                  </a:lnTo>
                  <a:lnTo>
                    <a:pt x="181661" y="277977"/>
                  </a:lnTo>
                  <a:lnTo>
                    <a:pt x="199339" y="150571"/>
                  </a:lnTo>
                  <a:close/>
                  <a:moveTo>
                    <a:pt x="10973" y="92659"/>
                  </a:moveTo>
                  <a:lnTo>
                    <a:pt x="312115" y="92659"/>
                  </a:lnTo>
                  <a:lnTo>
                    <a:pt x="277978" y="335889"/>
                  </a:lnTo>
                  <a:lnTo>
                    <a:pt x="0" y="335889"/>
                  </a:lnTo>
                  <a:lnTo>
                    <a:pt x="30480" y="115824"/>
                  </a:lnTo>
                  <a:close/>
                  <a:moveTo>
                    <a:pt x="12192" y="0"/>
                  </a:moveTo>
                  <a:lnTo>
                    <a:pt x="498652" y="0"/>
                  </a:lnTo>
                  <a:lnTo>
                    <a:pt x="490728" y="57912"/>
                  </a:lnTo>
                  <a:lnTo>
                    <a:pt x="467563" y="57912"/>
                  </a:lnTo>
                  <a:lnTo>
                    <a:pt x="422452" y="375513"/>
                  </a:lnTo>
                  <a:cubicBezTo>
                    <a:pt x="420827" y="386893"/>
                    <a:pt x="415544" y="396646"/>
                    <a:pt x="406603" y="404774"/>
                  </a:cubicBezTo>
                  <a:cubicBezTo>
                    <a:pt x="397662" y="412902"/>
                    <a:pt x="387299" y="416966"/>
                    <a:pt x="375513" y="416966"/>
                  </a:cubicBezTo>
                  <a:lnTo>
                    <a:pt x="254813" y="416966"/>
                  </a:lnTo>
                  <a:lnTo>
                    <a:pt x="309067" y="359054"/>
                  </a:lnTo>
                  <a:lnTo>
                    <a:pt x="351739" y="57912"/>
                  </a:lnTo>
                  <a:lnTo>
                    <a:pt x="4267" y="57912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6251576" y="632512"/>
              <a:ext cx="560451" cy="438912"/>
            </a:xfrm>
            <a:custGeom>
              <a:avLst/>
              <a:gdLst/>
              <a:ahLst/>
              <a:cxnLst/>
              <a:rect l="l" t="t" r="r" b="b"/>
              <a:pathLst>
                <a:path w="560451" h="438912">
                  <a:moveTo>
                    <a:pt x="560451" y="428132"/>
                  </a:moveTo>
                  <a:lnTo>
                    <a:pt x="560451" y="438912"/>
                  </a:lnTo>
                  <a:lnTo>
                    <a:pt x="550837" y="438912"/>
                  </a:lnTo>
                  <a:close/>
                  <a:moveTo>
                    <a:pt x="126022" y="284074"/>
                  </a:moveTo>
                  <a:lnTo>
                    <a:pt x="122364" y="306629"/>
                  </a:lnTo>
                  <a:lnTo>
                    <a:pt x="169303" y="306629"/>
                  </a:lnTo>
                  <a:lnTo>
                    <a:pt x="172352" y="284074"/>
                  </a:lnTo>
                  <a:close/>
                  <a:moveTo>
                    <a:pt x="301587" y="231648"/>
                  </a:moveTo>
                  <a:lnTo>
                    <a:pt x="405828" y="231648"/>
                  </a:lnTo>
                  <a:lnTo>
                    <a:pt x="398513" y="285293"/>
                  </a:lnTo>
                  <a:lnTo>
                    <a:pt x="510680" y="266396"/>
                  </a:lnTo>
                  <a:lnTo>
                    <a:pt x="502755" y="324308"/>
                  </a:lnTo>
                  <a:lnTo>
                    <a:pt x="390588" y="343205"/>
                  </a:lnTo>
                  <a:lnTo>
                    <a:pt x="385102" y="382220"/>
                  </a:lnTo>
                  <a:lnTo>
                    <a:pt x="472884" y="382220"/>
                  </a:lnTo>
                  <a:lnTo>
                    <a:pt x="471665" y="381610"/>
                  </a:lnTo>
                  <a:lnTo>
                    <a:pt x="497878" y="358445"/>
                  </a:lnTo>
                  <a:lnTo>
                    <a:pt x="486295" y="438912"/>
                  </a:lnTo>
                  <a:lnTo>
                    <a:pt x="272326" y="438912"/>
                  </a:lnTo>
                  <a:close/>
                  <a:moveTo>
                    <a:pt x="137604" y="202388"/>
                  </a:moveTo>
                  <a:lnTo>
                    <a:pt x="133337" y="231648"/>
                  </a:lnTo>
                  <a:lnTo>
                    <a:pt x="179667" y="231648"/>
                  </a:lnTo>
                  <a:lnTo>
                    <a:pt x="183934" y="202388"/>
                  </a:lnTo>
                  <a:close/>
                  <a:moveTo>
                    <a:pt x="40678" y="150572"/>
                  </a:moveTo>
                  <a:lnTo>
                    <a:pt x="295491" y="150572"/>
                  </a:lnTo>
                  <a:lnTo>
                    <a:pt x="260743" y="398679"/>
                  </a:lnTo>
                  <a:cubicBezTo>
                    <a:pt x="258711" y="410464"/>
                    <a:pt x="253225" y="420117"/>
                    <a:pt x="244284" y="427635"/>
                  </a:cubicBezTo>
                  <a:cubicBezTo>
                    <a:pt x="235344" y="435153"/>
                    <a:pt x="224980" y="438912"/>
                    <a:pt x="213194" y="438912"/>
                  </a:cubicBezTo>
                  <a:lnTo>
                    <a:pt x="127241" y="438912"/>
                  </a:lnTo>
                  <a:lnTo>
                    <a:pt x="154064" y="416967"/>
                  </a:lnTo>
                  <a:lnTo>
                    <a:pt x="161988" y="359055"/>
                  </a:lnTo>
                  <a:lnTo>
                    <a:pt x="115049" y="359055"/>
                  </a:lnTo>
                  <a:lnTo>
                    <a:pt x="104076" y="438912"/>
                  </a:lnTo>
                  <a:lnTo>
                    <a:pt x="0" y="438912"/>
                  </a:lnTo>
                  <a:lnTo>
                    <a:pt x="0" y="437744"/>
                  </a:lnTo>
                  <a:close/>
                  <a:moveTo>
                    <a:pt x="334505" y="0"/>
                  </a:moveTo>
                  <a:lnTo>
                    <a:pt x="438747" y="0"/>
                  </a:lnTo>
                  <a:lnTo>
                    <a:pt x="430822" y="53645"/>
                  </a:lnTo>
                  <a:lnTo>
                    <a:pt x="543598" y="34748"/>
                  </a:lnTo>
                  <a:lnTo>
                    <a:pt x="535064" y="92660"/>
                  </a:lnTo>
                  <a:lnTo>
                    <a:pt x="422897" y="111557"/>
                  </a:lnTo>
                  <a:lnTo>
                    <a:pt x="417410" y="150572"/>
                  </a:lnTo>
                  <a:lnTo>
                    <a:pt x="503974" y="150572"/>
                  </a:lnTo>
                  <a:lnTo>
                    <a:pt x="530187" y="127407"/>
                  </a:lnTo>
                  <a:lnTo>
                    <a:pt x="519214" y="208484"/>
                  </a:lnTo>
                  <a:lnTo>
                    <a:pt x="305244" y="208484"/>
                  </a:lnTo>
                  <a:close/>
                  <a:moveTo>
                    <a:pt x="73596" y="0"/>
                  </a:moveTo>
                  <a:lnTo>
                    <a:pt x="201003" y="0"/>
                  </a:lnTo>
                  <a:lnTo>
                    <a:pt x="157111" y="80468"/>
                  </a:lnTo>
                  <a:lnTo>
                    <a:pt x="210756" y="77420"/>
                  </a:lnTo>
                  <a:lnTo>
                    <a:pt x="207708" y="34748"/>
                  </a:lnTo>
                  <a:lnTo>
                    <a:pt x="288785" y="34748"/>
                  </a:lnTo>
                  <a:lnTo>
                    <a:pt x="297319" y="138989"/>
                  </a:lnTo>
                  <a:lnTo>
                    <a:pt x="216242" y="138989"/>
                  </a:lnTo>
                  <a:lnTo>
                    <a:pt x="215023" y="128626"/>
                  </a:lnTo>
                  <a:lnTo>
                    <a:pt x="42507" y="138989"/>
                  </a:lnTo>
                  <a:lnTo>
                    <a:pt x="49822" y="87173"/>
                  </a:lnTo>
                  <a:lnTo>
                    <a:pt x="87617" y="1646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6811962" y="645924"/>
              <a:ext cx="556768" cy="425500"/>
            </a:xfrm>
            <a:custGeom>
              <a:avLst/>
              <a:gdLst/>
              <a:ahLst/>
              <a:cxnLst/>
              <a:rect l="l" t="t" r="r" b="b"/>
              <a:pathLst>
                <a:path w="556768" h="425500">
                  <a:moveTo>
                    <a:pt x="41046" y="89611"/>
                  </a:moveTo>
                  <a:lnTo>
                    <a:pt x="151384" y="89611"/>
                  </a:lnTo>
                  <a:lnTo>
                    <a:pt x="153213" y="226161"/>
                  </a:lnTo>
                  <a:lnTo>
                    <a:pt x="54458" y="226161"/>
                  </a:lnTo>
                  <a:lnTo>
                    <a:pt x="54458" y="115214"/>
                  </a:lnTo>
                  <a:close/>
                  <a:moveTo>
                    <a:pt x="409245" y="88392"/>
                  </a:moveTo>
                  <a:lnTo>
                    <a:pt x="531165" y="88392"/>
                  </a:lnTo>
                  <a:lnTo>
                    <a:pt x="477520" y="226161"/>
                  </a:lnTo>
                  <a:lnTo>
                    <a:pt x="374498" y="226161"/>
                  </a:lnTo>
                  <a:lnTo>
                    <a:pt x="422046" y="110337"/>
                  </a:lnTo>
                  <a:close/>
                  <a:moveTo>
                    <a:pt x="49581" y="0"/>
                  </a:moveTo>
                  <a:lnTo>
                    <a:pt x="556768" y="0"/>
                  </a:lnTo>
                  <a:lnTo>
                    <a:pt x="548234" y="62179"/>
                  </a:lnTo>
                  <a:lnTo>
                    <a:pt x="345846" y="62179"/>
                  </a:lnTo>
                  <a:lnTo>
                    <a:pt x="329997" y="172516"/>
                  </a:lnTo>
                  <a:lnTo>
                    <a:pt x="498246" y="425500"/>
                  </a:lnTo>
                  <a:lnTo>
                    <a:pt x="369621" y="425500"/>
                  </a:lnTo>
                  <a:lnTo>
                    <a:pt x="264770" y="261518"/>
                  </a:lnTo>
                  <a:lnTo>
                    <a:pt x="119685" y="425500"/>
                  </a:lnTo>
                  <a:lnTo>
                    <a:pt x="0" y="425500"/>
                  </a:lnTo>
                  <a:lnTo>
                    <a:pt x="0" y="414792"/>
                  </a:lnTo>
                  <a:lnTo>
                    <a:pt x="216611" y="171907"/>
                  </a:lnTo>
                  <a:lnTo>
                    <a:pt x="231852" y="62179"/>
                  </a:lnTo>
                  <a:lnTo>
                    <a:pt x="41046" y="62179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46" name="任意多边形: 形状 45"/>
            <p:cNvSpPr/>
            <p:nvPr/>
          </p:nvSpPr>
          <p:spPr>
            <a:xfrm>
              <a:off x="7382676" y="633122"/>
              <a:ext cx="528523" cy="426720"/>
            </a:xfrm>
            <a:custGeom>
              <a:avLst/>
              <a:gdLst/>
              <a:ahLst/>
              <a:cxnLst/>
              <a:rect l="l" t="t" r="r" b="b"/>
              <a:pathLst>
                <a:path w="528523" h="426720">
                  <a:moveTo>
                    <a:pt x="170688" y="357835"/>
                  </a:moveTo>
                  <a:lnTo>
                    <a:pt x="162153" y="415747"/>
                  </a:lnTo>
                  <a:lnTo>
                    <a:pt x="0" y="426720"/>
                  </a:lnTo>
                  <a:lnTo>
                    <a:pt x="7924" y="368808"/>
                  </a:lnTo>
                  <a:close/>
                  <a:moveTo>
                    <a:pt x="404165" y="182880"/>
                  </a:moveTo>
                  <a:lnTo>
                    <a:pt x="395630" y="242011"/>
                  </a:lnTo>
                  <a:lnTo>
                    <a:pt x="429158" y="242011"/>
                  </a:lnTo>
                  <a:lnTo>
                    <a:pt x="437692" y="182880"/>
                  </a:lnTo>
                  <a:close/>
                  <a:moveTo>
                    <a:pt x="299314" y="182880"/>
                  </a:moveTo>
                  <a:lnTo>
                    <a:pt x="290779" y="242011"/>
                  </a:lnTo>
                  <a:lnTo>
                    <a:pt x="326745" y="242011"/>
                  </a:lnTo>
                  <a:lnTo>
                    <a:pt x="335280" y="182880"/>
                  </a:lnTo>
                  <a:close/>
                  <a:moveTo>
                    <a:pt x="275539" y="610"/>
                  </a:moveTo>
                  <a:lnTo>
                    <a:pt x="395021" y="610"/>
                  </a:lnTo>
                  <a:lnTo>
                    <a:pt x="377342" y="28042"/>
                  </a:lnTo>
                  <a:lnTo>
                    <a:pt x="518769" y="28042"/>
                  </a:lnTo>
                  <a:lnTo>
                    <a:pt x="510844" y="84125"/>
                  </a:lnTo>
                  <a:lnTo>
                    <a:pt x="485851" y="126797"/>
                  </a:lnTo>
                  <a:lnTo>
                    <a:pt x="528523" y="126797"/>
                  </a:lnTo>
                  <a:lnTo>
                    <a:pt x="504139" y="299923"/>
                  </a:lnTo>
                  <a:lnTo>
                    <a:pt x="282854" y="299923"/>
                  </a:lnTo>
                  <a:lnTo>
                    <a:pt x="273101" y="368198"/>
                  </a:lnTo>
                  <a:lnTo>
                    <a:pt x="476098" y="368198"/>
                  </a:lnTo>
                  <a:lnTo>
                    <a:pt x="509016" y="343205"/>
                  </a:lnTo>
                  <a:lnTo>
                    <a:pt x="497434" y="426111"/>
                  </a:lnTo>
                  <a:lnTo>
                    <a:pt x="184708" y="426111"/>
                  </a:lnTo>
                  <a:lnTo>
                    <a:pt x="226771" y="127406"/>
                  </a:lnTo>
                  <a:lnTo>
                    <a:pt x="237744" y="127406"/>
                  </a:lnTo>
                  <a:lnTo>
                    <a:pt x="237744" y="126797"/>
                  </a:lnTo>
                  <a:lnTo>
                    <a:pt x="389534" y="126797"/>
                  </a:lnTo>
                  <a:lnTo>
                    <a:pt x="416966" y="80467"/>
                  </a:lnTo>
                  <a:lnTo>
                    <a:pt x="344424" y="80467"/>
                  </a:lnTo>
                  <a:lnTo>
                    <a:pt x="322478" y="115214"/>
                  </a:lnTo>
                  <a:lnTo>
                    <a:pt x="229819" y="115214"/>
                  </a:lnTo>
                  <a:lnTo>
                    <a:pt x="288341" y="20726"/>
                  </a:lnTo>
                  <a:close/>
                  <a:moveTo>
                    <a:pt x="105460" y="0"/>
                  </a:moveTo>
                  <a:lnTo>
                    <a:pt x="231648" y="0"/>
                  </a:lnTo>
                  <a:lnTo>
                    <a:pt x="143256" y="137770"/>
                  </a:lnTo>
                  <a:lnTo>
                    <a:pt x="201168" y="137770"/>
                  </a:lnTo>
                  <a:lnTo>
                    <a:pt x="117653" y="242621"/>
                  </a:lnTo>
                  <a:lnTo>
                    <a:pt x="187757" y="242621"/>
                  </a:lnTo>
                  <a:lnTo>
                    <a:pt x="179832" y="300533"/>
                  </a:lnTo>
                  <a:lnTo>
                    <a:pt x="17678" y="300533"/>
                  </a:lnTo>
                  <a:lnTo>
                    <a:pt x="25603" y="242621"/>
                  </a:lnTo>
                  <a:lnTo>
                    <a:pt x="72542" y="195682"/>
                  </a:lnTo>
                  <a:lnTo>
                    <a:pt x="32308" y="195682"/>
                  </a:lnTo>
                  <a:lnTo>
                    <a:pt x="40234" y="137770"/>
                  </a:lnTo>
                  <a:lnTo>
                    <a:pt x="118872" y="14021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7939774" y="632513"/>
              <a:ext cx="538277" cy="428549"/>
            </a:xfrm>
            <a:custGeom>
              <a:avLst/>
              <a:gdLst/>
              <a:ahLst/>
              <a:cxnLst/>
              <a:rect l="l" t="t" r="r" b="b"/>
              <a:pathLst>
                <a:path w="538277" h="428548">
                  <a:moveTo>
                    <a:pt x="120701" y="266396"/>
                  </a:moveTo>
                  <a:lnTo>
                    <a:pt x="106070" y="370637"/>
                  </a:lnTo>
                  <a:lnTo>
                    <a:pt x="141427" y="370637"/>
                  </a:lnTo>
                  <a:lnTo>
                    <a:pt x="156058" y="266396"/>
                  </a:lnTo>
                  <a:close/>
                  <a:moveTo>
                    <a:pt x="143256" y="104242"/>
                  </a:moveTo>
                  <a:lnTo>
                    <a:pt x="128626" y="208484"/>
                  </a:lnTo>
                  <a:lnTo>
                    <a:pt x="163982" y="208484"/>
                  </a:lnTo>
                  <a:lnTo>
                    <a:pt x="178613" y="104242"/>
                  </a:lnTo>
                  <a:close/>
                  <a:moveTo>
                    <a:pt x="94488" y="0"/>
                  </a:moveTo>
                  <a:lnTo>
                    <a:pt x="233477" y="0"/>
                  </a:lnTo>
                  <a:lnTo>
                    <a:pt x="208483" y="46330"/>
                  </a:lnTo>
                  <a:lnTo>
                    <a:pt x="285293" y="46330"/>
                  </a:lnTo>
                  <a:lnTo>
                    <a:pt x="276759" y="107900"/>
                  </a:lnTo>
                  <a:lnTo>
                    <a:pt x="329184" y="16460"/>
                  </a:lnTo>
                  <a:lnTo>
                    <a:pt x="314553" y="0"/>
                  </a:lnTo>
                  <a:lnTo>
                    <a:pt x="453543" y="0"/>
                  </a:lnTo>
                  <a:lnTo>
                    <a:pt x="420624" y="57912"/>
                  </a:lnTo>
                  <a:lnTo>
                    <a:pt x="538277" y="57912"/>
                  </a:lnTo>
                  <a:lnTo>
                    <a:pt x="491947" y="387096"/>
                  </a:lnTo>
                  <a:cubicBezTo>
                    <a:pt x="490321" y="398882"/>
                    <a:pt x="485038" y="408737"/>
                    <a:pt x="476097" y="416662"/>
                  </a:cubicBezTo>
                  <a:cubicBezTo>
                    <a:pt x="467157" y="424587"/>
                    <a:pt x="456793" y="428549"/>
                    <a:pt x="445008" y="428549"/>
                  </a:cubicBezTo>
                  <a:lnTo>
                    <a:pt x="341985" y="428549"/>
                  </a:lnTo>
                  <a:lnTo>
                    <a:pt x="396240" y="370637"/>
                  </a:lnTo>
                  <a:lnTo>
                    <a:pt x="401727" y="330404"/>
                  </a:lnTo>
                  <a:lnTo>
                    <a:pt x="308458" y="330404"/>
                  </a:lnTo>
                  <a:lnTo>
                    <a:pt x="281635" y="191415"/>
                  </a:lnTo>
                  <a:lnTo>
                    <a:pt x="385877" y="191415"/>
                  </a:lnTo>
                  <a:lnTo>
                    <a:pt x="406604" y="298704"/>
                  </a:lnTo>
                  <a:lnTo>
                    <a:pt x="432207" y="115824"/>
                  </a:lnTo>
                  <a:lnTo>
                    <a:pt x="387706" y="115824"/>
                  </a:lnTo>
                  <a:lnTo>
                    <a:pt x="361493" y="162154"/>
                  </a:lnTo>
                  <a:lnTo>
                    <a:pt x="268834" y="162154"/>
                  </a:lnTo>
                  <a:lnTo>
                    <a:pt x="231648" y="428549"/>
                  </a:lnTo>
                  <a:lnTo>
                    <a:pt x="0" y="428549"/>
                  </a:lnTo>
                  <a:lnTo>
                    <a:pt x="53645" y="46330"/>
                  </a:lnTo>
                  <a:lnTo>
                    <a:pt x="92659" y="46330"/>
                  </a:lnTo>
                  <a:lnTo>
                    <a:pt x="109118" y="1646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8496871" y="632512"/>
              <a:ext cx="548640" cy="438912"/>
            </a:xfrm>
            <a:custGeom>
              <a:avLst/>
              <a:gdLst/>
              <a:ahLst/>
              <a:cxnLst/>
              <a:rect l="l" t="t" r="r" b="b"/>
              <a:pathLst>
                <a:path w="548640" h="438912">
                  <a:moveTo>
                    <a:pt x="267615" y="0"/>
                  </a:moveTo>
                  <a:lnTo>
                    <a:pt x="371856" y="0"/>
                  </a:lnTo>
                  <a:lnTo>
                    <a:pt x="352349" y="57912"/>
                  </a:lnTo>
                  <a:lnTo>
                    <a:pt x="548640" y="57912"/>
                  </a:lnTo>
                  <a:lnTo>
                    <a:pt x="501091" y="398679"/>
                  </a:lnTo>
                  <a:cubicBezTo>
                    <a:pt x="499059" y="410464"/>
                    <a:pt x="493776" y="418389"/>
                    <a:pt x="485241" y="422453"/>
                  </a:cubicBezTo>
                  <a:cubicBezTo>
                    <a:pt x="476707" y="426517"/>
                    <a:pt x="466751" y="428549"/>
                    <a:pt x="455371" y="428549"/>
                  </a:cubicBezTo>
                  <a:lnTo>
                    <a:pt x="381000" y="428549"/>
                  </a:lnTo>
                  <a:lnTo>
                    <a:pt x="407213" y="405384"/>
                  </a:lnTo>
                  <a:lnTo>
                    <a:pt x="448056" y="115824"/>
                  </a:lnTo>
                  <a:lnTo>
                    <a:pt x="440131" y="115824"/>
                  </a:lnTo>
                  <a:lnTo>
                    <a:pt x="352349" y="428549"/>
                  </a:lnTo>
                  <a:lnTo>
                    <a:pt x="282855" y="428549"/>
                  </a:lnTo>
                  <a:lnTo>
                    <a:pt x="370637" y="115824"/>
                  </a:lnTo>
                  <a:lnTo>
                    <a:pt x="353568" y="115824"/>
                  </a:lnTo>
                  <a:lnTo>
                    <a:pt x="265176" y="428549"/>
                  </a:lnTo>
                  <a:lnTo>
                    <a:pt x="195682" y="428549"/>
                  </a:lnTo>
                  <a:lnTo>
                    <a:pt x="274320" y="150572"/>
                  </a:lnTo>
                  <a:lnTo>
                    <a:pt x="234697" y="150572"/>
                  </a:lnTo>
                  <a:lnTo>
                    <a:pt x="279807" y="14631"/>
                  </a:lnTo>
                  <a:close/>
                  <a:moveTo>
                    <a:pt x="151791" y="0"/>
                  </a:moveTo>
                  <a:lnTo>
                    <a:pt x="232867" y="0"/>
                  </a:lnTo>
                  <a:lnTo>
                    <a:pt x="219456" y="92660"/>
                  </a:lnTo>
                  <a:lnTo>
                    <a:pt x="231039" y="92660"/>
                  </a:lnTo>
                  <a:lnTo>
                    <a:pt x="223114" y="150572"/>
                  </a:lnTo>
                  <a:lnTo>
                    <a:pt x="211531" y="150572"/>
                  </a:lnTo>
                  <a:lnTo>
                    <a:pt x="196291" y="257252"/>
                  </a:lnTo>
                  <a:lnTo>
                    <a:pt x="220066" y="254813"/>
                  </a:lnTo>
                  <a:lnTo>
                    <a:pt x="212141" y="312725"/>
                  </a:lnTo>
                  <a:lnTo>
                    <a:pt x="187757" y="315773"/>
                  </a:lnTo>
                  <a:lnTo>
                    <a:pt x="170688" y="438912"/>
                  </a:lnTo>
                  <a:lnTo>
                    <a:pt x="78029" y="438912"/>
                  </a:lnTo>
                  <a:lnTo>
                    <a:pt x="93878" y="325527"/>
                  </a:lnTo>
                  <a:lnTo>
                    <a:pt x="0" y="335890"/>
                  </a:lnTo>
                  <a:lnTo>
                    <a:pt x="8535" y="277978"/>
                  </a:lnTo>
                  <a:lnTo>
                    <a:pt x="102413" y="267615"/>
                  </a:lnTo>
                  <a:lnTo>
                    <a:pt x="118872" y="150572"/>
                  </a:lnTo>
                  <a:lnTo>
                    <a:pt x="101193" y="150572"/>
                  </a:lnTo>
                  <a:lnTo>
                    <a:pt x="87783" y="208484"/>
                  </a:lnTo>
                  <a:lnTo>
                    <a:pt x="18288" y="208484"/>
                  </a:lnTo>
                  <a:lnTo>
                    <a:pt x="56083" y="50597"/>
                  </a:lnTo>
                  <a:lnTo>
                    <a:pt x="42672" y="34748"/>
                  </a:lnTo>
                  <a:lnTo>
                    <a:pt x="129235" y="34748"/>
                  </a:lnTo>
                  <a:lnTo>
                    <a:pt x="115215" y="92660"/>
                  </a:lnTo>
                  <a:lnTo>
                    <a:pt x="138379" y="9266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9055188" y="633732"/>
              <a:ext cx="555346" cy="437692"/>
            </a:xfrm>
            <a:custGeom>
              <a:avLst/>
              <a:gdLst/>
              <a:ahLst/>
              <a:cxnLst/>
              <a:rect l="l" t="t" r="r" b="b"/>
              <a:pathLst>
                <a:path w="555346" h="437692">
                  <a:moveTo>
                    <a:pt x="185929" y="201168"/>
                  </a:moveTo>
                  <a:lnTo>
                    <a:pt x="240793" y="201168"/>
                  </a:lnTo>
                  <a:lnTo>
                    <a:pt x="220066" y="415747"/>
                  </a:lnTo>
                  <a:lnTo>
                    <a:pt x="165202" y="415747"/>
                  </a:lnTo>
                  <a:close/>
                  <a:moveTo>
                    <a:pt x="39015" y="201168"/>
                  </a:moveTo>
                  <a:lnTo>
                    <a:pt x="93879" y="201168"/>
                  </a:lnTo>
                  <a:lnTo>
                    <a:pt x="54864" y="415747"/>
                  </a:lnTo>
                  <a:lnTo>
                    <a:pt x="0" y="415747"/>
                  </a:lnTo>
                  <a:close/>
                  <a:moveTo>
                    <a:pt x="451105" y="128016"/>
                  </a:moveTo>
                  <a:lnTo>
                    <a:pt x="434035" y="251764"/>
                  </a:lnTo>
                  <a:lnTo>
                    <a:pt x="459029" y="251764"/>
                  </a:lnTo>
                  <a:lnTo>
                    <a:pt x="476708" y="128016"/>
                  </a:lnTo>
                  <a:close/>
                  <a:moveTo>
                    <a:pt x="342596" y="128016"/>
                  </a:moveTo>
                  <a:lnTo>
                    <a:pt x="324917" y="251764"/>
                  </a:lnTo>
                  <a:lnTo>
                    <a:pt x="350521" y="251764"/>
                  </a:lnTo>
                  <a:lnTo>
                    <a:pt x="368199" y="128016"/>
                  </a:lnTo>
                  <a:close/>
                  <a:moveTo>
                    <a:pt x="268834" y="4267"/>
                  </a:moveTo>
                  <a:lnTo>
                    <a:pt x="259690" y="66446"/>
                  </a:lnTo>
                  <a:lnTo>
                    <a:pt x="198121" y="71932"/>
                  </a:lnTo>
                  <a:lnTo>
                    <a:pt x="191415" y="121920"/>
                  </a:lnTo>
                  <a:lnTo>
                    <a:pt x="260909" y="121920"/>
                  </a:lnTo>
                  <a:lnTo>
                    <a:pt x="252375" y="184099"/>
                  </a:lnTo>
                  <a:lnTo>
                    <a:pt x="182271" y="184099"/>
                  </a:lnTo>
                  <a:lnTo>
                    <a:pt x="146914" y="437692"/>
                  </a:lnTo>
                  <a:lnTo>
                    <a:pt x="65838" y="437692"/>
                  </a:lnTo>
                  <a:lnTo>
                    <a:pt x="101194" y="184099"/>
                  </a:lnTo>
                  <a:lnTo>
                    <a:pt x="32310" y="184099"/>
                  </a:lnTo>
                  <a:lnTo>
                    <a:pt x="40844" y="121920"/>
                  </a:lnTo>
                  <a:lnTo>
                    <a:pt x="110338" y="121920"/>
                  </a:lnTo>
                  <a:lnTo>
                    <a:pt x="116434" y="78638"/>
                  </a:lnTo>
                  <a:lnTo>
                    <a:pt x="50597" y="84124"/>
                  </a:lnTo>
                  <a:lnTo>
                    <a:pt x="59132" y="21945"/>
                  </a:lnTo>
                  <a:close/>
                  <a:moveTo>
                    <a:pt x="368199" y="0"/>
                  </a:moveTo>
                  <a:lnTo>
                    <a:pt x="469393" y="0"/>
                  </a:lnTo>
                  <a:lnTo>
                    <a:pt x="459029" y="71932"/>
                  </a:lnTo>
                  <a:lnTo>
                    <a:pt x="555346" y="71932"/>
                  </a:lnTo>
                  <a:lnTo>
                    <a:pt x="521818" y="309067"/>
                  </a:lnTo>
                  <a:lnTo>
                    <a:pt x="425501" y="309067"/>
                  </a:lnTo>
                  <a:lnTo>
                    <a:pt x="407823" y="437083"/>
                  </a:lnTo>
                  <a:lnTo>
                    <a:pt x="324917" y="437083"/>
                  </a:lnTo>
                  <a:lnTo>
                    <a:pt x="342596" y="309067"/>
                  </a:lnTo>
                  <a:lnTo>
                    <a:pt x="245669" y="309067"/>
                  </a:lnTo>
                  <a:lnTo>
                    <a:pt x="279197" y="71932"/>
                  </a:lnTo>
                  <a:lnTo>
                    <a:pt x="376124" y="71932"/>
                  </a:lnTo>
                  <a:lnTo>
                    <a:pt x="382829" y="23164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13" y="1777708"/>
            <a:ext cx="5407152" cy="37246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任意多边形: 形状 87"/>
          <p:cNvSpPr/>
          <p:nvPr/>
        </p:nvSpPr>
        <p:spPr>
          <a:xfrm>
            <a:off x="6698292" y="2181649"/>
            <a:ext cx="2869392" cy="361578"/>
          </a:xfrm>
          <a:custGeom>
            <a:avLst/>
            <a:gdLst/>
            <a:ahLst/>
            <a:cxnLst/>
            <a:rect l="l" t="t" r="r" b="b"/>
            <a:pathLst>
              <a:path w="2869392" h="361578">
                <a:moveTo>
                  <a:pt x="2612520" y="100594"/>
                </a:moveTo>
                <a:cubicBezTo>
                  <a:pt x="2606920" y="100594"/>
                  <a:pt x="2603453" y="102294"/>
                  <a:pt x="2602120" y="105693"/>
                </a:cubicBezTo>
                <a:cubicBezTo>
                  <a:pt x="2600787" y="109093"/>
                  <a:pt x="2600120" y="118259"/>
                  <a:pt x="2600120" y="133192"/>
                </a:cubicBezTo>
                <a:lnTo>
                  <a:pt x="2600120" y="152591"/>
                </a:lnTo>
                <a:lnTo>
                  <a:pt x="2623719" y="152591"/>
                </a:lnTo>
                <a:lnTo>
                  <a:pt x="2623719" y="133192"/>
                </a:lnTo>
                <a:cubicBezTo>
                  <a:pt x="2623719" y="119459"/>
                  <a:pt x="2622986" y="110593"/>
                  <a:pt x="2621519" y="106593"/>
                </a:cubicBezTo>
                <a:cubicBezTo>
                  <a:pt x="2620052" y="102594"/>
                  <a:pt x="2617053" y="100594"/>
                  <a:pt x="2612520" y="100594"/>
                </a:cubicBezTo>
                <a:close/>
                <a:moveTo>
                  <a:pt x="1631445" y="100594"/>
                </a:moveTo>
                <a:cubicBezTo>
                  <a:pt x="1625845" y="100594"/>
                  <a:pt x="1622379" y="102294"/>
                  <a:pt x="1621045" y="105693"/>
                </a:cubicBezTo>
                <a:cubicBezTo>
                  <a:pt x="1619712" y="109093"/>
                  <a:pt x="1619046" y="118259"/>
                  <a:pt x="1619046" y="133192"/>
                </a:cubicBezTo>
                <a:lnTo>
                  <a:pt x="1619046" y="152591"/>
                </a:lnTo>
                <a:lnTo>
                  <a:pt x="1642644" y="152591"/>
                </a:lnTo>
                <a:lnTo>
                  <a:pt x="1642644" y="133192"/>
                </a:lnTo>
                <a:cubicBezTo>
                  <a:pt x="1642644" y="119459"/>
                  <a:pt x="1641911" y="110593"/>
                  <a:pt x="1640444" y="106593"/>
                </a:cubicBezTo>
                <a:cubicBezTo>
                  <a:pt x="1638978" y="102594"/>
                  <a:pt x="1635978" y="100594"/>
                  <a:pt x="1631445" y="100594"/>
                </a:cubicBezTo>
                <a:close/>
                <a:moveTo>
                  <a:pt x="936120" y="100594"/>
                </a:moveTo>
                <a:cubicBezTo>
                  <a:pt x="930520" y="100594"/>
                  <a:pt x="927054" y="102294"/>
                  <a:pt x="925720" y="105693"/>
                </a:cubicBezTo>
                <a:cubicBezTo>
                  <a:pt x="924387" y="109093"/>
                  <a:pt x="923721" y="118259"/>
                  <a:pt x="923721" y="133192"/>
                </a:cubicBezTo>
                <a:lnTo>
                  <a:pt x="923721" y="152591"/>
                </a:lnTo>
                <a:lnTo>
                  <a:pt x="947319" y="152591"/>
                </a:lnTo>
                <a:lnTo>
                  <a:pt x="947319" y="133192"/>
                </a:lnTo>
                <a:cubicBezTo>
                  <a:pt x="947319" y="119459"/>
                  <a:pt x="946586" y="110593"/>
                  <a:pt x="945119" y="106593"/>
                </a:cubicBezTo>
                <a:cubicBezTo>
                  <a:pt x="943653" y="102594"/>
                  <a:pt x="940653" y="100594"/>
                  <a:pt x="936120" y="100594"/>
                </a:cubicBezTo>
                <a:close/>
                <a:moveTo>
                  <a:pt x="583295" y="100594"/>
                </a:moveTo>
                <a:cubicBezTo>
                  <a:pt x="578495" y="100594"/>
                  <a:pt x="575295" y="102360"/>
                  <a:pt x="573695" y="105893"/>
                </a:cubicBezTo>
                <a:cubicBezTo>
                  <a:pt x="572096" y="109427"/>
                  <a:pt x="571296" y="117993"/>
                  <a:pt x="571296" y="131592"/>
                </a:cubicBezTo>
                <a:lnTo>
                  <a:pt x="571296" y="251385"/>
                </a:lnTo>
                <a:cubicBezTo>
                  <a:pt x="571296" y="263917"/>
                  <a:pt x="572096" y="272083"/>
                  <a:pt x="573695" y="275883"/>
                </a:cubicBezTo>
                <a:cubicBezTo>
                  <a:pt x="575295" y="279683"/>
                  <a:pt x="578429" y="281583"/>
                  <a:pt x="583095" y="281583"/>
                </a:cubicBezTo>
                <a:cubicBezTo>
                  <a:pt x="587895" y="281583"/>
                  <a:pt x="591061" y="279849"/>
                  <a:pt x="592594" y="276383"/>
                </a:cubicBezTo>
                <a:cubicBezTo>
                  <a:pt x="594128" y="272917"/>
                  <a:pt x="594894" y="265450"/>
                  <a:pt x="594894" y="253984"/>
                </a:cubicBezTo>
                <a:lnTo>
                  <a:pt x="594894" y="131592"/>
                </a:lnTo>
                <a:cubicBezTo>
                  <a:pt x="594894" y="117993"/>
                  <a:pt x="594161" y="109427"/>
                  <a:pt x="592694" y="105893"/>
                </a:cubicBezTo>
                <a:cubicBezTo>
                  <a:pt x="591228" y="102360"/>
                  <a:pt x="588095" y="100594"/>
                  <a:pt x="583295" y="100594"/>
                </a:cubicBezTo>
                <a:close/>
                <a:moveTo>
                  <a:pt x="367220" y="100594"/>
                </a:moveTo>
                <a:cubicBezTo>
                  <a:pt x="361887" y="100594"/>
                  <a:pt x="358454" y="102594"/>
                  <a:pt x="356920" y="106593"/>
                </a:cubicBezTo>
                <a:cubicBezTo>
                  <a:pt x="355387" y="110593"/>
                  <a:pt x="354620" y="120259"/>
                  <a:pt x="354620" y="135592"/>
                </a:cubicBezTo>
                <a:lnTo>
                  <a:pt x="354620" y="245585"/>
                </a:lnTo>
                <a:cubicBezTo>
                  <a:pt x="354620" y="261584"/>
                  <a:pt x="355420" y="271583"/>
                  <a:pt x="357020" y="275583"/>
                </a:cubicBezTo>
                <a:cubicBezTo>
                  <a:pt x="358620" y="279583"/>
                  <a:pt x="362087" y="281583"/>
                  <a:pt x="367420" y="281583"/>
                </a:cubicBezTo>
                <a:cubicBezTo>
                  <a:pt x="372619" y="281583"/>
                  <a:pt x="375853" y="279749"/>
                  <a:pt x="377119" y="276083"/>
                </a:cubicBezTo>
                <a:cubicBezTo>
                  <a:pt x="378386" y="272417"/>
                  <a:pt x="379019" y="263517"/>
                  <a:pt x="379019" y="249385"/>
                </a:cubicBezTo>
                <a:lnTo>
                  <a:pt x="379019" y="135592"/>
                </a:lnTo>
                <a:cubicBezTo>
                  <a:pt x="379019" y="119193"/>
                  <a:pt x="378419" y="109260"/>
                  <a:pt x="377219" y="105793"/>
                </a:cubicBezTo>
                <a:cubicBezTo>
                  <a:pt x="376019" y="102327"/>
                  <a:pt x="372686" y="100594"/>
                  <a:pt x="367220" y="100594"/>
                </a:cubicBezTo>
                <a:close/>
                <a:moveTo>
                  <a:pt x="2283600" y="58396"/>
                </a:moveTo>
                <a:lnTo>
                  <a:pt x="2366795" y="58396"/>
                </a:lnTo>
                <a:lnTo>
                  <a:pt x="2366795" y="323780"/>
                </a:lnTo>
                <a:lnTo>
                  <a:pt x="2283600" y="323780"/>
                </a:lnTo>
                <a:close/>
                <a:moveTo>
                  <a:pt x="1940700" y="58396"/>
                </a:moveTo>
                <a:lnTo>
                  <a:pt x="2023895" y="58396"/>
                </a:lnTo>
                <a:lnTo>
                  <a:pt x="2023895" y="323780"/>
                </a:lnTo>
                <a:lnTo>
                  <a:pt x="1940700" y="323780"/>
                </a:lnTo>
                <a:close/>
                <a:moveTo>
                  <a:pt x="1745326" y="58396"/>
                </a:moveTo>
                <a:lnTo>
                  <a:pt x="1812872" y="58396"/>
                </a:lnTo>
                <a:cubicBezTo>
                  <a:pt x="1823765" y="112643"/>
                  <a:pt x="1829615" y="143441"/>
                  <a:pt x="1830421" y="150791"/>
                </a:cubicBezTo>
                <a:cubicBezTo>
                  <a:pt x="1838220" y="105496"/>
                  <a:pt x="1844137" y="74697"/>
                  <a:pt x="1848170" y="58396"/>
                </a:cubicBezTo>
                <a:lnTo>
                  <a:pt x="1919915" y="58396"/>
                </a:lnTo>
                <a:lnTo>
                  <a:pt x="1887717" y="185189"/>
                </a:lnTo>
                <a:lnTo>
                  <a:pt x="1926715" y="323780"/>
                </a:lnTo>
                <a:lnTo>
                  <a:pt x="1848170" y="323780"/>
                </a:lnTo>
                <a:cubicBezTo>
                  <a:pt x="1840370" y="288772"/>
                  <a:pt x="1834454" y="258640"/>
                  <a:pt x="1830421" y="233386"/>
                </a:cubicBezTo>
                <a:cubicBezTo>
                  <a:pt x="1825042" y="264919"/>
                  <a:pt x="1819192" y="295051"/>
                  <a:pt x="1812872" y="323780"/>
                </a:cubicBezTo>
                <a:lnTo>
                  <a:pt x="1745326" y="323780"/>
                </a:lnTo>
                <a:lnTo>
                  <a:pt x="1780124" y="185189"/>
                </a:lnTo>
                <a:close/>
                <a:moveTo>
                  <a:pt x="1342876" y="58396"/>
                </a:moveTo>
                <a:lnTo>
                  <a:pt x="1415028" y="58396"/>
                </a:lnTo>
                <a:lnTo>
                  <a:pt x="1437771" y="252185"/>
                </a:lnTo>
                <a:cubicBezTo>
                  <a:pt x="1439552" y="237929"/>
                  <a:pt x="1442588" y="203209"/>
                  <a:pt x="1446879" y="148025"/>
                </a:cubicBezTo>
                <a:cubicBezTo>
                  <a:pt x="1449171" y="117219"/>
                  <a:pt x="1451783" y="87342"/>
                  <a:pt x="1454716" y="58396"/>
                </a:cubicBezTo>
                <a:lnTo>
                  <a:pt x="1526865" y="58396"/>
                </a:lnTo>
                <a:lnTo>
                  <a:pt x="1489067" y="323780"/>
                </a:lnTo>
                <a:lnTo>
                  <a:pt x="1383474" y="323780"/>
                </a:lnTo>
                <a:close/>
                <a:moveTo>
                  <a:pt x="159525" y="58396"/>
                </a:moveTo>
                <a:lnTo>
                  <a:pt x="242720" y="58396"/>
                </a:lnTo>
                <a:lnTo>
                  <a:pt x="242720" y="323780"/>
                </a:lnTo>
                <a:lnTo>
                  <a:pt x="159525" y="323780"/>
                </a:lnTo>
                <a:close/>
                <a:moveTo>
                  <a:pt x="2869392" y="53597"/>
                </a:moveTo>
                <a:lnTo>
                  <a:pt x="2869392" y="146991"/>
                </a:lnTo>
                <a:cubicBezTo>
                  <a:pt x="2854593" y="146991"/>
                  <a:pt x="2843727" y="148991"/>
                  <a:pt x="2836794" y="152991"/>
                </a:cubicBezTo>
                <a:cubicBezTo>
                  <a:pt x="2829862" y="156990"/>
                  <a:pt x="2825595" y="162557"/>
                  <a:pt x="2823995" y="169690"/>
                </a:cubicBezTo>
                <a:cubicBezTo>
                  <a:pt x="2822395" y="176822"/>
                  <a:pt x="2821595" y="193255"/>
                  <a:pt x="2821595" y="218987"/>
                </a:cubicBezTo>
                <a:lnTo>
                  <a:pt x="2821595" y="323780"/>
                </a:lnTo>
                <a:lnTo>
                  <a:pt x="2740800" y="323780"/>
                </a:lnTo>
                <a:lnTo>
                  <a:pt x="2740800" y="58396"/>
                </a:lnTo>
                <a:lnTo>
                  <a:pt x="2821595" y="58396"/>
                </a:lnTo>
                <a:lnTo>
                  <a:pt x="2818396" y="93294"/>
                </a:lnTo>
                <a:cubicBezTo>
                  <a:pt x="2830128" y="68300"/>
                  <a:pt x="2847127" y="55067"/>
                  <a:pt x="2869392" y="53597"/>
                </a:cubicBezTo>
                <a:close/>
                <a:moveTo>
                  <a:pt x="2608720" y="53597"/>
                </a:moveTo>
                <a:cubicBezTo>
                  <a:pt x="2631385" y="53597"/>
                  <a:pt x="2650084" y="57896"/>
                  <a:pt x="2664816" y="66496"/>
                </a:cubicBezTo>
                <a:cubicBezTo>
                  <a:pt x="2679549" y="75095"/>
                  <a:pt x="2689882" y="86495"/>
                  <a:pt x="2695814" y="100694"/>
                </a:cubicBezTo>
                <a:cubicBezTo>
                  <a:pt x="2701748" y="114893"/>
                  <a:pt x="2704714" y="134858"/>
                  <a:pt x="2704714" y="160590"/>
                </a:cubicBezTo>
                <a:lnTo>
                  <a:pt x="2704714" y="195788"/>
                </a:lnTo>
                <a:lnTo>
                  <a:pt x="2600120" y="195788"/>
                </a:lnTo>
                <a:lnTo>
                  <a:pt x="2600120" y="253184"/>
                </a:lnTo>
                <a:cubicBezTo>
                  <a:pt x="2600120" y="265184"/>
                  <a:pt x="2600987" y="272917"/>
                  <a:pt x="2602720" y="276383"/>
                </a:cubicBezTo>
                <a:cubicBezTo>
                  <a:pt x="2604453" y="279849"/>
                  <a:pt x="2607786" y="281583"/>
                  <a:pt x="2612720" y="281583"/>
                </a:cubicBezTo>
                <a:cubicBezTo>
                  <a:pt x="2618853" y="281583"/>
                  <a:pt x="2622952" y="279283"/>
                  <a:pt x="2625019" y="274683"/>
                </a:cubicBezTo>
                <a:cubicBezTo>
                  <a:pt x="2627085" y="270083"/>
                  <a:pt x="2628119" y="261184"/>
                  <a:pt x="2628119" y="247985"/>
                </a:cubicBezTo>
                <a:lnTo>
                  <a:pt x="2628119" y="212987"/>
                </a:lnTo>
                <a:lnTo>
                  <a:pt x="2704714" y="212987"/>
                </a:lnTo>
                <a:lnTo>
                  <a:pt x="2704714" y="232586"/>
                </a:lnTo>
                <a:cubicBezTo>
                  <a:pt x="2704714" y="248985"/>
                  <a:pt x="2703681" y="261584"/>
                  <a:pt x="2701614" y="270383"/>
                </a:cubicBezTo>
                <a:cubicBezTo>
                  <a:pt x="2699548" y="279183"/>
                  <a:pt x="2694714" y="288582"/>
                  <a:pt x="2687115" y="298582"/>
                </a:cubicBezTo>
                <a:cubicBezTo>
                  <a:pt x="2679516" y="308581"/>
                  <a:pt x="2669883" y="316081"/>
                  <a:pt x="2658217" y="321080"/>
                </a:cubicBezTo>
                <a:cubicBezTo>
                  <a:pt x="2646551" y="326080"/>
                  <a:pt x="2631918" y="328580"/>
                  <a:pt x="2614320" y="328580"/>
                </a:cubicBezTo>
                <a:cubicBezTo>
                  <a:pt x="2597254" y="328580"/>
                  <a:pt x="2582188" y="326113"/>
                  <a:pt x="2569122" y="321180"/>
                </a:cubicBezTo>
                <a:cubicBezTo>
                  <a:pt x="2556056" y="316247"/>
                  <a:pt x="2545890" y="309481"/>
                  <a:pt x="2538624" y="300882"/>
                </a:cubicBezTo>
                <a:cubicBezTo>
                  <a:pt x="2531358" y="292282"/>
                  <a:pt x="2526325" y="282816"/>
                  <a:pt x="2523525" y="272483"/>
                </a:cubicBezTo>
                <a:cubicBezTo>
                  <a:pt x="2520725" y="262151"/>
                  <a:pt x="2519325" y="247118"/>
                  <a:pt x="2519325" y="227386"/>
                </a:cubicBezTo>
                <a:lnTo>
                  <a:pt x="2519325" y="149991"/>
                </a:lnTo>
                <a:cubicBezTo>
                  <a:pt x="2519325" y="126792"/>
                  <a:pt x="2522458" y="108493"/>
                  <a:pt x="2528725" y="95094"/>
                </a:cubicBezTo>
                <a:cubicBezTo>
                  <a:pt x="2534991" y="81695"/>
                  <a:pt x="2545257" y="71429"/>
                  <a:pt x="2559523" y="64296"/>
                </a:cubicBezTo>
                <a:cubicBezTo>
                  <a:pt x="2573788" y="57163"/>
                  <a:pt x="2590188" y="53597"/>
                  <a:pt x="2608720" y="53597"/>
                </a:cubicBezTo>
                <a:close/>
                <a:moveTo>
                  <a:pt x="1627645" y="53597"/>
                </a:moveTo>
                <a:cubicBezTo>
                  <a:pt x="1650310" y="53597"/>
                  <a:pt x="1669009" y="57896"/>
                  <a:pt x="1683742" y="66496"/>
                </a:cubicBezTo>
                <a:cubicBezTo>
                  <a:pt x="1698474" y="75095"/>
                  <a:pt x="1708807" y="86495"/>
                  <a:pt x="1714740" y="100694"/>
                </a:cubicBezTo>
                <a:cubicBezTo>
                  <a:pt x="1720672" y="114893"/>
                  <a:pt x="1723639" y="134858"/>
                  <a:pt x="1723639" y="160590"/>
                </a:cubicBezTo>
                <a:lnTo>
                  <a:pt x="1723639" y="195788"/>
                </a:lnTo>
                <a:lnTo>
                  <a:pt x="1619046" y="195788"/>
                </a:lnTo>
                <a:lnTo>
                  <a:pt x="1619046" y="253184"/>
                </a:lnTo>
                <a:cubicBezTo>
                  <a:pt x="1619046" y="265184"/>
                  <a:pt x="1619912" y="272917"/>
                  <a:pt x="1621645" y="276383"/>
                </a:cubicBezTo>
                <a:cubicBezTo>
                  <a:pt x="1623379" y="279849"/>
                  <a:pt x="1626712" y="281583"/>
                  <a:pt x="1631645" y="281583"/>
                </a:cubicBezTo>
                <a:cubicBezTo>
                  <a:pt x="1637778" y="281583"/>
                  <a:pt x="1641877" y="279283"/>
                  <a:pt x="1643944" y="274683"/>
                </a:cubicBezTo>
                <a:cubicBezTo>
                  <a:pt x="1646011" y="270083"/>
                  <a:pt x="1647044" y="261184"/>
                  <a:pt x="1647044" y="247985"/>
                </a:cubicBezTo>
                <a:lnTo>
                  <a:pt x="1647044" y="212987"/>
                </a:lnTo>
                <a:lnTo>
                  <a:pt x="1723639" y="212987"/>
                </a:lnTo>
                <a:lnTo>
                  <a:pt x="1723639" y="232586"/>
                </a:lnTo>
                <a:cubicBezTo>
                  <a:pt x="1723639" y="248985"/>
                  <a:pt x="1722606" y="261584"/>
                  <a:pt x="1720539" y="270383"/>
                </a:cubicBezTo>
                <a:cubicBezTo>
                  <a:pt x="1718473" y="279183"/>
                  <a:pt x="1713640" y="288582"/>
                  <a:pt x="1706040" y="298582"/>
                </a:cubicBezTo>
                <a:cubicBezTo>
                  <a:pt x="1698440" y="308581"/>
                  <a:pt x="1688808" y="316081"/>
                  <a:pt x="1677142" y="321080"/>
                </a:cubicBezTo>
                <a:cubicBezTo>
                  <a:pt x="1665476" y="326080"/>
                  <a:pt x="1650844" y="328580"/>
                  <a:pt x="1633245" y="328580"/>
                </a:cubicBezTo>
                <a:cubicBezTo>
                  <a:pt x="1616179" y="328580"/>
                  <a:pt x="1601113" y="326113"/>
                  <a:pt x="1588047" y="321180"/>
                </a:cubicBezTo>
                <a:cubicBezTo>
                  <a:pt x="1574982" y="316247"/>
                  <a:pt x="1564816" y="309481"/>
                  <a:pt x="1557549" y="300882"/>
                </a:cubicBezTo>
                <a:cubicBezTo>
                  <a:pt x="1550283" y="292282"/>
                  <a:pt x="1545250" y="282816"/>
                  <a:pt x="1542450" y="272483"/>
                </a:cubicBezTo>
                <a:cubicBezTo>
                  <a:pt x="1539650" y="262151"/>
                  <a:pt x="1538251" y="247118"/>
                  <a:pt x="1538251" y="227386"/>
                </a:cubicBezTo>
                <a:lnTo>
                  <a:pt x="1538251" y="149991"/>
                </a:lnTo>
                <a:cubicBezTo>
                  <a:pt x="1538251" y="126792"/>
                  <a:pt x="1541384" y="108493"/>
                  <a:pt x="1547650" y="95094"/>
                </a:cubicBezTo>
                <a:cubicBezTo>
                  <a:pt x="1553916" y="81695"/>
                  <a:pt x="1564182" y="71429"/>
                  <a:pt x="1578448" y="64296"/>
                </a:cubicBezTo>
                <a:cubicBezTo>
                  <a:pt x="1592714" y="57163"/>
                  <a:pt x="1609113" y="53597"/>
                  <a:pt x="1627645" y="53597"/>
                </a:cubicBezTo>
                <a:close/>
                <a:moveTo>
                  <a:pt x="1141996" y="53597"/>
                </a:moveTo>
                <a:cubicBezTo>
                  <a:pt x="1159595" y="53597"/>
                  <a:pt x="1174560" y="55830"/>
                  <a:pt x="1186893" y="60296"/>
                </a:cubicBezTo>
                <a:cubicBezTo>
                  <a:pt x="1199225" y="64763"/>
                  <a:pt x="1208692" y="70662"/>
                  <a:pt x="1215291" y="77995"/>
                </a:cubicBezTo>
                <a:cubicBezTo>
                  <a:pt x="1221891" y="85328"/>
                  <a:pt x="1225891" y="92128"/>
                  <a:pt x="1227290" y="98394"/>
                </a:cubicBezTo>
                <a:cubicBezTo>
                  <a:pt x="1228690" y="104660"/>
                  <a:pt x="1229390" y="114460"/>
                  <a:pt x="1229390" y="127792"/>
                </a:cubicBezTo>
                <a:lnTo>
                  <a:pt x="1229390" y="143191"/>
                </a:lnTo>
                <a:lnTo>
                  <a:pt x="1157795" y="143191"/>
                </a:lnTo>
                <a:lnTo>
                  <a:pt x="1157795" y="128792"/>
                </a:lnTo>
                <a:cubicBezTo>
                  <a:pt x="1157795" y="116526"/>
                  <a:pt x="1157095" y="108760"/>
                  <a:pt x="1155695" y="105493"/>
                </a:cubicBezTo>
                <a:cubicBezTo>
                  <a:pt x="1154295" y="102227"/>
                  <a:pt x="1150795" y="100594"/>
                  <a:pt x="1145195" y="100594"/>
                </a:cubicBezTo>
                <a:cubicBezTo>
                  <a:pt x="1140662" y="100594"/>
                  <a:pt x="1137263" y="102094"/>
                  <a:pt x="1134996" y="105093"/>
                </a:cubicBezTo>
                <a:cubicBezTo>
                  <a:pt x="1132729" y="108093"/>
                  <a:pt x="1131596" y="112593"/>
                  <a:pt x="1131596" y="118593"/>
                </a:cubicBezTo>
                <a:cubicBezTo>
                  <a:pt x="1131596" y="126725"/>
                  <a:pt x="1132163" y="132692"/>
                  <a:pt x="1133296" y="136492"/>
                </a:cubicBezTo>
                <a:cubicBezTo>
                  <a:pt x="1134429" y="140291"/>
                  <a:pt x="1137829" y="144458"/>
                  <a:pt x="1143496" y="148991"/>
                </a:cubicBezTo>
                <a:cubicBezTo>
                  <a:pt x="1149162" y="153524"/>
                  <a:pt x="1160794" y="160123"/>
                  <a:pt x="1178393" y="168790"/>
                </a:cubicBezTo>
                <a:cubicBezTo>
                  <a:pt x="1201859" y="180256"/>
                  <a:pt x="1217258" y="191055"/>
                  <a:pt x="1224591" y="201188"/>
                </a:cubicBezTo>
                <a:cubicBezTo>
                  <a:pt x="1231923" y="211320"/>
                  <a:pt x="1235590" y="226053"/>
                  <a:pt x="1235590" y="245385"/>
                </a:cubicBezTo>
                <a:cubicBezTo>
                  <a:pt x="1235590" y="266984"/>
                  <a:pt x="1232790" y="283283"/>
                  <a:pt x="1227190" y="294282"/>
                </a:cubicBezTo>
                <a:cubicBezTo>
                  <a:pt x="1221591" y="305281"/>
                  <a:pt x="1212225" y="313747"/>
                  <a:pt x="1199092" y="319680"/>
                </a:cubicBezTo>
                <a:cubicBezTo>
                  <a:pt x="1185960" y="325613"/>
                  <a:pt x="1170127" y="328580"/>
                  <a:pt x="1151595" y="328580"/>
                </a:cubicBezTo>
                <a:cubicBezTo>
                  <a:pt x="1131063" y="328580"/>
                  <a:pt x="1113497" y="325380"/>
                  <a:pt x="1098898" y="318980"/>
                </a:cubicBezTo>
                <a:cubicBezTo>
                  <a:pt x="1084299" y="312581"/>
                  <a:pt x="1074266" y="303915"/>
                  <a:pt x="1068800" y="292982"/>
                </a:cubicBezTo>
                <a:cubicBezTo>
                  <a:pt x="1063334" y="282049"/>
                  <a:pt x="1060601" y="265517"/>
                  <a:pt x="1060601" y="243385"/>
                </a:cubicBezTo>
                <a:lnTo>
                  <a:pt x="1060601" y="230586"/>
                </a:lnTo>
                <a:lnTo>
                  <a:pt x="1132196" y="230586"/>
                </a:lnTo>
                <a:lnTo>
                  <a:pt x="1132196" y="247385"/>
                </a:lnTo>
                <a:cubicBezTo>
                  <a:pt x="1132196" y="261651"/>
                  <a:pt x="1133096" y="270917"/>
                  <a:pt x="1134896" y="275183"/>
                </a:cubicBezTo>
                <a:cubicBezTo>
                  <a:pt x="1136696" y="279450"/>
                  <a:pt x="1140262" y="281583"/>
                  <a:pt x="1145595" y="281583"/>
                </a:cubicBezTo>
                <a:cubicBezTo>
                  <a:pt x="1151328" y="281583"/>
                  <a:pt x="1155328" y="280149"/>
                  <a:pt x="1157595" y="277283"/>
                </a:cubicBezTo>
                <a:cubicBezTo>
                  <a:pt x="1159861" y="274417"/>
                  <a:pt x="1160994" y="268384"/>
                  <a:pt x="1160994" y="259184"/>
                </a:cubicBezTo>
                <a:cubicBezTo>
                  <a:pt x="1160994" y="246518"/>
                  <a:pt x="1159528" y="238585"/>
                  <a:pt x="1156595" y="235386"/>
                </a:cubicBezTo>
                <a:cubicBezTo>
                  <a:pt x="1153528" y="232186"/>
                  <a:pt x="1137863" y="222720"/>
                  <a:pt x="1109598" y="206987"/>
                </a:cubicBezTo>
                <a:cubicBezTo>
                  <a:pt x="1085866" y="193655"/>
                  <a:pt x="1071400" y="181555"/>
                  <a:pt x="1066200" y="170689"/>
                </a:cubicBezTo>
                <a:cubicBezTo>
                  <a:pt x="1061001" y="159823"/>
                  <a:pt x="1058401" y="146924"/>
                  <a:pt x="1058401" y="131992"/>
                </a:cubicBezTo>
                <a:cubicBezTo>
                  <a:pt x="1058401" y="110793"/>
                  <a:pt x="1061201" y="95161"/>
                  <a:pt x="1066800" y="85095"/>
                </a:cubicBezTo>
                <a:cubicBezTo>
                  <a:pt x="1072400" y="75029"/>
                  <a:pt x="1081899" y="67262"/>
                  <a:pt x="1095298" y="61796"/>
                </a:cubicBezTo>
                <a:cubicBezTo>
                  <a:pt x="1108698" y="56330"/>
                  <a:pt x="1124263" y="53597"/>
                  <a:pt x="1141996" y="53597"/>
                </a:cubicBezTo>
                <a:close/>
                <a:moveTo>
                  <a:pt x="932320" y="53597"/>
                </a:moveTo>
                <a:cubicBezTo>
                  <a:pt x="954985" y="53597"/>
                  <a:pt x="973684" y="57896"/>
                  <a:pt x="988417" y="66496"/>
                </a:cubicBezTo>
                <a:cubicBezTo>
                  <a:pt x="1003149" y="75095"/>
                  <a:pt x="1013482" y="86495"/>
                  <a:pt x="1019415" y="100694"/>
                </a:cubicBezTo>
                <a:cubicBezTo>
                  <a:pt x="1025348" y="114893"/>
                  <a:pt x="1028314" y="134858"/>
                  <a:pt x="1028314" y="160590"/>
                </a:cubicBezTo>
                <a:lnTo>
                  <a:pt x="1028314" y="195788"/>
                </a:lnTo>
                <a:lnTo>
                  <a:pt x="923721" y="195788"/>
                </a:lnTo>
                <a:lnTo>
                  <a:pt x="923721" y="253184"/>
                </a:lnTo>
                <a:cubicBezTo>
                  <a:pt x="923721" y="265184"/>
                  <a:pt x="924587" y="272917"/>
                  <a:pt x="926320" y="276383"/>
                </a:cubicBezTo>
                <a:cubicBezTo>
                  <a:pt x="928054" y="279849"/>
                  <a:pt x="931387" y="281583"/>
                  <a:pt x="936320" y="281583"/>
                </a:cubicBezTo>
                <a:cubicBezTo>
                  <a:pt x="942453" y="281583"/>
                  <a:pt x="946552" y="279283"/>
                  <a:pt x="948619" y="274683"/>
                </a:cubicBezTo>
                <a:cubicBezTo>
                  <a:pt x="950686" y="270083"/>
                  <a:pt x="951719" y="261184"/>
                  <a:pt x="951719" y="247985"/>
                </a:cubicBezTo>
                <a:lnTo>
                  <a:pt x="951719" y="212987"/>
                </a:lnTo>
                <a:lnTo>
                  <a:pt x="1028314" y="212987"/>
                </a:lnTo>
                <a:lnTo>
                  <a:pt x="1028314" y="232586"/>
                </a:lnTo>
                <a:cubicBezTo>
                  <a:pt x="1028314" y="248985"/>
                  <a:pt x="1027281" y="261584"/>
                  <a:pt x="1025214" y="270383"/>
                </a:cubicBezTo>
                <a:cubicBezTo>
                  <a:pt x="1023148" y="279183"/>
                  <a:pt x="1018315" y="288582"/>
                  <a:pt x="1010715" y="298582"/>
                </a:cubicBezTo>
                <a:cubicBezTo>
                  <a:pt x="1003116" y="308581"/>
                  <a:pt x="993483" y="316081"/>
                  <a:pt x="981817" y="321080"/>
                </a:cubicBezTo>
                <a:cubicBezTo>
                  <a:pt x="970151" y="326080"/>
                  <a:pt x="955519" y="328580"/>
                  <a:pt x="937920" y="328580"/>
                </a:cubicBezTo>
                <a:cubicBezTo>
                  <a:pt x="920854" y="328580"/>
                  <a:pt x="905788" y="326113"/>
                  <a:pt x="892722" y="321180"/>
                </a:cubicBezTo>
                <a:cubicBezTo>
                  <a:pt x="879657" y="316247"/>
                  <a:pt x="869491" y="309481"/>
                  <a:pt x="862224" y="300882"/>
                </a:cubicBezTo>
                <a:cubicBezTo>
                  <a:pt x="854958" y="292282"/>
                  <a:pt x="849925" y="282816"/>
                  <a:pt x="847125" y="272483"/>
                </a:cubicBezTo>
                <a:cubicBezTo>
                  <a:pt x="844325" y="262151"/>
                  <a:pt x="842925" y="247118"/>
                  <a:pt x="842925" y="227386"/>
                </a:cubicBezTo>
                <a:lnTo>
                  <a:pt x="842925" y="149991"/>
                </a:lnTo>
                <a:cubicBezTo>
                  <a:pt x="842925" y="126792"/>
                  <a:pt x="846059" y="108493"/>
                  <a:pt x="852325" y="95094"/>
                </a:cubicBezTo>
                <a:cubicBezTo>
                  <a:pt x="858591" y="81695"/>
                  <a:pt x="868857" y="71429"/>
                  <a:pt x="883123" y="64296"/>
                </a:cubicBezTo>
                <a:cubicBezTo>
                  <a:pt x="897389" y="57163"/>
                  <a:pt x="913788" y="53597"/>
                  <a:pt x="932320" y="53597"/>
                </a:cubicBezTo>
                <a:close/>
                <a:moveTo>
                  <a:pt x="580495" y="53597"/>
                </a:moveTo>
                <a:cubicBezTo>
                  <a:pt x="598627" y="53597"/>
                  <a:pt x="614193" y="56296"/>
                  <a:pt x="627192" y="61696"/>
                </a:cubicBezTo>
                <a:cubicBezTo>
                  <a:pt x="640191" y="67096"/>
                  <a:pt x="650224" y="74129"/>
                  <a:pt x="657290" y="82795"/>
                </a:cubicBezTo>
                <a:cubicBezTo>
                  <a:pt x="664357" y="91461"/>
                  <a:pt x="669190" y="100394"/>
                  <a:pt x="671789" y="109593"/>
                </a:cubicBezTo>
                <a:cubicBezTo>
                  <a:pt x="674389" y="118793"/>
                  <a:pt x="675689" y="132792"/>
                  <a:pt x="675689" y="151591"/>
                </a:cubicBezTo>
                <a:lnTo>
                  <a:pt x="675689" y="216587"/>
                </a:lnTo>
                <a:cubicBezTo>
                  <a:pt x="675689" y="240452"/>
                  <a:pt x="674489" y="257951"/>
                  <a:pt x="672089" y="269083"/>
                </a:cubicBezTo>
                <a:cubicBezTo>
                  <a:pt x="669690" y="280216"/>
                  <a:pt x="664557" y="290616"/>
                  <a:pt x="656690" y="300282"/>
                </a:cubicBezTo>
                <a:cubicBezTo>
                  <a:pt x="648824" y="309948"/>
                  <a:pt x="638725" y="317081"/>
                  <a:pt x="626392" y="321680"/>
                </a:cubicBezTo>
                <a:cubicBezTo>
                  <a:pt x="614060" y="326280"/>
                  <a:pt x="599894" y="328580"/>
                  <a:pt x="583895" y="328580"/>
                </a:cubicBezTo>
                <a:cubicBezTo>
                  <a:pt x="566029" y="328580"/>
                  <a:pt x="550897" y="326613"/>
                  <a:pt x="538498" y="322680"/>
                </a:cubicBezTo>
                <a:cubicBezTo>
                  <a:pt x="526098" y="318747"/>
                  <a:pt x="516466" y="312814"/>
                  <a:pt x="509599" y="304881"/>
                </a:cubicBezTo>
                <a:cubicBezTo>
                  <a:pt x="502733" y="296948"/>
                  <a:pt x="497833" y="287349"/>
                  <a:pt x="494900" y="276083"/>
                </a:cubicBezTo>
                <a:cubicBezTo>
                  <a:pt x="491967" y="264817"/>
                  <a:pt x="490501" y="247918"/>
                  <a:pt x="490501" y="225386"/>
                </a:cubicBezTo>
                <a:lnTo>
                  <a:pt x="490501" y="157390"/>
                </a:lnTo>
                <a:cubicBezTo>
                  <a:pt x="490501" y="132725"/>
                  <a:pt x="493167" y="113460"/>
                  <a:pt x="498500" y="99594"/>
                </a:cubicBezTo>
                <a:cubicBezTo>
                  <a:pt x="503833" y="85728"/>
                  <a:pt x="513433" y="74595"/>
                  <a:pt x="527298" y="66196"/>
                </a:cubicBezTo>
                <a:cubicBezTo>
                  <a:pt x="541164" y="57796"/>
                  <a:pt x="558896" y="53597"/>
                  <a:pt x="580495" y="53597"/>
                </a:cubicBezTo>
                <a:close/>
                <a:moveTo>
                  <a:pt x="406817" y="53597"/>
                </a:moveTo>
                <a:cubicBezTo>
                  <a:pt x="419350" y="53597"/>
                  <a:pt x="430182" y="56963"/>
                  <a:pt x="439315" y="63696"/>
                </a:cubicBezTo>
                <a:cubicBezTo>
                  <a:pt x="448448" y="70429"/>
                  <a:pt x="454148" y="78195"/>
                  <a:pt x="456414" y="86995"/>
                </a:cubicBezTo>
                <a:cubicBezTo>
                  <a:pt x="458681" y="95794"/>
                  <a:pt x="459814" y="110726"/>
                  <a:pt x="459814" y="131792"/>
                </a:cubicBezTo>
                <a:lnTo>
                  <a:pt x="459814" y="243585"/>
                </a:lnTo>
                <a:cubicBezTo>
                  <a:pt x="459814" y="267717"/>
                  <a:pt x="458381" y="284883"/>
                  <a:pt x="455514" y="295082"/>
                </a:cubicBezTo>
                <a:cubicBezTo>
                  <a:pt x="452648" y="305281"/>
                  <a:pt x="446782" y="313414"/>
                  <a:pt x="437915" y="319480"/>
                </a:cubicBezTo>
                <a:cubicBezTo>
                  <a:pt x="429049" y="325547"/>
                  <a:pt x="418350" y="328580"/>
                  <a:pt x="405817" y="328580"/>
                </a:cubicBezTo>
                <a:cubicBezTo>
                  <a:pt x="395818" y="328580"/>
                  <a:pt x="386552" y="326242"/>
                  <a:pt x="378019" y="321568"/>
                </a:cubicBezTo>
                <a:cubicBezTo>
                  <a:pt x="369486" y="316893"/>
                  <a:pt x="361687" y="309948"/>
                  <a:pt x="354620" y="300732"/>
                </a:cubicBezTo>
                <a:lnTo>
                  <a:pt x="354620" y="361578"/>
                </a:lnTo>
                <a:lnTo>
                  <a:pt x="273825" y="361578"/>
                </a:lnTo>
                <a:lnTo>
                  <a:pt x="273825" y="58396"/>
                </a:lnTo>
                <a:lnTo>
                  <a:pt x="356020" y="58396"/>
                </a:lnTo>
                <a:lnTo>
                  <a:pt x="354620" y="81845"/>
                </a:lnTo>
                <a:cubicBezTo>
                  <a:pt x="361820" y="72362"/>
                  <a:pt x="369753" y="65283"/>
                  <a:pt x="378419" y="60609"/>
                </a:cubicBezTo>
                <a:cubicBezTo>
                  <a:pt x="387085" y="55934"/>
                  <a:pt x="396551" y="53597"/>
                  <a:pt x="406817" y="53597"/>
                </a:cubicBezTo>
                <a:close/>
                <a:moveTo>
                  <a:pt x="716175" y="22998"/>
                </a:moveTo>
                <a:lnTo>
                  <a:pt x="797170" y="22998"/>
                </a:lnTo>
                <a:lnTo>
                  <a:pt x="797170" y="64796"/>
                </a:lnTo>
                <a:lnTo>
                  <a:pt x="818969" y="64796"/>
                </a:lnTo>
                <a:lnTo>
                  <a:pt x="818969" y="106793"/>
                </a:lnTo>
                <a:lnTo>
                  <a:pt x="797170" y="106793"/>
                </a:lnTo>
                <a:lnTo>
                  <a:pt x="797170" y="248785"/>
                </a:lnTo>
                <a:cubicBezTo>
                  <a:pt x="797170" y="266250"/>
                  <a:pt x="798070" y="275983"/>
                  <a:pt x="799870" y="277983"/>
                </a:cubicBezTo>
                <a:cubicBezTo>
                  <a:pt x="801670" y="279983"/>
                  <a:pt x="809170" y="280983"/>
                  <a:pt x="822369" y="280983"/>
                </a:cubicBezTo>
                <a:lnTo>
                  <a:pt x="822369" y="323780"/>
                </a:lnTo>
                <a:lnTo>
                  <a:pt x="789771" y="323780"/>
                </a:lnTo>
                <a:cubicBezTo>
                  <a:pt x="771372" y="323780"/>
                  <a:pt x="758239" y="323014"/>
                  <a:pt x="750373" y="321480"/>
                </a:cubicBezTo>
                <a:cubicBezTo>
                  <a:pt x="742507" y="319947"/>
                  <a:pt x="735574" y="316414"/>
                  <a:pt x="729574" y="310881"/>
                </a:cubicBezTo>
                <a:cubicBezTo>
                  <a:pt x="723575" y="305348"/>
                  <a:pt x="719842" y="299015"/>
                  <a:pt x="718375" y="291882"/>
                </a:cubicBezTo>
                <a:cubicBezTo>
                  <a:pt x="716908" y="284749"/>
                  <a:pt x="716175" y="267984"/>
                  <a:pt x="716175" y="241585"/>
                </a:cubicBezTo>
                <a:lnTo>
                  <a:pt x="716175" y="106793"/>
                </a:lnTo>
                <a:lnTo>
                  <a:pt x="698776" y="106793"/>
                </a:lnTo>
                <a:lnTo>
                  <a:pt x="698776" y="64796"/>
                </a:lnTo>
                <a:lnTo>
                  <a:pt x="716175" y="64796"/>
                </a:lnTo>
                <a:close/>
                <a:moveTo>
                  <a:pt x="2471296" y="0"/>
                </a:moveTo>
                <a:lnTo>
                  <a:pt x="2500894" y="0"/>
                </a:lnTo>
                <a:lnTo>
                  <a:pt x="2500894" y="40997"/>
                </a:lnTo>
                <a:cubicBezTo>
                  <a:pt x="2484228" y="40997"/>
                  <a:pt x="2474396" y="41764"/>
                  <a:pt x="2471396" y="43297"/>
                </a:cubicBezTo>
                <a:cubicBezTo>
                  <a:pt x="2468396" y="44830"/>
                  <a:pt x="2466896" y="49197"/>
                  <a:pt x="2466896" y="56396"/>
                </a:cubicBezTo>
                <a:lnTo>
                  <a:pt x="2466896" y="64796"/>
                </a:lnTo>
                <a:lnTo>
                  <a:pt x="2500894" y="64796"/>
                </a:lnTo>
                <a:lnTo>
                  <a:pt x="2500894" y="106793"/>
                </a:lnTo>
                <a:lnTo>
                  <a:pt x="2481695" y="106793"/>
                </a:lnTo>
                <a:lnTo>
                  <a:pt x="2481695" y="323780"/>
                </a:lnTo>
                <a:lnTo>
                  <a:pt x="2400900" y="323780"/>
                </a:lnTo>
                <a:lnTo>
                  <a:pt x="2400900" y="106793"/>
                </a:lnTo>
                <a:lnTo>
                  <a:pt x="2384301" y="106793"/>
                </a:lnTo>
                <a:lnTo>
                  <a:pt x="2384301" y="64796"/>
                </a:lnTo>
                <a:lnTo>
                  <a:pt x="2400900" y="64796"/>
                </a:lnTo>
                <a:cubicBezTo>
                  <a:pt x="2400900" y="47330"/>
                  <a:pt x="2401500" y="35664"/>
                  <a:pt x="2402700" y="29798"/>
                </a:cubicBezTo>
                <a:cubicBezTo>
                  <a:pt x="2403900" y="23932"/>
                  <a:pt x="2406866" y="18699"/>
                  <a:pt x="2411599" y="14099"/>
                </a:cubicBezTo>
                <a:cubicBezTo>
                  <a:pt x="2416332" y="9499"/>
                  <a:pt x="2422965" y="6000"/>
                  <a:pt x="2431498" y="3600"/>
                </a:cubicBezTo>
                <a:cubicBezTo>
                  <a:pt x="2440031" y="1200"/>
                  <a:pt x="2453297" y="0"/>
                  <a:pt x="2471296" y="0"/>
                </a:cubicBezTo>
                <a:close/>
                <a:moveTo>
                  <a:pt x="2283600" y="0"/>
                </a:moveTo>
                <a:lnTo>
                  <a:pt x="2366795" y="0"/>
                </a:lnTo>
                <a:lnTo>
                  <a:pt x="2366795" y="42197"/>
                </a:lnTo>
                <a:lnTo>
                  <a:pt x="2283600" y="42197"/>
                </a:lnTo>
                <a:close/>
                <a:moveTo>
                  <a:pt x="2169300" y="0"/>
                </a:moveTo>
                <a:lnTo>
                  <a:pt x="2252495" y="0"/>
                </a:lnTo>
                <a:lnTo>
                  <a:pt x="2252495" y="323780"/>
                </a:lnTo>
                <a:lnTo>
                  <a:pt x="2169300" y="323780"/>
                </a:lnTo>
                <a:close/>
                <a:moveTo>
                  <a:pt x="2055000" y="0"/>
                </a:moveTo>
                <a:lnTo>
                  <a:pt x="2138195" y="0"/>
                </a:lnTo>
                <a:lnTo>
                  <a:pt x="2138195" y="323780"/>
                </a:lnTo>
                <a:lnTo>
                  <a:pt x="2055000" y="323780"/>
                </a:lnTo>
                <a:close/>
                <a:moveTo>
                  <a:pt x="1940700" y="0"/>
                </a:moveTo>
                <a:lnTo>
                  <a:pt x="2023895" y="0"/>
                </a:lnTo>
                <a:lnTo>
                  <a:pt x="2023895" y="42197"/>
                </a:lnTo>
                <a:lnTo>
                  <a:pt x="1940700" y="42197"/>
                </a:lnTo>
                <a:close/>
                <a:moveTo>
                  <a:pt x="159525" y="0"/>
                </a:moveTo>
                <a:lnTo>
                  <a:pt x="242720" y="0"/>
                </a:lnTo>
                <a:lnTo>
                  <a:pt x="242720" y="42197"/>
                </a:lnTo>
                <a:lnTo>
                  <a:pt x="159525" y="42197"/>
                </a:lnTo>
                <a:close/>
                <a:moveTo>
                  <a:pt x="0" y="0"/>
                </a:moveTo>
                <a:lnTo>
                  <a:pt x="84195" y="0"/>
                </a:lnTo>
                <a:lnTo>
                  <a:pt x="84195" y="258984"/>
                </a:lnTo>
                <a:lnTo>
                  <a:pt x="135392" y="258984"/>
                </a:lnTo>
                <a:lnTo>
                  <a:pt x="135392" y="323780"/>
                </a:lnTo>
                <a:lnTo>
                  <a:pt x="0" y="323780"/>
                </a:lnTo>
                <a:close/>
              </a:path>
            </a:pathLst>
          </a:custGeom>
          <a:noFill/>
          <a:ln w="6350">
            <a:gradFill flip="none" rotWithShape="1">
              <a:gsLst>
                <a:gs pos="38000">
                  <a:schemeClr val="accent1"/>
                </a:gs>
                <a:gs pos="8300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3200" spc="80">
              <a:ln w="6350">
                <a:gradFill flip="none" rotWithShape="1">
                  <a:gsLst>
                    <a:gs pos="38000">
                      <a:schemeClr val="accent1"/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Impact" panose="020B0806030902050204" pitchFamily="34" charset="0"/>
              <a:ea typeface="+mj-ea"/>
              <a:sym typeface="Impact" panose="020B0806030902050204" pitchFamily="34" charset="0"/>
            </a:endParaRPr>
          </a:p>
        </p:txBody>
      </p:sp>
      <p:sp>
        <p:nvSpPr>
          <p:cNvPr id="10" name="矩形: 对角圆角 9"/>
          <p:cNvSpPr/>
          <p:nvPr/>
        </p:nvSpPr>
        <p:spPr>
          <a:xfrm>
            <a:off x="5240899" y="2481018"/>
            <a:ext cx="6290702" cy="3600467"/>
          </a:xfrm>
          <a:prstGeom prst="round2DiagRect">
            <a:avLst>
              <a:gd name="adj1" fmla="val 13482"/>
              <a:gd name="adj2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04800" dist="1358900" dir="2400000" sx="79000" sy="79000" algn="tl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628973" y="342362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地点</a:t>
            </a:r>
            <a:r>
              <a:rPr lang="zh-CN" altLang="en-US">
                <a:solidFill>
                  <a:schemeClr val="accent1"/>
                </a:solidFill>
              </a:rPr>
              <a:t>：</a:t>
            </a:r>
            <a:r>
              <a:rPr lang="zh-CN" altLang="en-US"/>
              <a:t>中国</a:t>
            </a:r>
          </a:p>
        </p:txBody>
      </p:sp>
      <p:sp>
        <p:nvSpPr>
          <p:cNvPr id="6" name="矩形 5"/>
          <p:cNvSpPr/>
          <p:nvPr/>
        </p:nvSpPr>
        <p:spPr>
          <a:xfrm>
            <a:off x="6628973" y="376969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数量：</a:t>
            </a:r>
            <a:r>
              <a:rPr lang="zh-CN" altLang="en-US" dirty="0"/>
              <a:t>不详</a:t>
            </a:r>
          </a:p>
        </p:txBody>
      </p:sp>
      <p:sp>
        <p:nvSpPr>
          <p:cNvPr id="7" name="矩形 6"/>
          <p:cNvSpPr/>
          <p:nvPr/>
        </p:nvSpPr>
        <p:spPr>
          <a:xfrm>
            <a:off x="6628972" y="4213566"/>
            <a:ext cx="4561541" cy="13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/>
              <a:t>对长江的调查未能发现任何踪迹，随即科学家宣布这种海豚在</a:t>
            </a:r>
            <a:r>
              <a:rPr lang="en-US" altLang="zh-CN"/>
              <a:t>2006</a:t>
            </a:r>
            <a:r>
              <a:rPr lang="zh-CN" altLang="en-US"/>
              <a:t>年灭绝，但其后又有未经证实的目睹线索。水坝和水质污染剥夺或破坏了白鳍豚的生存环境</a:t>
            </a:r>
          </a:p>
        </p:txBody>
      </p:sp>
      <p:sp>
        <p:nvSpPr>
          <p:cNvPr id="12" name="椭圆 11"/>
          <p:cNvSpPr/>
          <p:nvPr/>
        </p:nvSpPr>
        <p:spPr>
          <a:xfrm>
            <a:off x="7673018" y="2889500"/>
            <a:ext cx="195188" cy="1951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33" tIns="48817" rIns="97633" bIns="48817" rtlCol="0" anchor="ctr"/>
          <a:lstStyle/>
          <a:p>
            <a:pPr algn="ctr"/>
            <a:endParaRPr lang="zh-CN" altLang="en-US" sz="1920"/>
          </a:p>
        </p:txBody>
      </p:sp>
      <p:sp>
        <p:nvSpPr>
          <p:cNvPr id="4" name="矩形 3"/>
          <p:cNvSpPr/>
          <p:nvPr/>
        </p:nvSpPr>
        <p:spPr>
          <a:xfrm>
            <a:off x="6628973" y="286566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白鳍豚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0" y="6056856"/>
            <a:ext cx="12192000" cy="801145"/>
            <a:chOff x="0" y="6056856"/>
            <a:chExt cx="12192000" cy="801145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6056856"/>
              <a:ext cx="12192000" cy="801145"/>
            </a:xfrm>
            <a:custGeom>
              <a:avLst/>
              <a:gdLst>
                <a:gd name="connsiteX0" fmla="*/ 0 w 12192000"/>
                <a:gd name="connsiteY0" fmla="*/ 0 h 801145"/>
                <a:gd name="connsiteX1" fmla="*/ 99700 w 12192000"/>
                <a:gd name="connsiteY1" fmla="*/ 31287 h 801145"/>
                <a:gd name="connsiteX2" fmla="*/ 6990212 w 12192000"/>
                <a:gd name="connsiteY2" fmla="*/ 648745 h 801145"/>
                <a:gd name="connsiteX3" fmla="*/ 11766891 w 12192000"/>
                <a:gd name="connsiteY3" fmla="*/ 406991 h 801145"/>
                <a:gd name="connsiteX4" fmla="*/ 12192000 w 12192000"/>
                <a:gd name="connsiteY4" fmla="*/ 354332 h 801145"/>
                <a:gd name="connsiteX5" fmla="*/ 12192000 w 12192000"/>
                <a:gd name="connsiteY5" fmla="*/ 801145 h 801145"/>
                <a:gd name="connsiteX6" fmla="*/ 0 w 12192000"/>
                <a:gd name="connsiteY6" fmla="*/ 801145 h 80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801145">
                  <a:moveTo>
                    <a:pt x="0" y="0"/>
                  </a:moveTo>
                  <a:lnTo>
                    <a:pt x="99700" y="31287"/>
                  </a:lnTo>
                  <a:cubicBezTo>
                    <a:pt x="1381305" y="397858"/>
                    <a:pt x="3985769" y="648745"/>
                    <a:pt x="6990212" y="648745"/>
                  </a:cubicBezTo>
                  <a:cubicBezTo>
                    <a:pt x="8792878" y="648745"/>
                    <a:pt x="10451552" y="558426"/>
                    <a:pt x="11766891" y="406991"/>
                  </a:cubicBezTo>
                  <a:lnTo>
                    <a:pt x="12192000" y="354332"/>
                  </a:lnTo>
                  <a:lnTo>
                    <a:pt x="12192000" y="801145"/>
                  </a:lnTo>
                  <a:lnTo>
                    <a:pt x="0" y="8011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0" y="6293664"/>
              <a:ext cx="12192000" cy="564337"/>
            </a:xfrm>
            <a:custGeom>
              <a:avLst/>
              <a:gdLst>
                <a:gd name="connsiteX0" fmla="*/ 0 w 12192000"/>
                <a:gd name="connsiteY0" fmla="*/ 0 h 564337"/>
                <a:gd name="connsiteX1" fmla="*/ 399879 w 12192000"/>
                <a:gd name="connsiteY1" fmla="*/ 60493 h 564337"/>
                <a:gd name="connsiteX2" fmla="*/ 6512380 w 12192000"/>
                <a:gd name="connsiteY2" fmla="*/ 411937 h 564337"/>
                <a:gd name="connsiteX3" fmla="*/ 12190079 w 12192000"/>
                <a:gd name="connsiteY3" fmla="*/ 117481 h 564337"/>
                <a:gd name="connsiteX4" fmla="*/ 12192000 w 12192000"/>
                <a:gd name="connsiteY4" fmla="*/ 117229 h 564337"/>
                <a:gd name="connsiteX5" fmla="*/ 12192000 w 12192000"/>
                <a:gd name="connsiteY5" fmla="*/ 564337 h 564337"/>
                <a:gd name="connsiteX6" fmla="*/ 0 w 12192000"/>
                <a:gd name="connsiteY6" fmla="*/ 564337 h 56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64337">
                  <a:moveTo>
                    <a:pt x="0" y="0"/>
                  </a:moveTo>
                  <a:lnTo>
                    <a:pt x="399879" y="60493"/>
                  </a:lnTo>
                  <a:cubicBezTo>
                    <a:pt x="1937796" y="277016"/>
                    <a:pt x="4107706" y="411937"/>
                    <a:pt x="6512380" y="411937"/>
                  </a:cubicBezTo>
                  <a:cubicBezTo>
                    <a:pt x="8698447" y="411937"/>
                    <a:pt x="10690495" y="300432"/>
                    <a:pt x="12190079" y="117481"/>
                  </a:cubicBezTo>
                  <a:lnTo>
                    <a:pt x="12192000" y="117229"/>
                  </a:lnTo>
                  <a:lnTo>
                    <a:pt x="12192000" y="564337"/>
                  </a:lnTo>
                  <a:lnTo>
                    <a:pt x="0" y="5643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215861" y="1157811"/>
            <a:ext cx="7760278" cy="63044"/>
            <a:chOff x="2897034" y="1195914"/>
            <a:chExt cx="7054798" cy="63044"/>
          </a:xfrm>
        </p:grpSpPr>
        <p:sp>
          <p:nvSpPr>
            <p:cNvPr id="18" name="矩形: 圆角 17"/>
            <p:cNvSpPr/>
            <p:nvPr/>
          </p:nvSpPr>
          <p:spPr>
            <a:xfrm>
              <a:off x="4777629" y="1195914"/>
              <a:ext cx="5174203" cy="19389"/>
            </a:xfrm>
            <a:prstGeom prst="roundRect">
              <a:avLst>
                <a:gd name="adj" fmla="val 18308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453" tIns="55726" rIns="111453" bIns="55726" rtlCol="0" anchor="ctr"/>
            <a:lstStyle/>
            <a:p>
              <a:pPr algn="ctr"/>
              <a:endParaRPr lang="zh-CN" altLang="en-US" sz="2195"/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2897034" y="1246919"/>
              <a:ext cx="3212773" cy="12039"/>
            </a:xfrm>
            <a:prstGeom prst="roundRect">
              <a:avLst>
                <a:gd name="adj" fmla="val 18308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453" tIns="55726" rIns="111453" bIns="55726" rtlCol="0" anchor="ctr"/>
            <a:lstStyle/>
            <a:p>
              <a:pPr algn="ctr"/>
              <a:endParaRPr lang="zh-CN" altLang="en-US" sz="2195"/>
            </a:p>
          </p:txBody>
        </p:sp>
      </p:grpSp>
      <p:grpSp>
        <p:nvGrpSpPr>
          <p:cNvPr id="21" name="常用图形-11_矢量"/>
          <p:cNvGrpSpPr/>
          <p:nvPr/>
        </p:nvGrpSpPr>
        <p:grpSpPr>
          <a:xfrm>
            <a:off x="2587563" y="632512"/>
            <a:ext cx="7022971" cy="438913"/>
            <a:chOff x="2587563" y="632512"/>
            <a:chExt cx="7022971" cy="438913"/>
          </a:xfrm>
        </p:grpSpPr>
        <p:sp>
          <p:nvSpPr>
            <p:cNvPr id="22" name="任意多边形: 形状 21"/>
            <p:cNvSpPr/>
            <p:nvPr/>
          </p:nvSpPr>
          <p:spPr>
            <a:xfrm>
              <a:off x="2587563" y="682500"/>
              <a:ext cx="377951" cy="346862"/>
            </a:xfrm>
            <a:custGeom>
              <a:avLst/>
              <a:gdLst/>
              <a:ahLst/>
              <a:cxnLst/>
              <a:rect l="l" t="t" r="r" b="b"/>
              <a:pathLst>
                <a:path w="377951" h="346862">
                  <a:moveTo>
                    <a:pt x="56082" y="0"/>
                  </a:moveTo>
                  <a:lnTo>
                    <a:pt x="188975" y="0"/>
                  </a:lnTo>
                  <a:lnTo>
                    <a:pt x="125577" y="219456"/>
                  </a:lnTo>
                  <a:lnTo>
                    <a:pt x="215798" y="219456"/>
                  </a:lnTo>
                  <a:lnTo>
                    <a:pt x="243839" y="22555"/>
                  </a:lnTo>
                  <a:lnTo>
                    <a:pt x="223723" y="0"/>
                  </a:lnTo>
                  <a:lnTo>
                    <a:pt x="362711" y="0"/>
                  </a:lnTo>
                  <a:lnTo>
                    <a:pt x="331621" y="219456"/>
                  </a:lnTo>
                  <a:lnTo>
                    <a:pt x="377951" y="219456"/>
                  </a:lnTo>
                  <a:lnTo>
                    <a:pt x="370027" y="277368"/>
                  </a:lnTo>
                  <a:lnTo>
                    <a:pt x="323697" y="277368"/>
                  </a:lnTo>
                  <a:lnTo>
                    <a:pt x="313943" y="346862"/>
                  </a:lnTo>
                  <a:lnTo>
                    <a:pt x="198119" y="346862"/>
                  </a:lnTo>
                  <a:lnTo>
                    <a:pt x="207873" y="277368"/>
                  </a:lnTo>
                  <a:lnTo>
                    <a:pt x="0" y="277368"/>
                  </a:lnTo>
                  <a:lnTo>
                    <a:pt x="7924" y="219456"/>
                  </a:lnTo>
                  <a:lnTo>
                    <a:pt x="69494" y="1463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3012758" y="682500"/>
              <a:ext cx="395631" cy="346862"/>
            </a:xfrm>
            <a:custGeom>
              <a:avLst/>
              <a:gdLst/>
              <a:ahLst/>
              <a:cxnLst/>
              <a:rect l="l" t="t" r="r" b="b"/>
              <a:pathLst>
                <a:path w="395631" h="346862">
                  <a:moveTo>
                    <a:pt x="156667" y="57302"/>
                  </a:moveTo>
                  <a:lnTo>
                    <a:pt x="123749" y="288950"/>
                  </a:lnTo>
                  <a:lnTo>
                    <a:pt x="238963" y="288950"/>
                  </a:lnTo>
                  <a:lnTo>
                    <a:pt x="271882" y="57302"/>
                  </a:lnTo>
                  <a:close/>
                  <a:moveTo>
                    <a:pt x="90221" y="0"/>
                  </a:moveTo>
                  <a:lnTo>
                    <a:pt x="395631" y="0"/>
                  </a:lnTo>
                  <a:lnTo>
                    <a:pt x="352958" y="305409"/>
                  </a:lnTo>
                  <a:cubicBezTo>
                    <a:pt x="350927" y="317195"/>
                    <a:pt x="345440" y="327050"/>
                    <a:pt x="336499" y="334975"/>
                  </a:cubicBezTo>
                  <a:cubicBezTo>
                    <a:pt x="327559" y="342900"/>
                    <a:pt x="317195" y="346862"/>
                    <a:pt x="305410" y="346862"/>
                  </a:cubicBezTo>
                  <a:lnTo>
                    <a:pt x="0" y="346862"/>
                  </a:lnTo>
                  <a:lnTo>
                    <a:pt x="42672" y="41452"/>
                  </a:lnTo>
                  <a:cubicBezTo>
                    <a:pt x="44298" y="29667"/>
                    <a:pt x="49683" y="19812"/>
                    <a:pt x="58827" y="11887"/>
                  </a:cubicBezTo>
                  <a:cubicBezTo>
                    <a:pt x="67971" y="3962"/>
                    <a:pt x="78436" y="0"/>
                    <a:pt x="90221" y="0"/>
                  </a:cubicBez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3450070" y="632512"/>
              <a:ext cx="526695" cy="438912"/>
            </a:xfrm>
            <a:custGeom>
              <a:avLst/>
              <a:gdLst/>
              <a:ahLst/>
              <a:cxnLst/>
              <a:rect l="l" t="t" r="r" b="b"/>
              <a:pathLst>
                <a:path w="526695" h="438912">
                  <a:moveTo>
                    <a:pt x="189586" y="196901"/>
                  </a:moveTo>
                  <a:lnTo>
                    <a:pt x="181051" y="254813"/>
                  </a:lnTo>
                  <a:lnTo>
                    <a:pt x="239573" y="254813"/>
                  </a:lnTo>
                  <a:lnTo>
                    <a:pt x="247498" y="196901"/>
                  </a:lnTo>
                  <a:close/>
                  <a:moveTo>
                    <a:pt x="179223" y="81077"/>
                  </a:moveTo>
                  <a:lnTo>
                    <a:pt x="151791" y="138989"/>
                  </a:lnTo>
                  <a:lnTo>
                    <a:pt x="256032" y="138989"/>
                  </a:lnTo>
                  <a:lnTo>
                    <a:pt x="263957" y="81077"/>
                  </a:lnTo>
                  <a:close/>
                  <a:moveTo>
                    <a:pt x="78638" y="0"/>
                  </a:moveTo>
                  <a:lnTo>
                    <a:pt x="217627" y="0"/>
                  </a:lnTo>
                  <a:lnTo>
                    <a:pt x="206654" y="23165"/>
                  </a:lnTo>
                  <a:lnTo>
                    <a:pt x="526695" y="23165"/>
                  </a:lnTo>
                  <a:lnTo>
                    <a:pt x="518770" y="81077"/>
                  </a:lnTo>
                  <a:lnTo>
                    <a:pt x="379781" y="81077"/>
                  </a:lnTo>
                  <a:lnTo>
                    <a:pt x="371856" y="138989"/>
                  </a:lnTo>
                  <a:lnTo>
                    <a:pt x="499263" y="138989"/>
                  </a:lnTo>
                  <a:lnTo>
                    <a:pt x="490728" y="196901"/>
                  </a:lnTo>
                  <a:lnTo>
                    <a:pt x="363322" y="196901"/>
                  </a:lnTo>
                  <a:lnTo>
                    <a:pt x="355397" y="254813"/>
                  </a:lnTo>
                  <a:lnTo>
                    <a:pt x="517551" y="254813"/>
                  </a:lnTo>
                  <a:lnTo>
                    <a:pt x="509626" y="312725"/>
                  </a:lnTo>
                  <a:lnTo>
                    <a:pt x="346863" y="312725"/>
                  </a:lnTo>
                  <a:lnTo>
                    <a:pt x="329184" y="438912"/>
                  </a:lnTo>
                  <a:lnTo>
                    <a:pt x="213360" y="438912"/>
                  </a:lnTo>
                  <a:lnTo>
                    <a:pt x="231039" y="312725"/>
                  </a:lnTo>
                  <a:lnTo>
                    <a:pt x="0" y="312725"/>
                  </a:lnTo>
                  <a:lnTo>
                    <a:pt x="7925" y="254813"/>
                  </a:lnTo>
                  <a:lnTo>
                    <a:pt x="65837" y="254813"/>
                  </a:lnTo>
                  <a:lnTo>
                    <a:pt x="77420" y="173736"/>
                  </a:lnTo>
                  <a:lnTo>
                    <a:pt x="19507" y="173736"/>
                  </a:lnTo>
                  <a:lnTo>
                    <a:pt x="93269" y="17679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4017532" y="632512"/>
              <a:ext cx="515721" cy="438912"/>
            </a:xfrm>
            <a:custGeom>
              <a:avLst/>
              <a:gdLst/>
              <a:ahLst/>
              <a:cxnLst/>
              <a:rect l="l" t="t" r="r" b="b"/>
              <a:pathLst>
                <a:path w="515721" h="438912">
                  <a:moveTo>
                    <a:pt x="333451" y="127407"/>
                  </a:moveTo>
                  <a:lnTo>
                    <a:pt x="323697" y="196901"/>
                  </a:lnTo>
                  <a:lnTo>
                    <a:pt x="368198" y="292608"/>
                  </a:lnTo>
                  <a:lnTo>
                    <a:pt x="391363" y="127407"/>
                  </a:lnTo>
                  <a:close/>
                  <a:moveTo>
                    <a:pt x="159715" y="127407"/>
                  </a:moveTo>
                  <a:lnTo>
                    <a:pt x="135941" y="295656"/>
                  </a:lnTo>
                  <a:lnTo>
                    <a:pt x="207873" y="196901"/>
                  </a:lnTo>
                  <a:lnTo>
                    <a:pt x="217627" y="127407"/>
                  </a:lnTo>
                  <a:close/>
                  <a:moveTo>
                    <a:pt x="212750" y="0"/>
                  </a:moveTo>
                  <a:lnTo>
                    <a:pt x="351739" y="0"/>
                  </a:lnTo>
                  <a:lnTo>
                    <a:pt x="341376" y="69495"/>
                  </a:lnTo>
                  <a:lnTo>
                    <a:pt x="515721" y="69495"/>
                  </a:lnTo>
                  <a:lnTo>
                    <a:pt x="469392" y="398679"/>
                  </a:lnTo>
                  <a:cubicBezTo>
                    <a:pt x="467359" y="410464"/>
                    <a:pt x="461771" y="420117"/>
                    <a:pt x="452627" y="427635"/>
                  </a:cubicBezTo>
                  <a:cubicBezTo>
                    <a:pt x="443484" y="435153"/>
                    <a:pt x="433018" y="438912"/>
                    <a:pt x="421233" y="438912"/>
                  </a:cubicBezTo>
                  <a:lnTo>
                    <a:pt x="301142" y="438912"/>
                  </a:lnTo>
                  <a:lnTo>
                    <a:pt x="356006" y="382220"/>
                  </a:lnTo>
                  <a:lnTo>
                    <a:pt x="363931" y="324308"/>
                  </a:lnTo>
                  <a:lnTo>
                    <a:pt x="291388" y="324308"/>
                  </a:lnTo>
                  <a:lnTo>
                    <a:pt x="261518" y="272492"/>
                  </a:lnTo>
                  <a:lnTo>
                    <a:pt x="219455" y="324308"/>
                  </a:lnTo>
                  <a:lnTo>
                    <a:pt x="131673" y="324308"/>
                  </a:lnTo>
                  <a:lnTo>
                    <a:pt x="115824" y="438912"/>
                  </a:lnTo>
                  <a:lnTo>
                    <a:pt x="0" y="438912"/>
                  </a:lnTo>
                  <a:lnTo>
                    <a:pt x="52425" y="69495"/>
                  </a:lnTo>
                  <a:lnTo>
                    <a:pt x="225551" y="69495"/>
                  </a:lnTo>
                  <a:lnTo>
                    <a:pt x="232257" y="2316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577068" y="644096"/>
              <a:ext cx="519989" cy="427329"/>
            </a:xfrm>
            <a:custGeom>
              <a:avLst/>
              <a:gdLst/>
              <a:ahLst/>
              <a:cxnLst/>
              <a:rect l="l" t="t" r="r" b="b"/>
              <a:pathLst>
                <a:path w="519989" h="427329">
                  <a:moveTo>
                    <a:pt x="128626" y="329793"/>
                  </a:moveTo>
                  <a:lnTo>
                    <a:pt x="125578" y="351129"/>
                  </a:lnTo>
                  <a:lnTo>
                    <a:pt x="160325" y="348691"/>
                  </a:lnTo>
                  <a:lnTo>
                    <a:pt x="162763" y="329793"/>
                  </a:lnTo>
                  <a:close/>
                  <a:moveTo>
                    <a:pt x="359664" y="289560"/>
                  </a:moveTo>
                  <a:lnTo>
                    <a:pt x="382220" y="314553"/>
                  </a:lnTo>
                  <a:lnTo>
                    <a:pt x="412090" y="289560"/>
                  </a:lnTo>
                  <a:close/>
                  <a:moveTo>
                    <a:pt x="135941" y="277977"/>
                  </a:moveTo>
                  <a:lnTo>
                    <a:pt x="133503" y="295046"/>
                  </a:lnTo>
                  <a:lnTo>
                    <a:pt x="167640" y="295046"/>
                  </a:lnTo>
                  <a:lnTo>
                    <a:pt x="170079" y="277977"/>
                  </a:lnTo>
                  <a:close/>
                  <a:moveTo>
                    <a:pt x="284683" y="243230"/>
                  </a:moveTo>
                  <a:lnTo>
                    <a:pt x="499263" y="243230"/>
                  </a:lnTo>
                  <a:lnTo>
                    <a:pt x="490728" y="306629"/>
                  </a:lnTo>
                  <a:lnTo>
                    <a:pt x="424891" y="361493"/>
                  </a:lnTo>
                  <a:lnTo>
                    <a:pt x="485242" y="427329"/>
                  </a:lnTo>
                  <a:lnTo>
                    <a:pt x="386487" y="427329"/>
                  </a:lnTo>
                  <a:lnTo>
                    <a:pt x="368808" y="408432"/>
                  </a:lnTo>
                  <a:lnTo>
                    <a:pt x="346253" y="427329"/>
                  </a:lnTo>
                  <a:lnTo>
                    <a:pt x="247498" y="427329"/>
                  </a:lnTo>
                  <a:lnTo>
                    <a:pt x="326136" y="361493"/>
                  </a:lnTo>
                  <a:lnTo>
                    <a:pt x="276149" y="306629"/>
                  </a:lnTo>
                  <a:lnTo>
                    <a:pt x="278587" y="289560"/>
                  </a:lnTo>
                  <a:close/>
                  <a:moveTo>
                    <a:pt x="143256" y="225552"/>
                  </a:moveTo>
                  <a:lnTo>
                    <a:pt x="140818" y="243230"/>
                  </a:lnTo>
                  <a:lnTo>
                    <a:pt x="174955" y="243230"/>
                  </a:lnTo>
                  <a:lnTo>
                    <a:pt x="177394" y="225552"/>
                  </a:lnTo>
                  <a:close/>
                  <a:moveTo>
                    <a:pt x="33528" y="179222"/>
                  </a:moveTo>
                  <a:lnTo>
                    <a:pt x="519989" y="179222"/>
                  </a:lnTo>
                  <a:lnTo>
                    <a:pt x="513283" y="225552"/>
                  </a:lnTo>
                  <a:lnTo>
                    <a:pt x="270053" y="225552"/>
                  </a:lnTo>
                  <a:lnTo>
                    <a:pt x="242011" y="427329"/>
                  </a:lnTo>
                  <a:lnTo>
                    <a:pt x="149352" y="427329"/>
                  </a:lnTo>
                  <a:lnTo>
                    <a:pt x="152400" y="406603"/>
                  </a:lnTo>
                  <a:lnTo>
                    <a:pt x="0" y="416966"/>
                  </a:lnTo>
                  <a:lnTo>
                    <a:pt x="8534" y="359054"/>
                  </a:lnTo>
                  <a:lnTo>
                    <a:pt x="31699" y="357835"/>
                  </a:lnTo>
                  <a:lnTo>
                    <a:pt x="50597" y="225552"/>
                  </a:lnTo>
                  <a:lnTo>
                    <a:pt x="26823" y="225552"/>
                  </a:lnTo>
                  <a:close/>
                  <a:moveTo>
                    <a:pt x="195682" y="98145"/>
                  </a:moveTo>
                  <a:lnTo>
                    <a:pt x="193243" y="115824"/>
                  </a:lnTo>
                  <a:lnTo>
                    <a:pt x="378562" y="115824"/>
                  </a:lnTo>
                  <a:lnTo>
                    <a:pt x="381000" y="98145"/>
                  </a:lnTo>
                  <a:close/>
                  <a:moveTo>
                    <a:pt x="202997" y="45720"/>
                  </a:moveTo>
                  <a:lnTo>
                    <a:pt x="200558" y="62789"/>
                  </a:lnTo>
                  <a:lnTo>
                    <a:pt x="385877" y="62789"/>
                  </a:lnTo>
                  <a:lnTo>
                    <a:pt x="388315" y="45720"/>
                  </a:lnTo>
                  <a:close/>
                  <a:moveTo>
                    <a:pt x="70714" y="0"/>
                  </a:moveTo>
                  <a:lnTo>
                    <a:pt x="510235" y="0"/>
                  </a:lnTo>
                  <a:lnTo>
                    <a:pt x="487680" y="162153"/>
                  </a:lnTo>
                  <a:lnTo>
                    <a:pt x="70714" y="162153"/>
                  </a:lnTo>
                  <a:lnTo>
                    <a:pt x="90221" y="2255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5135385" y="632512"/>
              <a:ext cx="527304" cy="438912"/>
            </a:xfrm>
            <a:custGeom>
              <a:avLst/>
              <a:gdLst/>
              <a:ahLst/>
              <a:cxnLst/>
              <a:rect l="l" t="t" r="r" b="b"/>
              <a:pathLst>
                <a:path w="527304" h="438912">
                  <a:moveTo>
                    <a:pt x="193243" y="260300"/>
                  </a:moveTo>
                  <a:lnTo>
                    <a:pt x="188366" y="295656"/>
                  </a:lnTo>
                  <a:lnTo>
                    <a:pt x="350519" y="295656"/>
                  </a:lnTo>
                  <a:lnTo>
                    <a:pt x="355396" y="260300"/>
                  </a:lnTo>
                  <a:close/>
                  <a:moveTo>
                    <a:pt x="206654" y="167640"/>
                  </a:moveTo>
                  <a:lnTo>
                    <a:pt x="201777" y="202997"/>
                  </a:lnTo>
                  <a:lnTo>
                    <a:pt x="363931" y="202997"/>
                  </a:lnTo>
                  <a:lnTo>
                    <a:pt x="368808" y="167640"/>
                  </a:lnTo>
                  <a:close/>
                  <a:moveTo>
                    <a:pt x="160934" y="0"/>
                  </a:moveTo>
                  <a:lnTo>
                    <a:pt x="299923" y="0"/>
                  </a:lnTo>
                  <a:lnTo>
                    <a:pt x="277368" y="28652"/>
                  </a:lnTo>
                  <a:lnTo>
                    <a:pt x="527304" y="28652"/>
                  </a:lnTo>
                  <a:lnTo>
                    <a:pt x="519379" y="86564"/>
                  </a:lnTo>
                  <a:lnTo>
                    <a:pt x="232867" y="86564"/>
                  </a:lnTo>
                  <a:lnTo>
                    <a:pt x="214579" y="109728"/>
                  </a:lnTo>
                  <a:lnTo>
                    <a:pt x="492556" y="109728"/>
                  </a:lnTo>
                  <a:lnTo>
                    <a:pt x="452323" y="398679"/>
                  </a:lnTo>
                  <a:cubicBezTo>
                    <a:pt x="450291" y="410464"/>
                    <a:pt x="444804" y="420117"/>
                    <a:pt x="435864" y="427635"/>
                  </a:cubicBezTo>
                  <a:cubicBezTo>
                    <a:pt x="426923" y="435153"/>
                    <a:pt x="416560" y="438912"/>
                    <a:pt x="404774" y="438912"/>
                  </a:cubicBezTo>
                  <a:lnTo>
                    <a:pt x="290169" y="438912"/>
                  </a:lnTo>
                  <a:lnTo>
                    <a:pt x="337718" y="389535"/>
                  </a:lnTo>
                  <a:lnTo>
                    <a:pt x="342595" y="353568"/>
                  </a:lnTo>
                  <a:lnTo>
                    <a:pt x="180441" y="353568"/>
                  </a:lnTo>
                  <a:lnTo>
                    <a:pt x="168249" y="438912"/>
                  </a:lnTo>
                  <a:lnTo>
                    <a:pt x="52425" y="438912"/>
                  </a:lnTo>
                  <a:lnTo>
                    <a:pt x="80467" y="237135"/>
                  </a:lnTo>
                  <a:lnTo>
                    <a:pt x="0" y="237135"/>
                  </a:lnTo>
                  <a:lnTo>
                    <a:pt x="116433" y="86564"/>
                  </a:lnTo>
                  <a:lnTo>
                    <a:pt x="32918" y="86564"/>
                  </a:lnTo>
                  <a:lnTo>
                    <a:pt x="40843" y="28652"/>
                  </a:lnTo>
                  <a:lnTo>
                    <a:pt x="160934" y="28652"/>
                  </a:lnTo>
                  <a:lnTo>
                    <a:pt x="172516" y="14021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5711990" y="644096"/>
              <a:ext cx="539648" cy="427329"/>
            </a:xfrm>
            <a:custGeom>
              <a:avLst/>
              <a:gdLst/>
              <a:ahLst/>
              <a:cxnLst/>
              <a:rect l="l" t="t" r="r" b="b"/>
              <a:pathLst>
                <a:path w="539648" h="427329">
                  <a:moveTo>
                    <a:pt x="539648" y="425716"/>
                  </a:moveTo>
                  <a:lnTo>
                    <a:pt x="539648" y="427329"/>
                  </a:lnTo>
                  <a:lnTo>
                    <a:pt x="539420" y="427329"/>
                  </a:lnTo>
                  <a:close/>
                  <a:moveTo>
                    <a:pt x="129845" y="150571"/>
                  </a:moveTo>
                  <a:lnTo>
                    <a:pt x="112166" y="277977"/>
                  </a:lnTo>
                  <a:lnTo>
                    <a:pt x="181661" y="277977"/>
                  </a:lnTo>
                  <a:lnTo>
                    <a:pt x="199339" y="150571"/>
                  </a:lnTo>
                  <a:close/>
                  <a:moveTo>
                    <a:pt x="10973" y="92659"/>
                  </a:moveTo>
                  <a:lnTo>
                    <a:pt x="312115" y="92659"/>
                  </a:lnTo>
                  <a:lnTo>
                    <a:pt x="277978" y="335889"/>
                  </a:lnTo>
                  <a:lnTo>
                    <a:pt x="0" y="335889"/>
                  </a:lnTo>
                  <a:lnTo>
                    <a:pt x="30480" y="115824"/>
                  </a:lnTo>
                  <a:close/>
                  <a:moveTo>
                    <a:pt x="12192" y="0"/>
                  </a:moveTo>
                  <a:lnTo>
                    <a:pt x="498652" y="0"/>
                  </a:lnTo>
                  <a:lnTo>
                    <a:pt x="490728" y="57912"/>
                  </a:lnTo>
                  <a:lnTo>
                    <a:pt x="467563" y="57912"/>
                  </a:lnTo>
                  <a:lnTo>
                    <a:pt x="422452" y="375513"/>
                  </a:lnTo>
                  <a:cubicBezTo>
                    <a:pt x="420827" y="386893"/>
                    <a:pt x="415544" y="396646"/>
                    <a:pt x="406603" y="404774"/>
                  </a:cubicBezTo>
                  <a:cubicBezTo>
                    <a:pt x="397662" y="412902"/>
                    <a:pt x="387299" y="416966"/>
                    <a:pt x="375513" y="416966"/>
                  </a:cubicBezTo>
                  <a:lnTo>
                    <a:pt x="254813" y="416966"/>
                  </a:lnTo>
                  <a:lnTo>
                    <a:pt x="309067" y="359054"/>
                  </a:lnTo>
                  <a:lnTo>
                    <a:pt x="351739" y="57912"/>
                  </a:lnTo>
                  <a:lnTo>
                    <a:pt x="4267" y="57912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6251576" y="632512"/>
              <a:ext cx="560451" cy="438912"/>
            </a:xfrm>
            <a:custGeom>
              <a:avLst/>
              <a:gdLst/>
              <a:ahLst/>
              <a:cxnLst/>
              <a:rect l="l" t="t" r="r" b="b"/>
              <a:pathLst>
                <a:path w="560451" h="438912">
                  <a:moveTo>
                    <a:pt x="560451" y="428132"/>
                  </a:moveTo>
                  <a:lnTo>
                    <a:pt x="560451" y="438912"/>
                  </a:lnTo>
                  <a:lnTo>
                    <a:pt x="550837" y="438912"/>
                  </a:lnTo>
                  <a:close/>
                  <a:moveTo>
                    <a:pt x="126022" y="284074"/>
                  </a:moveTo>
                  <a:lnTo>
                    <a:pt x="122364" y="306629"/>
                  </a:lnTo>
                  <a:lnTo>
                    <a:pt x="169303" y="306629"/>
                  </a:lnTo>
                  <a:lnTo>
                    <a:pt x="172352" y="284074"/>
                  </a:lnTo>
                  <a:close/>
                  <a:moveTo>
                    <a:pt x="301587" y="231648"/>
                  </a:moveTo>
                  <a:lnTo>
                    <a:pt x="405828" y="231648"/>
                  </a:lnTo>
                  <a:lnTo>
                    <a:pt x="398513" y="285293"/>
                  </a:lnTo>
                  <a:lnTo>
                    <a:pt x="510680" y="266396"/>
                  </a:lnTo>
                  <a:lnTo>
                    <a:pt x="502755" y="324308"/>
                  </a:lnTo>
                  <a:lnTo>
                    <a:pt x="390588" y="343205"/>
                  </a:lnTo>
                  <a:lnTo>
                    <a:pt x="385102" y="382220"/>
                  </a:lnTo>
                  <a:lnTo>
                    <a:pt x="472884" y="382220"/>
                  </a:lnTo>
                  <a:lnTo>
                    <a:pt x="471665" y="381610"/>
                  </a:lnTo>
                  <a:lnTo>
                    <a:pt x="497878" y="358445"/>
                  </a:lnTo>
                  <a:lnTo>
                    <a:pt x="486295" y="438912"/>
                  </a:lnTo>
                  <a:lnTo>
                    <a:pt x="272326" y="438912"/>
                  </a:lnTo>
                  <a:close/>
                  <a:moveTo>
                    <a:pt x="137604" y="202388"/>
                  </a:moveTo>
                  <a:lnTo>
                    <a:pt x="133337" y="231648"/>
                  </a:lnTo>
                  <a:lnTo>
                    <a:pt x="179667" y="231648"/>
                  </a:lnTo>
                  <a:lnTo>
                    <a:pt x="183934" y="202388"/>
                  </a:lnTo>
                  <a:close/>
                  <a:moveTo>
                    <a:pt x="40678" y="150572"/>
                  </a:moveTo>
                  <a:lnTo>
                    <a:pt x="295491" y="150572"/>
                  </a:lnTo>
                  <a:lnTo>
                    <a:pt x="260743" y="398679"/>
                  </a:lnTo>
                  <a:cubicBezTo>
                    <a:pt x="258711" y="410464"/>
                    <a:pt x="253225" y="420117"/>
                    <a:pt x="244284" y="427635"/>
                  </a:cubicBezTo>
                  <a:cubicBezTo>
                    <a:pt x="235344" y="435153"/>
                    <a:pt x="224980" y="438912"/>
                    <a:pt x="213194" y="438912"/>
                  </a:cubicBezTo>
                  <a:lnTo>
                    <a:pt x="127241" y="438912"/>
                  </a:lnTo>
                  <a:lnTo>
                    <a:pt x="154064" y="416967"/>
                  </a:lnTo>
                  <a:lnTo>
                    <a:pt x="161988" y="359055"/>
                  </a:lnTo>
                  <a:lnTo>
                    <a:pt x="115049" y="359055"/>
                  </a:lnTo>
                  <a:lnTo>
                    <a:pt x="104076" y="438912"/>
                  </a:lnTo>
                  <a:lnTo>
                    <a:pt x="0" y="438912"/>
                  </a:lnTo>
                  <a:lnTo>
                    <a:pt x="0" y="437744"/>
                  </a:lnTo>
                  <a:close/>
                  <a:moveTo>
                    <a:pt x="334505" y="0"/>
                  </a:moveTo>
                  <a:lnTo>
                    <a:pt x="438747" y="0"/>
                  </a:lnTo>
                  <a:lnTo>
                    <a:pt x="430822" y="53645"/>
                  </a:lnTo>
                  <a:lnTo>
                    <a:pt x="543598" y="34748"/>
                  </a:lnTo>
                  <a:lnTo>
                    <a:pt x="535064" y="92660"/>
                  </a:lnTo>
                  <a:lnTo>
                    <a:pt x="422897" y="111557"/>
                  </a:lnTo>
                  <a:lnTo>
                    <a:pt x="417410" y="150572"/>
                  </a:lnTo>
                  <a:lnTo>
                    <a:pt x="503974" y="150572"/>
                  </a:lnTo>
                  <a:lnTo>
                    <a:pt x="530187" y="127407"/>
                  </a:lnTo>
                  <a:lnTo>
                    <a:pt x="519214" y="208484"/>
                  </a:lnTo>
                  <a:lnTo>
                    <a:pt x="305244" y="208484"/>
                  </a:lnTo>
                  <a:close/>
                  <a:moveTo>
                    <a:pt x="73596" y="0"/>
                  </a:moveTo>
                  <a:lnTo>
                    <a:pt x="201003" y="0"/>
                  </a:lnTo>
                  <a:lnTo>
                    <a:pt x="157111" y="80468"/>
                  </a:lnTo>
                  <a:lnTo>
                    <a:pt x="210756" y="77420"/>
                  </a:lnTo>
                  <a:lnTo>
                    <a:pt x="207708" y="34748"/>
                  </a:lnTo>
                  <a:lnTo>
                    <a:pt x="288785" y="34748"/>
                  </a:lnTo>
                  <a:lnTo>
                    <a:pt x="297319" y="138989"/>
                  </a:lnTo>
                  <a:lnTo>
                    <a:pt x="216242" y="138989"/>
                  </a:lnTo>
                  <a:lnTo>
                    <a:pt x="215023" y="128626"/>
                  </a:lnTo>
                  <a:lnTo>
                    <a:pt x="42507" y="138989"/>
                  </a:lnTo>
                  <a:lnTo>
                    <a:pt x="49822" y="87173"/>
                  </a:lnTo>
                  <a:lnTo>
                    <a:pt x="87617" y="1646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6811962" y="645924"/>
              <a:ext cx="556768" cy="425500"/>
            </a:xfrm>
            <a:custGeom>
              <a:avLst/>
              <a:gdLst/>
              <a:ahLst/>
              <a:cxnLst/>
              <a:rect l="l" t="t" r="r" b="b"/>
              <a:pathLst>
                <a:path w="556768" h="425500">
                  <a:moveTo>
                    <a:pt x="41046" y="89611"/>
                  </a:moveTo>
                  <a:lnTo>
                    <a:pt x="151384" y="89611"/>
                  </a:lnTo>
                  <a:lnTo>
                    <a:pt x="153213" y="226161"/>
                  </a:lnTo>
                  <a:lnTo>
                    <a:pt x="54458" y="226161"/>
                  </a:lnTo>
                  <a:lnTo>
                    <a:pt x="54458" y="115214"/>
                  </a:lnTo>
                  <a:close/>
                  <a:moveTo>
                    <a:pt x="409245" y="88392"/>
                  </a:moveTo>
                  <a:lnTo>
                    <a:pt x="531165" y="88392"/>
                  </a:lnTo>
                  <a:lnTo>
                    <a:pt x="477520" y="226161"/>
                  </a:lnTo>
                  <a:lnTo>
                    <a:pt x="374498" y="226161"/>
                  </a:lnTo>
                  <a:lnTo>
                    <a:pt x="422046" y="110337"/>
                  </a:lnTo>
                  <a:close/>
                  <a:moveTo>
                    <a:pt x="49581" y="0"/>
                  </a:moveTo>
                  <a:lnTo>
                    <a:pt x="556768" y="0"/>
                  </a:lnTo>
                  <a:lnTo>
                    <a:pt x="548234" y="62179"/>
                  </a:lnTo>
                  <a:lnTo>
                    <a:pt x="345846" y="62179"/>
                  </a:lnTo>
                  <a:lnTo>
                    <a:pt x="329997" y="172516"/>
                  </a:lnTo>
                  <a:lnTo>
                    <a:pt x="498246" y="425500"/>
                  </a:lnTo>
                  <a:lnTo>
                    <a:pt x="369621" y="425500"/>
                  </a:lnTo>
                  <a:lnTo>
                    <a:pt x="264770" y="261518"/>
                  </a:lnTo>
                  <a:lnTo>
                    <a:pt x="119685" y="425500"/>
                  </a:lnTo>
                  <a:lnTo>
                    <a:pt x="0" y="425500"/>
                  </a:lnTo>
                  <a:lnTo>
                    <a:pt x="0" y="414792"/>
                  </a:lnTo>
                  <a:lnTo>
                    <a:pt x="216611" y="171907"/>
                  </a:lnTo>
                  <a:lnTo>
                    <a:pt x="231852" y="62179"/>
                  </a:lnTo>
                  <a:lnTo>
                    <a:pt x="41046" y="62179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7382676" y="633122"/>
              <a:ext cx="528523" cy="426720"/>
            </a:xfrm>
            <a:custGeom>
              <a:avLst/>
              <a:gdLst/>
              <a:ahLst/>
              <a:cxnLst/>
              <a:rect l="l" t="t" r="r" b="b"/>
              <a:pathLst>
                <a:path w="528523" h="426720">
                  <a:moveTo>
                    <a:pt x="170688" y="357835"/>
                  </a:moveTo>
                  <a:lnTo>
                    <a:pt x="162153" y="415747"/>
                  </a:lnTo>
                  <a:lnTo>
                    <a:pt x="0" y="426720"/>
                  </a:lnTo>
                  <a:lnTo>
                    <a:pt x="7924" y="368808"/>
                  </a:lnTo>
                  <a:close/>
                  <a:moveTo>
                    <a:pt x="404165" y="182880"/>
                  </a:moveTo>
                  <a:lnTo>
                    <a:pt x="395630" y="242011"/>
                  </a:lnTo>
                  <a:lnTo>
                    <a:pt x="429158" y="242011"/>
                  </a:lnTo>
                  <a:lnTo>
                    <a:pt x="437692" y="182880"/>
                  </a:lnTo>
                  <a:close/>
                  <a:moveTo>
                    <a:pt x="299314" y="182880"/>
                  </a:moveTo>
                  <a:lnTo>
                    <a:pt x="290779" y="242011"/>
                  </a:lnTo>
                  <a:lnTo>
                    <a:pt x="326745" y="242011"/>
                  </a:lnTo>
                  <a:lnTo>
                    <a:pt x="335280" y="182880"/>
                  </a:lnTo>
                  <a:close/>
                  <a:moveTo>
                    <a:pt x="275539" y="610"/>
                  </a:moveTo>
                  <a:lnTo>
                    <a:pt x="395021" y="610"/>
                  </a:lnTo>
                  <a:lnTo>
                    <a:pt x="377342" y="28042"/>
                  </a:lnTo>
                  <a:lnTo>
                    <a:pt x="518769" y="28042"/>
                  </a:lnTo>
                  <a:lnTo>
                    <a:pt x="510844" y="84125"/>
                  </a:lnTo>
                  <a:lnTo>
                    <a:pt x="485851" y="126797"/>
                  </a:lnTo>
                  <a:lnTo>
                    <a:pt x="528523" y="126797"/>
                  </a:lnTo>
                  <a:lnTo>
                    <a:pt x="504139" y="299923"/>
                  </a:lnTo>
                  <a:lnTo>
                    <a:pt x="282854" y="299923"/>
                  </a:lnTo>
                  <a:lnTo>
                    <a:pt x="273101" y="368198"/>
                  </a:lnTo>
                  <a:lnTo>
                    <a:pt x="476098" y="368198"/>
                  </a:lnTo>
                  <a:lnTo>
                    <a:pt x="509016" y="343205"/>
                  </a:lnTo>
                  <a:lnTo>
                    <a:pt x="497434" y="426111"/>
                  </a:lnTo>
                  <a:lnTo>
                    <a:pt x="184708" y="426111"/>
                  </a:lnTo>
                  <a:lnTo>
                    <a:pt x="226771" y="127406"/>
                  </a:lnTo>
                  <a:lnTo>
                    <a:pt x="237744" y="127406"/>
                  </a:lnTo>
                  <a:lnTo>
                    <a:pt x="237744" y="126797"/>
                  </a:lnTo>
                  <a:lnTo>
                    <a:pt x="389534" y="126797"/>
                  </a:lnTo>
                  <a:lnTo>
                    <a:pt x="416966" y="80467"/>
                  </a:lnTo>
                  <a:lnTo>
                    <a:pt x="344424" y="80467"/>
                  </a:lnTo>
                  <a:lnTo>
                    <a:pt x="322478" y="115214"/>
                  </a:lnTo>
                  <a:lnTo>
                    <a:pt x="229819" y="115214"/>
                  </a:lnTo>
                  <a:lnTo>
                    <a:pt x="288341" y="20726"/>
                  </a:lnTo>
                  <a:close/>
                  <a:moveTo>
                    <a:pt x="105460" y="0"/>
                  </a:moveTo>
                  <a:lnTo>
                    <a:pt x="231648" y="0"/>
                  </a:lnTo>
                  <a:lnTo>
                    <a:pt x="143256" y="137770"/>
                  </a:lnTo>
                  <a:lnTo>
                    <a:pt x="201168" y="137770"/>
                  </a:lnTo>
                  <a:lnTo>
                    <a:pt x="117653" y="242621"/>
                  </a:lnTo>
                  <a:lnTo>
                    <a:pt x="187757" y="242621"/>
                  </a:lnTo>
                  <a:lnTo>
                    <a:pt x="179832" y="300533"/>
                  </a:lnTo>
                  <a:lnTo>
                    <a:pt x="17678" y="300533"/>
                  </a:lnTo>
                  <a:lnTo>
                    <a:pt x="25603" y="242621"/>
                  </a:lnTo>
                  <a:lnTo>
                    <a:pt x="72542" y="195682"/>
                  </a:lnTo>
                  <a:lnTo>
                    <a:pt x="32308" y="195682"/>
                  </a:lnTo>
                  <a:lnTo>
                    <a:pt x="40234" y="137770"/>
                  </a:lnTo>
                  <a:lnTo>
                    <a:pt x="118872" y="14021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7939774" y="632513"/>
              <a:ext cx="538277" cy="428549"/>
            </a:xfrm>
            <a:custGeom>
              <a:avLst/>
              <a:gdLst/>
              <a:ahLst/>
              <a:cxnLst/>
              <a:rect l="l" t="t" r="r" b="b"/>
              <a:pathLst>
                <a:path w="538277" h="428548">
                  <a:moveTo>
                    <a:pt x="120701" y="266396"/>
                  </a:moveTo>
                  <a:lnTo>
                    <a:pt x="106070" y="370637"/>
                  </a:lnTo>
                  <a:lnTo>
                    <a:pt x="141427" y="370637"/>
                  </a:lnTo>
                  <a:lnTo>
                    <a:pt x="156058" y="266396"/>
                  </a:lnTo>
                  <a:close/>
                  <a:moveTo>
                    <a:pt x="143256" y="104242"/>
                  </a:moveTo>
                  <a:lnTo>
                    <a:pt x="128626" y="208484"/>
                  </a:lnTo>
                  <a:lnTo>
                    <a:pt x="163982" y="208484"/>
                  </a:lnTo>
                  <a:lnTo>
                    <a:pt x="178613" y="104242"/>
                  </a:lnTo>
                  <a:close/>
                  <a:moveTo>
                    <a:pt x="94488" y="0"/>
                  </a:moveTo>
                  <a:lnTo>
                    <a:pt x="233477" y="0"/>
                  </a:lnTo>
                  <a:lnTo>
                    <a:pt x="208483" y="46330"/>
                  </a:lnTo>
                  <a:lnTo>
                    <a:pt x="285293" y="46330"/>
                  </a:lnTo>
                  <a:lnTo>
                    <a:pt x="276759" y="107900"/>
                  </a:lnTo>
                  <a:lnTo>
                    <a:pt x="329184" y="16460"/>
                  </a:lnTo>
                  <a:lnTo>
                    <a:pt x="314553" y="0"/>
                  </a:lnTo>
                  <a:lnTo>
                    <a:pt x="453543" y="0"/>
                  </a:lnTo>
                  <a:lnTo>
                    <a:pt x="420624" y="57912"/>
                  </a:lnTo>
                  <a:lnTo>
                    <a:pt x="538277" y="57912"/>
                  </a:lnTo>
                  <a:lnTo>
                    <a:pt x="491947" y="387096"/>
                  </a:lnTo>
                  <a:cubicBezTo>
                    <a:pt x="490321" y="398882"/>
                    <a:pt x="485038" y="408737"/>
                    <a:pt x="476097" y="416662"/>
                  </a:cubicBezTo>
                  <a:cubicBezTo>
                    <a:pt x="467157" y="424587"/>
                    <a:pt x="456793" y="428549"/>
                    <a:pt x="445008" y="428549"/>
                  </a:cubicBezTo>
                  <a:lnTo>
                    <a:pt x="341985" y="428549"/>
                  </a:lnTo>
                  <a:lnTo>
                    <a:pt x="396240" y="370637"/>
                  </a:lnTo>
                  <a:lnTo>
                    <a:pt x="401727" y="330404"/>
                  </a:lnTo>
                  <a:lnTo>
                    <a:pt x="308458" y="330404"/>
                  </a:lnTo>
                  <a:lnTo>
                    <a:pt x="281635" y="191415"/>
                  </a:lnTo>
                  <a:lnTo>
                    <a:pt x="385877" y="191415"/>
                  </a:lnTo>
                  <a:lnTo>
                    <a:pt x="406604" y="298704"/>
                  </a:lnTo>
                  <a:lnTo>
                    <a:pt x="432207" y="115824"/>
                  </a:lnTo>
                  <a:lnTo>
                    <a:pt x="387706" y="115824"/>
                  </a:lnTo>
                  <a:lnTo>
                    <a:pt x="361493" y="162154"/>
                  </a:lnTo>
                  <a:lnTo>
                    <a:pt x="268834" y="162154"/>
                  </a:lnTo>
                  <a:lnTo>
                    <a:pt x="231648" y="428549"/>
                  </a:lnTo>
                  <a:lnTo>
                    <a:pt x="0" y="428549"/>
                  </a:lnTo>
                  <a:lnTo>
                    <a:pt x="53645" y="46330"/>
                  </a:lnTo>
                  <a:lnTo>
                    <a:pt x="92659" y="46330"/>
                  </a:lnTo>
                  <a:lnTo>
                    <a:pt x="109118" y="1646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8496871" y="632512"/>
              <a:ext cx="548640" cy="438912"/>
            </a:xfrm>
            <a:custGeom>
              <a:avLst/>
              <a:gdLst/>
              <a:ahLst/>
              <a:cxnLst/>
              <a:rect l="l" t="t" r="r" b="b"/>
              <a:pathLst>
                <a:path w="548640" h="438912">
                  <a:moveTo>
                    <a:pt x="267615" y="0"/>
                  </a:moveTo>
                  <a:lnTo>
                    <a:pt x="371856" y="0"/>
                  </a:lnTo>
                  <a:lnTo>
                    <a:pt x="352349" y="57912"/>
                  </a:lnTo>
                  <a:lnTo>
                    <a:pt x="548640" y="57912"/>
                  </a:lnTo>
                  <a:lnTo>
                    <a:pt x="501091" y="398679"/>
                  </a:lnTo>
                  <a:cubicBezTo>
                    <a:pt x="499059" y="410464"/>
                    <a:pt x="493776" y="418389"/>
                    <a:pt x="485241" y="422453"/>
                  </a:cubicBezTo>
                  <a:cubicBezTo>
                    <a:pt x="476707" y="426517"/>
                    <a:pt x="466751" y="428549"/>
                    <a:pt x="455371" y="428549"/>
                  </a:cubicBezTo>
                  <a:lnTo>
                    <a:pt x="381000" y="428549"/>
                  </a:lnTo>
                  <a:lnTo>
                    <a:pt x="407213" y="405384"/>
                  </a:lnTo>
                  <a:lnTo>
                    <a:pt x="448056" y="115824"/>
                  </a:lnTo>
                  <a:lnTo>
                    <a:pt x="440131" y="115824"/>
                  </a:lnTo>
                  <a:lnTo>
                    <a:pt x="352349" y="428549"/>
                  </a:lnTo>
                  <a:lnTo>
                    <a:pt x="282855" y="428549"/>
                  </a:lnTo>
                  <a:lnTo>
                    <a:pt x="370637" y="115824"/>
                  </a:lnTo>
                  <a:lnTo>
                    <a:pt x="353568" y="115824"/>
                  </a:lnTo>
                  <a:lnTo>
                    <a:pt x="265176" y="428549"/>
                  </a:lnTo>
                  <a:lnTo>
                    <a:pt x="195682" y="428549"/>
                  </a:lnTo>
                  <a:lnTo>
                    <a:pt x="274320" y="150572"/>
                  </a:lnTo>
                  <a:lnTo>
                    <a:pt x="234697" y="150572"/>
                  </a:lnTo>
                  <a:lnTo>
                    <a:pt x="279807" y="14631"/>
                  </a:lnTo>
                  <a:close/>
                  <a:moveTo>
                    <a:pt x="151791" y="0"/>
                  </a:moveTo>
                  <a:lnTo>
                    <a:pt x="232867" y="0"/>
                  </a:lnTo>
                  <a:lnTo>
                    <a:pt x="219456" y="92660"/>
                  </a:lnTo>
                  <a:lnTo>
                    <a:pt x="231039" y="92660"/>
                  </a:lnTo>
                  <a:lnTo>
                    <a:pt x="223114" y="150572"/>
                  </a:lnTo>
                  <a:lnTo>
                    <a:pt x="211531" y="150572"/>
                  </a:lnTo>
                  <a:lnTo>
                    <a:pt x="196291" y="257252"/>
                  </a:lnTo>
                  <a:lnTo>
                    <a:pt x="220066" y="254813"/>
                  </a:lnTo>
                  <a:lnTo>
                    <a:pt x="212141" y="312725"/>
                  </a:lnTo>
                  <a:lnTo>
                    <a:pt x="187757" y="315773"/>
                  </a:lnTo>
                  <a:lnTo>
                    <a:pt x="170688" y="438912"/>
                  </a:lnTo>
                  <a:lnTo>
                    <a:pt x="78029" y="438912"/>
                  </a:lnTo>
                  <a:lnTo>
                    <a:pt x="93878" y="325527"/>
                  </a:lnTo>
                  <a:lnTo>
                    <a:pt x="0" y="335890"/>
                  </a:lnTo>
                  <a:lnTo>
                    <a:pt x="8535" y="277978"/>
                  </a:lnTo>
                  <a:lnTo>
                    <a:pt x="102413" y="267615"/>
                  </a:lnTo>
                  <a:lnTo>
                    <a:pt x="118872" y="150572"/>
                  </a:lnTo>
                  <a:lnTo>
                    <a:pt x="101193" y="150572"/>
                  </a:lnTo>
                  <a:lnTo>
                    <a:pt x="87783" y="208484"/>
                  </a:lnTo>
                  <a:lnTo>
                    <a:pt x="18288" y="208484"/>
                  </a:lnTo>
                  <a:lnTo>
                    <a:pt x="56083" y="50597"/>
                  </a:lnTo>
                  <a:lnTo>
                    <a:pt x="42672" y="34748"/>
                  </a:lnTo>
                  <a:lnTo>
                    <a:pt x="129235" y="34748"/>
                  </a:lnTo>
                  <a:lnTo>
                    <a:pt x="115215" y="92660"/>
                  </a:lnTo>
                  <a:lnTo>
                    <a:pt x="138379" y="9266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9055188" y="633732"/>
              <a:ext cx="555346" cy="437692"/>
            </a:xfrm>
            <a:custGeom>
              <a:avLst/>
              <a:gdLst/>
              <a:ahLst/>
              <a:cxnLst/>
              <a:rect l="l" t="t" r="r" b="b"/>
              <a:pathLst>
                <a:path w="555346" h="437692">
                  <a:moveTo>
                    <a:pt x="185929" y="201168"/>
                  </a:moveTo>
                  <a:lnTo>
                    <a:pt x="240793" y="201168"/>
                  </a:lnTo>
                  <a:lnTo>
                    <a:pt x="220066" y="415747"/>
                  </a:lnTo>
                  <a:lnTo>
                    <a:pt x="165202" y="415747"/>
                  </a:lnTo>
                  <a:close/>
                  <a:moveTo>
                    <a:pt x="39015" y="201168"/>
                  </a:moveTo>
                  <a:lnTo>
                    <a:pt x="93879" y="201168"/>
                  </a:lnTo>
                  <a:lnTo>
                    <a:pt x="54864" y="415747"/>
                  </a:lnTo>
                  <a:lnTo>
                    <a:pt x="0" y="415747"/>
                  </a:lnTo>
                  <a:close/>
                  <a:moveTo>
                    <a:pt x="451105" y="128016"/>
                  </a:moveTo>
                  <a:lnTo>
                    <a:pt x="434035" y="251764"/>
                  </a:lnTo>
                  <a:lnTo>
                    <a:pt x="459029" y="251764"/>
                  </a:lnTo>
                  <a:lnTo>
                    <a:pt x="476708" y="128016"/>
                  </a:lnTo>
                  <a:close/>
                  <a:moveTo>
                    <a:pt x="342596" y="128016"/>
                  </a:moveTo>
                  <a:lnTo>
                    <a:pt x="324917" y="251764"/>
                  </a:lnTo>
                  <a:lnTo>
                    <a:pt x="350521" y="251764"/>
                  </a:lnTo>
                  <a:lnTo>
                    <a:pt x="368199" y="128016"/>
                  </a:lnTo>
                  <a:close/>
                  <a:moveTo>
                    <a:pt x="268834" y="4267"/>
                  </a:moveTo>
                  <a:lnTo>
                    <a:pt x="259690" y="66446"/>
                  </a:lnTo>
                  <a:lnTo>
                    <a:pt x="198121" y="71932"/>
                  </a:lnTo>
                  <a:lnTo>
                    <a:pt x="191415" y="121920"/>
                  </a:lnTo>
                  <a:lnTo>
                    <a:pt x="260909" y="121920"/>
                  </a:lnTo>
                  <a:lnTo>
                    <a:pt x="252375" y="184099"/>
                  </a:lnTo>
                  <a:lnTo>
                    <a:pt x="182271" y="184099"/>
                  </a:lnTo>
                  <a:lnTo>
                    <a:pt x="146914" y="437692"/>
                  </a:lnTo>
                  <a:lnTo>
                    <a:pt x="65838" y="437692"/>
                  </a:lnTo>
                  <a:lnTo>
                    <a:pt x="101194" y="184099"/>
                  </a:lnTo>
                  <a:lnTo>
                    <a:pt x="32310" y="184099"/>
                  </a:lnTo>
                  <a:lnTo>
                    <a:pt x="40844" y="121920"/>
                  </a:lnTo>
                  <a:lnTo>
                    <a:pt x="110338" y="121920"/>
                  </a:lnTo>
                  <a:lnTo>
                    <a:pt x="116434" y="78638"/>
                  </a:lnTo>
                  <a:lnTo>
                    <a:pt x="50597" y="84124"/>
                  </a:lnTo>
                  <a:lnTo>
                    <a:pt x="59132" y="21945"/>
                  </a:lnTo>
                  <a:close/>
                  <a:moveTo>
                    <a:pt x="368199" y="0"/>
                  </a:moveTo>
                  <a:lnTo>
                    <a:pt x="469393" y="0"/>
                  </a:lnTo>
                  <a:lnTo>
                    <a:pt x="459029" y="71932"/>
                  </a:lnTo>
                  <a:lnTo>
                    <a:pt x="555346" y="71932"/>
                  </a:lnTo>
                  <a:lnTo>
                    <a:pt x="521818" y="309067"/>
                  </a:lnTo>
                  <a:lnTo>
                    <a:pt x="425501" y="309067"/>
                  </a:lnTo>
                  <a:lnTo>
                    <a:pt x="407823" y="437083"/>
                  </a:lnTo>
                  <a:lnTo>
                    <a:pt x="324917" y="437083"/>
                  </a:lnTo>
                  <a:lnTo>
                    <a:pt x="342596" y="309067"/>
                  </a:lnTo>
                  <a:lnTo>
                    <a:pt x="245669" y="309067"/>
                  </a:lnTo>
                  <a:lnTo>
                    <a:pt x="279197" y="71932"/>
                  </a:lnTo>
                  <a:lnTo>
                    <a:pt x="376124" y="71932"/>
                  </a:lnTo>
                  <a:lnTo>
                    <a:pt x="382829" y="23164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24" y="1884485"/>
            <a:ext cx="5407152" cy="37246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任意多边形: 形状 102"/>
          <p:cNvSpPr/>
          <p:nvPr/>
        </p:nvSpPr>
        <p:spPr>
          <a:xfrm>
            <a:off x="6695892" y="2076723"/>
            <a:ext cx="4276464" cy="368378"/>
          </a:xfrm>
          <a:custGeom>
            <a:avLst/>
            <a:gdLst/>
            <a:ahLst/>
            <a:cxnLst/>
            <a:rect l="l" t="t" r="r" b="b"/>
            <a:pathLst>
              <a:path w="4276464" h="368378">
                <a:moveTo>
                  <a:pt x="3755394" y="204388"/>
                </a:moveTo>
                <a:cubicBezTo>
                  <a:pt x="3742462" y="213854"/>
                  <a:pt x="3734962" y="221787"/>
                  <a:pt x="3732896" y="228186"/>
                </a:cubicBezTo>
                <a:cubicBezTo>
                  <a:pt x="3730829" y="234586"/>
                  <a:pt x="3729796" y="243785"/>
                  <a:pt x="3729796" y="255785"/>
                </a:cubicBezTo>
                <a:cubicBezTo>
                  <a:pt x="3729796" y="269517"/>
                  <a:pt x="3730696" y="278383"/>
                  <a:pt x="3732496" y="282383"/>
                </a:cubicBezTo>
                <a:cubicBezTo>
                  <a:pt x="3734296" y="286383"/>
                  <a:pt x="3737862" y="288383"/>
                  <a:pt x="3743195" y="288383"/>
                </a:cubicBezTo>
                <a:cubicBezTo>
                  <a:pt x="3748261" y="288383"/>
                  <a:pt x="3751561" y="286816"/>
                  <a:pt x="3753095" y="283683"/>
                </a:cubicBezTo>
                <a:cubicBezTo>
                  <a:pt x="3754628" y="280550"/>
                  <a:pt x="3755394" y="272317"/>
                  <a:pt x="3755394" y="258985"/>
                </a:cubicBezTo>
                <a:close/>
                <a:moveTo>
                  <a:pt x="335919" y="204388"/>
                </a:moveTo>
                <a:cubicBezTo>
                  <a:pt x="322987" y="213854"/>
                  <a:pt x="315487" y="221787"/>
                  <a:pt x="313421" y="228186"/>
                </a:cubicBezTo>
                <a:cubicBezTo>
                  <a:pt x="311354" y="234586"/>
                  <a:pt x="310321" y="243785"/>
                  <a:pt x="310321" y="255785"/>
                </a:cubicBezTo>
                <a:cubicBezTo>
                  <a:pt x="310321" y="269517"/>
                  <a:pt x="311221" y="278383"/>
                  <a:pt x="313021" y="282383"/>
                </a:cubicBezTo>
                <a:cubicBezTo>
                  <a:pt x="314821" y="286383"/>
                  <a:pt x="318387" y="288383"/>
                  <a:pt x="323720" y="288383"/>
                </a:cubicBezTo>
                <a:cubicBezTo>
                  <a:pt x="328787" y="288383"/>
                  <a:pt x="332086" y="286816"/>
                  <a:pt x="333620" y="283683"/>
                </a:cubicBezTo>
                <a:cubicBezTo>
                  <a:pt x="335153" y="280550"/>
                  <a:pt x="335919" y="272317"/>
                  <a:pt x="335919" y="258985"/>
                </a:cubicBezTo>
                <a:close/>
                <a:moveTo>
                  <a:pt x="3531920" y="107394"/>
                </a:moveTo>
                <a:cubicBezTo>
                  <a:pt x="3526586" y="107394"/>
                  <a:pt x="3523154" y="109394"/>
                  <a:pt x="3521620" y="113393"/>
                </a:cubicBezTo>
                <a:cubicBezTo>
                  <a:pt x="3520087" y="117393"/>
                  <a:pt x="3519320" y="127059"/>
                  <a:pt x="3519320" y="142392"/>
                </a:cubicBezTo>
                <a:lnTo>
                  <a:pt x="3519320" y="252385"/>
                </a:lnTo>
                <a:cubicBezTo>
                  <a:pt x="3519320" y="268384"/>
                  <a:pt x="3520120" y="278383"/>
                  <a:pt x="3521720" y="282383"/>
                </a:cubicBezTo>
                <a:cubicBezTo>
                  <a:pt x="3523320" y="286383"/>
                  <a:pt x="3526786" y="288383"/>
                  <a:pt x="3532120" y="288383"/>
                </a:cubicBezTo>
                <a:cubicBezTo>
                  <a:pt x="3537319" y="288383"/>
                  <a:pt x="3540552" y="286549"/>
                  <a:pt x="3541819" y="282883"/>
                </a:cubicBezTo>
                <a:cubicBezTo>
                  <a:pt x="3543085" y="279217"/>
                  <a:pt x="3543719" y="270317"/>
                  <a:pt x="3543719" y="256185"/>
                </a:cubicBezTo>
                <a:lnTo>
                  <a:pt x="3543719" y="142392"/>
                </a:lnTo>
                <a:cubicBezTo>
                  <a:pt x="3543719" y="125993"/>
                  <a:pt x="3543119" y="116060"/>
                  <a:pt x="3541919" y="112593"/>
                </a:cubicBezTo>
                <a:cubicBezTo>
                  <a:pt x="3540719" y="109127"/>
                  <a:pt x="3537386" y="107394"/>
                  <a:pt x="3531920" y="107394"/>
                </a:cubicBezTo>
                <a:close/>
                <a:moveTo>
                  <a:pt x="2503220" y="107394"/>
                </a:moveTo>
                <a:cubicBezTo>
                  <a:pt x="2497886" y="107394"/>
                  <a:pt x="2494454" y="109394"/>
                  <a:pt x="2492920" y="113393"/>
                </a:cubicBezTo>
                <a:cubicBezTo>
                  <a:pt x="2491387" y="117393"/>
                  <a:pt x="2490620" y="127059"/>
                  <a:pt x="2490620" y="142392"/>
                </a:cubicBezTo>
                <a:lnTo>
                  <a:pt x="2490620" y="252385"/>
                </a:lnTo>
                <a:cubicBezTo>
                  <a:pt x="2490620" y="268384"/>
                  <a:pt x="2491420" y="278383"/>
                  <a:pt x="2493020" y="282383"/>
                </a:cubicBezTo>
                <a:cubicBezTo>
                  <a:pt x="2494620" y="286383"/>
                  <a:pt x="2498086" y="288383"/>
                  <a:pt x="2503420" y="288383"/>
                </a:cubicBezTo>
                <a:cubicBezTo>
                  <a:pt x="2508619" y="288383"/>
                  <a:pt x="2511852" y="286549"/>
                  <a:pt x="2513119" y="282883"/>
                </a:cubicBezTo>
                <a:cubicBezTo>
                  <a:pt x="2514385" y="279217"/>
                  <a:pt x="2515019" y="270317"/>
                  <a:pt x="2515019" y="256185"/>
                </a:cubicBezTo>
                <a:lnTo>
                  <a:pt x="2515019" y="142392"/>
                </a:lnTo>
                <a:cubicBezTo>
                  <a:pt x="2515019" y="125993"/>
                  <a:pt x="2514419" y="116060"/>
                  <a:pt x="2513219" y="112593"/>
                </a:cubicBezTo>
                <a:cubicBezTo>
                  <a:pt x="2512019" y="109127"/>
                  <a:pt x="2508686" y="107394"/>
                  <a:pt x="2503220" y="107394"/>
                </a:cubicBezTo>
                <a:close/>
                <a:moveTo>
                  <a:pt x="1312595" y="107394"/>
                </a:moveTo>
                <a:cubicBezTo>
                  <a:pt x="1307262" y="107394"/>
                  <a:pt x="1303828" y="109394"/>
                  <a:pt x="1302295" y="113393"/>
                </a:cubicBezTo>
                <a:cubicBezTo>
                  <a:pt x="1300762" y="117393"/>
                  <a:pt x="1299996" y="127059"/>
                  <a:pt x="1299996" y="142392"/>
                </a:cubicBezTo>
                <a:lnTo>
                  <a:pt x="1299996" y="252385"/>
                </a:lnTo>
                <a:cubicBezTo>
                  <a:pt x="1299996" y="268384"/>
                  <a:pt x="1300795" y="278383"/>
                  <a:pt x="1302395" y="282383"/>
                </a:cubicBezTo>
                <a:cubicBezTo>
                  <a:pt x="1303995" y="286383"/>
                  <a:pt x="1307462" y="288383"/>
                  <a:pt x="1312795" y="288383"/>
                </a:cubicBezTo>
                <a:cubicBezTo>
                  <a:pt x="1317994" y="288383"/>
                  <a:pt x="1321227" y="286549"/>
                  <a:pt x="1322494" y="282883"/>
                </a:cubicBezTo>
                <a:cubicBezTo>
                  <a:pt x="1323761" y="279217"/>
                  <a:pt x="1324394" y="270317"/>
                  <a:pt x="1324394" y="256185"/>
                </a:cubicBezTo>
                <a:lnTo>
                  <a:pt x="1324394" y="142392"/>
                </a:lnTo>
                <a:cubicBezTo>
                  <a:pt x="1324394" y="125993"/>
                  <a:pt x="1323794" y="116060"/>
                  <a:pt x="1322594" y="112593"/>
                </a:cubicBezTo>
                <a:cubicBezTo>
                  <a:pt x="1321394" y="109127"/>
                  <a:pt x="1318061" y="107394"/>
                  <a:pt x="1312595" y="107394"/>
                </a:cubicBezTo>
                <a:close/>
                <a:moveTo>
                  <a:pt x="1090920" y="107394"/>
                </a:moveTo>
                <a:cubicBezTo>
                  <a:pt x="1085320" y="107394"/>
                  <a:pt x="1081854" y="109094"/>
                  <a:pt x="1080520" y="112493"/>
                </a:cubicBezTo>
                <a:cubicBezTo>
                  <a:pt x="1079187" y="115893"/>
                  <a:pt x="1078521" y="125059"/>
                  <a:pt x="1078521" y="139992"/>
                </a:cubicBezTo>
                <a:lnTo>
                  <a:pt x="1078521" y="159391"/>
                </a:lnTo>
                <a:lnTo>
                  <a:pt x="1102119" y="159391"/>
                </a:lnTo>
                <a:lnTo>
                  <a:pt x="1102119" y="139992"/>
                </a:lnTo>
                <a:cubicBezTo>
                  <a:pt x="1102119" y="126259"/>
                  <a:pt x="1101386" y="117393"/>
                  <a:pt x="1099919" y="113393"/>
                </a:cubicBezTo>
                <a:cubicBezTo>
                  <a:pt x="1098453" y="109394"/>
                  <a:pt x="1095453" y="107394"/>
                  <a:pt x="1090920" y="107394"/>
                </a:cubicBezTo>
                <a:close/>
                <a:moveTo>
                  <a:pt x="874445" y="107394"/>
                </a:moveTo>
                <a:cubicBezTo>
                  <a:pt x="869112" y="107394"/>
                  <a:pt x="865679" y="109394"/>
                  <a:pt x="864145" y="113393"/>
                </a:cubicBezTo>
                <a:cubicBezTo>
                  <a:pt x="862612" y="117393"/>
                  <a:pt x="861845" y="127059"/>
                  <a:pt x="861845" y="142392"/>
                </a:cubicBezTo>
                <a:lnTo>
                  <a:pt x="861845" y="252385"/>
                </a:lnTo>
                <a:cubicBezTo>
                  <a:pt x="861845" y="268384"/>
                  <a:pt x="862645" y="278383"/>
                  <a:pt x="864245" y="282383"/>
                </a:cubicBezTo>
                <a:cubicBezTo>
                  <a:pt x="865845" y="286383"/>
                  <a:pt x="869312" y="288383"/>
                  <a:pt x="874645" y="288383"/>
                </a:cubicBezTo>
                <a:cubicBezTo>
                  <a:pt x="879844" y="288383"/>
                  <a:pt x="883078" y="286549"/>
                  <a:pt x="884344" y="282883"/>
                </a:cubicBezTo>
                <a:cubicBezTo>
                  <a:pt x="885611" y="279217"/>
                  <a:pt x="886244" y="270317"/>
                  <a:pt x="886244" y="256185"/>
                </a:cubicBezTo>
                <a:lnTo>
                  <a:pt x="886244" y="142392"/>
                </a:lnTo>
                <a:cubicBezTo>
                  <a:pt x="886244" y="125993"/>
                  <a:pt x="885644" y="116060"/>
                  <a:pt x="884444" y="112593"/>
                </a:cubicBezTo>
                <a:cubicBezTo>
                  <a:pt x="883244" y="109127"/>
                  <a:pt x="879911" y="107394"/>
                  <a:pt x="874445" y="107394"/>
                </a:cubicBezTo>
                <a:close/>
                <a:moveTo>
                  <a:pt x="3990975" y="65196"/>
                </a:moveTo>
                <a:lnTo>
                  <a:pt x="4074170" y="65196"/>
                </a:lnTo>
                <a:lnTo>
                  <a:pt x="4074170" y="330580"/>
                </a:lnTo>
                <a:lnTo>
                  <a:pt x="3990975" y="330580"/>
                </a:lnTo>
                <a:close/>
                <a:moveTo>
                  <a:pt x="3324225" y="65196"/>
                </a:moveTo>
                <a:lnTo>
                  <a:pt x="3407420" y="65196"/>
                </a:lnTo>
                <a:lnTo>
                  <a:pt x="3407420" y="330580"/>
                </a:lnTo>
                <a:lnTo>
                  <a:pt x="3324225" y="330580"/>
                </a:lnTo>
                <a:close/>
                <a:moveTo>
                  <a:pt x="2781300" y="65196"/>
                </a:moveTo>
                <a:lnTo>
                  <a:pt x="2864495" y="65196"/>
                </a:lnTo>
                <a:lnTo>
                  <a:pt x="2864495" y="330580"/>
                </a:lnTo>
                <a:lnTo>
                  <a:pt x="2781300" y="330580"/>
                </a:lnTo>
                <a:close/>
                <a:moveTo>
                  <a:pt x="1894275" y="65196"/>
                </a:moveTo>
                <a:lnTo>
                  <a:pt x="1975070" y="65196"/>
                </a:lnTo>
                <a:lnTo>
                  <a:pt x="1975070" y="245785"/>
                </a:lnTo>
                <a:cubicBezTo>
                  <a:pt x="1975070" y="266451"/>
                  <a:pt x="1975704" y="278717"/>
                  <a:pt x="1976970" y="282583"/>
                </a:cubicBezTo>
                <a:cubicBezTo>
                  <a:pt x="1978237" y="286450"/>
                  <a:pt x="1981670" y="288383"/>
                  <a:pt x="1987270" y="288383"/>
                </a:cubicBezTo>
                <a:cubicBezTo>
                  <a:pt x="1993269" y="288383"/>
                  <a:pt x="1996836" y="286383"/>
                  <a:pt x="1997969" y="282383"/>
                </a:cubicBezTo>
                <a:cubicBezTo>
                  <a:pt x="1999102" y="278383"/>
                  <a:pt x="1999669" y="265517"/>
                  <a:pt x="1999669" y="243785"/>
                </a:cubicBezTo>
                <a:lnTo>
                  <a:pt x="1999669" y="65196"/>
                </a:lnTo>
                <a:lnTo>
                  <a:pt x="2080464" y="65196"/>
                </a:lnTo>
                <a:lnTo>
                  <a:pt x="2080464" y="330580"/>
                </a:lnTo>
                <a:lnTo>
                  <a:pt x="1998269" y="330580"/>
                </a:lnTo>
                <a:lnTo>
                  <a:pt x="1999669" y="308531"/>
                </a:lnTo>
                <a:cubicBezTo>
                  <a:pt x="1994069" y="317481"/>
                  <a:pt x="1987170" y="324193"/>
                  <a:pt x="1978970" y="328668"/>
                </a:cubicBezTo>
                <a:cubicBezTo>
                  <a:pt x="1970771" y="333142"/>
                  <a:pt x="1961338" y="335380"/>
                  <a:pt x="1950672" y="335380"/>
                </a:cubicBezTo>
                <a:cubicBezTo>
                  <a:pt x="1938539" y="335380"/>
                  <a:pt x="1928473" y="333247"/>
                  <a:pt x="1920474" y="328980"/>
                </a:cubicBezTo>
                <a:cubicBezTo>
                  <a:pt x="1912474" y="324714"/>
                  <a:pt x="1906574" y="319048"/>
                  <a:pt x="1902775" y="311981"/>
                </a:cubicBezTo>
                <a:cubicBezTo>
                  <a:pt x="1898975" y="304915"/>
                  <a:pt x="1896608" y="297549"/>
                  <a:pt x="1895675" y="289883"/>
                </a:cubicBezTo>
                <a:cubicBezTo>
                  <a:pt x="1894742" y="282216"/>
                  <a:pt x="1894275" y="266984"/>
                  <a:pt x="1894275" y="244185"/>
                </a:cubicBezTo>
                <a:close/>
                <a:moveTo>
                  <a:pt x="1666876" y="65196"/>
                </a:moveTo>
                <a:lnTo>
                  <a:pt x="1750070" y="65196"/>
                </a:lnTo>
                <a:lnTo>
                  <a:pt x="1750070" y="330580"/>
                </a:lnTo>
                <a:lnTo>
                  <a:pt x="1666876" y="330580"/>
                </a:lnTo>
                <a:close/>
                <a:moveTo>
                  <a:pt x="4182870" y="60397"/>
                </a:moveTo>
                <a:cubicBezTo>
                  <a:pt x="4200469" y="60397"/>
                  <a:pt x="4215435" y="62630"/>
                  <a:pt x="4227768" y="67096"/>
                </a:cubicBezTo>
                <a:cubicBezTo>
                  <a:pt x="4240100" y="71563"/>
                  <a:pt x="4249566" y="77462"/>
                  <a:pt x="4256166" y="84795"/>
                </a:cubicBezTo>
                <a:cubicBezTo>
                  <a:pt x="4262766" y="92128"/>
                  <a:pt x="4266765" y="98928"/>
                  <a:pt x="4268165" y="105194"/>
                </a:cubicBezTo>
                <a:cubicBezTo>
                  <a:pt x="4269565" y="111460"/>
                  <a:pt x="4270265" y="121260"/>
                  <a:pt x="4270265" y="134592"/>
                </a:cubicBezTo>
                <a:lnTo>
                  <a:pt x="4270265" y="149991"/>
                </a:lnTo>
                <a:lnTo>
                  <a:pt x="4198669" y="149991"/>
                </a:lnTo>
                <a:lnTo>
                  <a:pt x="4198669" y="135592"/>
                </a:lnTo>
                <a:cubicBezTo>
                  <a:pt x="4198669" y="123326"/>
                  <a:pt x="4197969" y="115560"/>
                  <a:pt x="4196570" y="112293"/>
                </a:cubicBezTo>
                <a:cubicBezTo>
                  <a:pt x="4195170" y="109027"/>
                  <a:pt x="4191670" y="107394"/>
                  <a:pt x="4186070" y="107394"/>
                </a:cubicBezTo>
                <a:cubicBezTo>
                  <a:pt x="4181537" y="107394"/>
                  <a:pt x="4178138" y="108894"/>
                  <a:pt x="4175870" y="111893"/>
                </a:cubicBezTo>
                <a:cubicBezTo>
                  <a:pt x="4173604" y="114893"/>
                  <a:pt x="4172471" y="119393"/>
                  <a:pt x="4172471" y="125393"/>
                </a:cubicBezTo>
                <a:cubicBezTo>
                  <a:pt x="4172471" y="133525"/>
                  <a:pt x="4173038" y="139492"/>
                  <a:pt x="4174170" y="143292"/>
                </a:cubicBezTo>
                <a:cubicBezTo>
                  <a:pt x="4175304" y="147091"/>
                  <a:pt x="4178704" y="151258"/>
                  <a:pt x="4184370" y="155791"/>
                </a:cubicBezTo>
                <a:cubicBezTo>
                  <a:pt x="4190036" y="160324"/>
                  <a:pt x="4201669" y="166923"/>
                  <a:pt x="4219268" y="175590"/>
                </a:cubicBezTo>
                <a:cubicBezTo>
                  <a:pt x="4242734" y="187056"/>
                  <a:pt x="4258132" y="197855"/>
                  <a:pt x="4265465" y="207988"/>
                </a:cubicBezTo>
                <a:cubicBezTo>
                  <a:pt x="4272798" y="218120"/>
                  <a:pt x="4276464" y="232853"/>
                  <a:pt x="4276464" y="252185"/>
                </a:cubicBezTo>
                <a:cubicBezTo>
                  <a:pt x="4276464" y="273784"/>
                  <a:pt x="4273664" y="290083"/>
                  <a:pt x="4268065" y="301082"/>
                </a:cubicBezTo>
                <a:cubicBezTo>
                  <a:pt x="4262466" y="312081"/>
                  <a:pt x="4253100" y="320547"/>
                  <a:pt x="4239966" y="326480"/>
                </a:cubicBezTo>
                <a:cubicBezTo>
                  <a:pt x="4226834" y="332413"/>
                  <a:pt x="4211002" y="335380"/>
                  <a:pt x="4192470" y="335380"/>
                </a:cubicBezTo>
                <a:cubicBezTo>
                  <a:pt x="4171938" y="335380"/>
                  <a:pt x="4154372" y="332180"/>
                  <a:pt x="4139773" y="325780"/>
                </a:cubicBezTo>
                <a:cubicBezTo>
                  <a:pt x="4125174" y="319381"/>
                  <a:pt x="4115141" y="310715"/>
                  <a:pt x="4109674" y="299782"/>
                </a:cubicBezTo>
                <a:cubicBezTo>
                  <a:pt x="4104208" y="288849"/>
                  <a:pt x="4101475" y="272317"/>
                  <a:pt x="4101475" y="250185"/>
                </a:cubicBezTo>
                <a:lnTo>
                  <a:pt x="4101475" y="237386"/>
                </a:lnTo>
                <a:lnTo>
                  <a:pt x="4173071" y="237386"/>
                </a:lnTo>
                <a:lnTo>
                  <a:pt x="4173071" y="254185"/>
                </a:lnTo>
                <a:cubicBezTo>
                  <a:pt x="4173071" y="268451"/>
                  <a:pt x="4173970" y="277717"/>
                  <a:pt x="4175770" y="281983"/>
                </a:cubicBezTo>
                <a:cubicBezTo>
                  <a:pt x="4177570" y="286250"/>
                  <a:pt x="4181137" y="288383"/>
                  <a:pt x="4186470" y="288383"/>
                </a:cubicBezTo>
                <a:cubicBezTo>
                  <a:pt x="4192204" y="288383"/>
                  <a:pt x="4196203" y="286949"/>
                  <a:pt x="4198469" y="284083"/>
                </a:cubicBezTo>
                <a:cubicBezTo>
                  <a:pt x="4200736" y="281217"/>
                  <a:pt x="4201869" y="275184"/>
                  <a:pt x="4201869" y="265984"/>
                </a:cubicBezTo>
                <a:cubicBezTo>
                  <a:pt x="4201869" y="253318"/>
                  <a:pt x="4200403" y="245385"/>
                  <a:pt x="4197470" y="242186"/>
                </a:cubicBezTo>
                <a:cubicBezTo>
                  <a:pt x="4194403" y="238986"/>
                  <a:pt x="4178738" y="229520"/>
                  <a:pt x="4150472" y="213787"/>
                </a:cubicBezTo>
                <a:cubicBezTo>
                  <a:pt x="4126740" y="200455"/>
                  <a:pt x="4112274" y="188355"/>
                  <a:pt x="4107075" y="177489"/>
                </a:cubicBezTo>
                <a:cubicBezTo>
                  <a:pt x="4101875" y="166623"/>
                  <a:pt x="4099276" y="153724"/>
                  <a:pt x="4099276" y="138792"/>
                </a:cubicBezTo>
                <a:cubicBezTo>
                  <a:pt x="4099276" y="117593"/>
                  <a:pt x="4102075" y="101961"/>
                  <a:pt x="4107674" y="91895"/>
                </a:cubicBezTo>
                <a:cubicBezTo>
                  <a:pt x="4113274" y="81829"/>
                  <a:pt x="4122774" y="74062"/>
                  <a:pt x="4136173" y="68596"/>
                </a:cubicBezTo>
                <a:cubicBezTo>
                  <a:pt x="4149572" y="63130"/>
                  <a:pt x="4165138" y="60397"/>
                  <a:pt x="4182870" y="60397"/>
                </a:cubicBezTo>
                <a:close/>
                <a:moveTo>
                  <a:pt x="3745195" y="60397"/>
                </a:moveTo>
                <a:cubicBezTo>
                  <a:pt x="3772526" y="60397"/>
                  <a:pt x="3793125" y="65230"/>
                  <a:pt x="3806991" y="74896"/>
                </a:cubicBezTo>
                <a:cubicBezTo>
                  <a:pt x="3820857" y="84562"/>
                  <a:pt x="3829190" y="96428"/>
                  <a:pt x="3831990" y="110494"/>
                </a:cubicBezTo>
                <a:cubicBezTo>
                  <a:pt x="3834790" y="124559"/>
                  <a:pt x="3836190" y="153524"/>
                  <a:pt x="3836190" y="197388"/>
                </a:cubicBezTo>
                <a:lnTo>
                  <a:pt x="3836190" y="330580"/>
                </a:lnTo>
                <a:lnTo>
                  <a:pt x="3757594" y="330580"/>
                </a:lnTo>
                <a:lnTo>
                  <a:pt x="3757594" y="306932"/>
                </a:lnTo>
                <a:cubicBezTo>
                  <a:pt x="3752661" y="316414"/>
                  <a:pt x="3746295" y="323526"/>
                  <a:pt x="3738496" y="328268"/>
                </a:cubicBezTo>
                <a:cubicBezTo>
                  <a:pt x="3730696" y="333009"/>
                  <a:pt x="3721396" y="335380"/>
                  <a:pt x="3710597" y="335380"/>
                </a:cubicBezTo>
                <a:cubicBezTo>
                  <a:pt x="3696464" y="335380"/>
                  <a:pt x="3683499" y="331413"/>
                  <a:pt x="3671700" y="323481"/>
                </a:cubicBezTo>
                <a:cubicBezTo>
                  <a:pt x="3659900" y="315548"/>
                  <a:pt x="3654001" y="298182"/>
                  <a:pt x="3654001" y="271384"/>
                </a:cubicBezTo>
                <a:lnTo>
                  <a:pt x="3654001" y="249585"/>
                </a:lnTo>
                <a:cubicBezTo>
                  <a:pt x="3654001" y="229720"/>
                  <a:pt x="3657134" y="216187"/>
                  <a:pt x="3663400" y="208988"/>
                </a:cubicBezTo>
                <a:cubicBezTo>
                  <a:pt x="3669666" y="201788"/>
                  <a:pt x="3685199" y="193389"/>
                  <a:pt x="3709997" y="183789"/>
                </a:cubicBezTo>
                <a:cubicBezTo>
                  <a:pt x="3736529" y="173390"/>
                  <a:pt x="3750728" y="166390"/>
                  <a:pt x="3752595" y="162790"/>
                </a:cubicBezTo>
                <a:cubicBezTo>
                  <a:pt x="3754461" y="159191"/>
                  <a:pt x="3755394" y="151858"/>
                  <a:pt x="3755394" y="140792"/>
                </a:cubicBezTo>
                <a:cubicBezTo>
                  <a:pt x="3755394" y="126926"/>
                  <a:pt x="3754361" y="117893"/>
                  <a:pt x="3752295" y="113693"/>
                </a:cubicBezTo>
                <a:cubicBezTo>
                  <a:pt x="3750228" y="109494"/>
                  <a:pt x="3746795" y="107394"/>
                  <a:pt x="3741995" y="107394"/>
                </a:cubicBezTo>
                <a:cubicBezTo>
                  <a:pt x="3736529" y="107394"/>
                  <a:pt x="3733129" y="109160"/>
                  <a:pt x="3731796" y="112693"/>
                </a:cubicBezTo>
                <a:cubicBezTo>
                  <a:pt x="3730462" y="116227"/>
                  <a:pt x="3729796" y="125393"/>
                  <a:pt x="3729796" y="140192"/>
                </a:cubicBezTo>
                <a:lnTo>
                  <a:pt x="3729796" y="167990"/>
                </a:lnTo>
                <a:lnTo>
                  <a:pt x="3654001" y="167990"/>
                </a:lnTo>
                <a:lnTo>
                  <a:pt x="3654001" y="150191"/>
                </a:lnTo>
                <a:cubicBezTo>
                  <a:pt x="3654001" y="129659"/>
                  <a:pt x="3656367" y="113827"/>
                  <a:pt x="3661100" y="102694"/>
                </a:cubicBezTo>
                <a:cubicBezTo>
                  <a:pt x="3665833" y="91561"/>
                  <a:pt x="3675332" y="81729"/>
                  <a:pt x="3689598" y="73196"/>
                </a:cubicBezTo>
                <a:cubicBezTo>
                  <a:pt x="3703864" y="64663"/>
                  <a:pt x="3722396" y="60397"/>
                  <a:pt x="3745195" y="60397"/>
                </a:cubicBezTo>
                <a:close/>
                <a:moveTo>
                  <a:pt x="3571517" y="60397"/>
                </a:moveTo>
                <a:cubicBezTo>
                  <a:pt x="3584050" y="60397"/>
                  <a:pt x="3594882" y="63763"/>
                  <a:pt x="3604015" y="70496"/>
                </a:cubicBezTo>
                <a:cubicBezTo>
                  <a:pt x="3613148" y="77229"/>
                  <a:pt x="3618848" y="84995"/>
                  <a:pt x="3621114" y="93795"/>
                </a:cubicBezTo>
                <a:cubicBezTo>
                  <a:pt x="3623380" y="102594"/>
                  <a:pt x="3624514" y="117526"/>
                  <a:pt x="3624514" y="138592"/>
                </a:cubicBezTo>
                <a:lnTo>
                  <a:pt x="3624514" y="250385"/>
                </a:lnTo>
                <a:cubicBezTo>
                  <a:pt x="3624514" y="274517"/>
                  <a:pt x="3623080" y="291683"/>
                  <a:pt x="3620214" y="301882"/>
                </a:cubicBezTo>
                <a:cubicBezTo>
                  <a:pt x="3617348" y="312081"/>
                  <a:pt x="3611481" y="320214"/>
                  <a:pt x="3602615" y="326280"/>
                </a:cubicBezTo>
                <a:cubicBezTo>
                  <a:pt x="3593749" y="332347"/>
                  <a:pt x="3583050" y="335380"/>
                  <a:pt x="3570517" y="335380"/>
                </a:cubicBezTo>
                <a:cubicBezTo>
                  <a:pt x="3560518" y="335380"/>
                  <a:pt x="3551252" y="333042"/>
                  <a:pt x="3542719" y="328368"/>
                </a:cubicBezTo>
                <a:cubicBezTo>
                  <a:pt x="3534186" y="323693"/>
                  <a:pt x="3526386" y="316748"/>
                  <a:pt x="3519320" y="307532"/>
                </a:cubicBezTo>
                <a:lnTo>
                  <a:pt x="3519320" y="368378"/>
                </a:lnTo>
                <a:lnTo>
                  <a:pt x="3438525" y="368378"/>
                </a:lnTo>
                <a:lnTo>
                  <a:pt x="3438525" y="65196"/>
                </a:lnTo>
                <a:lnTo>
                  <a:pt x="3520720" y="65196"/>
                </a:lnTo>
                <a:lnTo>
                  <a:pt x="3519320" y="88645"/>
                </a:lnTo>
                <a:cubicBezTo>
                  <a:pt x="3526520" y="79162"/>
                  <a:pt x="3534453" y="72083"/>
                  <a:pt x="3543119" y="67409"/>
                </a:cubicBezTo>
                <a:cubicBezTo>
                  <a:pt x="3551785" y="62734"/>
                  <a:pt x="3561251" y="60397"/>
                  <a:pt x="3571517" y="60397"/>
                </a:cubicBezTo>
                <a:close/>
                <a:moveTo>
                  <a:pt x="3202070" y="60397"/>
                </a:moveTo>
                <a:cubicBezTo>
                  <a:pt x="3223136" y="60397"/>
                  <a:pt x="3241134" y="64863"/>
                  <a:pt x="3256066" y="73796"/>
                </a:cubicBezTo>
                <a:cubicBezTo>
                  <a:pt x="3270999" y="82729"/>
                  <a:pt x="3280932" y="93995"/>
                  <a:pt x="3285865" y="107594"/>
                </a:cubicBezTo>
                <a:cubicBezTo>
                  <a:pt x="3290798" y="121193"/>
                  <a:pt x="3293264" y="140458"/>
                  <a:pt x="3293264" y="165390"/>
                </a:cubicBezTo>
                <a:lnTo>
                  <a:pt x="3217069" y="165390"/>
                </a:lnTo>
                <a:lnTo>
                  <a:pt x="3217069" y="134792"/>
                </a:lnTo>
                <a:cubicBezTo>
                  <a:pt x="3217069" y="124126"/>
                  <a:pt x="3216202" y="116893"/>
                  <a:pt x="3214469" y="113093"/>
                </a:cubicBezTo>
                <a:cubicBezTo>
                  <a:pt x="3212736" y="109294"/>
                  <a:pt x="3209536" y="107394"/>
                  <a:pt x="3204870" y="107394"/>
                </a:cubicBezTo>
                <a:cubicBezTo>
                  <a:pt x="3200204" y="107394"/>
                  <a:pt x="3197070" y="109060"/>
                  <a:pt x="3195470" y="112393"/>
                </a:cubicBezTo>
                <a:cubicBezTo>
                  <a:pt x="3193870" y="115727"/>
                  <a:pt x="3193070" y="123193"/>
                  <a:pt x="3193070" y="134792"/>
                </a:cubicBezTo>
                <a:lnTo>
                  <a:pt x="3193070" y="259984"/>
                </a:lnTo>
                <a:cubicBezTo>
                  <a:pt x="3193070" y="269451"/>
                  <a:pt x="3194270" y="276550"/>
                  <a:pt x="3196670" y="281283"/>
                </a:cubicBezTo>
                <a:cubicBezTo>
                  <a:pt x="3199070" y="286016"/>
                  <a:pt x="3202603" y="288383"/>
                  <a:pt x="3207270" y="288383"/>
                </a:cubicBezTo>
                <a:cubicBezTo>
                  <a:pt x="3212736" y="288383"/>
                  <a:pt x="3216436" y="285916"/>
                  <a:pt x="3218369" y="280983"/>
                </a:cubicBezTo>
                <a:cubicBezTo>
                  <a:pt x="3220302" y="276050"/>
                  <a:pt x="3221269" y="266717"/>
                  <a:pt x="3221269" y="252985"/>
                </a:cubicBezTo>
                <a:lnTo>
                  <a:pt x="3221269" y="221387"/>
                </a:lnTo>
                <a:lnTo>
                  <a:pt x="3293264" y="221387"/>
                </a:lnTo>
                <a:cubicBezTo>
                  <a:pt x="3293131" y="242586"/>
                  <a:pt x="3292364" y="258485"/>
                  <a:pt x="3290964" y="269084"/>
                </a:cubicBezTo>
                <a:cubicBezTo>
                  <a:pt x="3289564" y="279683"/>
                  <a:pt x="3285098" y="290549"/>
                  <a:pt x="3277565" y="301682"/>
                </a:cubicBezTo>
                <a:cubicBezTo>
                  <a:pt x="3270032" y="312815"/>
                  <a:pt x="3260200" y="321214"/>
                  <a:pt x="3248067" y="326880"/>
                </a:cubicBezTo>
                <a:cubicBezTo>
                  <a:pt x="3235935" y="332547"/>
                  <a:pt x="3220936" y="335380"/>
                  <a:pt x="3203070" y="335380"/>
                </a:cubicBezTo>
                <a:cubicBezTo>
                  <a:pt x="3180271" y="335380"/>
                  <a:pt x="3162206" y="331480"/>
                  <a:pt x="3148873" y="323681"/>
                </a:cubicBezTo>
                <a:cubicBezTo>
                  <a:pt x="3135541" y="315881"/>
                  <a:pt x="3126108" y="304948"/>
                  <a:pt x="3120575" y="290883"/>
                </a:cubicBezTo>
                <a:cubicBezTo>
                  <a:pt x="3115042" y="276817"/>
                  <a:pt x="3112275" y="256851"/>
                  <a:pt x="3112275" y="230986"/>
                </a:cubicBezTo>
                <a:lnTo>
                  <a:pt x="3112275" y="155591"/>
                </a:lnTo>
                <a:cubicBezTo>
                  <a:pt x="3112275" y="133059"/>
                  <a:pt x="3114542" y="116060"/>
                  <a:pt x="3119075" y="104594"/>
                </a:cubicBezTo>
                <a:cubicBezTo>
                  <a:pt x="3123608" y="93128"/>
                  <a:pt x="3133274" y="82895"/>
                  <a:pt x="3148073" y="73896"/>
                </a:cubicBezTo>
                <a:cubicBezTo>
                  <a:pt x="3162872" y="64896"/>
                  <a:pt x="3180871" y="60397"/>
                  <a:pt x="3202070" y="60397"/>
                </a:cubicBezTo>
                <a:close/>
                <a:moveTo>
                  <a:pt x="3027192" y="60397"/>
                </a:moveTo>
                <a:cubicBezTo>
                  <a:pt x="3041058" y="60397"/>
                  <a:pt x="3052390" y="63663"/>
                  <a:pt x="3061190" y="70196"/>
                </a:cubicBezTo>
                <a:cubicBezTo>
                  <a:pt x="3069990" y="76729"/>
                  <a:pt x="3075656" y="84962"/>
                  <a:pt x="3078189" y="94895"/>
                </a:cubicBezTo>
                <a:cubicBezTo>
                  <a:pt x="3080722" y="104827"/>
                  <a:pt x="3081989" y="121393"/>
                  <a:pt x="3081989" y="144591"/>
                </a:cubicBezTo>
                <a:lnTo>
                  <a:pt x="3081989" y="330580"/>
                </a:lnTo>
                <a:lnTo>
                  <a:pt x="3001194" y="330580"/>
                </a:lnTo>
                <a:lnTo>
                  <a:pt x="3001194" y="146791"/>
                </a:lnTo>
                <a:cubicBezTo>
                  <a:pt x="3001194" y="128526"/>
                  <a:pt x="3000594" y="117393"/>
                  <a:pt x="2999394" y="113393"/>
                </a:cubicBezTo>
                <a:cubicBezTo>
                  <a:pt x="2998194" y="109394"/>
                  <a:pt x="2994861" y="107394"/>
                  <a:pt x="2989394" y="107394"/>
                </a:cubicBezTo>
                <a:cubicBezTo>
                  <a:pt x="2983661" y="107394"/>
                  <a:pt x="2980062" y="109694"/>
                  <a:pt x="2978595" y="114293"/>
                </a:cubicBezTo>
                <a:cubicBezTo>
                  <a:pt x="2977129" y="118893"/>
                  <a:pt x="2976395" y="131192"/>
                  <a:pt x="2976395" y="151191"/>
                </a:cubicBezTo>
                <a:lnTo>
                  <a:pt x="2976395" y="330580"/>
                </a:lnTo>
                <a:lnTo>
                  <a:pt x="2895600" y="330580"/>
                </a:lnTo>
                <a:lnTo>
                  <a:pt x="2895600" y="65196"/>
                </a:lnTo>
                <a:lnTo>
                  <a:pt x="2977795" y="65196"/>
                </a:lnTo>
                <a:lnTo>
                  <a:pt x="2976395" y="89645"/>
                </a:lnTo>
                <a:cubicBezTo>
                  <a:pt x="2982262" y="79895"/>
                  <a:pt x="2989428" y="72583"/>
                  <a:pt x="2997894" y="67709"/>
                </a:cubicBezTo>
                <a:cubicBezTo>
                  <a:pt x="3006360" y="62834"/>
                  <a:pt x="3016126" y="60397"/>
                  <a:pt x="3027192" y="60397"/>
                </a:cubicBezTo>
                <a:close/>
                <a:moveTo>
                  <a:pt x="2757492" y="60397"/>
                </a:moveTo>
                <a:lnTo>
                  <a:pt x="2757492" y="153791"/>
                </a:lnTo>
                <a:cubicBezTo>
                  <a:pt x="2742693" y="153791"/>
                  <a:pt x="2731827" y="155791"/>
                  <a:pt x="2724894" y="159791"/>
                </a:cubicBezTo>
                <a:cubicBezTo>
                  <a:pt x="2717961" y="163790"/>
                  <a:pt x="2713695" y="169357"/>
                  <a:pt x="2712095" y="176490"/>
                </a:cubicBezTo>
                <a:cubicBezTo>
                  <a:pt x="2710495" y="183622"/>
                  <a:pt x="2709695" y="200055"/>
                  <a:pt x="2709695" y="225787"/>
                </a:cubicBezTo>
                <a:lnTo>
                  <a:pt x="2709695" y="330580"/>
                </a:lnTo>
                <a:lnTo>
                  <a:pt x="2628900" y="330580"/>
                </a:lnTo>
                <a:lnTo>
                  <a:pt x="2628900" y="65196"/>
                </a:lnTo>
                <a:lnTo>
                  <a:pt x="2709695" y="65196"/>
                </a:lnTo>
                <a:lnTo>
                  <a:pt x="2706496" y="100094"/>
                </a:lnTo>
                <a:cubicBezTo>
                  <a:pt x="2718228" y="75100"/>
                  <a:pt x="2735227" y="61867"/>
                  <a:pt x="2757492" y="60397"/>
                </a:cubicBezTo>
                <a:close/>
                <a:moveTo>
                  <a:pt x="2542817" y="60397"/>
                </a:moveTo>
                <a:cubicBezTo>
                  <a:pt x="2555350" y="60397"/>
                  <a:pt x="2566182" y="63763"/>
                  <a:pt x="2575315" y="70496"/>
                </a:cubicBezTo>
                <a:cubicBezTo>
                  <a:pt x="2584448" y="77229"/>
                  <a:pt x="2590148" y="84995"/>
                  <a:pt x="2592414" y="93795"/>
                </a:cubicBezTo>
                <a:cubicBezTo>
                  <a:pt x="2594680" y="102594"/>
                  <a:pt x="2595814" y="117526"/>
                  <a:pt x="2595814" y="138592"/>
                </a:cubicBezTo>
                <a:lnTo>
                  <a:pt x="2595814" y="250385"/>
                </a:lnTo>
                <a:cubicBezTo>
                  <a:pt x="2595814" y="274517"/>
                  <a:pt x="2594380" y="291683"/>
                  <a:pt x="2591514" y="301882"/>
                </a:cubicBezTo>
                <a:cubicBezTo>
                  <a:pt x="2588648" y="312081"/>
                  <a:pt x="2582781" y="320214"/>
                  <a:pt x="2573915" y="326280"/>
                </a:cubicBezTo>
                <a:cubicBezTo>
                  <a:pt x="2565049" y="332347"/>
                  <a:pt x="2554350" y="335380"/>
                  <a:pt x="2541817" y="335380"/>
                </a:cubicBezTo>
                <a:cubicBezTo>
                  <a:pt x="2531818" y="335380"/>
                  <a:pt x="2522552" y="333042"/>
                  <a:pt x="2514019" y="328368"/>
                </a:cubicBezTo>
                <a:cubicBezTo>
                  <a:pt x="2505486" y="323693"/>
                  <a:pt x="2497686" y="316748"/>
                  <a:pt x="2490620" y="307532"/>
                </a:cubicBezTo>
                <a:lnTo>
                  <a:pt x="2490620" y="368378"/>
                </a:lnTo>
                <a:lnTo>
                  <a:pt x="2409825" y="368378"/>
                </a:lnTo>
                <a:lnTo>
                  <a:pt x="2409825" y="65196"/>
                </a:lnTo>
                <a:lnTo>
                  <a:pt x="2492020" y="65196"/>
                </a:lnTo>
                <a:lnTo>
                  <a:pt x="2490620" y="88645"/>
                </a:lnTo>
                <a:cubicBezTo>
                  <a:pt x="2497820" y="79162"/>
                  <a:pt x="2505753" y="72083"/>
                  <a:pt x="2514419" y="67409"/>
                </a:cubicBezTo>
                <a:cubicBezTo>
                  <a:pt x="2523085" y="62734"/>
                  <a:pt x="2532551" y="60397"/>
                  <a:pt x="2542817" y="60397"/>
                </a:cubicBezTo>
                <a:close/>
                <a:moveTo>
                  <a:pt x="2192146" y="60397"/>
                </a:moveTo>
                <a:cubicBezTo>
                  <a:pt x="2209744" y="60397"/>
                  <a:pt x="2224710" y="62630"/>
                  <a:pt x="2237043" y="67096"/>
                </a:cubicBezTo>
                <a:cubicBezTo>
                  <a:pt x="2249376" y="71563"/>
                  <a:pt x="2258841" y="77462"/>
                  <a:pt x="2265441" y="84795"/>
                </a:cubicBezTo>
                <a:cubicBezTo>
                  <a:pt x="2272040" y="92128"/>
                  <a:pt x="2276040" y="98928"/>
                  <a:pt x="2277440" y="105194"/>
                </a:cubicBezTo>
                <a:cubicBezTo>
                  <a:pt x="2278840" y="111460"/>
                  <a:pt x="2279540" y="121260"/>
                  <a:pt x="2279540" y="134592"/>
                </a:cubicBezTo>
                <a:lnTo>
                  <a:pt x="2279540" y="149991"/>
                </a:lnTo>
                <a:lnTo>
                  <a:pt x="2207944" y="149991"/>
                </a:lnTo>
                <a:lnTo>
                  <a:pt x="2207944" y="135592"/>
                </a:lnTo>
                <a:cubicBezTo>
                  <a:pt x="2207944" y="123326"/>
                  <a:pt x="2207244" y="115560"/>
                  <a:pt x="2205844" y="112293"/>
                </a:cubicBezTo>
                <a:cubicBezTo>
                  <a:pt x="2204445" y="109027"/>
                  <a:pt x="2200945" y="107394"/>
                  <a:pt x="2195345" y="107394"/>
                </a:cubicBezTo>
                <a:cubicBezTo>
                  <a:pt x="2190812" y="107394"/>
                  <a:pt x="2187412" y="108894"/>
                  <a:pt x="2185146" y="111893"/>
                </a:cubicBezTo>
                <a:cubicBezTo>
                  <a:pt x="2182879" y="114893"/>
                  <a:pt x="2181746" y="119393"/>
                  <a:pt x="2181746" y="125393"/>
                </a:cubicBezTo>
                <a:cubicBezTo>
                  <a:pt x="2181746" y="133525"/>
                  <a:pt x="2182312" y="139492"/>
                  <a:pt x="2183446" y="143292"/>
                </a:cubicBezTo>
                <a:cubicBezTo>
                  <a:pt x="2184579" y="147091"/>
                  <a:pt x="2187979" y="151258"/>
                  <a:pt x="2193645" y="155791"/>
                </a:cubicBezTo>
                <a:cubicBezTo>
                  <a:pt x="2199312" y="160324"/>
                  <a:pt x="2210944" y="166923"/>
                  <a:pt x="2228543" y="175590"/>
                </a:cubicBezTo>
                <a:cubicBezTo>
                  <a:pt x="2252008" y="187056"/>
                  <a:pt x="2267408" y="197855"/>
                  <a:pt x="2274740" y="207988"/>
                </a:cubicBezTo>
                <a:cubicBezTo>
                  <a:pt x="2282074" y="218120"/>
                  <a:pt x="2285740" y="232853"/>
                  <a:pt x="2285740" y="252185"/>
                </a:cubicBezTo>
                <a:cubicBezTo>
                  <a:pt x="2285740" y="273784"/>
                  <a:pt x="2282940" y="290083"/>
                  <a:pt x="2277340" y="301082"/>
                </a:cubicBezTo>
                <a:cubicBezTo>
                  <a:pt x="2271740" y="312081"/>
                  <a:pt x="2262374" y="320547"/>
                  <a:pt x="2249242" y="326480"/>
                </a:cubicBezTo>
                <a:cubicBezTo>
                  <a:pt x="2236109" y="332413"/>
                  <a:pt x="2220277" y="335380"/>
                  <a:pt x="2201745" y="335380"/>
                </a:cubicBezTo>
                <a:cubicBezTo>
                  <a:pt x="2181213" y="335380"/>
                  <a:pt x="2163647" y="332180"/>
                  <a:pt x="2149048" y="325780"/>
                </a:cubicBezTo>
                <a:cubicBezTo>
                  <a:pt x="2134449" y="319381"/>
                  <a:pt x="2124416" y="310715"/>
                  <a:pt x="2118950" y="299782"/>
                </a:cubicBezTo>
                <a:cubicBezTo>
                  <a:pt x="2113484" y="288849"/>
                  <a:pt x="2110750" y="272317"/>
                  <a:pt x="2110750" y="250185"/>
                </a:cubicBezTo>
                <a:lnTo>
                  <a:pt x="2110750" y="237386"/>
                </a:lnTo>
                <a:lnTo>
                  <a:pt x="2182346" y="237386"/>
                </a:lnTo>
                <a:lnTo>
                  <a:pt x="2182346" y="254185"/>
                </a:lnTo>
                <a:cubicBezTo>
                  <a:pt x="2182346" y="268451"/>
                  <a:pt x="2183246" y="277717"/>
                  <a:pt x="2185046" y="281983"/>
                </a:cubicBezTo>
                <a:cubicBezTo>
                  <a:pt x="2186846" y="286250"/>
                  <a:pt x="2190412" y="288383"/>
                  <a:pt x="2195745" y="288383"/>
                </a:cubicBezTo>
                <a:cubicBezTo>
                  <a:pt x="2201478" y="288383"/>
                  <a:pt x="2205478" y="286949"/>
                  <a:pt x="2207744" y="284083"/>
                </a:cubicBezTo>
                <a:cubicBezTo>
                  <a:pt x="2210011" y="281217"/>
                  <a:pt x="2211144" y="275184"/>
                  <a:pt x="2211144" y="265984"/>
                </a:cubicBezTo>
                <a:cubicBezTo>
                  <a:pt x="2211144" y="253318"/>
                  <a:pt x="2209678" y="245385"/>
                  <a:pt x="2206744" y="242186"/>
                </a:cubicBezTo>
                <a:cubicBezTo>
                  <a:pt x="2203678" y="238986"/>
                  <a:pt x="2188012" y="229520"/>
                  <a:pt x="2159748" y="213787"/>
                </a:cubicBezTo>
                <a:cubicBezTo>
                  <a:pt x="2136016" y="200455"/>
                  <a:pt x="2121550" y="188355"/>
                  <a:pt x="2116350" y="177489"/>
                </a:cubicBezTo>
                <a:cubicBezTo>
                  <a:pt x="2111150" y="166623"/>
                  <a:pt x="2108551" y="153724"/>
                  <a:pt x="2108551" y="138792"/>
                </a:cubicBezTo>
                <a:cubicBezTo>
                  <a:pt x="2108551" y="117593"/>
                  <a:pt x="2111350" y="101961"/>
                  <a:pt x="2116950" y="91895"/>
                </a:cubicBezTo>
                <a:cubicBezTo>
                  <a:pt x="2122550" y="81829"/>
                  <a:pt x="2132049" y="74062"/>
                  <a:pt x="2145448" y="68596"/>
                </a:cubicBezTo>
                <a:cubicBezTo>
                  <a:pt x="2158848" y="63130"/>
                  <a:pt x="2174413" y="60397"/>
                  <a:pt x="2192146" y="60397"/>
                </a:cubicBezTo>
                <a:close/>
                <a:moveTo>
                  <a:pt x="1352192" y="60397"/>
                </a:moveTo>
                <a:cubicBezTo>
                  <a:pt x="1364725" y="60397"/>
                  <a:pt x="1375558" y="63763"/>
                  <a:pt x="1384690" y="70496"/>
                </a:cubicBezTo>
                <a:cubicBezTo>
                  <a:pt x="1393823" y="77229"/>
                  <a:pt x="1399523" y="84995"/>
                  <a:pt x="1401789" y="93795"/>
                </a:cubicBezTo>
                <a:cubicBezTo>
                  <a:pt x="1404056" y="102594"/>
                  <a:pt x="1405189" y="117526"/>
                  <a:pt x="1405189" y="138592"/>
                </a:cubicBezTo>
                <a:lnTo>
                  <a:pt x="1405189" y="250385"/>
                </a:lnTo>
                <a:cubicBezTo>
                  <a:pt x="1405189" y="274517"/>
                  <a:pt x="1403756" y="291683"/>
                  <a:pt x="1400889" y="301882"/>
                </a:cubicBezTo>
                <a:cubicBezTo>
                  <a:pt x="1398023" y="312081"/>
                  <a:pt x="1392157" y="320214"/>
                  <a:pt x="1383290" y="326280"/>
                </a:cubicBezTo>
                <a:cubicBezTo>
                  <a:pt x="1374424" y="332347"/>
                  <a:pt x="1363725" y="335380"/>
                  <a:pt x="1351192" y="335380"/>
                </a:cubicBezTo>
                <a:cubicBezTo>
                  <a:pt x="1341193" y="335380"/>
                  <a:pt x="1331927" y="333042"/>
                  <a:pt x="1323394" y="328368"/>
                </a:cubicBezTo>
                <a:cubicBezTo>
                  <a:pt x="1314861" y="323693"/>
                  <a:pt x="1307062" y="316748"/>
                  <a:pt x="1299996" y="307532"/>
                </a:cubicBezTo>
                <a:lnTo>
                  <a:pt x="1299996" y="368378"/>
                </a:lnTo>
                <a:lnTo>
                  <a:pt x="1219201" y="368378"/>
                </a:lnTo>
                <a:lnTo>
                  <a:pt x="1219201" y="65196"/>
                </a:lnTo>
                <a:lnTo>
                  <a:pt x="1301395" y="65196"/>
                </a:lnTo>
                <a:lnTo>
                  <a:pt x="1299996" y="88645"/>
                </a:lnTo>
                <a:cubicBezTo>
                  <a:pt x="1307195" y="79162"/>
                  <a:pt x="1315128" y="72083"/>
                  <a:pt x="1323794" y="67409"/>
                </a:cubicBezTo>
                <a:cubicBezTo>
                  <a:pt x="1332460" y="62734"/>
                  <a:pt x="1341926" y="60397"/>
                  <a:pt x="1352192" y="60397"/>
                </a:cubicBezTo>
                <a:close/>
                <a:moveTo>
                  <a:pt x="1087120" y="60397"/>
                </a:moveTo>
                <a:cubicBezTo>
                  <a:pt x="1109785" y="60397"/>
                  <a:pt x="1128484" y="64696"/>
                  <a:pt x="1143217" y="73296"/>
                </a:cubicBezTo>
                <a:cubicBezTo>
                  <a:pt x="1157949" y="81895"/>
                  <a:pt x="1168282" y="93295"/>
                  <a:pt x="1174215" y="107494"/>
                </a:cubicBezTo>
                <a:cubicBezTo>
                  <a:pt x="1180148" y="121693"/>
                  <a:pt x="1183114" y="141658"/>
                  <a:pt x="1183114" y="167390"/>
                </a:cubicBezTo>
                <a:lnTo>
                  <a:pt x="1183114" y="202588"/>
                </a:lnTo>
                <a:lnTo>
                  <a:pt x="1078521" y="202588"/>
                </a:lnTo>
                <a:lnTo>
                  <a:pt x="1078521" y="259984"/>
                </a:lnTo>
                <a:cubicBezTo>
                  <a:pt x="1078521" y="271984"/>
                  <a:pt x="1079387" y="279717"/>
                  <a:pt x="1081120" y="283183"/>
                </a:cubicBezTo>
                <a:cubicBezTo>
                  <a:pt x="1082854" y="286649"/>
                  <a:pt x="1086187" y="288383"/>
                  <a:pt x="1091120" y="288383"/>
                </a:cubicBezTo>
                <a:cubicBezTo>
                  <a:pt x="1097253" y="288383"/>
                  <a:pt x="1101352" y="286083"/>
                  <a:pt x="1103419" y="281483"/>
                </a:cubicBezTo>
                <a:cubicBezTo>
                  <a:pt x="1105486" y="276883"/>
                  <a:pt x="1106519" y="267984"/>
                  <a:pt x="1106519" y="254785"/>
                </a:cubicBezTo>
                <a:lnTo>
                  <a:pt x="1106519" y="219787"/>
                </a:lnTo>
                <a:lnTo>
                  <a:pt x="1183114" y="219787"/>
                </a:lnTo>
                <a:lnTo>
                  <a:pt x="1183114" y="239386"/>
                </a:lnTo>
                <a:cubicBezTo>
                  <a:pt x="1183114" y="255785"/>
                  <a:pt x="1182081" y="268384"/>
                  <a:pt x="1180014" y="277183"/>
                </a:cubicBezTo>
                <a:cubicBezTo>
                  <a:pt x="1177948" y="285983"/>
                  <a:pt x="1173115" y="295382"/>
                  <a:pt x="1165515" y="305382"/>
                </a:cubicBezTo>
                <a:cubicBezTo>
                  <a:pt x="1157916" y="315381"/>
                  <a:pt x="1148283" y="322881"/>
                  <a:pt x="1136617" y="327880"/>
                </a:cubicBezTo>
                <a:cubicBezTo>
                  <a:pt x="1124951" y="332880"/>
                  <a:pt x="1110319" y="335380"/>
                  <a:pt x="1092720" y="335380"/>
                </a:cubicBezTo>
                <a:cubicBezTo>
                  <a:pt x="1075654" y="335380"/>
                  <a:pt x="1060588" y="332913"/>
                  <a:pt x="1047522" y="327980"/>
                </a:cubicBezTo>
                <a:cubicBezTo>
                  <a:pt x="1034457" y="323047"/>
                  <a:pt x="1024291" y="316281"/>
                  <a:pt x="1017024" y="307682"/>
                </a:cubicBezTo>
                <a:cubicBezTo>
                  <a:pt x="1009758" y="299082"/>
                  <a:pt x="1004725" y="289616"/>
                  <a:pt x="1001925" y="279283"/>
                </a:cubicBezTo>
                <a:cubicBezTo>
                  <a:pt x="999125" y="268951"/>
                  <a:pt x="997726" y="253918"/>
                  <a:pt x="997726" y="234186"/>
                </a:cubicBezTo>
                <a:lnTo>
                  <a:pt x="997726" y="156791"/>
                </a:lnTo>
                <a:cubicBezTo>
                  <a:pt x="997726" y="133592"/>
                  <a:pt x="1000859" y="115293"/>
                  <a:pt x="1007125" y="101894"/>
                </a:cubicBezTo>
                <a:cubicBezTo>
                  <a:pt x="1013391" y="88495"/>
                  <a:pt x="1023657" y="78229"/>
                  <a:pt x="1037923" y="71096"/>
                </a:cubicBezTo>
                <a:cubicBezTo>
                  <a:pt x="1052189" y="63963"/>
                  <a:pt x="1068588" y="60397"/>
                  <a:pt x="1087120" y="60397"/>
                </a:cubicBezTo>
                <a:close/>
                <a:moveTo>
                  <a:pt x="914042" y="60397"/>
                </a:moveTo>
                <a:cubicBezTo>
                  <a:pt x="926575" y="60397"/>
                  <a:pt x="937408" y="63763"/>
                  <a:pt x="946540" y="70496"/>
                </a:cubicBezTo>
                <a:cubicBezTo>
                  <a:pt x="955673" y="77229"/>
                  <a:pt x="961373" y="84995"/>
                  <a:pt x="963639" y="93795"/>
                </a:cubicBezTo>
                <a:cubicBezTo>
                  <a:pt x="965906" y="102594"/>
                  <a:pt x="967039" y="117526"/>
                  <a:pt x="967039" y="138592"/>
                </a:cubicBezTo>
                <a:lnTo>
                  <a:pt x="967039" y="250385"/>
                </a:lnTo>
                <a:cubicBezTo>
                  <a:pt x="967039" y="274517"/>
                  <a:pt x="965606" y="291683"/>
                  <a:pt x="962739" y="301882"/>
                </a:cubicBezTo>
                <a:cubicBezTo>
                  <a:pt x="959873" y="312081"/>
                  <a:pt x="954007" y="320214"/>
                  <a:pt x="945140" y="326280"/>
                </a:cubicBezTo>
                <a:cubicBezTo>
                  <a:pt x="936274" y="332347"/>
                  <a:pt x="925575" y="335380"/>
                  <a:pt x="913042" y="335380"/>
                </a:cubicBezTo>
                <a:cubicBezTo>
                  <a:pt x="903043" y="335380"/>
                  <a:pt x="893777" y="333042"/>
                  <a:pt x="885244" y="328368"/>
                </a:cubicBezTo>
                <a:cubicBezTo>
                  <a:pt x="876711" y="323693"/>
                  <a:pt x="868912" y="316748"/>
                  <a:pt x="861845" y="307532"/>
                </a:cubicBezTo>
                <a:lnTo>
                  <a:pt x="861845" y="368378"/>
                </a:lnTo>
                <a:lnTo>
                  <a:pt x="781050" y="368378"/>
                </a:lnTo>
                <a:lnTo>
                  <a:pt x="781050" y="65196"/>
                </a:lnTo>
                <a:lnTo>
                  <a:pt x="863245" y="65196"/>
                </a:lnTo>
                <a:lnTo>
                  <a:pt x="861845" y="88645"/>
                </a:lnTo>
                <a:cubicBezTo>
                  <a:pt x="869045" y="79162"/>
                  <a:pt x="876978" y="72083"/>
                  <a:pt x="885644" y="67409"/>
                </a:cubicBezTo>
                <a:cubicBezTo>
                  <a:pt x="894310" y="62734"/>
                  <a:pt x="903776" y="60397"/>
                  <a:pt x="914042" y="60397"/>
                </a:cubicBezTo>
                <a:close/>
                <a:moveTo>
                  <a:pt x="587593" y="60397"/>
                </a:moveTo>
                <a:cubicBezTo>
                  <a:pt x="609191" y="60397"/>
                  <a:pt x="626190" y="70413"/>
                  <a:pt x="638589" y="90445"/>
                </a:cubicBezTo>
                <a:cubicBezTo>
                  <a:pt x="645389" y="80429"/>
                  <a:pt x="653055" y="72917"/>
                  <a:pt x="661588" y="67909"/>
                </a:cubicBezTo>
                <a:cubicBezTo>
                  <a:pt x="670121" y="62901"/>
                  <a:pt x="679587" y="60397"/>
                  <a:pt x="689986" y="60397"/>
                </a:cubicBezTo>
                <a:cubicBezTo>
                  <a:pt x="703719" y="60397"/>
                  <a:pt x="715085" y="63730"/>
                  <a:pt x="724084" y="70396"/>
                </a:cubicBezTo>
                <a:cubicBezTo>
                  <a:pt x="733084" y="77062"/>
                  <a:pt x="738850" y="85228"/>
                  <a:pt x="741383" y="94895"/>
                </a:cubicBezTo>
                <a:cubicBezTo>
                  <a:pt x="743916" y="104561"/>
                  <a:pt x="745183" y="120260"/>
                  <a:pt x="745183" y="141992"/>
                </a:cubicBezTo>
                <a:lnTo>
                  <a:pt x="745183" y="330580"/>
                </a:lnTo>
                <a:lnTo>
                  <a:pt x="666788" y="330580"/>
                </a:lnTo>
                <a:lnTo>
                  <a:pt x="666788" y="157591"/>
                </a:lnTo>
                <a:cubicBezTo>
                  <a:pt x="666788" y="134925"/>
                  <a:pt x="666021" y="120893"/>
                  <a:pt x="664488" y="115493"/>
                </a:cubicBezTo>
                <a:cubicBezTo>
                  <a:pt x="662954" y="110094"/>
                  <a:pt x="659388" y="107394"/>
                  <a:pt x="653788" y="107394"/>
                </a:cubicBezTo>
                <a:cubicBezTo>
                  <a:pt x="648055" y="107394"/>
                  <a:pt x="644356" y="110060"/>
                  <a:pt x="642689" y="115393"/>
                </a:cubicBezTo>
                <a:cubicBezTo>
                  <a:pt x="641023" y="120726"/>
                  <a:pt x="640189" y="134792"/>
                  <a:pt x="640189" y="157591"/>
                </a:cubicBezTo>
                <a:lnTo>
                  <a:pt x="640189" y="330580"/>
                </a:lnTo>
                <a:lnTo>
                  <a:pt x="561794" y="330580"/>
                </a:lnTo>
                <a:lnTo>
                  <a:pt x="561794" y="161990"/>
                </a:lnTo>
                <a:cubicBezTo>
                  <a:pt x="561794" y="135992"/>
                  <a:pt x="561161" y="120393"/>
                  <a:pt x="559894" y="115193"/>
                </a:cubicBezTo>
                <a:cubicBezTo>
                  <a:pt x="558628" y="109994"/>
                  <a:pt x="555128" y="107394"/>
                  <a:pt x="549395" y="107394"/>
                </a:cubicBezTo>
                <a:cubicBezTo>
                  <a:pt x="545795" y="107394"/>
                  <a:pt x="542728" y="108760"/>
                  <a:pt x="540195" y="111493"/>
                </a:cubicBezTo>
                <a:cubicBezTo>
                  <a:pt x="537662" y="114227"/>
                  <a:pt x="536262" y="117560"/>
                  <a:pt x="535996" y="121493"/>
                </a:cubicBezTo>
                <a:cubicBezTo>
                  <a:pt x="535729" y="125426"/>
                  <a:pt x="535596" y="133792"/>
                  <a:pt x="535596" y="146591"/>
                </a:cubicBezTo>
                <a:lnTo>
                  <a:pt x="535596" y="330580"/>
                </a:lnTo>
                <a:lnTo>
                  <a:pt x="457200" y="330580"/>
                </a:lnTo>
                <a:lnTo>
                  <a:pt x="457200" y="65196"/>
                </a:lnTo>
                <a:lnTo>
                  <a:pt x="536996" y="65196"/>
                </a:lnTo>
                <a:lnTo>
                  <a:pt x="535596" y="90445"/>
                </a:lnTo>
                <a:cubicBezTo>
                  <a:pt x="541862" y="80429"/>
                  <a:pt x="549328" y="72917"/>
                  <a:pt x="557994" y="67909"/>
                </a:cubicBezTo>
                <a:cubicBezTo>
                  <a:pt x="566660" y="62901"/>
                  <a:pt x="576526" y="60397"/>
                  <a:pt x="587593" y="60397"/>
                </a:cubicBezTo>
                <a:close/>
                <a:moveTo>
                  <a:pt x="325720" y="60397"/>
                </a:moveTo>
                <a:cubicBezTo>
                  <a:pt x="353052" y="60397"/>
                  <a:pt x="373650" y="65230"/>
                  <a:pt x="387516" y="74896"/>
                </a:cubicBezTo>
                <a:cubicBezTo>
                  <a:pt x="401382" y="84562"/>
                  <a:pt x="409715" y="96428"/>
                  <a:pt x="412515" y="110494"/>
                </a:cubicBezTo>
                <a:cubicBezTo>
                  <a:pt x="415315" y="124559"/>
                  <a:pt x="416714" y="153524"/>
                  <a:pt x="416714" y="197388"/>
                </a:cubicBezTo>
                <a:lnTo>
                  <a:pt x="416714" y="330580"/>
                </a:lnTo>
                <a:lnTo>
                  <a:pt x="338119" y="330580"/>
                </a:lnTo>
                <a:lnTo>
                  <a:pt x="338119" y="306932"/>
                </a:lnTo>
                <a:cubicBezTo>
                  <a:pt x="333186" y="316414"/>
                  <a:pt x="326820" y="323526"/>
                  <a:pt x="319021" y="328268"/>
                </a:cubicBezTo>
                <a:cubicBezTo>
                  <a:pt x="311221" y="333009"/>
                  <a:pt x="301921" y="335380"/>
                  <a:pt x="291122" y="335380"/>
                </a:cubicBezTo>
                <a:cubicBezTo>
                  <a:pt x="276990" y="335380"/>
                  <a:pt x="264024" y="331413"/>
                  <a:pt x="252225" y="323481"/>
                </a:cubicBezTo>
                <a:cubicBezTo>
                  <a:pt x="240425" y="315548"/>
                  <a:pt x="234526" y="298182"/>
                  <a:pt x="234526" y="271384"/>
                </a:cubicBezTo>
                <a:lnTo>
                  <a:pt x="234526" y="249585"/>
                </a:lnTo>
                <a:cubicBezTo>
                  <a:pt x="234526" y="229720"/>
                  <a:pt x="237659" y="216187"/>
                  <a:pt x="243925" y="208988"/>
                </a:cubicBezTo>
                <a:cubicBezTo>
                  <a:pt x="250191" y="201788"/>
                  <a:pt x="265724" y="193389"/>
                  <a:pt x="290522" y="183789"/>
                </a:cubicBezTo>
                <a:cubicBezTo>
                  <a:pt x="317054" y="173390"/>
                  <a:pt x="331253" y="166390"/>
                  <a:pt x="333120" y="162790"/>
                </a:cubicBezTo>
                <a:cubicBezTo>
                  <a:pt x="334986" y="159191"/>
                  <a:pt x="335919" y="151858"/>
                  <a:pt x="335919" y="140792"/>
                </a:cubicBezTo>
                <a:cubicBezTo>
                  <a:pt x="335919" y="126926"/>
                  <a:pt x="334886" y="117893"/>
                  <a:pt x="332820" y="113693"/>
                </a:cubicBezTo>
                <a:cubicBezTo>
                  <a:pt x="330753" y="109494"/>
                  <a:pt x="327320" y="107394"/>
                  <a:pt x="322520" y="107394"/>
                </a:cubicBezTo>
                <a:cubicBezTo>
                  <a:pt x="317054" y="107394"/>
                  <a:pt x="313654" y="109160"/>
                  <a:pt x="312321" y="112693"/>
                </a:cubicBezTo>
                <a:cubicBezTo>
                  <a:pt x="310988" y="116227"/>
                  <a:pt x="310321" y="125393"/>
                  <a:pt x="310321" y="140192"/>
                </a:cubicBezTo>
                <a:lnTo>
                  <a:pt x="310321" y="167990"/>
                </a:lnTo>
                <a:lnTo>
                  <a:pt x="234526" y="167990"/>
                </a:lnTo>
                <a:lnTo>
                  <a:pt x="234526" y="150191"/>
                </a:lnTo>
                <a:cubicBezTo>
                  <a:pt x="234526" y="129659"/>
                  <a:pt x="236892" y="113827"/>
                  <a:pt x="241625" y="102694"/>
                </a:cubicBezTo>
                <a:cubicBezTo>
                  <a:pt x="246358" y="91561"/>
                  <a:pt x="255858" y="81729"/>
                  <a:pt x="270123" y="73196"/>
                </a:cubicBezTo>
                <a:cubicBezTo>
                  <a:pt x="284389" y="64663"/>
                  <a:pt x="302921" y="60397"/>
                  <a:pt x="325720" y="60397"/>
                </a:cubicBezTo>
                <a:close/>
                <a:moveTo>
                  <a:pt x="3990975" y="6800"/>
                </a:moveTo>
                <a:lnTo>
                  <a:pt x="4074170" y="6800"/>
                </a:lnTo>
                <a:lnTo>
                  <a:pt x="4074170" y="48997"/>
                </a:lnTo>
                <a:lnTo>
                  <a:pt x="3990975" y="48997"/>
                </a:lnTo>
                <a:close/>
                <a:moveTo>
                  <a:pt x="3876675" y="6800"/>
                </a:moveTo>
                <a:lnTo>
                  <a:pt x="3959870" y="6800"/>
                </a:lnTo>
                <a:lnTo>
                  <a:pt x="3959870" y="330580"/>
                </a:lnTo>
                <a:lnTo>
                  <a:pt x="3876675" y="330580"/>
                </a:lnTo>
                <a:close/>
                <a:moveTo>
                  <a:pt x="3324225" y="6800"/>
                </a:moveTo>
                <a:lnTo>
                  <a:pt x="3407420" y="6800"/>
                </a:lnTo>
                <a:lnTo>
                  <a:pt x="3407420" y="48997"/>
                </a:lnTo>
                <a:lnTo>
                  <a:pt x="3324225" y="48997"/>
                </a:lnTo>
                <a:close/>
                <a:moveTo>
                  <a:pt x="2781300" y="6800"/>
                </a:moveTo>
                <a:lnTo>
                  <a:pt x="2864495" y="6800"/>
                </a:lnTo>
                <a:lnTo>
                  <a:pt x="2864495" y="48997"/>
                </a:lnTo>
                <a:lnTo>
                  <a:pt x="2781300" y="48997"/>
                </a:lnTo>
                <a:close/>
                <a:moveTo>
                  <a:pt x="1781175" y="6800"/>
                </a:moveTo>
                <a:lnTo>
                  <a:pt x="1864370" y="6800"/>
                </a:lnTo>
                <a:lnTo>
                  <a:pt x="1864370" y="330580"/>
                </a:lnTo>
                <a:lnTo>
                  <a:pt x="1781175" y="330580"/>
                </a:lnTo>
                <a:close/>
                <a:moveTo>
                  <a:pt x="1666876" y="6800"/>
                </a:moveTo>
                <a:lnTo>
                  <a:pt x="1750070" y="6800"/>
                </a:lnTo>
                <a:lnTo>
                  <a:pt x="1750070" y="48997"/>
                </a:lnTo>
                <a:lnTo>
                  <a:pt x="1666876" y="48997"/>
                </a:lnTo>
                <a:close/>
                <a:moveTo>
                  <a:pt x="1438275" y="6800"/>
                </a:moveTo>
                <a:lnTo>
                  <a:pt x="1519070" y="6800"/>
                </a:lnTo>
                <a:lnTo>
                  <a:pt x="1519070" y="79645"/>
                </a:lnTo>
                <a:cubicBezTo>
                  <a:pt x="1526003" y="73229"/>
                  <a:pt x="1533503" y="68417"/>
                  <a:pt x="1541569" y="65209"/>
                </a:cubicBezTo>
                <a:cubicBezTo>
                  <a:pt x="1549635" y="62001"/>
                  <a:pt x="1558268" y="60397"/>
                  <a:pt x="1567468" y="60397"/>
                </a:cubicBezTo>
                <a:cubicBezTo>
                  <a:pt x="1581600" y="60397"/>
                  <a:pt x="1593633" y="63996"/>
                  <a:pt x="1603565" y="71196"/>
                </a:cubicBezTo>
                <a:cubicBezTo>
                  <a:pt x="1613498" y="78396"/>
                  <a:pt x="1619564" y="86695"/>
                  <a:pt x="1621764" y="96094"/>
                </a:cubicBezTo>
                <a:cubicBezTo>
                  <a:pt x="1623964" y="105494"/>
                  <a:pt x="1625064" y="122659"/>
                  <a:pt x="1625064" y="147591"/>
                </a:cubicBezTo>
                <a:lnTo>
                  <a:pt x="1625064" y="330580"/>
                </a:lnTo>
                <a:lnTo>
                  <a:pt x="1544269" y="330580"/>
                </a:lnTo>
                <a:lnTo>
                  <a:pt x="1544269" y="143792"/>
                </a:lnTo>
                <a:cubicBezTo>
                  <a:pt x="1544269" y="128326"/>
                  <a:pt x="1543502" y="118393"/>
                  <a:pt x="1541969" y="113993"/>
                </a:cubicBezTo>
                <a:cubicBezTo>
                  <a:pt x="1540436" y="109594"/>
                  <a:pt x="1537003" y="107394"/>
                  <a:pt x="1531670" y="107394"/>
                </a:cubicBezTo>
                <a:cubicBezTo>
                  <a:pt x="1526737" y="107394"/>
                  <a:pt x="1523403" y="109660"/>
                  <a:pt x="1521670" y="114193"/>
                </a:cubicBezTo>
                <a:cubicBezTo>
                  <a:pt x="1519937" y="118726"/>
                  <a:pt x="1519070" y="127726"/>
                  <a:pt x="1519070" y="141192"/>
                </a:cubicBezTo>
                <a:lnTo>
                  <a:pt x="1519070" y="330580"/>
                </a:lnTo>
                <a:lnTo>
                  <a:pt x="1438275" y="330580"/>
                </a:lnTo>
                <a:close/>
                <a:moveTo>
                  <a:pt x="98194" y="0"/>
                </a:moveTo>
                <a:cubicBezTo>
                  <a:pt x="122993" y="0"/>
                  <a:pt x="143458" y="4794"/>
                  <a:pt x="159591" y="14381"/>
                </a:cubicBezTo>
                <a:cubicBezTo>
                  <a:pt x="175723" y="23968"/>
                  <a:pt x="186322" y="35917"/>
                  <a:pt x="191389" y="50230"/>
                </a:cubicBezTo>
                <a:cubicBezTo>
                  <a:pt x="196455" y="64543"/>
                  <a:pt x="198988" y="86811"/>
                  <a:pt x="198988" y="117034"/>
                </a:cubicBezTo>
                <a:lnTo>
                  <a:pt x="198988" y="147791"/>
                </a:lnTo>
                <a:lnTo>
                  <a:pt x="114793" y="147791"/>
                </a:lnTo>
                <a:lnTo>
                  <a:pt x="114793" y="91517"/>
                </a:lnTo>
                <a:cubicBezTo>
                  <a:pt x="114793" y="75153"/>
                  <a:pt x="113893" y="64942"/>
                  <a:pt x="112094" y="60884"/>
                </a:cubicBezTo>
                <a:cubicBezTo>
                  <a:pt x="110294" y="56826"/>
                  <a:pt x="106327" y="54797"/>
                  <a:pt x="100194" y="54797"/>
                </a:cubicBezTo>
                <a:cubicBezTo>
                  <a:pt x="93261" y="54797"/>
                  <a:pt x="88862" y="57263"/>
                  <a:pt x="86995" y="62197"/>
                </a:cubicBezTo>
                <a:cubicBezTo>
                  <a:pt x="85129" y="67130"/>
                  <a:pt x="84195" y="77796"/>
                  <a:pt x="84195" y="94195"/>
                </a:cubicBezTo>
                <a:lnTo>
                  <a:pt x="84195" y="244585"/>
                </a:lnTo>
                <a:cubicBezTo>
                  <a:pt x="84195" y="260318"/>
                  <a:pt x="85129" y="270584"/>
                  <a:pt x="86995" y="275384"/>
                </a:cubicBezTo>
                <a:cubicBezTo>
                  <a:pt x="88862" y="280183"/>
                  <a:pt x="93061" y="282583"/>
                  <a:pt x="99594" y="282583"/>
                </a:cubicBezTo>
                <a:cubicBezTo>
                  <a:pt x="105861" y="282583"/>
                  <a:pt x="109960" y="280178"/>
                  <a:pt x="111894" y="275366"/>
                </a:cubicBezTo>
                <a:cubicBezTo>
                  <a:pt x="113827" y="270555"/>
                  <a:pt x="114793" y="259262"/>
                  <a:pt x="114793" y="241486"/>
                </a:cubicBezTo>
                <a:lnTo>
                  <a:pt x="114793" y="200788"/>
                </a:lnTo>
                <a:lnTo>
                  <a:pt x="198988" y="200788"/>
                </a:lnTo>
                <a:lnTo>
                  <a:pt x="198988" y="213406"/>
                </a:lnTo>
                <a:cubicBezTo>
                  <a:pt x="198988" y="246919"/>
                  <a:pt x="196622" y="270685"/>
                  <a:pt x="191889" y="284705"/>
                </a:cubicBezTo>
                <a:cubicBezTo>
                  <a:pt x="187156" y="298725"/>
                  <a:pt x="176690" y="311009"/>
                  <a:pt x="160491" y="321557"/>
                </a:cubicBezTo>
                <a:cubicBezTo>
                  <a:pt x="144292" y="332106"/>
                  <a:pt x="124326" y="337380"/>
                  <a:pt x="100594" y="337380"/>
                </a:cubicBezTo>
                <a:cubicBezTo>
                  <a:pt x="75929" y="337380"/>
                  <a:pt x="55597" y="332913"/>
                  <a:pt x="39598" y="323981"/>
                </a:cubicBezTo>
                <a:cubicBezTo>
                  <a:pt x="23599" y="315048"/>
                  <a:pt x="13000" y="302682"/>
                  <a:pt x="7800" y="286883"/>
                </a:cubicBezTo>
                <a:cubicBezTo>
                  <a:pt x="2600" y="271084"/>
                  <a:pt x="0" y="247319"/>
                  <a:pt x="0" y="215587"/>
                </a:cubicBezTo>
                <a:lnTo>
                  <a:pt x="0" y="120993"/>
                </a:lnTo>
                <a:cubicBezTo>
                  <a:pt x="0" y="97661"/>
                  <a:pt x="800" y="80162"/>
                  <a:pt x="2400" y="68496"/>
                </a:cubicBezTo>
                <a:cubicBezTo>
                  <a:pt x="4000" y="56830"/>
                  <a:pt x="8767" y="45598"/>
                  <a:pt x="16699" y="34798"/>
                </a:cubicBezTo>
                <a:cubicBezTo>
                  <a:pt x="24632" y="23999"/>
                  <a:pt x="35632" y="15499"/>
                  <a:pt x="49697" y="9300"/>
                </a:cubicBezTo>
                <a:cubicBezTo>
                  <a:pt x="63763" y="3100"/>
                  <a:pt x="79929" y="0"/>
                  <a:pt x="98194" y="0"/>
                </a:cubicBezTo>
                <a:close/>
              </a:path>
            </a:pathLst>
          </a:custGeom>
          <a:noFill/>
          <a:ln w="6350">
            <a:gradFill flip="none" rotWithShape="1">
              <a:gsLst>
                <a:gs pos="38000">
                  <a:schemeClr val="accent1"/>
                </a:gs>
                <a:gs pos="8100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3200" spc="80">
              <a:ln w="6350">
                <a:gradFill flip="none" rotWithShape="1">
                  <a:gsLst>
                    <a:gs pos="38000">
                      <a:schemeClr val="accent1"/>
                    </a:gs>
                    <a:gs pos="81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Impact" panose="020B0806030902050204" pitchFamily="34" charset="0"/>
              <a:ea typeface="+mj-ea"/>
              <a:sym typeface="Impact" panose="020B0806030902050204" pitchFamily="34" charset="0"/>
            </a:endParaRPr>
          </a:p>
        </p:txBody>
      </p:sp>
      <p:sp>
        <p:nvSpPr>
          <p:cNvPr id="10" name="矩形: 对角圆角 9"/>
          <p:cNvSpPr/>
          <p:nvPr/>
        </p:nvSpPr>
        <p:spPr>
          <a:xfrm>
            <a:off x="5240899" y="2401569"/>
            <a:ext cx="6290702" cy="3600467"/>
          </a:xfrm>
          <a:prstGeom prst="round2DiagRect">
            <a:avLst>
              <a:gd name="adj1" fmla="val 13482"/>
              <a:gd name="adj2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04800" dist="1358900" dir="2400000" sx="79000" sy="79000" algn="tl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628973" y="334417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地点</a:t>
            </a:r>
            <a:r>
              <a:rPr lang="zh-CN" altLang="en-US">
                <a:solidFill>
                  <a:schemeClr val="accent1"/>
                </a:solidFill>
              </a:rPr>
              <a:t>：</a:t>
            </a:r>
            <a:r>
              <a:rPr lang="zh-CN" altLang="en-US"/>
              <a:t>古巴</a:t>
            </a:r>
          </a:p>
        </p:txBody>
      </p:sp>
      <p:sp>
        <p:nvSpPr>
          <p:cNvPr id="6" name="矩形 5"/>
          <p:cNvSpPr/>
          <p:nvPr/>
        </p:nvSpPr>
        <p:spPr>
          <a:xfrm>
            <a:off x="6628973" y="369024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数量：</a:t>
            </a:r>
            <a:r>
              <a:rPr lang="zh-CN" altLang="en-US"/>
              <a:t>不详</a:t>
            </a:r>
          </a:p>
        </p:txBody>
      </p:sp>
      <p:sp>
        <p:nvSpPr>
          <p:cNvPr id="7" name="矩形 6"/>
          <p:cNvSpPr/>
          <p:nvPr/>
        </p:nvSpPr>
        <p:spPr>
          <a:xfrm>
            <a:off x="6628972" y="4134117"/>
            <a:ext cx="4561541" cy="13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/>
              <a:t>它们在</a:t>
            </a:r>
            <a:r>
              <a:rPr lang="en-US" altLang="zh-CN"/>
              <a:t>1967</a:t>
            </a:r>
            <a:r>
              <a:rPr lang="zh-CN" altLang="en-US"/>
              <a:t>年被列为濒危动物，并于</a:t>
            </a:r>
            <a:r>
              <a:rPr lang="en-US" altLang="zh-CN"/>
              <a:t>1994</a:t>
            </a:r>
            <a:r>
              <a:rPr lang="zh-CN" altLang="en-US"/>
              <a:t>年列为灭绝动物。但在</a:t>
            </a:r>
            <a:r>
              <a:rPr lang="en-US" altLang="zh-CN"/>
              <a:t>2014</a:t>
            </a:r>
            <a:r>
              <a:rPr lang="zh-CN" altLang="en-US"/>
              <a:t>年这种被认定灭绝的鸟又在美国阿肯色州被重新发现。目前已经在该地设立保护区</a:t>
            </a:r>
          </a:p>
        </p:txBody>
      </p:sp>
      <p:sp>
        <p:nvSpPr>
          <p:cNvPr id="12" name="椭圆 11"/>
          <p:cNvSpPr/>
          <p:nvPr/>
        </p:nvSpPr>
        <p:spPr>
          <a:xfrm>
            <a:off x="8714554" y="2810051"/>
            <a:ext cx="195188" cy="1951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33" tIns="48817" rIns="97633" bIns="48817" rtlCol="0" anchor="ctr"/>
          <a:lstStyle/>
          <a:p>
            <a:pPr algn="ctr"/>
            <a:endParaRPr lang="zh-CN" altLang="en-US" sz="1920"/>
          </a:p>
        </p:txBody>
      </p:sp>
      <p:sp>
        <p:nvSpPr>
          <p:cNvPr id="4" name="矩形 3"/>
          <p:cNvSpPr/>
          <p:nvPr/>
        </p:nvSpPr>
        <p:spPr>
          <a:xfrm>
            <a:off x="6628973" y="2786215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象牙喙啄木鸟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0" y="6056856"/>
            <a:ext cx="12192000" cy="801145"/>
            <a:chOff x="0" y="6056856"/>
            <a:chExt cx="12192000" cy="801145"/>
          </a:xfrm>
        </p:grpSpPr>
        <p:sp>
          <p:nvSpPr>
            <p:cNvPr id="20" name="任意多边形: 形状 19"/>
            <p:cNvSpPr/>
            <p:nvPr/>
          </p:nvSpPr>
          <p:spPr>
            <a:xfrm>
              <a:off x="0" y="6056856"/>
              <a:ext cx="12192000" cy="801145"/>
            </a:xfrm>
            <a:custGeom>
              <a:avLst/>
              <a:gdLst>
                <a:gd name="connsiteX0" fmla="*/ 0 w 12192000"/>
                <a:gd name="connsiteY0" fmla="*/ 0 h 801145"/>
                <a:gd name="connsiteX1" fmla="*/ 99700 w 12192000"/>
                <a:gd name="connsiteY1" fmla="*/ 31287 h 801145"/>
                <a:gd name="connsiteX2" fmla="*/ 6990212 w 12192000"/>
                <a:gd name="connsiteY2" fmla="*/ 648745 h 801145"/>
                <a:gd name="connsiteX3" fmla="*/ 11766891 w 12192000"/>
                <a:gd name="connsiteY3" fmla="*/ 406991 h 801145"/>
                <a:gd name="connsiteX4" fmla="*/ 12192000 w 12192000"/>
                <a:gd name="connsiteY4" fmla="*/ 354332 h 801145"/>
                <a:gd name="connsiteX5" fmla="*/ 12192000 w 12192000"/>
                <a:gd name="connsiteY5" fmla="*/ 801145 h 801145"/>
                <a:gd name="connsiteX6" fmla="*/ 0 w 12192000"/>
                <a:gd name="connsiteY6" fmla="*/ 801145 h 80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801145">
                  <a:moveTo>
                    <a:pt x="0" y="0"/>
                  </a:moveTo>
                  <a:lnTo>
                    <a:pt x="99700" y="31287"/>
                  </a:lnTo>
                  <a:cubicBezTo>
                    <a:pt x="1381305" y="397858"/>
                    <a:pt x="3985769" y="648745"/>
                    <a:pt x="6990212" y="648745"/>
                  </a:cubicBezTo>
                  <a:cubicBezTo>
                    <a:pt x="8792878" y="648745"/>
                    <a:pt x="10451552" y="558426"/>
                    <a:pt x="11766891" y="406991"/>
                  </a:cubicBezTo>
                  <a:lnTo>
                    <a:pt x="12192000" y="354332"/>
                  </a:lnTo>
                  <a:lnTo>
                    <a:pt x="12192000" y="801145"/>
                  </a:lnTo>
                  <a:lnTo>
                    <a:pt x="0" y="8011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0" y="6293664"/>
              <a:ext cx="12192000" cy="564337"/>
            </a:xfrm>
            <a:custGeom>
              <a:avLst/>
              <a:gdLst>
                <a:gd name="connsiteX0" fmla="*/ 0 w 12192000"/>
                <a:gd name="connsiteY0" fmla="*/ 0 h 564337"/>
                <a:gd name="connsiteX1" fmla="*/ 399879 w 12192000"/>
                <a:gd name="connsiteY1" fmla="*/ 60493 h 564337"/>
                <a:gd name="connsiteX2" fmla="*/ 6512380 w 12192000"/>
                <a:gd name="connsiteY2" fmla="*/ 411937 h 564337"/>
                <a:gd name="connsiteX3" fmla="*/ 12190079 w 12192000"/>
                <a:gd name="connsiteY3" fmla="*/ 117481 h 564337"/>
                <a:gd name="connsiteX4" fmla="*/ 12192000 w 12192000"/>
                <a:gd name="connsiteY4" fmla="*/ 117229 h 564337"/>
                <a:gd name="connsiteX5" fmla="*/ 12192000 w 12192000"/>
                <a:gd name="connsiteY5" fmla="*/ 564337 h 564337"/>
                <a:gd name="connsiteX6" fmla="*/ 0 w 12192000"/>
                <a:gd name="connsiteY6" fmla="*/ 564337 h 56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64337">
                  <a:moveTo>
                    <a:pt x="0" y="0"/>
                  </a:moveTo>
                  <a:lnTo>
                    <a:pt x="399879" y="60493"/>
                  </a:lnTo>
                  <a:cubicBezTo>
                    <a:pt x="1937796" y="277016"/>
                    <a:pt x="4107706" y="411937"/>
                    <a:pt x="6512380" y="411937"/>
                  </a:cubicBezTo>
                  <a:cubicBezTo>
                    <a:pt x="8698447" y="411937"/>
                    <a:pt x="10690495" y="300432"/>
                    <a:pt x="12190079" y="117481"/>
                  </a:cubicBezTo>
                  <a:lnTo>
                    <a:pt x="12192000" y="117229"/>
                  </a:lnTo>
                  <a:lnTo>
                    <a:pt x="12192000" y="564337"/>
                  </a:lnTo>
                  <a:lnTo>
                    <a:pt x="0" y="5643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215861" y="1157811"/>
            <a:ext cx="7760278" cy="63044"/>
            <a:chOff x="2897034" y="1195914"/>
            <a:chExt cx="7054798" cy="63044"/>
          </a:xfrm>
        </p:grpSpPr>
        <p:sp>
          <p:nvSpPr>
            <p:cNvPr id="16" name="矩形: 圆角 15"/>
            <p:cNvSpPr/>
            <p:nvPr/>
          </p:nvSpPr>
          <p:spPr>
            <a:xfrm>
              <a:off x="4777629" y="1195914"/>
              <a:ext cx="5174203" cy="19389"/>
            </a:xfrm>
            <a:prstGeom prst="roundRect">
              <a:avLst>
                <a:gd name="adj" fmla="val 18308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453" tIns="55726" rIns="111453" bIns="55726" rtlCol="0" anchor="ctr"/>
            <a:lstStyle/>
            <a:p>
              <a:pPr algn="ctr"/>
              <a:endParaRPr lang="zh-CN" altLang="en-US" sz="2195"/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2897034" y="1246919"/>
              <a:ext cx="3212773" cy="12039"/>
            </a:xfrm>
            <a:prstGeom prst="roundRect">
              <a:avLst>
                <a:gd name="adj" fmla="val 18308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453" tIns="55726" rIns="111453" bIns="55726" rtlCol="0" anchor="ctr"/>
            <a:lstStyle/>
            <a:p>
              <a:pPr algn="ctr"/>
              <a:endParaRPr lang="zh-CN" altLang="en-US" sz="2195"/>
            </a:p>
          </p:txBody>
        </p:sp>
      </p:grpSp>
      <p:grpSp>
        <p:nvGrpSpPr>
          <p:cNvPr id="18" name="常用图形-11_矢量"/>
          <p:cNvGrpSpPr/>
          <p:nvPr/>
        </p:nvGrpSpPr>
        <p:grpSpPr>
          <a:xfrm>
            <a:off x="2587563" y="632512"/>
            <a:ext cx="7022971" cy="438913"/>
            <a:chOff x="2587563" y="632512"/>
            <a:chExt cx="7022971" cy="438913"/>
          </a:xfrm>
        </p:grpSpPr>
        <p:sp>
          <p:nvSpPr>
            <p:cNvPr id="23" name="任意多边形: 形状 22"/>
            <p:cNvSpPr/>
            <p:nvPr/>
          </p:nvSpPr>
          <p:spPr>
            <a:xfrm>
              <a:off x="2587563" y="682500"/>
              <a:ext cx="377951" cy="346862"/>
            </a:xfrm>
            <a:custGeom>
              <a:avLst/>
              <a:gdLst/>
              <a:ahLst/>
              <a:cxnLst/>
              <a:rect l="l" t="t" r="r" b="b"/>
              <a:pathLst>
                <a:path w="377951" h="346862">
                  <a:moveTo>
                    <a:pt x="56082" y="0"/>
                  </a:moveTo>
                  <a:lnTo>
                    <a:pt x="188975" y="0"/>
                  </a:lnTo>
                  <a:lnTo>
                    <a:pt x="125577" y="219456"/>
                  </a:lnTo>
                  <a:lnTo>
                    <a:pt x="215798" y="219456"/>
                  </a:lnTo>
                  <a:lnTo>
                    <a:pt x="243839" y="22555"/>
                  </a:lnTo>
                  <a:lnTo>
                    <a:pt x="223723" y="0"/>
                  </a:lnTo>
                  <a:lnTo>
                    <a:pt x="362711" y="0"/>
                  </a:lnTo>
                  <a:lnTo>
                    <a:pt x="331621" y="219456"/>
                  </a:lnTo>
                  <a:lnTo>
                    <a:pt x="377951" y="219456"/>
                  </a:lnTo>
                  <a:lnTo>
                    <a:pt x="370027" y="277368"/>
                  </a:lnTo>
                  <a:lnTo>
                    <a:pt x="323697" y="277368"/>
                  </a:lnTo>
                  <a:lnTo>
                    <a:pt x="313943" y="346862"/>
                  </a:lnTo>
                  <a:lnTo>
                    <a:pt x="198119" y="346862"/>
                  </a:lnTo>
                  <a:lnTo>
                    <a:pt x="207873" y="277368"/>
                  </a:lnTo>
                  <a:lnTo>
                    <a:pt x="0" y="277368"/>
                  </a:lnTo>
                  <a:lnTo>
                    <a:pt x="7924" y="219456"/>
                  </a:lnTo>
                  <a:lnTo>
                    <a:pt x="69494" y="1463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3012758" y="682500"/>
              <a:ext cx="395631" cy="346862"/>
            </a:xfrm>
            <a:custGeom>
              <a:avLst/>
              <a:gdLst/>
              <a:ahLst/>
              <a:cxnLst/>
              <a:rect l="l" t="t" r="r" b="b"/>
              <a:pathLst>
                <a:path w="395631" h="346862">
                  <a:moveTo>
                    <a:pt x="156667" y="57302"/>
                  </a:moveTo>
                  <a:lnTo>
                    <a:pt x="123749" y="288950"/>
                  </a:lnTo>
                  <a:lnTo>
                    <a:pt x="238963" y="288950"/>
                  </a:lnTo>
                  <a:lnTo>
                    <a:pt x="271882" y="57302"/>
                  </a:lnTo>
                  <a:close/>
                  <a:moveTo>
                    <a:pt x="90221" y="0"/>
                  </a:moveTo>
                  <a:lnTo>
                    <a:pt x="395631" y="0"/>
                  </a:lnTo>
                  <a:lnTo>
                    <a:pt x="352958" y="305409"/>
                  </a:lnTo>
                  <a:cubicBezTo>
                    <a:pt x="350927" y="317195"/>
                    <a:pt x="345440" y="327050"/>
                    <a:pt x="336499" y="334975"/>
                  </a:cubicBezTo>
                  <a:cubicBezTo>
                    <a:pt x="327559" y="342900"/>
                    <a:pt x="317195" y="346862"/>
                    <a:pt x="305410" y="346862"/>
                  </a:cubicBezTo>
                  <a:lnTo>
                    <a:pt x="0" y="346862"/>
                  </a:lnTo>
                  <a:lnTo>
                    <a:pt x="42672" y="41452"/>
                  </a:lnTo>
                  <a:cubicBezTo>
                    <a:pt x="44298" y="29667"/>
                    <a:pt x="49683" y="19812"/>
                    <a:pt x="58827" y="11887"/>
                  </a:cubicBezTo>
                  <a:cubicBezTo>
                    <a:pt x="67971" y="3962"/>
                    <a:pt x="78436" y="0"/>
                    <a:pt x="90221" y="0"/>
                  </a:cubicBez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3450070" y="632512"/>
              <a:ext cx="526695" cy="438912"/>
            </a:xfrm>
            <a:custGeom>
              <a:avLst/>
              <a:gdLst/>
              <a:ahLst/>
              <a:cxnLst/>
              <a:rect l="l" t="t" r="r" b="b"/>
              <a:pathLst>
                <a:path w="526695" h="438912">
                  <a:moveTo>
                    <a:pt x="189586" y="196901"/>
                  </a:moveTo>
                  <a:lnTo>
                    <a:pt x="181051" y="254813"/>
                  </a:lnTo>
                  <a:lnTo>
                    <a:pt x="239573" y="254813"/>
                  </a:lnTo>
                  <a:lnTo>
                    <a:pt x="247498" y="196901"/>
                  </a:lnTo>
                  <a:close/>
                  <a:moveTo>
                    <a:pt x="179223" y="81077"/>
                  </a:moveTo>
                  <a:lnTo>
                    <a:pt x="151791" y="138989"/>
                  </a:lnTo>
                  <a:lnTo>
                    <a:pt x="256032" y="138989"/>
                  </a:lnTo>
                  <a:lnTo>
                    <a:pt x="263957" y="81077"/>
                  </a:lnTo>
                  <a:close/>
                  <a:moveTo>
                    <a:pt x="78638" y="0"/>
                  </a:moveTo>
                  <a:lnTo>
                    <a:pt x="217627" y="0"/>
                  </a:lnTo>
                  <a:lnTo>
                    <a:pt x="206654" y="23165"/>
                  </a:lnTo>
                  <a:lnTo>
                    <a:pt x="526695" y="23165"/>
                  </a:lnTo>
                  <a:lnTo>
                    <a:pt x="518770" y="81077"/>
                  </a:lnTo>
                  <a:lnTo>
                    <a:pt x="379781" y="81077"/>
                  </a:lnTo>
                  <a:lnTo>
                    <a:pt x="371856" y="138989"/>
                  </a:lnTo>
                  <a:lnTo>
                    <a:pt x="499263" y="138989"/>
                  </a:lnTo>
                  <a:lnTo>
                    <a:pt x="490728" y="196901"/>
                  </a:lnTo>
                  <a:lnTo>
                    <a:pt x="363322" y="196901"/>
                  </a:lnTo>
                  <a:lnTo>
                    <a:pt x="355397" y="254813"/>
                  </a:lnTo>
                  <a:lnTo>
                    <a:pt x="517551" y="254813"/>
                  </a:lnTo>
                  <a:lnTo>
                    <a:pt x="509626" y="312725"/>
                  </a:lnTo>
                  <a:lnTo>
                    <a:pt x="346863" y="312725"/>
                  </a:lnTo>
                  <a:lnTo>
                    <a:pt x="329184" y="438912"/>
                  </a:lnTo>
                  <a:lnTo>
                    <a:pt x="213360" y="438912"/>
                  </a:lnTo>
                  <a:lnTo>
                    <a:pt x="231039" y="312725"/>
                  </a:lnTo>
                  <a:lnTo>
                    <a:pt x="0" y="312725"/>
                  </a:lnTo>
                  <a:lnTo>
                    <a:pt x="7925" y="254813"/>
                  </a:lnTo>
                  <a:lnTo>
                    <a:pt x="65837" y="254813"/>
                  </a:lnTo>
                  <a:lnTo>
                    <a:pt x="77420" y="173736"/>
                  </a:lnTo>
                  <a:lnTo>
                    <a:pt x="19507" y="173736"/>
                  </a:lnTo>
                  <a:lnTo>
                    <a:pt x="93269" y="17679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017532" y="632512"/>
              <a:ext cx="515721" cy="438912"/>
            </a:xfrm>
            <a:custGeom>
              <a:avLst/>
              <a:gdLst/>
              <a:ahLst/>
              <a:cxnLst/>
              <a:rect l="l" t="t" r="r" b="b"/>
              <a:pathLst>
                <a:path w="515721" h="438912">
                  <a:moveTo>
                    <a:pt x="333451" y="127407"/>
                  </a:moveTo>
                  <a:lnTo>
                    <a:pt x="323697" y="196901"/>
                  </a:lnTo>
                  <a:lnTo>
                    <a:pt x="368198" y="292608"/>
                  </a:lnTo>
                  <a:lnTo>
                    <a:pt x="391363" y="127407"/>
                  </a:lnTo>
                  <a:close/>
                  <a:moveTo>
                    <a:pt x="159715" y="127407"/>
                  </a:moveTo>
                  <a:lnTo>
                    <a:pt x="135941" y="295656"/>
                  </a:lnTo>
                  <a:lnTo>
                    <a:pt x="207873" y="196901"/>
                  </a:lnTo>
                  <a:lnTo>
                    <a:pt x="217627" y="127407"/>
                  </a:lnTo>
                  <a:close/>
                  <a:moveTo>
                    <a:pt x="212750" y="0"/>
                  </a:moveTo>
                  <a:lnTo>
                    <a:pt x="351739" y="0"/>
                  </a:lnTo>
                  <a:lnTo>
                    <a:pt x="341376" y="69495"/>
                  </a:lnTo>
                  <a:lnTo>
                    <a:pt x="515721" y="69495"/>
                  </a:lnTo>
                  <a:lnTo>
                    <a:pt x="469392" y="398679"/>
                  </a:lnTo>
                  <a:cubicBezTo>
                    <a:pt x="467359" y="410464"/>
                    <a:pt x="461771" y="420117"/>
                    <a:pt x="452627" y="427635"/>
                  </a:cubicBezTo>
                  <a:cubicBezTo>
                    <a:pt x="443484" y="435153"/>
                    <a:pt x="433018" y="438912"/>
                    <a:pt x="421233" y="438912"/>
                  </a:cubicBezTo>
                  <a:lnTo>
                    <a:pt x="301142" y="438912"/>
                  </a:lnTo>
                  <a:lnTo>
                    <a:pt x="356006" y="382220"/>
                  </a:lnTo>
                  <a:lnTo>
                    <a:pt x="363931" y="324308"/>
                  </a:lnTo>
                  <a:lnTo>
                    <a:pt x="291388" y="324308"/>
                  </a:lnTo>
                  <a:lnTo>
                    <a:pt x="261518" y="272492"/>
                  </a:lnTo>
                  <a:lnTo>
                    <a:pt x="219455" y="324308"/>
                  </a:lnTo>
                  <a:lnTo>
                    <a:pt x="131673" y="324308"/>
                  </a:lnTo>
                  <a:lnTo>
                    <a:pt x="115824" y="438912"/>
                  </a:lnTo>
                  <a:lnTo>
                    <a:pt x="0" y="438912"/>
                  </a:lnTo>
                  <a:lnTo>
                    <a:pt x="52425" y="69495"/>
                  </a:lnTo>
                  <a:lnTo>
                    <a:pt x="225551" y="69495"/>
                  </a:lnTo>
                  <a:lnTo>
                    <a:pt x="232257" y="2316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577068" y="644096"/>
              <a:ext cx="519989" cy="427329"/>
            </a:xfrm>
            <a:custGeom>
              <a:avLst/>
              <a:gdLst/>
              <a:ahLst/>
              <a:cxnLst/>
              <a:rect l="l" t="t" r="r" b="b"/>
              <a:pathLst>
                <a:path w="519989" h="427329">
                  <a:moveTo>
                    <a:pt x="128626" y="329793"/>
                  </a:moveTo>
                  <a:lnTo>
                    <a:pt x="125578" y="351129"/>
                  </a:lnTo>
                  <a:lnTo>
                    <a:pt x="160325" y="348691"/>
                  </a:lnTo>
                  <a:lnTo>
                    <a:pt x="162763" y="329793"/>
                  </a:lnTo>
                  <a:close/>
                  <a:moveTo>
                    <a:pt x="359664" y="289560"/>
                  </a:moveTo>
                  <a:lnTo>
                    <a:pt x="382220" y="314553"/>
                  </a:lnTo>
                  <a:lnTo>
                    <a:pt x="412090" y="289560"/>
                  </a:lnTo>
                  <a:close/>
                  <a:moveTo>
                    <a:pt x="135941" y="277977"/>
                  </a:moveTo>
                  <a:lnTo>
                    <a:pt x="133503" y="295046"/>
                  </a:lnTo>
                  <a:lnTo>
                    <a:pt x="167640" y="295046"/>
                  </a:lnTo>
                  <a:lnTo>
                    <a:pt x="170079" y="277977"/>
                  </a:lnTo>
                  <a:close/>
                  <a:moveTo>
                    <a:pt x="284683" y="243230"/>
                  </a:moveTo>
                  <a:lnTo>
                    <a:pt x="499263" y="243230"/>
                  </a:lnTo>
                  <a:lnTo>
                    <a:pt x="490728" y="306629"/>
                  </a:lnTo>
                  <a:lnTo>
                    <a:pt x="424891" y="361493"/>
                  </a:lnTo>
                  <a:lnTo>
                    <a:pt x="485242" y="427329"/>
                  </a:lnTo>
                  <a:lnTo>
                    <a:pt x="386487" y="427329"/>
                  </a:lnTo>
                  <a:lnTo>
                    <a:pt x="368808" y="408432"/>
                  </a:lnTo>
                  <a:lnTo>
                    <a:pt x="346253" y="427329"/>
                  </a:lnTo>
                  <a:lnTo>
                    <a:pt x="247498" y="427329"/>
                  </a:lnTo>
                  <a:lnTo>
                    <a:pt x="326136" y="361493"/>
                  </a:lnTo>
                  <a:lnTo>
                    <a:pt x="276149" y="306629"/>
                  </a:lnTo>
                  <a:lnTo>
                    <a:pt x="278587" y="289560"/>
                  </a:lnTo>
                  <a:close/>
                  <a:moveTo>
                    <a:pt x="143256" y="225552"/>
                  </a:moveTo>
                  <a:lnTo>
                    <a:pt x="140818" y="243230"/>
                  </a:lnTo>
                  <a:lnTo>
                    <a:pt x="174955" y="243230"/>
                  </a:lnTo>
                  <a:lnTo>
                    <a:pt x="177394" y="225552"/>
                  </a:lnTo>
                  <a:close/>
                  <a:moveTo>
                    <a:pt x="33528" y="179222"/>
                  </a:moveTo>
                  <a:lnTo>
                    <a:pt x="519989" y="179222"/>
                  </a:lnTo>
                  <a:lnTo>
                    <a:pt x="513283" y="225552"/>
                  </a:lnTo>
                  <a:lnTo>
                    <a:pt x="270053" y="225552"/>
                  </a:lnTo>
                  <a:lnTo>
                    <a:pt x="242011" y="427329"/>
                  </a:lnTo>
                  <a:lnTo>
                    <a:pt x="149352" y="427329"/>
                  </a:lnTo>
                  <a:lnTo>
                    <a:pt x="152400" y="406603"/>
                  </a:lnTo>
                  <a:lnTo>
                    <a:pt x="0" y="416966"/>
                  </a:lnTo>
                  <a:lnTo>
                    <a:pt x="8534" y="359054"/>
                  </a:lnTo>
                  <a:lnTo>
                    <a:pt x="31699" y="357835"/>
                  </a:lnTo>
                  <a:lnTo>
                    <a:pt x="50597" y="225552"/>
                  </a:lnTo>
                  <a:lnTo>
                    <a:pt x="26823" y="225552"/>
                  </a:lnTo>
                  <a:close/>
                  <a:moveTo>
                    <a:pt x="195682" y="98145"/>
                  </a:moveTo>
                  <a:lnTo>
                    <a:pt x="193243" y="115824"/>
                  </a:lnTo>
                  <a:lnTo>
                    <a:pt x="378562" y="115824"/>
                  </a:lnTo>
                  <a:lnTo>
                    <a:pt x="381000" y="98145"/>
                  </a:lnTo>
                  <a:close/>
                  <a:moveTo>
                    <a:pt x="202997" y="45720"/>
                  </a:moveTo>
                  <a:lnTo>
                    <a:pt x="200558" y="62789"/>
                  </a:lnTo>
                  <a:lnTo>
                    <a:pt x="385877" y="62789"/>
                  </a:lnTo>
                  <a:lnTo>
                    <a:pt x="388315" y="45720"/>
                  </a:lnTo>
                  <a:close/>
                  <a:moveTo>
                    <a:pt x="70714" y="0"/>
                  </a:moveTo>
                  <a:lnTo>
                    <a:pt x="510235" y="0"/>
                  </a:lnTo>
                  <a:lnTo>
                    <a:pt x="487680" y="162153"/>
                  </a:lnTo>
                  <a:lnTo>
                    <a:pt x="70714" y="162153"/>
                  </a:lnTo>
                  <a:lnTo>
                    <a:pt x="90221" y="2255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5135385" y="632512"/>
              <a:ext cx="527304" cy="438912"/>
            </a:xfrm>
            <a:custGeom>
              <a:avLst/>
              <a:gdLst/>
              <a:ahLst/>
              <a:cxnLst/>
              <a:rect l="l" t="t" r="r" b="b"/>
              <a:pathLst>
                <a:path w="527304" h="438912">
                  <a:moveTo>
                    <a:pt x="193243" y="260300"/>
                  </a:moveTo>
                  <a:lnTo>
                    <a:pt x="188366" y="295656"/>
                  </a:lnTo>
                  <a:lnTo>
                    <a:pt x="350519" y="295656"/>
                  </a:lnTo>
                  <a:lnTo>
                    <a:pt x="355396" y="260300"/>
                  </a:lnTo>
                  <a:close/>
                  <a:moveTo>
                    <a:pt x="206654" y="167640"/>
                  </a:moveTo>
                  <a:lnTo>
                    <a:pt x="201777" y="202997"/>
                  </a:lnTo>
                  <a:lnTo>
                    <a:pt x="363931" y="202997"/>
                  </a:lnTo>
                  <a:lnTo>
                    <a:pt x="368808" y="167640"/>
                  </a:lnTo>
                  <a:close/>
                  <a:moveTo>
                    <a:pt x="160934" y="0"/>
                  </a:moveTo>
                  <a:lnTo>
                    <a:pt x="299923" y="0"/>
                  </a:lnTo>
                  <a:lnTo>
                    <a:pt x="277368" y="28652"/>
                  </a:lnTo>
                  <a:lnTo>
                    <a:pt x="527304" y="28652"/>
                  </a:lnTo>
                  <a:lnTo>
                    <a:pt x="519379" y="86564"/>
                  </a:lnTo>
                  <a:lnTo>
                    <a:pt x="232867" y="86564"/>
                  </a:lnTo>
                  <a:lnTo>
                    <a:pt x="214579" y="109728"/>
                  </a:lnTo>
                  <a:lnTo>
                    <a:pt x="492556" y="109728"/>
                  </a:lnTo>
                  <a:lnTo>
                    <a:pt x="452323" y="398679"/>
                  </a:lnTo>
                  <a:cubicBezTo>
                    <a:pt x="450291" y="410464"/>
                    <a:pt x="444804" y="420117"/>
                    <a:pt x="435864" y="427635"/>
                  </a:cubicBezTo>
                  <a:cubicBezTo>
                    <a:pt x="426923" y="435153"/>
                    <a:pt x="416560" y="438912"/>
                    <a:pt x="404774" y="438912"/>
                  </a:cubicBezTo>
                  <a:lnTo>
                    <a:pt x="290169" y="438912"/>
                  </a:lnTo>
                  <a:lnTo>
                    <a:pt x="337718" y="389535"/>
                  </a:lnTo>
                  <a:lnTo>
                    <a:pt x="342595" y="353568"/>
                  </a:lnTo>
                  <a:lnTo>
                    <a:pt x="180441" y="353568"/>
                  </a:lnTo>
                  <a:lnTo>
                    <a:pt x="168249" y="438912"/>
                  </a:lnTo>
                  <a:lnTo>
                    <a:pt x="52425" y="438912"/>
                  </a:lnTo>
                  <a:lnTo>
                    <a:pt x="80467" y="237135"/>
                  </a:lnTo>
                  <a:lnTo>
                    <a:pt x="0" y="237135"/>
                  </a:lnTo>
                  <a:lnTo>
                    <a:pt x="116433" y="86564"/>
                  </a:lnTo>
                  <a:lnTo>
                    <a:pt x="32918" y="86564"/>
                  </a:lnTo>
                  <a:lnTo>
                    <a:pt x="40843" y="28652"/>
                  </a:lnTo>
                  <a:lnTo>
                    <a:pt x="160934" y="28652"/>
                  </a:lnTo>
                  <a:lnTo>
                    <a:pt x="172516" y="14021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5711990" y="644096"/>
              <a:ext cx="539648" cy="427329"/>
            </a:xfrm>
            <a:custGeom>
              <a:avLst/>
              <a:gdLst/>
              <a:ahLst/>
              <a:cxnLst/>
              <a:rect l="l" t="t" r="r" b="b"/>
              <a:pathLst>
                <a:path w="539648" h="427329">
                  <a:moveTo>
                    <a:pt x="539648" y="425716"/>
                  </a:moveTo>
                  <a:lnTo>
                    <a:pt x="539648" y="427329"/>
                  </a:lnTo>
                  <a:lnTo>
                    <a:pt x="539420" y="427329"/>
                  </a:lnTo>
                  <a:close/>
                  <a:moveTo>
                    <a:pt x="129845" y="150571"/>
                  </a:moveTo>
                  <a:lnTo>
                    <a:pt x="112166" y="277977"/>
                  </a:lnTo>
                  <a:lnTo>
                    <a:pt x="181661" y="277977"/>
                  </a:lnTo>
                  <a:lnTo>
                    <a:pt x="199339" y="150571"/>
                  </a:lnTo>
                  <a:close/>
                  <a:moveTo>
                    <a:pt x="10973" y="92659"/>
                  </a:moveTo>
                  <a:lnTo>
                    <a:pt x="312115" y="92659"/>
                  </a:lnTo>
                  <a:lnTo>
                    <a:pt x="277978" y="335889"/>
                  </a:lnTo>
                  <a:lnTo>
                    <a:pt x="0" y="335889"/>
                  </a:lnTo>
                  <a:lnTo>
                    <a:pt x="30480" y="115824"/>
                  </a:lnTo>
                  <a:close/>
                  <a:moveTo>
                    <a:pt x="12192" y="0"/>
                  </a:moveTo>
                  <a:lnTo>
                    <a:pt x="498652" y="0"/>
                  </a:lnTo>
                  <a:lnTo>
                    <a:pt x="490728" y="57912"/>
                  </a:lnTo>
                  <a:lnTo>
                    <a:pt x="467563" y="57912"/>
                  </a:lnTo>
                  <a:lnTo>
                    <a:pt x="422452" y="375513"/>
                  </a:lnTo>
                  <a:cubicBezTo>
                    <a:pt x="420827" y="386893"/>
                    <a:pt x="415544" y="396646"/>
                    <a:pt x="406603" y="404774"/>
                  </a:cubicBezTo>
                  <a:cubicBezTo>
                    <a:pt x="397662" y="412902"/>
                    <a:pt x="387299" y="416966"/>
                    <a:pt x="375513" y="416966"/>
                  </a:cubicBezTo>
                  <a:lnTo>
                    <a:pt x="254813" y="416966"/>
                  </a:lnTo>
                  <a:lnTo>
                    <a:pt x="309067" y="359054"/>
                  </a:lnTo>
                  <a:lnTo>
                    <a:pt x="351739" y="57912"/>
                  </a:lnTo>
                  <a:lnTo>
                    <a:pt x="4267" y="57912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6251576" y="632512"/>
              <a:ext cx="560451" cy="438912"/>
            </a:xfrm>
            <a:custGeom>
              <a:avLst/>
              <a:gdLst/>
              <a:ahLst/>
              <a:cxnLst/>
              <a:rect l="l" t="t" r="r" b="b"/>
              <a:pathLst>
                <a:path w="560451" h="438912">
                  <a:moveTo>
                    <a:pt x="560451" y="428132"/>
                  </a:moveTo>
                  <a:lnTo>
                    <a:pt x="560451" y="438912"/>
                  </a:lnTo>
                  <a:lnTo>
                    <a:pt x="550837" y="438912"/>
                  </a:lnTo>
                  <a:close/>
                  <a:moveTo>
                    <a:pt x="126022" y="284074"/>
                  </a:moveTo>
                  <a:lnTo>
                    <a:pt x="122364" y="306629"/>
                  </a:lnTo>
                  <a:lnTo>
                    <a:pt x="169303" y="306629"/>
                  </a:lnTo>
                  <a:lnTo>
                    <a:pt x="172352" y="284074"/>
                  </a:lnTo>
                  <a:close/>
                  <a:moveTo>
                    <a:pt x="301587" y="231648"/>
                  </a:moveTo>
                  <a:lnTo>
                    <a:pt x="405828" y="231648"/>
                  </a:lnTo>
                  <a:lnTo>
                    <a:pt x="398513" y="285293"/>
                  </a:lnTo>
                  <a:lnTo>
                    <a:pt x="510680" y="266396"/>
                  </a:lnTo>
                  <a:lnTo>
                    <a:pt x="502755" y="324308"/>
                  </a:lnTo>
                  <a:lnTo>
                    <a:pt x="390588" y="343205"/>
                  </a:lnTo>
                  <a:lnTo>
                    <a:pt x="385102" y="382220"/>
                  </a:lnTo>
                  <a:lnTo>
                    <a:pt x="472884" y="382220"/>
                  </a:lnTo>
                  <a:lnTo>
                    <a:pt x="471665" y="381610"/>
                  </a:lnTo>
                  <a:lnTo>
                    <a:pt x="497878" y="358445"/>
                  </a:lnTo>
                  <a:lnTo>
                    <a:pt x="486295" y="438912"/>
                  </a:lnTo>
                  <a:lnTo>
                    <a:pt x="272326" y="438912"/>
                  </a:lnTo>
                  <a:close/>
                  <a:moveTo>
                    <a:pt x="137604" y="202388"/>
                  </a:moveTo>
                  <a:lnTo>
                    <a:pt x="133337" y="231648"/>
                  </a:lnTo>
                  <a:lnTo>
                    <a:pt x="179667" y="231648"/>
                  </a:lnTo>
                  <a:lnTo>
                    <a:pt x="183934" y="202388"/>
                  </a:lnTo>
                  <a:close/>
                  <a:moveTo>
                    <a:pt x="40678" y="150572"/>
                  </a:moveTo>
                  <a:lnTo>
                    <a:pt x="295491" y="150572"/>
                  </a:lnTo>
                  <a:lnTo>
                    <a:pt x="260743" y="398679"/>
                  </a:lnTo>
                  <a:cubicBezTo>
                    <a:pt x="258711" y="410464"/>
                    <a:pt x="253225" y="420117"/>
                    <a:pt x="244284" y="427635"/>
                  </a:cubicBezTo>
                  <a:cubicBezTo>
                    <a:pt x="235344" y="435153"/>
                    <a:pt x="224980" y="438912"/>
                    <a:pt x="213194" y="438912"/>
                  </a:cubicBezTo>
                  <a:lnTo>
                    <a:pt x="127241" y="438912"/>
                  </a:lnTo>
                  <a:lnTo>
                    <a:pt x="154064" y="416967"/>
                  </a:lnTo>
                  <a:lnTo>
                    <a:pt x="161988" y="359055"/>
                  </a:lnTo>
                  <a:lnTo>
                    <a:pt x="115049" y="359055"/>
                  </a:lnTo>
                  <a:lnTo>
                    <a:pt x="104076" y="438912"/>
                  </a:lnTo>
                  <a:lnTo>
                    <a:pt x="0" y="438912"/>
                  </a:lnTo>
                  <a:lnTo>
                    <a:pt x="0" y="437744"/>
                  </a:lnTo>
                  <a:close/>
                  <a:moveTo>
                    <a:pt x="334505" y="0"/>
                  </a:moveTo>
                  <a:lnTo>
                    <a:pt x="438747" y="0"/>
                  </a:lnTo>
                  <a:lnTo>
                    <a:pt x="430822" y="53645"/>
                  </a:lnTo>
                  <a:lnTo>
                    <a:pt x="543598" y="34748"/>
                  </a:lnTo>
                  <a:lnTo>
                    <a:pt x="535064" y="92660"/>
                  </a:lnTo>
                  <a:lnTo>
                    <a:pt x="422897" y="111557"/>
                  </a:lnTo>
                  <a:lnTo>
                    <a:pt x="417410" y="150572"/>
                  </a:lnTo>
                  <a:lnTo>
                    <a:pt x="503974" y="150572"/>
                  </a:lnTo>
                  <a:lnTo>
                    <a:pt x="530187" y="127407"/>
                  </a:lnTo>
                  <a:lnTo>
                    <a:pt x="519214" y="208484"/>
                  </a:lnTo>
                  <a:lnTo>
                    <a:pt x="305244" y="208484"/>
                  </a:lnTo>
                  <a:close/>
                  <a:moveTo>
                    <a:pt x="73596" y="0"/>
                  </a:moveTo>
                  <a:lnTo>
                    <a:pt x="201003" y="0"/>
                  </a:lnTo>
                  <a:lnTo>
                    <a:pt x="157111" y="80468"/>
                  </a:lnTo>
                  <a:lnTo>
                    <a:pt x="210756" y="77420"/>
                  </a:lnTo>
                  <a:lnTo>
                    <a:pt x="207708" y="34748"/>
                  </a:lnTo>
                  <a:lnTo>
                    <a:pt x="288785" y="34748"/>
                  </a:lnTo>
                  <a:lnTo>
                    <a:pt x="297319" y="138989"/>
                  </a:lnTo>
                  <a:lnTo>
                    <a:pt x="216242" y="138989"/>
                  </a:lnTo>
                  <a:lnTo>
                    <a:pt x="215023" y="128626"/>
                  </a:lnTo>
                  <a:lnTo>
                    <a:pt x="42507" y="138989"/>
                  </a:lnTo>
                  <a:lnTo>
                    <a:pt x="49822" y="87173"/>
                  </a:lnTo>
                  <a:lnTo>
                    <a:pt x="87617" y="1646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6811962" y="645924"/>
              <a:ext cx="556768" cy="425500"/>
            </a:xfrm>
            <a:custGeom>
              <a:avLst/>
              <a:gdLst/>
              <a:ahLst/>
              <a:cxnLst/>
              <a:rect l="l" t="t" r="r" b="b"/>
              <a:pathLst>
                <a:path w="556768" h="425500">
                  <a:moveTo>
                    <a:pt x="41046" y="89611"/>
                  </a:moveTo>
                  <a:lnTo>
                    <a:pt x="151384" y="89611"/>
                  </a:lnTo>
                  <a:lnTo>
                    <a:pt x="153213" y="226161"/>
                  </a:lnTo>
                  <a:lnTo>
                    <a:pt x="54458" y="226161"/>
                  </a:lnTo>
                  <a:lnTo>
                    <a:pt x="54458" y="115214"/>
                  </a:lnTo>
                  <a:close/>
                  <a:moveTo>
                    <a:pt x="409245" y="88392"/>
                  </a:moveTo>
                  <a:lnTo>
                    <a:pt x="531165" y="88392"/>
                  </a:lnTo>
                  <a:lnTo>
                    <a:pt x="477520" y="226161"/>
                  </a:lnTo>
                  <a:lnTo>
                    <a:pt x="374498" y="226161"/>
                  </a:lnTo>
                  <a:lnTo>
                    <a:pt x="422046" y="110337"/>
                  </a:lnTo>
                  <a:close/>
                  <a:moveTo>
                    <a:pt x="49581" y="0"/>
                  </a:moveTo>
                  <a:lnTo>
                    <a:pt x="556768" y="0"/>
                  </a:lnTo>
                  <a:lnTo>
                    <a:pt x="548234" y="62179"/>
                  </a:lnTo>
                  <a:lnTo>
                    <a:pt x="345846" y="62179"/>
                  </a:lnTo>
                  <a:lnTo>
                    <a:pt x="329997" y="172516"/>
                  </a:lnTo>
                  <a:lnTo>
                    <a:pt x="498246" y="425500"/>
                  </a:lnTo>
                  <a:lnTo>
                    <a:pt x="369621" y="425500"/>
                  </a:lnTo>
                  <a:lnTo>
                    <a:pt x="264770" y="261518"/>
                  </a:lnTo>
                  <a:lnTo>
                    <a:pt x="119685" y="425500"/>
                  </a:lnTo>
                  <a:lnTo>
                    <a:pt x="0" y="425500"/>
                  </a:lnTo>
                  <a:lnTo>
                    <a:pt x="0" y="414792"/>
                  </a:lnTo>
                  <a:lnTo>
                    <a:pt x="216611" y="171907"/>
                  </a:lnTo>
                  <a:lnTo>
                    <a:pt x="231852" y="62179"/>
                  </a:lnTo>
                  <a:lnTo>
                    <a:pt x="41046" y="62179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7382676" y="633122"/>
              <a:ext cx="528523" cy="426720"/>
            </a:xfrm>
            <a:custGeom>
              <a:avLst/>
              <a:gdLst/>
              <a:ahLst/>
              <a:cxnLst/>
              <a:rect l="l" t="t" r="r" b="b"/>
              <a:pathLst>
                <a:path w="528523" h="426720">
                  <a:moveTo>
                    <a:pt x="170688" y="357835"/>
                  </a:moveTo>
                  <a:lnTo>
                    <a:pt x="162153" y="415747"/>
                  </a:lnTo>
                  <a:lnTo>
                    <a:pt x="0" y="426720"/>
                  </a:lnTo>
                  <a:lnTo>
                    <a:pt x="7924" y="368808"/>
                  </a:lnTo>
                  <a:close/>
                  <a:moveTo>
                    <a:pt x="404165" y="182880"/>
                  </a:moveTo>
                  <a:lnTo>
                    <a:pt x="395630" y="242011"/>
                  </a:lnTo>
                  <a:lnTo>
                    <a:pt x="429158" y="242011"/>
                  </a:lnTo>
                  <a:lnTo>
                    <a:pt x="437692" y="182880"/>
                  </a:lnTo>
                  <a:close/>
                  <a:moveTo>
                    <a:pt x="299314" y="182880"/>
                  </a:moveTo>
                  <a:lnTo>
                    <a:pt x="290779" y="242011"/>
                  </a:lnTo>
                  <a:lnTo>
                    <a:pt x="326745" y="242011"/>
                  </a:lnTo>
                  <a:lnTo>
                    <a:pt x="335280" y="182880"/>
                  </a:lnTo>
                  <a:close/>
                  <a:moveTo>
                    <a:pt x="275539" y="610"/>
                  </a:moveTo>
                  <a:lnTo>
                    <a:pt x="395021" y="610"/>
                  </a:lnTo>
                  <a:lnTo>
                    <a:pt x="377342" y="28042"/>
                  </a:lnTo>
                  <a:lnTo>
                    <a:pt x="518769" y="28042"/>
                  </a:lnTo>
                  <a:lnTo>
                    <a:pt x="510844" y="84125"/>
                  </a:lnTo>
                  <a:lnTo>
                    <a:pt x="485851" y="126797"/>
                  </a:lnTo>
                  <a:lnTo>
                    <a:pt x="528523" y="126797"/>
                  </a:lnTo>
                  <a:lnTo>
                    <a:pt x="504139" y="299923"/>
                  </a:lnTo>
                  <a:lnTo>
                    <a:pt x="282854" y="299923"/>
                  </a:lnTo>
                  <a:lnTo>
                    <a:pt x="273101" y="368198"/>
                  </a:lnTo>
                  <a:lnTo>
                    <a:pt x="476098" y="368198"/>
                  </a:lnTo>
                  <a:lnTo>
                    <a:pt x="509016" y="343205"/>
                  </a:lnTo>
                  <a:lnTo>
                    <a:pt x="497434" y="426111"/>
                  </a:lnTo>
                  <a:lnTo>
                    <a:pt x="184708" y="426111"/>
                  </a:lnTo>
                  <a:lnTo>
                    <a:pt x="226771" y="127406"/>
                  </a:lnTo>
                  <a:lnTo>
                    <a:pt x="237744" y="127406"/>
                  </a:lnTo>
                  <a:lnTo>
                    <a:pt x="237744" y="126797"/>
                  </a:lnTo>
                  <a:lnTo>
                    <a:pt x="389534" y="126797"/>
                  </a:lnTo>
                  <a:lnTo>
                    <a:pt x="416966" y="80467"/>
                  </a:lnTo>
                  <a:lnTo>
                    <a:pt x="344424" y="80467"/>
                  </a:lnTo>
                  <a:lnTo>
                    <a:pt x="322478" y="115214"/>
                  </a:lnTo>
                  <a:lnTo>
                    <a:pt x="229819" y="115214"/>
                  </a:lnTo>
                  <a:lnTo>
                    <a:pt x="288341" y="20726"/>
                  </a:lnTo>
                  <a:close/>
                  <a:moveTo>
                    <a:pt x="105460" y="0"/>
                  </a:moveTo>
                  <a:lnTo>
                    <a:pt x="231648" y="0"/>
                  </a:lnTo>
                  <a:lnTo>
                    <a:pt x="143256" y="137770"/>
                  </a:lnTo>
                  <a:lnTo>
                    <a:pt x="201168" y="137770"/>
                  </a:lnTo>
                  <a:lnTo>
                    <a:pt x="117653" y="242621"/>
                  </a:lnTo>
                  <a:lnTo>
                    <a:pt x="187757" y="242621"/>
                  </a:lnTo>
                  <a:lnTo>
                    <a:pt x="179832" y="300533"/>
                  </a:lnTo>
                  <a:lnTo>
                    <a:pt x="17678" y="300533"/>
                  </a:lnTo>
                  <a:lnTo>
                    <a:pt x="25603" y="242621"/>
                  </a:lnTo>
                  <a:lnTo>
                    <a:pt x="72542" y="195682"/>
                  </a:lnTo>
                  <a:lnTo>
                    <a:pt x="32308" y="195682"/>
                  </a:lnTo>
                  <a:lnTo>
                    <a:pt x="40234" y="137770"/>
                  </a:lnTo>
                  <a:lnTo>
                    <a:pt x="118872" y="14021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7939774" y="632513"/>
              <a:ext cx="538277" cy="428549"/>
            </a:xfrm>
            <a:custGeom>
              <a:avLst/>
              <a:gdLst/>
              <a:ahLst/>
              <a:cxnLst/>
              <a:rect l="l" t="t" r="r" b="b"/>
              <a:pathLst>
                <a:path w="538277" h="428548">
                  <a:moveTo>
                    <a:pt x="120701" y="266396"/>
                  </a:moveTo>
                  <a:lnTo>
                    <a:pt x="106070" y="370637"/>
                  </a:lnTo>
                  <a:lnTo>
                    <a:pt x="141427" y="370637"/>
                  </a:lnTo>
                  <a:lnTo>
                    <a:pt x="156058" y="266396"/>
                  </a:lnTo>
                  <a:close/>
                  <a:moveTo>
                    <a:pt x="143256" y="104242"/>
                  </a:moveTo>
                  <a:lnTo>
                    <a:pt x="128626" y="208484"/>
                  </a:lnTo>
                  <a:lnTo>
                    <a:pt x="163982" y="208484"/>
                  </a:lnTo>
                  <a:lnTo>
                    <a:pt x="178613" y="104242"/>
                  </a:lnTo>
                  <a:close/>
                  <a:moveTo>
                    <a:pt x="94488" y="0"/>
                  </a:moveTo>
                  <a:lnTo>
                    <a:pt x="233477" y="0"/>
                  </a:lnTo>
                  <a:lnTo>
                    <a:pt x="208483" y="46330"/>
                  </a:lnTo>
                  <a:lnTo>
                    <a:pt x="285293" y="46330"/>
                  </a:lnTo>
                  <a:lnTo>
                    <a:pt x="276759" y="107900"/>
                  </a:lnTo>
                  <a:lnTo>
                    <a:pt x="329184" y="16460"/>
                  </a:lnTo>
                  <a:lnTo>
                    <a:pt x="314553" y="0"/>
                  </a:lnTo>
                  <a:lnTo>
                    <a:pt x="453543" y="0"/>
                  </a:lnTo>
                  <a:lnTo>
                    <a:pt x="420624" y="57912"/>
                  </a:lnTo>
                  <a:lnTo>
                    <a:pt x="538277" y="57912"/>
                  </a:lnTo>
                  <a:lnTo>
                    <a:pt x="491947" y="387096"/>
                  </a:lnTo>
                  <a:cubicBezTo>
                    <a:pt x="490321" y="398882"/>
                    <a:pt x="485038" y="408737"/>
                    <a:pt x="476097" y="416662"/>
                  </a:cubicBezTo>
                  <a:cubicBezTo>
                    <a:pt x="467157" y="424587"/>
                    <a:pt x="456793" y="428549"/>
                    <a:pt x="445008" y="428549"/>
                  </a:cubicBezTo>
                  <a:lnTo>
                    <a:pt x="341985" y="428549"/>
                  </a:lnTo>
                  <a:lnTo>
                    <a:pt x="396240" y="370637"/>
                  </a:lnTo>
                  <a:lnTo>
                    <a:pt x="401727" y="330404"/>
                  </a:lnTo>
                  <a:lnTo>
                    <a:pt x="308458" y="330404"/>
                  </a:lnTo>
                  <a:lnTo>
                    <a:pt x="281635" y="191415"/>
                  </a:lnTo>
                  <a:lnTo>
                    <a:pt x="385877" y="191415"/>
                  </a:lnTo>
                  <a:lnTo>
                    <a:pt x="406604" y="298704"/>
                  </a:lnTo>
                  <a:lnTo>
                    <a:pt x="432207" y="115824"/>
                  </a:lnTo>
                  <a:lnTo>
                    <a:pt x="387706" y="115824"/>
                  </a:lnTo>
                  <a:lnTo>
                    <a:pt x="361493" y="162154"/>
                  </a:lnTo>
                  <a:lnTo>
                    <a:pt x="268834" y="162154"/>
                  </a:lnTo>
                  <a:lnTo>
                    <a:pt x="231648" y="428549"/>
                  </a:lnTo>
                  <a:lnTo>
                    <a:pt x="0" y="428549"/>
                  </a:lnTo>
                  <a:lnTo>
                    <a:pt x="53645" y="46330"/>
                  </a:lnTo>
                  <a:lnTo>
                    <a:pt x="92659" y="46330"/>
                  </a:lnTo>
                  <a:lnTo>
                    <a:pt x="109118" y="1646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8496871" y="632512"/>
              <a:ext cx="548640" cy="438912"/>
            </a:xfrm>
            <a:custGeom>
              <a:avLst/>
              <a:gdLst/>
              <a:ahLst/>
              <a:cxnLst/>
              <a:rect l="l" t="t" r="r" b="b"/>
              <a:pathLst>
                <a:path w="548640" h="438912">
                  <a:moveTo>
                    <a:pt x="267615" y="0"/>
                  </a:moveTo>
                  <a:lnTo>
                    <a:pt x="371856" y="0"/>
                  </a:lnTo>
                  <a:lnTo>
                    <a:pt x="352349" y="57912"/>
                  </a:lnTo>
                  <a:lnTo>
                    <a:pt x="548640" y="57912"/>
                  </a:lnTo>
                  <a:lnTo>
                    <a:pt x="501091" y="398679"/>
                  </a:lnTo>
                  <a:cubicBezTo>
                    <a:pt x="499059" y="410464"/>
                    <a:pt x="493776" y="418389"/>
                    <a:pt x="485241" y="422453"/>
                  </a:cubicBezTo>
                  <a:cubicBezTo>
                    <a:pt x="476707" y="426517"/>
                    <a:pt x="466751" y="428549"/>
                    <a:pt x="455371" y="428549"/>
                  </a:cubicBezTo>
                  <a:lnTo>
                    <a:pt x="381000" y="428549"/>
                  </a:lnTo>
                  <a:lnTo>
                    <a:pt x="407213" y="405384"/>
                  </a:lnTo>
                  <a:lnTo>
                    <a:pt x="448056" y="115824"/>
                  </a:lnTo>
                  <a:lnTo>
                    <a:pt x="440131" y="115824"/>
                  </a:lnTo>
                  <a:lnTo>
                    <a:pt x="352349" y="428549"/>
                  </a:lnTo>
                  <a:lnTo>
                    <a:pt x="282855" y="428549"/>
                  </a:lnTo>
                  <a:lnTo>
                    <a:pt x="370637" y="115824"/>
                  </a:lnTo>
                  <a:lnTo>
                    <a:pt x="353568" y="115824"/>
                  </a:lnTo>
                  <a:lnTo>
                    <a:pt x="265176" y="428549"/>
                  </a:lnTo>
                  <a:lnTo>
                    <a:pt x="195682" y="428549"/>
                  </a:lnTo>
                  <a:lnTo>
                    <a:pt x="274320" y="150572"/>
                  </a:lnTo>
                  <a:lnTo>
                    <a:pt x="234697" y="150572"/>
                  </a:lnTo>
                  <a:lnTo>
                    <a:pt x="279807" y="14631"/>
                  </a:lnTo>
                  <a:close/>
                  <a:moveTo>
                    <a:pt x="151791" y="0"/>
                  </a:moveTo>
                  <a:lnTo>
                    <a:pt x="232867" y="0"/>
                  </a:lnTo>
                  <a:lnTo>
                    <a:pt x="219456" y="92660"/>
                  </a:lnTo>
                  <a:lnTo>
                    <a:pt x="231039" y="92660"/>
                  </a:lnTo>
                  <a:lnTo>
                    <a:pt x="223114" y="150572"/>
                  </a:lnTo>
                  <a:lnTo>
                    <a:pt x="211531" y="150572"/>
                  </a:lnTo>
                  <a:lnTo>
                    <a:pt x="196291" y="257252"/>
                  </a:lnTo>
                  <a:lnTo>
                    <a:pt x="220066" y="254813"/>
                  </a:lnTo>
                  <a:lnTo>
                    <a:pt x="212141" y="312725"/>
                  </a:lnTo>
                  <a:lnTo>
                    <a:pt x="187757" y="315773"/>
                  </a:lnTo>
                  <a:lnTo>
                    <a:pt x="170688" y="438912"/>
                  </a:lnTo>
                  <a:lnTo>
                    <a:pt x="78029" y="438912"/>
                  </a:lnTo>
                  <a:lnTo>
                    <a:pt x="93878" y="325527"/>
                  </a:lnTo>
                  <a:lnTo>
                    <a:pt x="0" y="335890"/>
                  </a:lnTo>
                  <a:lnTo>
                    <a:pt x="8535" y="277978"/>
                  </a:lnTo>
                  <a:lnTo>
                    <a:pt x="102413" y="267615"/>
                  </a:lnTo>
                  <a:lnTo>
                    <a:pt x="118872" y="150572"/>
                  </a:lnTo>
                  <a:lnTo>
                    <a:pt x="101193" y="150572"/>
                  </a:lnTo>
                  <a:lnTo>
                    <a:pt x="87783" y="208484"/>
                  </a:lnTo>
                  <a:lnTo>
                    <a:pt x="18288" y="208484"/>
                  </a:lnTo>
                  <a:lnTo>
                    <a:pt x="56083" y="50597"/>
                  </a:lnTo>
                  <a:lnTo>
                    <a:pt x="42672" y="34748"/>
                  </a:lnTo>
                  <a:lnTo>
                    <a:pt x="129235" y="34748"/>
                  </a:lnTo>
                  <a:lnTo>
                    <a:pt x="115215" y="92660"/>
                  </a:lnTo>
                  <a:lnTo>
                    <a:pt x="138379" y="9266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9055188" y="633732"/>
              <a:ext cx="555346" cy="437692"/>
            </a:xfrm>
            <a:custGeom>
              <a:avLst/>
              <a:gdLst/>
              <a:ahLst/>
              <a:cxnLst/>
              <a:rect l="l" t="t" r="r" b="b"/>
              <a:pathLst>
                <a:path w="555346" h="437692">
                  <a:moveTo>
                    <a:pt x="185929" y="201168"/>
                  </a:moveTo>
                  <a:lnTo>
                    <a:pt x="240793" y="201168"/>
                  </a:lnTo>
                  <a:lnTo>
                    <a:pt x="220066" y="415747"/>
                  </a:lnTo>
                  <a:lnTo>
                    <a:pt x="165202" y="415747"/>
                  </a:lnTo>
                  <a:close/>
                  <a:moveTo>
                    <a:pt x="39015" y="201168"/>
                  </a:moveTo>
                  <a:lnTo>
                    <a:pt x="93879" y="201168"/>
                  </a:lnTo>
                  <a:lnTo>
                    <a:pt x="54864" y="415747"/>
                  </a:lnTo>
                  <a:lnTo>
                    <a:pt x="0" y="415747"/>
                  </a:lnTo>
                  <a:close/>
                  <a:moveTo>
                    <a:pt x="451105" y="128016"/>
                  </a:moveTo>
                  <a:lnTo>
                    <a:pt x="434035" y="251764"/>
                  </a:lnTo>
                  <a:lnTo>
                    <a:pt x="459029" y="251764"/>
                  </a:lnTo>
                  <a:lnTo>
                    <a:pt x="476708" y="128016"/>
                  </a:lnTo>
                  <a:close/>
                  <a:moveTo>
                    <a:pt x="342596" y="128016"/>
                  </a:moveTo>
                  <a:lnTo>
                    <a:pt x="324917" y="251764"/>
                  </a:lnTo>
                  <a:lnTo>
                    <a:pt x="350521" y="251764"/>
                  </a:lnTo>
                  <a:lnTo>
                    <a:pt x="368199" y="128016"/>
                  </a:lnTo>
                  <a:close/>
                  <a:moveTo>
                    <a:pt x="268834" y="4267"/>
                  </a:moveTo>
                  <a:lnTo>
                    <a:pt x="259690" y="66446"/>
                  </a:lnTo>
                  <a:lnTo>
                    <a:pt x="198121" y="71932"/>
                  </a:lnTo>
                  <a:lnTo>
                    <a:pt x="191415" y="121920"/>
                  </a:lnTo>
                  <a:lnTo>
                    <a:pt x="260909" y="121920"/>
                  </a:lnTo>
                  <a:lnTo>
                    <a:pt x="252375" y="184099"/>
                  </a:lnTo>
                  <a:lnTo>
                    <a:pt x="182271" y="184099"/>
                  </a:lnTo>
                  <a:lnTo>
                    <a:pt x="146914" y="437692"/>
                  </a:lnTo>
                  <a:lnTo>
                    <a:pt x="65838" y="437692"/>
                  </a:lnTo>
                  <a:lnTo>
                    <a:pt x="101194" y="184099"/>
                  </a:lnTo>
                  <a:lnTo>
                    <a:pt x="32310" y="184099"/>
                  </a:lnTo>
                  <a:lnTo>
                    <a:pt x="40844" y="121920"/>
                  </a:lnTo>
                  <a:lnTo>
                    <a:pt x="110338" y="121920"/>
                  </a:lnTo>
                  <a:lnTo>
                    <a:pt x="116434" y="78638"/>
                  </a:lnTo>
                  <a:lnTo>
                    <a:pt x="50597" y="84124"/>
                  </a:lnTo>
                  <a:lnTo>
                    <a:pt x="59132" y="21945"/>
                  </a:lnTo>
                  <a:close/>
                  <a:moveTo>
                    <a:pt x="368199" y="0"/>
                  </a:moveTo>
                  <a:lnTo>
                    <a:pt x="469393" y="0"/>
                  </a:lnTo>
                  <a:lnTo>
                    <a:pt x="459029" y="71932"/>
                  </a:lnTo>
                  <a:lnTo>
                    <a:pt x="555346" y="71932"/>
                  </a:lnTo>
                  <a:lnTo>
                    <a:pt x="521818" y="309067"/>
                  </a:lnTo>
                  <a:lnTo>
                    <a:pt x="425501" y="309067"/>
                  </a:lnTo>
                  <a:lnTo>
                    <a:pt x="407823" y="437083"/>
                  </a:lnTo>
                  <a:lnTo>
                    <a:pt x="324917" y="437083"/>
                  </a:lnTo>
                  <a:lnTo>
                    <a:pt x="342596" y="309067"/>
                  </a:lnTo>
                  <a:lnTo>
                    <a:pt x="245669" y="309067"/>
                  </a:lnTo>
                  <a:lnTo>
                    <a:pt x="279197" y="71932"/>
                  </a:lnTo>
                  <a:lnTo>
                    <a:pt x="376124" y="71932"/>
                  </a:lnTo>
                  <a:lnTo>
                    <a:pt x="382829" y="23164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94" y="1753834"/>
            <a:ext cx="5407152" cy="37307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10845" y="4604438"/>
            <a:ext cx="12213690" cy="2507562"/>
            <a:chOff x="12362583" y="4284420"/>
            <a:chExt cx="12213690" cy="2573579"/>
          </a:xfrm>
        </p:grpSpPr>
        <p:sp>
          <p:nvSpPr>
            <p:cNvPr id="28" name="矩形 27"/>
            <p:cNvSpPr/>
            <p:nvPr/>
          </p:nvSpPr>
          <p:spPr>
            <a:xfrm>
              <a:off x="18469428" y="4284420"/>
              <a:ext cx="6106845" cy="257357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 flipH="1">
              <a:off x="12362583" y="4284420"/>
              <a:ext cx="6106845" cy="257357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</p:grpSp>
      <p:sp>
        <p:nvSpPr>
          <p:cNvPr id="11" name="矩形: 圆角 10"/>
          <p:cNvSpPr/>
          <p:nvPr/>
        </p:nvSpPr>
        <p:spPr>
          <a:xfrm>
            <a:off x="2990850" y="1046664"/>
            <a:ext cx="6210300" cy="235845"/>
          </a:xfrm>
          <a:prstGeom prst="roundRect">
            <a:avLst>
              <a:gd name="adj" fmla="val 18308"/>
            </a:avLst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453" tIns="55726" rIns="111453" bIns="55726" rtlCol="0" anchor="ctr"/>
          <a:lstStyle/>
          <a:p>
            <a:pPr algn="ctr"/>
            <a:endParaRPr lang="zh-CN" altLang="en-US" sz="2195"/>
          </a:p>
        </p:txBody>
      </p:sp>
      <p:sp>
        <p:nvSpPr>
          <p:cNvPr id="13" name="常用图形-13" hidden="1"/>
          <p:cNvSpPr/>
          <p:nvPr/>
        </p:nvSpPr>
        <p:spPr>
          <a:xfrm>
            <a:off x="2786743" y="411560"/>
            <a:ext cx="6618514" cy="1035870"/>
          </a:xfrm>
          <a:prstGeom prst="rect">
            <a:avLst/>
          </a:prstGeom>
        </p:spPr>
        <p:txBody>
          <a:bodyPr wrap="square" lIns="111453" tIns="55726" rIns="111453" bIns="55726">
            <a:spAutoFit/>
          </a:bodyPr>
          <a:lstStyle/>
          <a:p>
            <a:pPr algn="ctr"/>
            <a:r>
              <a:rPr lang="zh-CN" altLang="en-US" sz="6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rPr>
              <a:t>现代物种灭绝因素</a:t>
            </a:r>
          </a:p>
        </p:txBody>
      </p:sp>
      <p:sp>
        <p:nvSpPr>
          <p:cNvPr id="2" name="椭圆 1"/>
          <p:cNvSpPr/>
          <p:nvPr/>
        </p:nvSpPr>
        <p:spPr>
          <a:xfrm>
            <a:off x="5042310" y="1898561"/>
            <a:ext cx="2108998" cy="2108996"/>
          </a:xfrm>
          <a:prstGeom prst="ellipse">
            <a:avLst/>
          </a:prstGeom>
          <a:ln w="19050">
            <a:solidFill>
              <a:schemeClr val="bg1"/>
            </a:solidFill>
          </a:ln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" name="矩形 3"/>
          <p:cNvSpPr/>
          <p:nvPr/>
        </p:nvSpPr>
        <p:spPr>
          <a:xfrm>
            <a:off x="5316568" y="2379326"/>
            <a:ext cx="1560482" cy="1137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人为</a:t>
            </a:r>
            <a:endParaRPr lang="en-US" altLang="zh-CN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因素</a:t>
            </a:r>
          </a:p>
        </p:txBody>
      </p:sp>
      <p:sp>
        <p:nvSpPr>
          <p:cNvPr id="8" name="矩形 7"/>
          <p:cNvSpPr/>
          <p:nvPr/>
        </p:nvSpPr>
        <p:spPr>
          <a:xfrm>
            <a:off x="7775506" y="1937697"/>
            <a:ext cx="3104147" cy="443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/>
              <a:t>盲目引种，生态入侵</a:t>
            </a:r>
          </a:p>
        </p:txBody>
      </p:sp>
      <p:sp>
        <p:nvSpPr>
          <p:cNvPr id="9" name="矩形 8"/>
          <p:cNvSpPr/>
          <p:nvPr/>
        </p:nvSpPr>
        <p:spPr>
          <a:xfrm>
            <a:off x="7943647" y="2718527"/>
            <a:ext cx="2692012" cy="443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/>
              <a:t>疾病加速扩散传播</a:t>
            </a:r>
          </a:p>
        </p:txBody>
      </p:sp>
      <p:sp>
        <p:nvSpPr>
          <p:cNvPr id="10" name="矩形 9"/>
          <p:cNvSpPr/>
          <p:nvPr/>
        </p:nvSpPr>
        <p:spPr>
          <a:xfrm>
            <a:off x="7775506" y="3468478"/>
            <a:ext cx="2030730" cy="443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/>
              <a:t>国际关贸总协定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510585" y="1345126"/>
            <a:ext cx="3267840" cy="3215868"/>
            <a:chOff x="4652010" y="2485534"/>
            <a:chExt cx="2934653" cy="2887980"/>
          </a:xfrm>
        </p:grpSpPr>
        <p:sp>
          <p:nvSpPr>
            <p:cNvPr id="14" name="Oval 1+"/>
            <p:cNvSpPr/>
            <p:nvPr/>
          </p:nvSpPr>
          <p:spPr>
            <a:xfrm>
              <a:off x="4652010" y="2485534"/>
              <a:ext cx="2887980" cy="2887980"/>
            </a:xfrm>
            <a:prstGeom prst="arc">
              <a:avLst>
                <a:gd name="adj1" fmla="val 17602673"/>
                <a:gd name="adj2" fmla="val 4429075"/>
              </a:avLst>
            </a:prstGeom>
            <a:noFill/>
            <a:ln w="635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5" name="椭圆 14"/>
            <p:cNvSpPr/>
            <p:nvPr/>
          </p:nvSpPr>
          <p:spPr>
            <a:xfrm>
              <a:off x="7321118" y="3207732"/>
              <a:ext cx="85666" cy="85666"/>
            </a:xfrm>
            <a:prstGeom prst="ellipse">
              <a:avLst/>
            </a:prstGeom>
            <a:ln w="222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7500997" y="3886691"/>
              <a:ext cx="85666" cy="85666"/>
            </a:xfrm>
            <a:prstGeom prst="ellipse">
              <a:avLst/>
            </a:prstGeom>
            <a:ln w="222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9" name="椭圆 18"/>
            <p:cNvSpPr/>
            <p:nvPr/>
          </p:nvSpPr>
          <p:spPr>
            <a:xfrm>
              <a:off x="7321118" y="4565045"/>
              <a:ext cx="85666" cy="85666"/>
            </a:xfrm>
            <a:prstGeom prst="ellipse">
              <a:avLst/>
            </a:prstGeom>
            <a:ln w="222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grpSp>
        <p:nvGrpSpPr>
          <p:cNvPr id="21" name="组合 20"/>
          <p:cNvGrpSpPr/>
          <p:nvPr/>
        </p:nvGrpSpPr>
        <p:grpSpPr>
          <a:xfrm flipH="1">
            <a:off x="4571455" y="1345126"/>
            <a:ext cx="3267840" cy="3215868"/>
            <a:chOff x="4652010" y="2485534"/>
            <a:chExt cx="2934653" cy="2887980"/>
          </a:xfrm>
        </p:grpSpPr>
        <p:sp>
          <p:nvSpPr>
            <p:cNvPr id="22" name="Oval 1+"/>
            <p:cNvSpPr/>
            <p:nvPr/>
          </p:nvSpPr>
          <p:spPr>
            <a:xfrm>
              <a:off x="4652010" y="2485534"/>
              <a:ext cx="2887980" cy="2887980"/>
            </a:xfrm>
            <a:prstGeom prst="arc">
              <a:avLst>
                <a:gd name="adj1" fmla="val 17602673"/>
                <a:gd name="adj2" fmla="val 4429075"/>
              </a:avLst>
            </a:prstGeom>
            <a:noFill/>
            <a:ln w="635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3" name="椭圆 22"/>
            <p:cNvSpPr/>
            <p:nvPr/>
          </p:nvSpPr>
          <p:spPr>
            <a:xfrm>
              <a:off x="7321118" y="3207732"/>
              <a:ext cx="85666" cy="85666"/>
            </a:xfrm>
            <a:prstGeom prst="ellipse">
              <a:avLst/>
            </a:prstGeom>
            <a:ln w="222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4" name="椭圆 23"/>
            <p:cNvSpPr/>
            <p:nvPr/>
          </p:nvSpPr>
          <p:spPr>
            <a:xfrm>
              <a:off x="7500997" y="3886691"/>
              <a:ext cx="85666" cy="85666"/>
            </a:xfrm>
            <a:prstGeom prst="ellipse">
              <a:avLst/>
            </a:prstGeom>
            <a:ln w="222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5" name="椭圆 24"/>
            <p:cNvSpPr/>
            <p:nvPr/>
          </p:nvSpPr>
          <p:spPr>
            <a:xfrm>
              <a:off x="7321118" y="4565045"/>
              <a:ext cx="85666" cy="85666"/>
            </a:xfrm>
            <a:prstGeom prst="ellipse">
              <a:avLst/>
            </a:prstGeom>
            <a:ln w="222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sp>
        <p:nvSpPr>
          <p:cNvPr id="30" name="矩形 29"/>
          <p:cNvSpPr/>
          <p:nvPr/>
        </p:nvSpPr>
        <p:spPr>
          <a:xfrm>
            <a:off x="1454371" y="1937697"/>
            <a:ext cx="3104147" cy="443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000"/>
              <a:t>改变生存环境</a:t>
            </a:r>
          </a:p>
        </p:txBody>
      </p:sp>
      <p:sp>
        <p:nvSpPr>
          <p:cNvPr id="31" name="矩形 30"/>
          <p:cNvSpPr/>
          <p:nvPr/>
        </p:nvSpPr>
        <p:spPr>
          <a:xfrm>
            <a:off x="1770847" y="2718527"/>
            <a:ext cx="2692012" cy="443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000"/>
              <a:t>过度捕杀和开发</a:t>
            </a:r>
          </a:p>
        </p:txBody>
      </p:sp>
      <p:sp>
        <p:nvSpPr>
          <p:cNvPr id="32" name="矩形 31"/>
          <p:cNvSpPr/>
          <p:nvPr/>
        </p:nvSpPr>
        <p:spPr>
          <a:xfrm>
            <a:off x="2527788" y="3468478"/>
            <a:ext cx="2030730" cy="443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000"/>
              <a:t>环境污染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607338"/>
            <a:ext cx="12192000" cy="2250662"/>
          </a:xfrm>
          <a:prstGeom prst="rect">
            <a:avLst/>
          </a:prstGeom>
          <a:solidFill>
            <a:schemeClr val="accent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24125" y="5265454"/>
            <a:ext cx="7143750" cy="79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spc="8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在近</a:t>
            </a:r>
            <a:r>
              <a:rPr lang="en-US" altLang="zh-CN" sz="2000" spc="8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40</a:t>
            </a:r>
            <a:r>
              <a:rPr lang="zh-CN" altLang="en-US" sz="2000" spc="8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年里，地球上动物种类灭绝的速度，已达到正常速度的</a:t>
            </a:r>
            <a:r>
              <a:rPr lang="en-US" altLang="zh-CN" sz="2000" spc="8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100~1000</a:t>
            </a:r>
            <a:r>
              <a:rPr lang="zh-CN" altLang="en-US" sz="2000" spc="8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倍，而且灭绝的速度越来越快</a:t>
            </a:r>
          </a:p>
        </p:txBody>
      </p:sp>
      <p:sp>
        <p:nvSpPr>
          <p:cNvPr id="34" name="矩形 83"/>
          <p:cNvSpPr/>
          <p:nvPr/>
        </p:nvSpPr>
        <p:spPr>
          <a:xfrm>
            <a:off x="1847485" y="5462599"/>
            <a:ext cx="45719" cy="427768"/>
          </a:xfrm>
          <a:custGeom>
            <a:avLst/>
            <a:gdLst>
              <a:gd name="connsiteX0" fmla="*/ 0 w 152400"/>
              <a:gd name="connsiteY0" fmla="*/ 0 h 690670"/>
              <a:gd name="connsiteX1" fmla="*/ 152400 w 152400"/>
              <a:gd name="connsiteY1" fmla="*/ 0 h 690670"/>
              <a:gd name="connsiteX2" fmla="*/ 152400 w 152400"/>
              <a:gd name="connsiteY2" fmla="*/ 690670 h 690670"/>
              <a:gd name="connsiteX3" fmla="*/ 0 w 152400"/>
              <a:gd name="connsiteY3" fmla="*/ 690670 h 690670"/>
              <a:gd name="connsiteX4" fmla="*/ 0 w 152400"/>
              <a:gd name="connsiteY4" fmla="*/ 0 h 690670"/>
              <a:gd name="connsiteX0-1" fmla="*/ 0 w 152400"/>
              <a:gd name="connsiteY0-2" fmla="*/ 0 h 690670"/>
              <a:gd name="connsiteX1-3" fmla="*/ 152400 w 152400"/>
              <a:gd name="connsiteY1-4" fmla="*/ 0 h 690670"/>
              <a:gd name="connsiteX2-5" fmla="*/ 152400 w 152400"/>
              <a:gd name="connsiteY2-6" fmla="*/ 337012 h 690670"/>
              <a:gd name="connsiteX3-7" fmla="*/ 152400 w 152400"/>
              <a:gd name="connsiteY3-8" fmla="*/ 690670 h 690670"/>
              <a:gd name="connsiteX4-9" fmla="*/ 0 w 152400"/>
              <a:gd name="connsiteY4-10" fmla="*/ 690670 h 690670"/>
              <a:gd name="connsiteX5" fmla="*/ 0 w 152400"/>
              <a:gd name="connsiteY5" fmla="*/ 0 h 690670"/>
              <a:gd name="connsiteX0-11" fmla="*/ 152400 w 243840"/>
              <a:gd name="connsiteY0-12" fmla="*/ 337012 h 690670"/>
              <a:gd name="connsiteX1-13" fmla="*/ 152400 w 243840"/>
              <a:gd name="connsiteY1-14" fmla="*/ 690670 h 690670"/>
              <a:gd name="connsiteX2-15" fmla="*/ 0 w 243840"/>
              <a:gd name="connsiteY2-16" fmla="*/ 690670 h 690670"/>
              <a:gd name="connsiteX3-17" fmla="*/ 0 w 243840"/>
              <a:gd name="connsiteY3-18" fmla="*/ 0 h 690670"/>
              <a:gd name="connsiteX4-19" fmla="*/ 152400 w 243840"/>
              <a:gd name="connsiteY4-20" fmla="*/ 0 h 690670"/>
              <a:gd name="connsiteX5-21" fmla="*/ 243840 w 243840"/>
              <a:gd name="connsiteY5-22" fmla="*/ 428452 h 690670"/>
              <a:gd name="connsiteX0-23" fmla="*/ 152400 w 152400"/>
              <a:gd name="connsiteY0-24" fmla="*/ 337012 h 690670"/>
              <a:gd name="connsiteX1-25" fmla="*/ 152400 w 152400"/>
              <a:gd name="connsiteY1-26" fmla="*/ 690670 h 690670"/>
              <a:gd name="connsiteX2-27" fmla="*/ 0 w 152400"/>
              <a:gd name="connsiteY2-28" fmla="*/ 690670 h 690670"/>
              <a:gd name="connsiteX3-29" fmla="*/ 0 w 152400"/>
              <a:gd name="connsiteY3-30" fmla="*/ 0 h 690670"/>
              <a:gd name="connsiteX4-31" fmla="*/ 152400 w 152400"/>
              <a:gd name="connsiteY4-32" fmla="*/ 0 h 690670"/>
              <a:gd name="connsiteX0-33" fmla="*/ 152400 w 152400"/>
              <a:gd name="connsiteY0-34" fmla="*/ 690670 h 690670"/>
              <a:gd name="connsiteX1-35" fmla="*/ 0 w 152400"/>
              <a:gd name="connsiteY1-36" fmla="*/ 690670 h 690670"/>
              <a:gd name="connsiteX2-37" fmla="*/ 0 w 152400"/>
              <a:gd name="connsiteY2-38" fmla="*/ 0 h 690670"/>
              <a:gd name="connsiteX3-39" fmla="*/ 152400 w 152400"/>
              <a:gd name="connsiteY3-40" fmla="*/ 0 h 6906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2400" h="690670">
                <a:moveTo>
                  <a:pt x="152400" y="690670"/>
                </a:moveTo>
                <a:lnTo>
                  <a:pt x="0" y="690670"/>
                </a:ln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5" name="矩形 83"/>
          <p:cNvSpPr/>
          <p:nvPr/>
        </p:nvSpPr>
        <p:spPr>
          <a:xfrm flipH="1">
            <a:off x="10298796" y="5462599"/>
            <a:ext cx="45719" cy="427768"/>
          </a:xfrm>
          <a:custGeom>
            <a:avLst/>
            <a:gdLst>
              <a:gd name="connsiteX0" fmla="*/ 0 w 152400"/>
              <a:gd name="connsiteY0" fmla="*/ 0 h 690670"/>
              <a:gd name="connsiteX1" fmla="*/ 152400 w 152400"/>
              <a:gd name="connsiteY1" fmla="*/ 0 h 690670"/>
              <a:gd name="connsiteX2" fmla="*/ 152400 w 152400"/>
              <a:gd name="connsiteY2" fmla="*/ 690670 h 690670"/>
              <a:gd name="connsiteX3" fmla="*/ 0 w 152400"/>
              <a:gd name="connsiteY3" fmla="*/ 690670 h 690670"/>
              <a:gd name="connsiteX4" fmla="*/ 0 w 152400"/>
              <a:gd name="connsiteY4" fmla="*/ 0 h 690670"/>
              <a:gd name="connsiteX0-1" fmla="*/ 0 w 152400"/>
              <a:gd name="connsiteY0-2" fmla="*/ 0 h 690670"/>
              <a:gd name="connsiteX1-3" fmla="*/ 152400 w 152400"/>
              <a:gd name="connsiteY1-4" fmla="*/ 0 h 690670"/>
              <a:gd name="connsiteX2-5" fmla="*/ 152400 w 152400"/>
              <a:gd name="connsiteY2-6" fmla="*/ 337012 h 690670"/>
              <a:gd name="connsiteX3-7" fmla="*/ 152400 w 152400"/>
              <a:gd name="connsiteY3-8" fmla="*/ 690670 h 690670"/>
              <a:gd name="connsiteX4-9" fmla="*/ 0 w 152400"/>
              <a:gd name="connsiteY4-10" fmla="*/ 690670 h 690670"/>
              <a:gd name="connsiteX5" fmla="*/ 0 w 152400"/>
              <a:gd name="connsiteY5" fmla="*/ 0 h 690670"/>
              <a:gd name="connsiteX0-11" fmla="*/ 152400 w 243840"/>
              <a:gd name="connsiteY0-12" fmla="*/ 337012 h 690670"/>
              <a:gd name="connsiteX1-13" fmla="*/ 152400 w 243840"/>
              <a:gd name="connsiteY1-14" fmla="*/ 690670 h 690670"/>
              <a:gd name="connsiteX2-15" fmla="*/ 0 w 243840"/>
              <a:gd name="connsiteY2-16" fmla="*/ 690670 h 690670"/>
              <a:gd name="connsiteX3-17" fmla="*/ 0 w 243840"/>
              <a:gd name="connsiteY3-18" fmla="*/ 0 h 690670"/>
              <a:gd name="connsiteX4-19" fmla="*/ 152400 w 243840"/>
              <a:gd name="connsiteY4-20" fmla="*/ 0 h 690670"/>
              <a:gd name="connsiteX5-21" fmla="*/ 243840 w 243840"/>
              <a:gd name="connsiteY5-22" fmla="*/ 428452 h 690670"/>
              <a:gd name="connsiteX0-23" fmla="*/ 152400 w 152400"/>
              <a:gd name="connsiteY0-24" fmla="*/ 337012 h 690670"/>
              <a:gd name="connsiteX1-25" fmla="*/ 152400 w 152400"/>
              <a:gd name="connsiteY1-26" fmla="*/ 690670 h 690670"/>
              <a:gd name="connsiteX2-27" fmla="*/ 0 w 152400"/>
              <a:gd name="connsiteY2-28" fmla="*/ 690670 h 690670"/>
              <a:gd name="connsiteX3-29" fmla="*/ 0 w 152400"/>
              <a:gd name="connsiteY3-30" fmla="*/ 0 h 690670"/>
              <a:gd name="connsiteX4-31" fmla="*/ 152400 w 152400"/>
              <a:gd name="connsiteY4-32" fmla="*/ 0 h 690670"/>
              <a:gd name="connsiteX0-33" fmla="*/ 152400 w 152400"/>
              <a:gd name="connsiteY0-34" fmla="*/ 690670 h 690670"/>
              <a:gd name="connsiteX1-35" fmla="*/ 0 w 152400"/>
              <a:gd name="connsiteY1-36" fmla="*/ 690670 h 690670"/>
              <a:gd name="connsiteX2-37" fmla="*/ 0 w 152400"/>
              <a:gd name="connsiteY2-38" fmla="*/ 0 h 690670"/>
              <a:gd name="connsiteX3-39" fmla="*/ 152400 w 152400"/>
              <a:gd name="connsiteY3-40" fmla="*/ 0 h 6906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2400" h="690670">
                <a:moveTo>
                  <a:pt x="152400" y="690670"/>
                </a:moveTo>
                <a:lnTo>
                  <a:pt x="0" y="690670"/>
                </a:ln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6" name="Oval 6++"/>
          <p:cNvSpPr/>
          <p:nvPr/>
        </p:nvSpPr>
        <p:spPr>
          <a:xfrm>
            <a:off x="928212" y="-2535005"/>
            <a:ext cx="10311288" cy="10311288"/>
          </a:xfrm>
          <a:prstGeom prst="ellipse">
            <a:avLst/>
          </a:prstGeom>
          <a:noFill/>
          <a:ln w="9525">
            <a:gradFill flip="none" rotWithShape="1">
              <a:gsLst>
                <a:gs pos="10000">
                  <a:schemeClr val="accent1">
                    <a:alpha val="0"/>
                  </a:schemeClr>
                </a:gs>
                <a:gs pos="55000">
                  <a:schemeClr val="accent1">
                    <a:alpha val="60000"/>
                  </a:schemeClr>
                </a:gs>
                <a:gs pos="45000">
                  <a:schemeClr val="accent1">
                    <a:alpha val="60000"/>
                  </a:schemeClr>
                </a:gs>
                <a:gs pos="90000">
                  <a:schemeClr val="accent1">
                    <a:alpha val="1000"/>
                  </a:schemeClr>
                </a:gs>
              </a:gsLst>
              <a:lin ang="5400000" scaled="1"/>
            </a:gradFill>
            <a:prstDash val="dash"/>
          </a:ln>
          <a:effectLst>
            <a:outerShdw blurRad="127000" dir="2700000" algn="tl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782" tIns="45392" rIns="90782" bIns="45392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pitchFamily="18" charset="-122"/>
            </a:endParaRPr>
          </a:p>
        </p:txBody>
      </p:sp>
      <p:sp>
        <p:nvSpPr>
          <p:cNvPr id="37" name="Oval 6+++"/>
          <p:cNvSpPr/>
          <p:nvPr/>
        </p:nvSpPr>
        <p:spPr>
          <a:xfrm>
            <a:off x="699612" y="-2763605"/>
            <a:ext cx="10768488" cy="10768488"/>
          </a:xfrm>
          <a:prstGeom prst="ellipse">
            <a:avLst/>
          </a:prstGeom>
          <a:noFill/>
          <a:ln w="6350">
            <a:solidFill>
              <a:schemeClr val="accent1">
                <a:alpha val="70000"/>
              </a:schemeClr>
            </a:solidFill>
            <a:prstDash val="solid"/>
          </a:ln>
          <a:effectLst>
            <a:outerShdw blurRad="127000" dir="2700000" algn="tl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782" tIns="45392" rIns="90782" bIns="45392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pitchFamily="18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 flipH="1" flipV="1">
            <a:off x="55164" y="4608205"/>
            <a:ext cx="12081673" cy="25893"/>
          </a:xfrm>
          <a:custGeom>
            <a:avLst/>
            <a:gdLst>
              <a:gd name="connsiteX0" fmla="*/ 12081673 w 12081673"/>
              <a:gd name="connsiteY0" fmla="*/ 55503 h 55503"/>
              <a:gd name="connsiteX1" fmla="*/ 0 w 12081673"/>
              <a:gd name="connsiteY1" fmla="*/ 55503 h 55503"/>
              <a:gd name="connsiteX2" fmla="*/ 6040837 w 12081673"/>
              <a:gd name="connsiteY2" fmla="*/ 1 h 55503"/>
              <a:gd name="connsiteX3" fmla="*/ 12081673 w 12081673"/>
              <a:gd name="connsiteY3" fmla="*/ 55497 h 5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81673" h="55503">
                <a:moveTo>
                  <a:pt x="12081673" y="55503"/>
                </a:moveTo>
                <a:lnTo>
                  <a:pt x="0" y="55503"/>
                </a:lnTo>
                <a:cubicBezTo>
                  <a:pt x="1999872" y="18502"/>
                  <a:pt x="4020354" y="2"/>
                  <a:pt x="6040837" y="1"/>
                </a:cubicBezTo>
                <a:cubicBezTo>
                  <a:pt x="8061319" y="-1"/>
                  <a:pt x="10081801" y="18498"/>
                  <a:pt x="12081673" y="554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endParaRPr lang="zh-CN" altLang="en-US" b="1" spc="8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常用图形-13_矢量"/>
          <p:cNvGrpSpPr/>
          <p:nvPr/>
        </p:nvGrpSpPr>
        <p:grpSpPr>
          <a:xfrm>
            <a:off x="3289300" y="630354"/>
            <a:ext cx="5596890" cy="548640"/>
            <a:chOff x="3289300" y="630354"/>
            <a:chExt cx="5596890" cy="548640"/>
          </a:xfrm>
        </p:grpSpPr>
        <p:sp>
          <p:nvSpPr>
            <p:cNvPr id="56" name="任意多边形: 形状 55"/>
            <p:cNvSpPr/>
            <p:nvPr/>
          </p:nvSpPr>
          <p:spPr>
            <a:xfrm>
              <a:off x="3289300" y="644070"/>
              <a:ext cx="667512" cy="534924"/>
            </a:xfrm>
            <a:custGeom>
              <a:avLst/>
              <a:gdLst/>
              <a:ahLst/>
              <a:cxnLst/>
              <a:rect l="l" t="t" r="r" b="b"/>
              <a:pathLst>
                <a:path w="667512" h="534924">
                  <a:moveTo>
                    <a:pt x="459486" y="353568"/>
                  </a:moveTo>
                  <a:lnTo>
                    <a:pt x="571500" y="353568"/>
                  </a:lnTo>
                  <a:lnTo>
                    <a:pt x="549402" y="455676"/>
                  </a:lnTo>
                  <a:lnTo>
                    <a:pt x="605790" y="455676"/>
                  </a:lnTo>
                  <a:lnTo>
                    <a:pt x="636270" y="428244"/>
                  </a:lnTo>
                  <a:lnTo>
                    <a:pt x="621792" y="534924"/>
                  </a:lnTo>
                  <a:lnTo>
                    <a:pt x="419100" y="534924"/>
                  </a:lnTo>
                  <a:close/>
                  <a:moveTo>
                    <a:pt x="426720" y="102108"/>
                  </a:moveTo>
                  <a:lnTo>
                    <a:pt x="537972" y="102108"/>
                  </a:lnTo>
                  <a:lnTo>
                    <a:pt x="361188" y="534924"/>
                  </a:lnTo>
                  <a:lnTo>
                    <a:pt x="249936" y="534924"/>
                  </a:lnTo>
                  <a:close/>
                  <a:moveTo>
                    <a:pt x="312420" y="762"/>
                  </a:moveTo>
                  <a:lnTo>
                    <a:pt x="667512" y="762"/>
                  </a:lnTo>
                  <a:lnTo>
                    <a:pt x="621030" y="333756"/>
                  </a:lnTo>
                  <a:lnTo>
                    <a:pt x="512064" y="333756"/>
                  </a:lnTo>
                  <a:lnTo>
                    <a:pt x="549402" y="65532"/>
                  </a:lnTo>
                  <a:lnTo>
                    <a:pt x="411480" y="65532"/>
                  </a:lnTo>
                  <a:lnTo>
                    <a:pt x="404622" y="115824"/>
                  </a:lnTo>
                  <a:lnTo>
                    <a:pt x="316230" y="333756"/>
                  </a:lnTo>
                  <a:lnTo>
                    <a:pt x="265938" y="333756"/>
                  </a:lnTo>
                  <a:close/>
                  <a:moveTo>
                    <a:pt x="70866" y="0"/>
                  </a:moveTo>
                  <a:lnTo>
                    <a:pt x="290322" y="0"/>
                  </a:lnTo>
                  <a:lnTo>
                    <a:pt x="281178" y="69342"/>
                  </a:lnTo>
                  <a:lnTo>
                    <a:pt x="230886" y="69342"/>
                  </a:lnTo>
                  <a:lnTo>
                    <a:pt x="212598" y="197358"/>
                  </a:lnTo>
                  <a:lnTo>
                    <a:pt x="257556" y="197358"/>
                  </a:lnTo>
                  <a:lnTo>
                    <a:pt x="246888" y="274320"/>
                  </a:lnTo>
                  <a:lnTo>
                    <a:pt x="201930" y="274320"/>
                  </a:lnTo>
                  <a:lnTo>
                    <a:pt x="182118" y="413766"/>
                  </a:lnTo>
                  <a:lnTo>
                    <a:pt x="241554" y="402336"/>
                  </a:lnTo>
                  <a:lnTo>
                    <a:pt x="231648" y="476250"/>
                  </a:lnTo>
                  <a:lnTo>
                    <a:pt x="0" y="518706"/>
                  </a:lnTo>
                  <a:lnTo>
                    <a:pt x="0" y="480705"/>
                  </a:lnTo>
                  <a:lnTo>
                    <a:pt x="4572" y="447294"/>
                  </a:lnTo>
                  <a:lnTo>
                    <a:pt x="58674" y="437388"/>
                  </a:lnTo>
                  <a:lnTo>
                    <a:pt x="81534" y="274320"/>
                  </a:lnTo>
                  <a:lnTo>
                    <a:pt x="30480" y="274320"/>
                  </a:lnTo>
                  <a:lnTo>
                    <a:pt x="41148" y="197358"/>
                  </a:lnTo>
                  <a:lnTo>
                    <a:pt x="92964" y="197358"/>
                  </a:lnTo>
                  <a:lnTo>
                    <a:pt x="111252" y="69342"/>
                  </a:lnTo>
                  <a:lnTo>
                    <a:pt x="61722" y="69342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0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5" name="任意多边形: 形状 54"/>
            <p:cNvSpPr/>
            <p:nvPr/>
          </p:nvSpPr>
          <p:spPr>
            <a:xfrm>
              <a:off x="4006342" y="630354"/>
              <a:ext cx="686372" cy="548640"/>
            </a:xfrm>
            <a:custGeom>
              <a:avLst/>
              <a:gdLst/>
              <a:ahLst/>
              <a:cxnLst/>
              <a:rect l="l" t="t" r="r" b="b"/>
              <a:pathLst>
                <a:path w="686372" h="548640">
                  <a:moveTo>
                    <a:pt x="686372" y="384957"/>
                  </a:moveTo>
                  <a:lnTo>
                    <a:pt x="686372" y="419294"/>
                  </a:lnTo>
                  <a:lnTo>
                    <a:pt x="681228" y="419862"/>
                  </a:lnTo>
                  <a:close/>
                  <a:moveTo>
                    <a:pt x="493014" y="28956"/>
                  </a:moveTo>
                  <a:lnTo>
                    <a:pt x="608838" y="28956"/>
                  </a:lnTo>
                  <a:lnTo>
                    <a:pt x="612648" y="108966"/>
                  </a:lnTo>
                  <a:lnTo>
                    <a:pt x="496824" y="108966"/>
                  </a:lnTo>
                  <a:close/>
                  <a:moveTo>
                    <a:pt x="287274" y="0"/>
                  </a:moveTo>
                  <a:lnTo>
                    <a:pt x="454152" y="0"/>
                  </a:lnTo>
                  <a:lnTo>
                    <a:pt x="468630" y="147828"/>
                  </a:lnTo>
                  <a:lnTo>
                    <a:pt x="638556" y="130302"/>
                  </a:lnTo>
                  <a:lnTo>
                    <a:pt x="627888" y="202692"/>
                  </a:lnTo>
                  <a:lnTo>
                    <a:pt x="476250" y="218694"/>
                  </a:lnTo>
                  <a:lnTo>
                    <a:pt x="499872" y="448818"/>
                  </a:lnTo>
                  <a:lnTo>
                    <a:pt x="579120" y="448818"/>
                  </a:lnTo>
                  <a:lnTo>
                    <a:pt x="611886" y="419862"/>
                  </a:lnTo>
                  <a:lnTo>
                    <a:pt x="595884" y="535686"/>
                  </a:lnTo>
                  <a:lnTo>
                    <a:pt x="364236" y="535686"/>
                  </a:lnTo>
                  <a:lnTo>
                    <a:pt x="332232" y="233172"/>
                  </a:lnTo>
                  <a:lnTo>
                    <a:pt x="201930" y="246126"/>
                  </a:lnTo>
                  <a:lnTo>
                    <a:pt x="212598" y="173736"/>
                  </a:lnTo>
                  <a:lnTo>
                    <a:pt x="325374" y="162306"/>
                  </a:lnTo>
                  <a:lnTo>
                    <a:pt x="311658" y="28956"/>
                  </a:lnTo>
                  <a:close/>
                  <a:moveTo>
                    <a:pt x="215646" y="0"/>
                  </a:moveTo>
                  <a:lnTo>
                    <a:pt x="203454" y="86868"/>
                  </a:lnTo>
                  <a:lnTo>
                    <a:pt x="137922" y="548640"/>
                  </a:lnTo>
                  <a:lnTo>
                    <a:pt x="0" y="548640"/>
                  </a:lnTo>
                  <a:lnTo>
                    <a:pt x="61722" y="115062"/>
                  </a:lnTo>
                  <a:lnTo>
                    <a:pt x="16764" y="123444"/>
                  </a:lnTo>
                  <a:lnTo>
                    <a:pt x="28956" y="36576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0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4692651" y="630354"/>
              <a:ext cx="701739" cy="548640"/>
            </a:xfrm>
            <a:custGeom>
              <a:avLst/>
              <a:gdLst/>
              <a:ahLst/>
              <a:cxnLst/>
              <a:rect l="l" t="t" r="r" b="b"/>
              <a:pathLst>
                <a:path w="701739" h="548640">
                  <a:moveTo>
                    <a:pt x="701739" y="485233"/>
                  </a:moveTo>
                  <a:lnTo>
                    <a:pt x="701739" y="521208"/>
                  </a:lnTo>
                  <a:lnTo>
                    <a:pt x="695198" y="521208"/>
                  </a:lnTo>
                  <a:close/>
                  <a:moveTo>
                    <a:pt x="329438" y="0"/>
                  </a:moveTo>
                  <a:lnTo>
                    <a:pt x="459740" y="0"/>
                  </a:lnTo>
                  <a:lnTo>
                    <a:pt x="435356" y="72390"/>
                  </a:lnTo>
                  <a:lnTo>
                    <a:pt x="680720" y="72390"/>
                  </a:lnTo>
                  <a:lnTo>
                    <a:pt x="621284" y="498348"/>
                  </a:lnTo>
                  <a:cubicBezTo>
                    <a:pt x="618744" y="513080"/>
                    <a:pt x="612140" y="522986"/>
                    <a:pt x="601472" y="528066"/>
                  </a:cubicBezTo>
                  <a:cubicBezTo>
                    <a:pt x="590804" y="533146"/>
                    <a:pt x="578358" y="535686"/>
                    <a:pt x="564134" y="535686"/>
                  </a:cubicBezTo>
                  <a:lnTo>
                    <a:pt x="471170" y="535686"/>
                  </a:lnTo>
                  <a:lnTo>
                    <a:pt x="503936" y="506730"/>
                  </a:lnTo>
                  <a:lnTo>
                    <a:pt x="554990" y="144780"/>
                  </a:lnTo>
                  <a:lnTo>
                    <a:pt x="545084" y="144780"/>
                  </a:lnTo>
                  <a:lnTo>
                    <a:pt x="435356" y="535686"/>
                  </a:lnTo>
                  <a:lnTo>
                    <a:pt x="348488" y="535686"/>
                  </a:lnTo>
                  <a:lnTo>
                    <a:pt x="458216" y="144780"/>
                  </a:lnTo>
                  <a:lnTo>
                    <a:pt x="436880" y="144780"/>
                  </a:lnTo>
                  <a:lnTo>
                    <a:pt x="326390" y="535686"/>
                  </a:lnTo>
                  <a:lnTo>
                    <a:pt x="239522" y="535686"/>
                  </a:lnTo>
                  <a:lnTo>
                    <a:pt x="337820" y="188214"/>
                  </a:lnTo>
                  <a:lnTo>
                    <a:pt x="288290" y="188214"/>
                  </a:lnTo>
                  <a:lnTo>
                    <a:pt x="344678" y="18288"/>
                  </a:lnTo>
                  <a:close/>
                  <a:moveTo>
                    <a:pt x="184658" y="0"/>
                  </a:moveTo>
                  <a:lnTo>
                    <a:pt x="286004" y="0"/>
                  </a:lnTo>
                  <a:lnTo>
                    <a:pt x="269240" y="115824"/>
                  </a:lnTo>
                  <a:lnTo>
                    <a:pt x="283718" y="115824"/>
                  </a:lnTo>
                  <a:lnTo>
                    <a:pt x="273812" y="188214"/>
                  </a:lnTo>
                  <a:lnTo>
                    <a:pt x="259334" y="188214"/>
                  </a:lnTo>
                  <a:lnTo>
                    <a:pt x="240284" y="321564"/>
                  </a:lnTo>
                  <a:lnTo>
                    <a:pt x="270002" y="318516"/>
                  </a:lnTo>
                  <a:lnTo>
                    <a:pt x="260096" y="390906"/>
                  </a:lnTo>
                  <a:lnTo>
                    <a:pt x="229616" y="394716"/>
                  </a:lnTo>
                  <a:lnTo>
                    <a:pt x="208280" y="548640"/>
                  </a:lnTo>
                  <a:lnTo>
                    <a:pt x="92456" y="548640"/>
                  </a:lnTo>
                  <a:lnTo>
                    <a:pt x="112268" y="406908"/>
                  </a:lnTo>
                  <a:lnTo>
                    <a:pt x="0" y="419301"/>
                  </a:lnTo>
                  <a:lnTo>
                    <a:pt x="0" y="385391"/>
                  </a:lnTo>
                  <a:lnTo>
                    <a:pt x="5588" y="347472"/>
                  </a:lnTo>
                  <a:lnTo>
                    <a:pt x="122936" y="334518"/>
                  </a:lnTo>
                  <a:lnTo>
                    <a:pt x="143510" y="188214"/>
                  </a:lnTo>
                  <a:lnTo>
                    <a:pt x="121412" y="188214"/>
                  </a:lnTo>
                  <a:lnTo>
                    <a:pt x="104648" y="260604"/>
                  </a:lnTo>
                  <a:lnTo>
                    <a:pt x="17780" y="260604"/>
                  </a:lnTo>
                  <a:lnTo>
                    <a:pt x="65024" y="63246"/>
                  </a:lnTo>
                  <a:lnTo>
                    <a:pt x="48260" y="43434"/>
                  </a:lnTo>
                  <a:lnTo>
                    <a:pt x="156464" y="43434"/>
                  </a:lnTo>
                  <a:lnTo>
                    <a:pt x="138938" y="115824"/>
                  </a:lnTo>
                  <a:lnTo>
                    <a:pt x="167894" y="115824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0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3" name="任意多边形: 形状 52"/>
            <p:cNvSpPr/>
            <p:nvPr/>
          </p:nvSpPr>
          <p:spPr>
            <a:xfrm>
              <a:off x="5394326" y="631878"/>
              <a:ext cx="701739" cy="547116"/>
            </a:xfrm>
            <a:custGeom>
              <a:avLst/>
              <a:gdLst/>
              <a:ahLst/>
              <a:cxnLst/>
              <a:rect l="l" t="t" r="r" b="b"/>
              <a:pathLst>
                <a:path w="701739" h="547116">
                  <a:moveTo>
                    <a:pt x="701739" y="536506"/>
                  </a:moveTo>
                  <a:lnTo>
                    <a:pt x="701739" y="547116"/>
                  </a:lnTo>
                  <a:lnTo>
                    <a:pt x="692277" y="547116"/>
                  </a:lnTo>
                  <a:close/>
                  <a:moveTo>
                    <a:pt x="225933" y="251460"/>
                  </a:moveTo>
                  <a:lnTo>
                    <a:pt x="294513" y="251460"/>
                  </a:lnTo>
                  <a:lnTo>
                    <a:pt x="268605" y="519684"/>
                  </a:lnTo>
                  <a:lnTo>
                    <a:pt x="200025" y="519684"/>
                  </a:lnTo>
                  <a:close/>
                  <a:moveTo>
                    <a:pt x="42291" y="251460"/>
                  </a:moveTo>
                  <a:lnTo>
                    <a:pt x="110871" y="251460"/>
                  </a:lnTo>
                  <a:lnTo>
                    <a:pt x="62103" y="519684"/>
                  </a:lnTo>
                  <a:lnTo>
                    <a:pt x="0" y="519684"/>
                  </a:lnTo>
                  <a:lnTo>
                    <a:pt x="0" y="484061"/>
                  </a:lnTo>
                  <a:close/>
                  <a:moveTo>
                    <a:pt x="557403" y="160020"/>
                  </a:moveTo>
                  <a:lnTo>
                    <a:pt x="536067" y="314706"/>
                  </a:lnTo>
                  <a:lnTo>
                    <a:pt x="567309" y="314706"/>
                  </a:lnTo>
                  <a:lnTo>
                    <a:pt x="589407" y="160020"/>
                  </a:lnTo>
                  <a:close/>
                  <a:moveTo>
                    <a:pt x="421767" y="160020"/>
                  </a:moveTo>
                  <a:lnTo>
                    <a:pt x="399669" y="314706"/>
                  </a:lnTo>
                  <a:lnTo>
                    <a:pt x="431673" y="314706"/>
                  </a:lnTo>
                  <a:lnTo>
                    <a:pt x="453771" y="160020"/>
                  </a:lnTo>
                  <a:close/>
                  <a:moveTo>
                    <a:pt x="329565" y="5334"/>
                  </a:moveTo>
                  <a:lnTo>
                    <a:pt x="318135" y="83058"/>
                  </a:lnTo>
                  <a:lnTo>
                    <a:pt x="241173" y="89916"/>
                  </a:lnTo>
                  <a:lnTo>
                    <a:pt x="232791" y="152400"/>
                  </a:lnTo>
                  <a:lnTo>
                    <a:pt x="319659" y="152400"/>
                  </a:lnTo>
                  <a:lnTo>
                    <a:pt x="308991" y="230124"/>
                  </a:lnTo>
                  <a:lnTo>
                    <a:pt x="221361" y="230124"/>
                  </a:lnTo>
                  <a:lnTo>
                    <a:pt x="177165" y="547116"/>
                  </a:lnTo>
                  <a:lnTo>
                    <a:pt x="75819" y="547116"/>
                  </a:lnTo>
                  <a:lnTo>
                    <a:pt x="120015" y="230124"/>
                  </a:lnTo>
                  <a:lnTo>
                    <a:pt x="33909" y="230124"/>
                  </a:lnTo>
                  <a:lnTo>
                    <a:pt x="44577" y="152400"/>
                  </a:lnTo>
                  <a:lnTo>
                    <a:pt x="131445" y="152400"/>
                  </a:lnTo>
                  <a:lnTo>
                    <a:pt x="139065" y="98298"/>
                  </a:lnTo>
                  <a:lnTo>
                    <a:pt x="56769" y="105156"/>
                  </a:lnTo>
                  <a:lnTo>
                    <a:pt x="67437" y="27432"/>
                  </a:lnTo>
                  <a:close/>
                  <a:moveTo>
                    <a:pt x="453771" y="0"/>
                  </a:moveTo>
                  <a:lnTo>
                    <a:pt x="580263" y="0"/>
                  </a:lnTo>
                  <a:lnTo>
                    <a:pt x="567309" y="89916"/>
                  </a:lnTo>
                  <a:lnTo>
                    <a:pt x="687705" y="89916"/>
                  </a:lnTo>
                  <a:lnTo>
                    <a:pt x="645795" y="386334"/>
                  </a:lnTo>
                  <a:lnTo>
                    <a:pt x="525399" y="386334"/>
                  </a:lnTo>
                  <a:lnTo>
                    <a:pt x="503301" y="546354"/>
                  </a:lnTo>
                  <a:lnTo>
                    <a:pt x="399669" y="546354"/>
                  </a:lnTo>
                  <a:lnTo>
                    <a:pt x="421767" y="386334"/>
                  </a:lnTo>
                  <a:lnTo>
                    <a:pt x="300609" y="386334"/>
                  </a:lnTo>
                  <a:lnTo>
                    <a:pt x="342519" y="89916"/>
                  </a:lnTo>
                  <a:lnTo>
                    <a:pt x="463677" y="89916"/>
                  </a:lnTo>
                  <a:lnTo>
                    <a:pt x="472059" y="28956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0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6096000" y="647118"/>
              <a:ext cx="698500" cy="531876"/>
            </a:xfrm>
            <a:custGeom>
              <a:avLst/>
              <a:gdLst/>
              <a:ahLst/>
              <a:cxnLst/>
              <a:rect l="l" t="t" r="r" b="b"/>
              <a:pathLst>
                <a:path w="698500" h="531876">
                  <a:moveTo>
                    <a:pt x="53848" y="112014"/>
                  </a:moveTo>
                  <a:lnTo>
                    <a:pt x="191770" y="112014"/>
                  </a:lnTo>
                  <a:lnTo>
                    <a:pt x="194056" y="282702"/>
                  </a:lnTo>
                  <a:lnTo>
                    <a:pt x="70612" y="282702"/>
                  </a:lnTo>
                  <a:lnTo>
                    <a:pt x="70612" y="144018"/>
                  </a:lnTo>
                  <a:close/>
                  <a:moveTo>
                    <a:pt x="514096" y="110490"/>
                  </a:moveTo>
                  <a:lnTo>
                    <a:pt x="666496" y="110490"/>
                  </a:lnTo>
                  <a:lnTo>
                    <a:pt x="599440" y="282702"/>
                  </a:lnTo>
                  <a:lnTo>
                    <a:pt x="470662" y="282702"/>
                  </a:lnTo>
                  <a:lnTo>
                    <a:pt x="530098" y="137922"/>
                  </a:lnTo>
                  <a:close/>
                  <a:moveTo>
                    <a:pt x="64516" y="0"/>
                  </a:moveTo>
                  <a:lnTo>
                    <a:pt x="698500" y="0"/>
                  </a:lnTo>
                  <a:lnTo>
                    <a:pt x="687832" y="77724"/>
                  </a:lnTo>
                  <a:lnTo>
                    <a:pt x="434848" y="77724"/>
                  </a:lnTo>
                  <a:lnTo>
                    <a:pt x="415036" y="215646"/>
                  </a:lnTo>
                  <a:lnTo>
                    <a:pt x="625348" y="531876"/>
                  </a:lnTo>
                  <a:lnTo>
                    <a:pt x="464566" y="531876"/>
                  </a:lnTo>
                  <a:lnTo>
                    <a:pt x="333502" y="326898"/>
                  </a:lnTo>
                  <a:lnTo>
                    <a:pt x="152146" y="531876"/>
                  </a:lnTo>
                  <a:lnTo>
                    <a:pt x="0" y="531876"/>
                  </a:lnTo>
                  <a:lnTo>
                    <a:pt x="0" y="521338"/>
                  </a:lnTo>
                  <a:lnTo>
                    <a:pt x="273304" y="214884"/>
                  </a:lnTo>
                  <a:lnTo>
                    <a:pt x="292354" y="77724"/>
                  </a:lnTo>
                  <a:lnTo>
                    <a:pt x="53848" y="77724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0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6814312" y="631116"/>
              <a:ext cx="660654" cy="533400"/>
            </a:xfrm>
            <a:custGeom>
              <a:avLst/>
              <a:gdLst/>
              <a:ahLst/>
              <a:cxnLst/>
              <a:rect l="l" t="t" r="r" b="b"/>
              <a:pathLst>
                <a:path w="660654" h="533400">
                  <a:moveTo>
                    <a:pt x="213360" y="447294"/>
                  </a:moveTo>
                  <a:lnTo>
                    <a:pt x="202692" y="519684"/>
                  </a:lnTo>
                  <a:lnTo>
                    <a:pt x="0" y="533400"/>
                  </a:lnTo>
                  <a:lnTo>
                    <a:pt x="9906" y="461010"/>
                  </a:lnTo>
                  <a:close/>
                  <a:moveTo>
                    <a:pt x="505206" y="228600"/>
                  </a:moveTo>
                  <a:lnTo>
                    <a:pt x="494538" y="302514"/>
                  </a:lnTo>
                  <a:lnTo>
                    <a:pt x="536448" y="302514"/>
                  </a:lnTo>
                  <a:lnTo>
                    <a:pt x="547116" y="228600"/>
                  </a:lnTo>
                  <a:close/>
                  <a:moveTo>
                    <a:pt x="374142" y="228600"/>
                  </a:moveTo>
                  <a:lnTo>
                    <a:pt x="363474" y="302514"/>
                  </a:lnTo>
                  <a:lnTo>
                    <a:pt x="408432" y="302514"/>
                  </a:lnTo>
                  <a:lnTo>
                    <a:pt x="419100" y="228600"/>
                  </a:lnTo>
                  <a:close/>
                  <a:moveTo>
                    <a:pt x="344424" y="762"/>
                  </a:moveTo>
                  <a:lnTo>
                    <a:pt x="493776" y="762"/>
                  </a:lnTo>
                  <a:lnTo>
                    <a:pt x="471678" y="35052"/>
                  </a:lnTo>
                  <a:lnTo>
                    <a:pt x="648462" y="35052"/>
                  </a:lnTo>
                  <a:lnTo>
                    <a:pt x="638556" y="105156"/>
                  </a:lnTo>
                  <a:lnTo>
                    <a:pt x="607314" y="158496"/>
                  </a:lnTo>
                  <a:lnTo>
                    <a:pt x="660654" y="158496"/>
                  </a:lnTo>
                  <a:lnTo>
                    <a:pt x="630174" y="374904"/>
                  </a:lnTo>
                  <a:lnTo>
                    <a:pt x="353568" y="374904"/>
                  </a:lnTo>
                  <a:lnTo>
                    <a:pt x="341376" y="460248"/>
                  </a:lnTo>
                  <a:lnTo>
                    <a:pt x="595122" y="460248"/>
                  </a:lnTo>
                  <a:lnTo>
                    <a:pt x="636270" y="429006"/>
                  </a:lnTo>
                  <a:lnTo>
                    <a:pt x="621792" y="532638"/>
                  </a:lnTo>
                  <a:lnTo>
                    <a:pt x="230886" y="532638"/>
                  </a:lnTo>
                  <a:lnTo>
                    <a:pt x="283464" y="159258"/>
                  </a:lnTo>
                  <a:lnTo>
                    <a:pt x="297180" y="159258"/>
                  </a:lnTo>
                  <a:lnTo>
                    <a:pt x="297180" y="158496"/>
                  </a:lnTo>
                  <a:lnTo>
                    <a:pt x="486918" y="158496"/>
                  </a:lnTo>
                  <a:lnTo>
                    <a:pt x="521208" y="100584"/>
                  </a:lnTo>
                  <a:lnTo>
                    <a:pt x="430530" y="100584"/>
                  </a:lnTo>
                  <a:lnTo>
                    <a:pt x="403098" y="144018"/>
                  </a:lnTo>
                  <a:lnTo>
                    <a:pt x="287274" y="144018"/>
                  </a:lnTo>
                  <a:lnTo>
                    <a:pt x="360426" y="25908"/>
                  </a:lnTo>
                  <a:close/>
                  <a:moveTo>
                    <a:pt x="131826" y="0"/>
                  </a:moveTo>
                  <a:lnTo>
                    <a:pt x="289560" y="0"/>
                  </a:lnTo>
                  <a:lnTo>
                    <a:pt x="179070" y="172212"/>
                  </a:lnTo>
                  <a:lnTo>
                    <a:pt x="251460" y="172212"/>
                  </a:lnTo>
                  <a:lnTo>
                    <a:pt x="147066" y="303276"/>
                  </a:lnTo>
                  <a:lnTo>
                    <a:pt x="234696" y="303276"/>
                  </a:lnTo>
                  <a:lnTo>
                    <a:pt x="224790" y="375666"/>
                  </a:lnTo>
                  <a:lnTo>
                    <a:pt x="22098" y="375666"/>
                  </a:lnTo>
                  <a:lnTo>
                    <a:pt x="32004" y="303276"/>
                  </a:lnTo>
                  <a:lnTo>
                    <a:pt x="90678" y="244602"/>
                  </a:lnTo>
                  <a:lnTo>
                    <a:pt x="40386" y="244602"/>
                  </a:lnTo>
                  <a:lnTo>
                    <a:pt x="50292" y="172212"/>
                  </a:lnTo>
                  <a:lnTo>
                    <a:pt x="148590" y="17526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0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50" name="任意多边形: 形状 49"/>
            <p:cNvSpPr/>
            <p:nvPr/>
          </p:nvSpPr>
          <p:spPr>
            <a:xfrm>
              <a:off x="7523734" y="644832"/>
              <a:ext cx="652272" cy="521208"/>
            </a:xfrm>
            <a:custGeom>
              <a:avLst/>
              <a:gdLst/>
              <a:ahLst/>
              <a:cxnLst/>
              <a:rect l="l" t="t" r="r" b="b"/>
              <a:pathLst>
                <a:path w="652272" h="521208">
                  <a:moveTo>
                    <a:pt x="313182" y="94488"/>
                  </a:moveTo>
                  <a:lnTo>
                    <a:pt x="422148" y="94488"/>
                  </a:lnTo>
                  <a:lnTo>
                    <a:pt x="381000" y="173736"/>
                  </a:lnTo>
                  <a:lnTo>
                    <a:pt x="490728" y="173736"/>
                  </a:lnTo>
                  <a:lnTo>
                    <a:pt x="480822" y="246126"/>
                  </a:lnTo>
                  <a:lnTo>
                    <a:pt x="433578" y="246126"/>
                  </a:lnTo>
                  <a:lnTo>
                    <a:pt x="461772" y="427482"/>
                  </a:lnTo>
                  <a:lnTo>
                    <a:pt x="353568" y="427482"/>
                  </a:lnTo>
                  <a:lnTo>
                    <a:pt x="329184" y="275844"/>
                  </a:lnTo>
                  <a:lnTo>
                    <a:pt x="251460" y="427482"/>
                  </a:lnTo>
                  <a:lnTo>
                    <a:pt x="143256" y="427482"/>
                  </a:lnTo>
                  <a:lnTo>
                    <a:pt x="235458" y="246126"/>
                  </a:lnTo>
                  <a:lnTo>
                    <a:pt x="176022" y="246126"/>
                  </a:lnTo>
                  <a:lnTo>
                    <a:pt x="185928" y="173736"/>
                  </a:lnTo>
                  <a:lnTo>
                    <a:pt x="272796" y="173736"/>
                  </a:lnTo>
                  <a:close/>
                  <a:moveTo>
                    <a:pt x="179070" y="72390"/>
                  </a:moveTo>
                  <a:lnTo>
                    <a:pt x="125730" y="448818"/>
                  </a:lnTo>
                  <a:lnTo>
                    <a:pt x="473202" y="448818"/>
                  </a:lnTo>
                  <a:lnTo>
                    <a:pt x="526542" y="72390"/>
                  </a:lnTo>
                  <a:close/>
                  <a:moveTo>
                    <a:pt x="44196" y="0"/>
                  </a:moveTo>
                  <a:lnTo>
                    <a:pt x="652272" y="0"/>
                  </a:lnTo>
                  <a:lnTo>
                    <a:pt x="579120" y="521208"/>
                  </a:lnTo>
                  <a:lnTo>
                    <a:pt x="0" y="521208"/>
                  </a:lnTo>
                  <a:lnTo>
                    <a:pt x="69342" y="28956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0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8222488" y="630354"/>
              <a:ext cx="663702" cy="547878"/>
            </a:xfrm>
            <a:custGeom>
              <a:avLst/>
              <a:gdLst/>
              <a:ahLst/>
              <a:cxnLst/>
              <a:rect l="l" t="t" r="r" b="b"/>
              <a:pathLst>
                <a:path w="663702" h="547878">
                  <a:moveTo>
                    <a:pt x="432054" y="441960"/>
                  </a:moveTo>
                  <a:lnTo>
                    <a:pt x="562356" y="441960"/>
                  </a:lnTo>
                  <a:lnTo>
                    <a:pt x="606552" y="534924"/>
                  </a:lnTo>
                  <a:lnTo>
                    <a:pt x="476250" y="534924"/>
                  </a:lnTo>
                  <a:close/>
                  <a:moveTo>
                    <a:pt x="86107" y="439674"/>
                  </a:moveTo>
                  <a:lnTo>
                    <a:pt x="215646" y="439674"/>
                  </a:lnTo>
                  <a:lnTo>
                    <a:pt x="130302" y="534162"/>
                  </a:lnTo>
                  <a:lnTo>
                    <a:pt x="0" y="534162"/>
                  </a:lnTo>
                  <a:close/>
                  <a:moveTo>
                    <a:pt x="278130" y="0"/>
                  </a:moveTo>
                  <a:lnTo>
                    <a:pt x="449580" y="0"/>
                  </a:lnTo>
                  <a:lnTo>
                    <a:pt x="445008" y="28194"/>
                  </a:lnTo>
                  <a:lnTo>
                    <a:pt x="663702" y="28194"/>
                  </a:lnTo>
                  <a:lnTo>
                    <a:pt x="656082" y="86868"/>
                  </a:lnTo>
                  <a:lnTo>
                    <a:pt x="436626" y="86868"/>
                  </a:lnTo>
                  <a:lnTo>
                    <a:pt x="433578" y="108204"/>
                  </a:lnTo>
                  <a:lnTo>
                    <a:pt x="637794" y="108204"/>
                  </a:lnTo>
                  <a:lnTo>
                    <a:pt x="630174" y="160782"/>
                  </a:lnTo>
                  <a:lnTo>
                    <a:pt x="425958" y="160782"/>
                  </a:lnTo>
                  <a:lnTo>
                    <a:pt x="423672" y="180594"/>
                  </a:lnTo>
                  <a:lnTo>
                    <a:pt x="656082" y="180594"/>
                  </a:lnTo>
                  <a:lnTo>
                    <a:pt x="646938" y="246888"/>
                  </a:lnTo>
                  <a:lnTo>
                    <a:pt x="296418" y="246888"/>
                  </a:lnTo>
                  <a:lnTo>
                    <a:pt x="223266" y="275082"/>
                  </a:lnTo>
                  <a:lnTo>
                    <a:pt x="614934" y="275082"/>
                  </a:lnTo>
                  <a:lnTo>
                    <a:pt x="606552" y="332994"/>
                  </a:lnTo>
                  <a:lnTo>
                    <a:pt x="313182" y="332994"/>
                  </a:lnTo>
                  <a:lnTo>
                    <a:pt x="210312" y="360426"/>
                  </a:lnTo>
                  <a:lnTo>
                    <a:pt x="464058" y="360426"/>
                  </a:lnTo>
                  <a:lnTo>
                    <a:pt x="460248" y="341376"/>
                  </a:lnTo>
                  <a:lnTo>
                    <a:pt x="605028" y="341376"/>
                  </a:lnTo>
                  <a:lnTo>
                    <a:pt x="622554" y="426720"/>
                  </a:lnTo>
                  <a:lnTo>
                    <a:pt x="477774" y="426720"/>
                  </a:lnTo>
                  <a:lnTo>
                    <a:pt x="476250" y="419100"/>
                  </a:lnTo>
                  <a:lnTo>
                    <a:pt x="391668" y="419100"/>
                  </a:lnTo>
                  <a:lnTo>
                    <a:pt x="378714" y="514350"/>
                  </a:lnTo>
                  <a:cubicBezTo>
                    <a:pt x="377190" y="524510"/>
                    <a:pt x="370968" y="532638"/>
                    <a:pt x="360045" y="538734"/>
                  </a:cubicBezTo>
                  <a:cubicBezTo>
                    <a:pt x="349123" y="544830"/>
                    <a:pt x="336296" y="547878"/>
                    <a:pt x="321564" y="547878"/>
                  </a:cubicBezTo>
                  <a:lnTo>
                    <a:pt x="185166" y="547878"/>
                  </a:lnTo>
                  <a:lnTo>
                    <a:pt x="249936" y="499872"/>
                  </a:lnTo>
                  <a:lnTo>
                    <a:pt x="261366" y="419100"/>
                  </a:lnTo>
                  <a:lnTo>
                    <a:pt x="43434" y="419100"/>
                  </a:lnTo>
                  <a:lnTo>
                    <a:pt x="51816" y="360426"/>
                  </a:lnTo>
                  <a:lnTo>
                    <a:pt x="153925" y="332994"/>
                  </a:lnTo>
                  <a:lnTo>
                    <a:pt x="56389" y="332994"/>
                  </a:lnTo>
                  <a:lnTo>
                    <a:pt x="64770" y="273558"/>
                  </a:lnTo>
                  <a:lnTo>
                    <a:pt x="129541" y="246888"/>
                  </a:lnTo>
                  <a:lnTo>
                    <a:pt x="39625" y="246888"/>
                  </a:lnTo>
                  <a:lnTo>
                    <a:pt x="48768" y="180594"/>
                  </a:lnTo>
                  <a:lnTo>
                    <a:pt x="281178" y="180594"/>
                  </a:lnTo>
                  <a:lnTo>
                    <a:pt x="283464" y="160782"/>
                  </a:lnTo>
                  <a:lnTo>
                    <a:pt x="80773" y="160782"/>
                  </a:lnTo>
                  <a:lnTo>
                    <a:pt x="88392" y="108204"/>
                  </a:lnTo>
                  <a:lnTo>
                    <a:pt x="291084" y="108204"/>
                  </a:lnTo>
                  <a:lnTo>
                    <a:pt x="294132" y="86868"/>
                  </a:lnTo>
                  <a:lnTo>
                    <a:pt x="77725" y="86868"/>
                  </a:lnTo>
                  <a:lnTo>
                    <a:pt x="85344" y="28194"/>
                  </a:lnTo>
                  <a:lnTo>
                    <a:pt x="301752" y="28194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0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4844994" y="1692275"/>
            <a:ext cx="2502013" cy="2435225"/>
            <a:chOff x="5047084" y="-3250070"/>
            <a:chExt cx="2319337" cy="2257425"/>
          </a:xfrm>
        </p:grpSpPr>
        <p:sp>
          <p:nvSpPr>
            <p:cNvPr id="42" name="任意多边形: 形状 41"/>
            <p:cNvSpPr/>
            <p:nvPr/>
          </p:nvSpPr>
          <p:spPr>
            <a:xfrm>
              <a:off x="5137571" y="-3245308"/>
              <a:ext cx="2228850" cy="2247900"/>
            </a:xfrm>
            <a:custGeom>
              <a:avLst/>
              <a:gdLst>
                <a:gd name="connsiteX0" fmla="*/ 896981 w 2228850"/>
                <a:gd name="connsiteY0" fmla="*/ 228 h 2247900"/>
                <a:gd name="connsiteX1" fmla="*/ 1285506 w 2228850"/>
                <a:gd name="connsiteY1" fmla="*/ 67570 h 2247900"/>
                <a:gd name="connsiteX2" fmla="*/ 1791473 w 2228850"/>
                <a:gd name="connsiteY2" fmla="*/ 257117 h 2247900"/>
                <a:gd name="connsiteX3" fmla="*/ 2027503 w 2228850"/>
                <a:gd name="connsiteY3" fmla="*/ 443236 h 2247900"/>
                <a:gd name="connsiteX4" fmla="*/ 2206668 w 2228850"/>
                <a:gd name="connsiteY4" fmla="*/ 815473 h 2247900"/>
                <a:gd name="connsiteX5" fmla="*/ 2233910 w 2228850"/>
                <a:gd name="connsiteY5" fmla="*/ 1041406 h 2247900"/>
                <a:gd name="connsiteX6" fmla="*/ 2127897 w 2228850"/>
                <a:gd name="connsiteY6" fmla="*/ 1444504 h 2247900"/>
                <a:gd name="connsiteX7" fmla="*/ 1951589 w 2228850"/>
                <a:gd name="connsiteY7" fmla="*/ 1779879 h 2247900"/>
                <a:gd name="connsiteX8" fmla="*/ 1897106 w 2228850"/>
                <a:gd name="connsiteY8" fmla="*/ 1902180 h 2247900"/>
                <a:gd name="connsiteX9" fmla="*/ 1699081 w 2228850"/>
                <a:gd name="connsiteY9" fmla="*/ 2114207 h 2247900"/>
                <a:gd name="connsiteX10" fmla="*/ 1389042 w 2228850"/>
                <a:gd name="connsiteY10" fmla="*/ 2243556 h 2247900"/>
                <a:gd name="connsiteX11" fmla="*/ 1144726 w 2228850"/>
                <a:gd name="connsiteY11" fmla="*/ 2248700 h 2247900"/>
                <a:gd name="connsiteX12" fmla="*/ 805160 w 2228850"/>
                <a:gd name="connsiteY12" fmla="*/ 2191169 h 2247900"/>
                <a:gd name="connsiteX13" fmla="*/ 584370 w 2228850"/>
                <a:gd name="connsiteY13" fmla="*/ 2166785 h 2247900"/>
                <a:gd name="connsiteX14" fmla="*/ 171080 w 2228850"/>
                <a:gd name="connsiteY14" fmla="*/ 1927993 h 2247900"/>
                <a:gd name="connsiteX15" fmla="*/ 17061 w 2228850"/>
                <a:gd name="connsiteY15" fmla="*/ 1533563 h 2247900"/>
                <a:gd name="connsiteX16" fmla="*/ 11 w 2228850"/>
                <a:gd name="connsiteY16" fmla="*/ 1306391 h 2247900"/>
                <a:gd name="connsiteX17" fmla="*/ 41921 w 2228850"/>
                <a:gd name="connsiteY17" fmla="*/ 904436 h 2247900"/>
                <a:gd name="connsiteX18" fmla="*/ 107358 w 2228850"/>
                <a:gd name="connsiteY18" fmla="*/ 595445 h 2247900"/>
                <a:gd name="connsiteX19" fmla="*/ 429970 w 2228850"/>
                <a:gd name="connsiteY19" fmla="*/ 139864 h 2247900"/>
                <a:gd name="connsiteX20" fmla="*/ 822971 w 2228850"/>
                <a:gd name="connsiteY20" fmla="*/ 4514 h 2247900"/>
                <a:gd name="connsiteX21" fmla="*/ 859738 w 2228850"/>
                <a:gd name="connsiteY21" fmla="*/ 323 h 2247900"/>
                <a:gd name="connsiteX22" fmla="*/ 896981 w 2228850"/>
                <a:gd name="connsiteY22" fmla="*/ 228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28850" h="2247900">
                  <a:moveTo>
                    <a:pt x="896981" y="228"/>
                  </a:moveTo>
                  <a:cubicBezTo>
                    <a:pt x="1029950" y="2800"/>
                    <a:pt x="1159775" y="24136"/>
                    <a:pt x="1285506" y="67570"/>
                  </a:cubicBezTo>
                  <a:cubicBezTo>
                    <a:pt x="1455812" y="126339"/>
                    <a:pt x="1629548" y="176059"/>
                    <a:pt x="1791473" y="257117"/>
                  </a:cubicBezTo>
                  <a:cubicBezTo>
                    <a:pt x="1882914" y="302837"/>
                    <a:pt x="1965114" y="362464"/>
                    <a:pt x="2027503" y="443236"/>
                  </a:cubicBezTo>
                  <a:cubicBezTo>
                    <a:pt x="2113133" y="554011"/>
                    <a:pt x="2176283" y="677074"/>
                    <a:pt x="2206668" y="815473"/>
                  </a:cubicBezTo>
                  <a:cubicBezTo>
                    <a:pt x="2222956" y="890053"/>
                    <a:pt x="2234481" y="965301"/>
                    <a:pt x="2233910" y="1041406"/>
                  </a:cubicBezTo>
                  <a:cubicBezTo>
                    <a:pt x="2232862" y="1184281"/>
                    <a:pt x="2203144" y="1320488"/>
                    <a:pt x="2127897" y="1444504"/>
                  </a:cubicBezTo>
                  <a:cubicBezTo>
                    <a:pt x="2062269" y="1552613"/>
                    <a:pt x="1999309" y="1662245"/>
                    <a:pt x="1951589" y="1779879"/>
                  </a:cubicBezTo>
                  <a:cubicBezTo>
                    <a:pt x="1934825" y="1821218"/>
                    <a:pt x="1917965" y="1862461"/>
                    <a:pt x="1897106" y="1902180"/>
                  </a:cubicBezTo>
                  <a:cubicBezTo>
                    <a:pt x="1850433" y="1991334"/>
                    <a:pt x="1783758" y="2059438"/>
                    <a:pt x="1699081" y="2114207"/>
                  </a:cubicBezTo>
                  <a:cubicBezTo>
                    <a:pt x="1602878" y="2176310"/>
                    <a:pt x="1502009" y="2223839"/>
                    <a:pt x="1389042" y="2243556"/>
                  </a:cubicBezTo>
                  <a:cubicBezTo>
                    <a:pt x="1308080" y="2257748"/>
                    <a:pt x="1226546" y="2256510"/>
                    <a:pt x="1144726" y="2248700"/>
                  </a:cubicBezTo>
                  <a:cubicBezTo>
                    <a:pt x="1030045" y="2237746"/>
                    <a:pt x="918793" y="2207552"/>
                    <a:pt x="805160" y="2191169"/>
                  </a:cubicBezTo>
                  <a:cubicBezTo>
                    <a:pt x="731912" y="2180596"/>
                    <a:pt x="657808" y="2176405"/>
                    <a:pt x="584370" y="2166785"/>
                  </a:cubicBezTo>
                  <a:cubicBezTo>
                    <a:pt x="413873" y="2144401"/>
                    <a:pt x="273760" y="2070201"/>
                    <a:pt x="171080" y="1927993"/>
                  </a:cubicBezTo>
                  <a:cubicBezTo>
                    <a:pt x="85355" y="1809216"/>
                    <a:pt x="40302" y="1675771"/>
                    <a:pt x="17061" y="1533563"/>
                  </a:cubicBezTo>
                  <a:cubicBezTo>
                    <a:pt x="4774" y="1458506"/>
                    <a:pt x="-274" y="1382496"/>
                    <a:pt x="11" y="1306391"/>
                  </a:cubicBezTo>
                  <a:cubicBezTo>
                    <a:pt x="488" y="1171041"/>
                    <a:pt x="17633" y="1037310"/>
                    <a:pt x="41921" y="904436"/>
                  </a:cubicBezTo>
                  <a:cubicBezTo>
                    <a:pt x="60876" y="800804"/>
                    <a:pt x="78688" y="697172"/>
                    <a:pt x="107358" y="595445"/>
                  </a:cubicBezTo>
                  <a:cubicBezTo>
                    <a:pt x="161079" y="404945"/>
                    <a:pt x="265949" y="253974"/>
                    <a:pt x="429970" y="139864"/>
                  </a:cubicBezTo>
                  <a:cubicBezTo>
                    <a:pt x="549890" y="56330"/>
                    <a:pt x="680763" y="16992"/>
                    <a:pt x="822971" y="4514"/>
                  </a:cubicBezTo>
                  <a:cubicBezTo>
                    <a:pt x="835259" y="3466"/>
                    <a:pt x="847451" y="1085"/>
                    <a:pt x="859738" y="323"/>
                  </a:cubicBezTo>
                  <a:cubicBezTo>
                    <a:pt x="872120" y="-344"/>
                    <a:pt x="884598" y="228"/>
                    <a:pt x="896981" y="228"/>
                  </a:cubicBezTo>
                  <a:close/>
                </a:path>
              </a:pathLst>
            </a:custGeom>
            <a:solidFill>
              <a:srgbClr val="F6D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5047084" y="-3250070"/>
              <a:ext cx="2257425" cy="2257425"/>
            </a:xfrm>
            <a:custGeom>
              <a:avLst/>
              <a:gdLst>
                <a:gd name="connsiteX0" fmla="*/ 1137073 w 2257425"/>
                <a:gd name="connsiteY0" fmla="*/ 2259926 h 2257425"/>
                <a:gd name="connsiteX1" fmla="*/ 616627 w 2257425"/>
                <a:gd name="connsiteY1" fmla="*/ 2052852 h 2257425"/>
                <a:gd name="connsiteX2" fmla="*/ 244009 w 2257425"/>
                <a:gd name="connsiteY2" fmla="*/ 1691474 h 2257425"/>
                <a:gd name="connsiteX3" fmla="*/ 51128 w 2257425"/>
                <a:gd name="connsiteY3" fmla="*/ 1394199 h 2257425"/>
                <a:gd name="connsiteX4" fmla="*/ 107611 w 2257425"/>
                <a:gd name="connsiteY4" fmla="*/ 745165 h 2257425"/>
                <a:gd name="connsiteX5" fmla="*/ 329829 w 2257425"/>
                <a:gd name="connsiteY5" fmla="*/ 498086 h 2257425"/>
                <a:gd name="connsiteX6" fmla="*/ 785505 w 2257425"/>
                <a:gd name="connsiteY6" fmla="*/ 146138 h 2257425"/>
                <a:gd name="connsiteX7" fmla="*/ 1099735 w 2257425"/>
                <a:gd name="connsiteY7" fmla="*/ 12216 h 2257425"/>
                <a:gd name="connsiteX8" fmla="*/ 1524550 w 2257425"/>
                <a:gd name="connsiteY8" fmla="*/ 61460 h 2257425"/>
                <a:gd name="connsiteX9" fmla="*/ 1935268 w 2257425"/>
                <a:gd name="connsiteY9" fmla="*/ 393978 h 2257425"/>
                <a:gd name="connsiteX10" fmla="*/ 2013563 w 2257425"/>
                <a:gd name="connsiteY10" fmla="*/ 542378 h 2257425"/>
                <a:gd name="connsiteX11" fmla="*/ 2166726 w 2257425"/>
                <a:gd name="connsiteY11" fmla="*/ 824984 h 2257425"/>
                <a:gd name="connsiteX12" fmla="*/ 2265500 w 2257425"/>
                <a:gd name="connsiteY12" fmla="*/ 1174171 h 2257425"/>
                <a:gd name="connsiteX13" fmla="*/ 2169678 w 2257425"/>
                <a:gd name="connsiteY13" fmla="*/ 1581555 h 2257425"/>
                <a:gd name="connsiteX14" fmla="*/ 1984988 w 2257425"/>
                <a:gd name="connsiteY14" fmla="*/ 1823109 h 2257425"/>
                <a:gd name="connsiteX15" fmla="*/ 1832874 w 2257425"/>
                <a:gd name="connsiteY15" fmla="*/ 1977986 h 2257425"/>
                <a:gd name="connsiteX16" fmla="*/ 1470162 w 2257425"/>
                <a:gd name="connsiteY16" fmla="*/ 2211920 h 2257425"/>
                <a:gd name="connsiteX17" fmla="*/ 1137073 w 2257425"/>
                <a:gd name="connsiteY17" fmla="*/ 2259926 h 225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57425" h="2257425">
                  <a:moveTo>
                    <a:pt x="1137073" y="2259926"/>
                  </a:moveTo>
                  <a:cubicBezTo>
                    <a:pt x="946096" y="2262974"/>
                    <a:pt x="769027" y="2185917"/>
                    <a:pt x="616627" y="2052852"/>
                  </a:cubicBezTo>
                  <a:cubicBezTo>
                    <a:pt x="486325" y="1939028"/>
                    <a:pt x="359928" y="1820061"/>
                    <a:pt x="244009" y="1691474"/>
                  </a:cubicBezTo>
                  <a:cubicBezTo>
                    <a:pt x="164761" y="1603463"/>
                    <a:pt x="90275" y="1509070"/>
                    <a:pt x="51128" y="1394199"/>
                  </a:cubicBezTo>
                  <a:cubicBezTo>
                    <a:pt x="-25454" y="1169980"/>
                    <a:pt x="-23262" y="952905"/>
                    <a:pt x="107611" y="745165"/>
                  </a:cubicBezTo>
                  <a:cubicBezTo>
                    <a:pt x="167999" y="649343"/>
                    <a:pt x="245342" y="570953"/>
                    <a:pt x="329829" y="498086"/>
                  </a:cubicBezTo>
                  <a:cubicBezTo>
                    <a:pt x="475371" y="372452"/>
                    <a:pt x="624342" y="251579"/>
                    <a:pt x="785505" y="146138"/>
                  </a:cubicBezTo>
                  <a:cubicBezTo>
                    <a:pt x="882660" y="82606"/>
                    <a:pt x="984959" y="33362"/>
                    <a:pt x="1099735" y="12216"/>
                  </a:cubicBezTo>
                  <a:cubicBezTo>
                    <a:pt x="1246420" y="-14740"/>
                    <a:pt x="1389200" y="3453"/>
                    <a:pt x="1524550" y="61460"/>
                  </a:cubicBezTo>
                  <a:cubicBezTo>
                    <a:pt x="1691809" y="133088"/>
                    <a:pt x="1833636" y="240245"/>
                    <a:pt x="1935268" y="393978"/>
                  </a:cubicBezTo>
                  <a:cubicBezTo>
                    <a:pt x="1965938" y="440460"/>
                    <a:pt x="1992227" y="490371"/>
                    <a:pt x="2013563" y="542378"/>
                  </a:cubicBezTo>
                  <a:cubicBezTo>
                    <a:pt x="2054426" y="642104"/>
                    <a:pt x="2103003" y="738116"/>
                    <a:pt x="2166726" y="824984"/>
                  </a:cubicBezTo>
                  <a:cubicBezTo>
                    <a:pt x="2243688" y="929855"/>
                    <a:pt x="2272644" y="1046155"/>
                    <a:pt x="2265500" y="1174171"/>
                  </a:cubicBezTo>
                  <a:cubicBezTo>
                    <a:pt x="2257689" y="1315712"/>
                    <a:pt x="2239497" y="1454492"/>
                    <a:pt x="2169678" y="1581555"/>
                  </a:cubicBezTo>
                  <a:cubicBezTo>
                    <a:pt x="2120244" y="1671471"/>
                    <a:pt x="2057473" y="1751005"/>
                    <a:pt x="1984988" y="1823109"/>
                  </a:cubicBezTo>
                  <a:cubicBezTo>
                    <a:pt x="1933648" y="1874163"/>
                    <a:pt x="1882690" y="1925694"/>
                    <a:pt x="1832874" y="1977986"/>
                  </a:cubicBezTo>
                  <a:cubicBezTo>
                    <a:pt x="1730195" y="2085618"/>
                    <a:pt x="1609989" y="2164104"/>
                    <a:pt x="1470162" y="2211920"/>
                  </a:cubicBezTo>
                  <a:cubicBezTo>
                    <a:pt x="1367578" y="2246876"/>
                    <a:pt x="1260898" y="2259735"/>
                    <a:pt x="1137073" y="2259926"/>
                  </a:cubicBezTo>
                  <a:close/>
                </a:path>
              </a:pathLst>
            </a:custGeom>
            <a:solidFill>
              <a:srgbClr val="3FA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1" name="Object 3010"/>
          <p:cNvSpPr txBox="1"/>
          <p:nvPr/>
        </p:nvSpPr>
        <p:spPr>
          <a:xfrm>
            <a:off x="3028949" y="4235450"/>
            <a:ext cx="6134102" cy="7810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45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我们在行动</a:t>
            </a:r>
          </a:p>
        </p:txBody>
      </p:sp>
      <p:sp>
        <p:nvSpPr>
          <p:cNvPr id="12" name="文本框-12" hidden="1"/>
          <p:cNvSpPr txBox="1"/>
          <p:nvPr/>
        </p:nvSpPr>
        <p:spPr>
          <a:xfrm>
            <a:off x="5181600" y="2208659"/>
            <a:ext cx="1803400" cy="113030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8000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8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3012"/>
          <p:cNvSpPr txBox="1"/>
          <p:nvPr/>
        </p:nvSpPr>
        <p:spPr>
          <a:xfrm>
            <a:off x="5017851" y="5016500"/>
            <a:ext cx="2156298" cy="3492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dist">
              <a:lnSpc>
                <a:spcPct val="114000"/>
              </a:lnSpc>
            </a:pPr>
            <a:r>
              <a:rPr lang="en-US" altLang="zh-CN" sz="1600" dirty="0">
                <a:solidFill>
                  <a:srgbClr val="84848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ARE IN ACTION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0" y="0"/>
            <a:ext cx="2914650" cy="2638425"/>
            <a:chOff x="5976937" y="-1108075"/>
            <a:chExt cx="2914650" cy="2638425"/>
          </a:xfrm>
        </p:grpSpPr>
        <p:sp>
          <p:nvSpPr>
            <p:cNvPr id="21" name="任意多边形: 形状 20"/>
            <p:cNvSpPr/>
            <p:nvPr/>
          </p:nvSpPr>
          <p:spPr>
            <a:xfrm>
              <a:off x="5976937" y="-1108075"/>
              <a:ext cx="2914650" cy="2638425"/>
            </a:xfrm>
            <a:custGeom>
              <a:avLst/>
              <a:gdLst>
                <a:gd name="connsiteX0" fmla="*/ 2922759 w 2914650"/>
                <a:gd name="connsiteY0" fmla="*/ 667 h 2638425"/>
                <a:gd name="connsiteX1" fmla="*/ 2829128 w 2914650"/>
                <a:gd name="connsiteY1" fmla="*/ 120015 h 2638425"/>
                <a:gd name="connsiteX2" fmla="*/ 2339162 w 2914650"/>
                <a:gd name="connsiteY2" fmla="*/ 435769 h 2638425"/>
                <a:gd name="connsiteX3" fmla="*/ 1734324 w 2914650"/>
                <a:gd name="connsiteY3" fmla="*/ 622745 h 2638425"/>
                <a:gd name="connsiteX4" fmla="*/ 1436858 w 2914650"/>
                <a:gd name="connsiteY4" fmla="*/ 758381 h 2638425"/>
                <a:gd name="connsiteX5" fmla="*/ 1097387 w 2914650"/>
                <a:gd name="connsiteY5" fmla="*/ 1066419 h 2638425"/>
                <a:gd name="connsiteX6" fmla="*/ 871835 w 2914650"/>
                <a:gd name="connsiteY6" fmla="*/ 1502188 h 2638425"/>
                <a:gd name="connsiteX7" fmla="*/ 683240 w 2914650"/>
                <a:gd name="connsiteY7" fmla="*/ 1984820 h 2638425"/>
                <a:gd name="connsiteX8" fmla="*/ 501980 w 2914650"/>
                <a:gd name="connsiteY8" fmla="*/ 2329339 h 2638425"/>
                <a:gd name="connsiteX9" fmla="*/ 231470 w 2914650"/>
                <a:gd name="connsiteY9" fmla="*/ 2550795 h 2638425"/>
                <a:gd name="connsiteX10" fmla="*/ 65258 w 2914650"/>
                <a:gd name="connsiteY10" fmla="*/ 2618042 h 2638425"/>
                <a:gd name="connsiteX11" fmla="*/ 22205 w 2914650"/>
                <a:gd name="connsiteY11" fmla="*/ 2638234 h 2638425"/>
                <a:gd name="connsiteX12" fmla="*/ 1631 w 2914650"/>
                <a:gd name="connsiteY12" fmla="*/ 2625376 h 2638425"/>
                <a:gd name="connsiteX13" fmla="*/ 584 w 2914650"/>
                <a:gd name="connsiteY13" fmla="*/ 2599754 h 2638425"/>
                <a:gd name="connsiteX14" fmla="*/ 2584 w 2914650"/>
                <a:gd name="connsiteY14" fmla="*/ 1175671 h 2638425"/>
                <a:gd name="connsiteX15" fmla="*/ 5537 w 2914650"/>
                <a:gd name="connsiteY15" fmla="*/ 34195 h 2638425"/>
                <a:gd name="connsiteX16" fmla="*/ 40398 w 2914650"/>
                <a:gd name="connsiteY16" fmla="*/ 0 h 2638425"/>
                <a:gd name="connsiteX17" fmla="*/ 2891517 w 2914650"/>
                <a:gd name="connsiteY17" fmla="*/ 572 h 2638425"/>
                <a:gd name="connsiteX18" fmla="*/ 2922759 w 2914650"/>
                <a:gd name="connsiteY18" fmla="*/ 667 h 263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14650" h="2638425">
                  <a:moveTo>
                    <a:pt x="2922759" y="667"/>
                  </a:moveTo>
                  <a:cubicBezTo>
                    <a:pt x="2893802" y="46196"/>
                    <a:pt x="2861227" y="82868"/>
                    <a:pt x="2829128" y="120015"/>
                  </a:cubicBezTo>
                  <a:cubicBezTo>
                    <a:pt x="2696635" y="273177"/>
                    <a:pt x="2524423" y="362617"/>
                    <a:pt x="2339162" y="435769"/>
                  </a:cubicBezTo>
                  <a:cubicBezTo>
                    <a:pt x="2141994" y="513588"/>
                    <a:pt x="1933301" y="552069"/>
                    <a:pt x="1734324" y="622745"/>
                  </a:cubicBezTo>
                  <a:cubicBezTo>
                    <a:pt x="1631264" y="659416"/>
                    <a:pt x="1528965" y="698849"/>
                    <a:pt x="1436858" y="758381"/>
                  </a:cubicBezTo>
                  <a:cubicBezTo>
                    <a:pt x="1307128" y="842200"/>
                    <a:pt x="1187303" y="938975"/>
                    <a:pt x="1097387" y="1066419"/>
                  </a:cubicBezTo>
                  <a:cubicBezTo>
                    <a:pt x="1002328" y="1201007"/>
                    <a:pt x="927652" y="1346073"/>
                    <a:pt x="871835" y="1502188"/>
                  </a:cubicBezTo>
                  <a:cubicBezTo>
                    <a:pt x="813828" y="1664780"/>
                    <a:pt x="749820" y="1825276"/>
                    <a:pt x="683240" y="1984820"/>
                  </a:cubicBezTo>
                  <a:cubicBezTo>
                    <a:pt x="632948" y="2105406"/>
                    <a:pt x="576370" y="2222278"/>
                    <a:pt x="501980" y="2329339"/>
                  </a:cubicBezTo>
                  <a:cubicBezTo>
                    <a:pt x="433495" y="2428018"/>
                    <a:pt x="340245" y="2499646"/>
                    <a:pt x="231470" y="2550795"/>
                  </a:cubicBezTo>
                  <a:cubicBezTo>
                    <a:pt x="177272" y="2576227"/>
                    <a:pt x="121837" y="2598420"/>
                    <a:pt x="65258" y="2618042"/>
                  </a:cubicBezTo>
                  <a:cubicBezTo>
                    <a:pt x="50304" y="2623185"/>
                    <a:pt x="36493" y="2631376"/>
                    <a:pt x="22205" y="2638234"/>
                  </a:cubicBezTo>
                  <a:cubicBezTo>
                    <a:pt x="8489" y="2644807"/>
                    <a:pt x="3060" y="2637568"/>
                    <a:pt x="1631" y="2625376"/>
                  </a:cubicBezTo>
                  <a:cubicBezTo>
                    <a:pt x="584" y="2616899"/>
                    <a:pt x="584" y="2608326"/>
                    <a:pt x="584" y="2599754"/>
                  </a:cubicBezTo>
                  <a:cubicBezTo>
                    <a:pt x="869" y="2125028"/>
                    <a:pt x="-1893" y="1650302"/>
                    <a:pt x="2584" y="1175671"/>
                  </a:cubicBezTo>
                  <a:cubicBezTo>
                    <a:pt x="6203" y="795052"/>
                    <a:pt x="3727" y="414623"/>
                    <a:pt x="5537" y="34195"/>
                  </a:cubicBezTo>
                  <a:cubicBezTo>
                    <a:pt x="5727" y="6191"/>
                    <a:pt x="13252" y="0"/>
                    <a:pt x="40398" y="0"/>
                  </a:cubicBezTo>
                  <a:cubicBezTo>
                    <a:pt x="990803" y="762"/>
                    <a:pt x="1941112" y="572"/>
                    <a:pt x="2891517" y="572"/>
                  </a:cubicBezTo>
                  <a:cubicBezTo>
                    <a:pt x="2900565" y="667"/>
                    <a:pt x="2909614" y="667"/>
                    <a:pt x="2922759" y="667"/>
                  </a:cubicBezTo>
                  <a:close/>
                </a:path>
              </a:pathLst>
            </a:custGeom>
            <a:solidFill>
              <a:srgbClr val="F6D3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5976937" y="-1108075"/>
              <a:ext cx="2181225" cy="1914525"/>
            </a:xfrm>
            <a:custGeom>
              <a:avLst/>
              <a:gdLst>
                <a:gd name="connsiteX0" fmla="*/ 2181987 w 2181225"/>
                <a:gd name="connsiteY0" fmla="*/ 0 h 1914525"/>
                <a:gd name="connsiteX1" fmla="*/ 2056257 w 2181225"/>
                <a:gd name="connsiteY1" fmla="*/ 96584 h 1914525"/>
                <a:gd name="connsiteX2" fmla="*/ 1716977 w 2181225"/>
                <a:gd name="connsiteY2" fmla="*/ 292894 h 1914525"/>
                <a:gd name="connsiteX3" fmla="*/ 1512570 w 2181225"/>
                <a:gd name="connsiteY3" fmla="*/ 451580 h 1914525"/>
                <a:gd name="connsiteX4" fmla="*/ 1256157 w 2181225"/>
                <a:gd name="connsiteY4" fmla="*/ 896303 h 1914525"/>
                <a:gd name="connsiteX5" fmla="*/ 1177576 w 2181225"/>
                <a:gd name="connsiteY5" fmla="*/ 1166622 h 1914525"/>
                <a:gd name="connsiteX6" fmla="*/ 1069086 w 2181225"/>
                <a:gd name="connsiteY6" fmla="*/ 1395222 h 1914525"/>
                <a:gd name="connsiteX7" fmla="*/ 778954 w 2181225"/>
                <a:gd name="connsiteY7" fmla="*/ 1719834 h 1914525"/>
                <a:gd name="connsiteX8" fmla="*/ 264795 w 2181225"/>
                <a:gd name="connsiteY8" fmla="*/ 1913573 h 1914525"/>
                <a:gd name="connsiteX9" fmla="*/ 22860 w 2181225"/>
                <a:gd name="connsiteY9" fmla="*/ 1914335 h 1914525"/>
                <a:gd name="connsiteX10" fmla="*/ 191 w 2181225"/>
                <a:gd name="connsiteY10" fmla="*/ 1888141 h 1914525"/>
                <a:gd name="connsiteX11" fmla="*/ 476 w 2181225"/>
                <a:gd name="connsiteY11" fmla="*/ 1602772 h 1914525"/>
                <a:gd name="connsiteX12" fmla="*/ 0 w 2181225"/>
                <a:gd name="connsiteY12" fmla="*/ 30575 h 1914525"/>
                <a:gd name="connsiteX13" fmla="*/ 28956 w 2181225"/>
                <a:gd name="connsiteY13" fmla="*/ 286 h 1914525"/>
                <a:gd name="connsiteX14" fmla="*/ 2151793 w 2181225"/>
                <a:gd name="connsiteY14" fmla="*/ 0 h 1914525"/>
                <a:gd name="connsiteX15" fmla="*/ 2181987 w 2181225"/>
                <a:gd name="connsiteY15" fmla="*/ 0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81225" h="1914525">
                  <a:moveTo>
                    <a:pt x="2181987" y="0"/>
                  </a:moveTo>
                  <a:cubicBezTo>
                    <a:pt x="2141601" y="41339"/>
                    <a:pt x="2098548" y="68485"/>
                    <a:pt x="2056257" y="96584"/>
                  </a:cubicBezTo>
                  <a:cubicBezTo>
                    <a:pt x="1947196" y="168974"/>
                    <a:pt x="1828514" y="224885"/>
                    <a:pt x="1716977" y="292894"/>
                  </a:cubicBezTo>
                  <a:cubicBezTo>
                    <a:pt x="1642967" y="338042"/>
                    <a:pt x="1571911" y="388049"/>
                    <a:pt x="1512570" y="451580"/>
                  </a:cubicBezTo>
                  <a:cubicBezTo>
                    <a:pt x="1392841" y="579692"/>
                    <a:pt x="1307211" y="727901"/>
                    <a:pt x="1256157" y="896303"/>
                  </a:cubicBezTo>
                  <a:cubicBezTo>
                    <a:pt x="1228916" y="986123"/>
                    <a:pt x="1210247" y="1078325"/>
                    <a:pt x="1177576" y="1166622"/>
                  </a:cubicBezTo>
                  <a:cubicBezTo>
                    <a:pt x="1148144" y="1246156"/>
                    <a:pt x="1110425" y="1321308"/>
                    <a:pt x="1069086" y="1395222"/>
                  </a:cubicBezTo>
                  <a:cubicBezTo>
                    <a:pt x="996410" y="1525238"/>
                    <a:pt x="896112" y="1629251"/>
                    <a:pt x="778954" y="1719834"/>
                  </a:cubicBezTo>
                  <a:cubicBezTo>
                    <a:pt x="626840" y="1837373"/>
                    <a:pt x="453009" y="1893570"/>
                    <a:pt x="264795" y="1913573"/>
                  </a:cubicBezTo>
                  <a:cubicBezTo>
                    <a:pt x="184118" y="1922145"/>
                    <a:pt x="103632" y="1921574"/>
                    <a:pt x="22860" y="1914335"/>
                  </a:cubicBezTo>
                  <a:cubicBezTo>
                    <a:pt x="3334" y="1912620"/>
                    <a:pt x="95" y="1905191"/>
                    <a:pt x="191" y="1888141"/>
                  </a:cubicBezTo>
                  <a:cubicBezTo>
                    <a:pt x="857" y="1793081"/>
                    <a:pt x="476" y="1697927"/>
                    <a:pt x="476" y="1602772"/>
                  </a:cubicBezTo>
                  <a:cubicBezTo>
                    <a:pt x="476" y="1078706"/>
                    <a:pt x="667" y="554641"/>
                    <a:pt x="0" y="30575"/>
                  </a:cubicBezTo>
                  <a:cubicBezTo>
                    <a:pt x="0" y="7715"/>
                    <a:pt x="4286" y="286"/>
                    <a:pt x="28956" y="286"/>
                  </a:cubicBezTo>
                  <a:cubicBezTo>
                    <a:pt x="736568" y="762"/>
                    <a:pt x="1444180" y="286"/>
                    <a:pt x="2151793" y="0"/>
                  </a:cubicBezTo>
                  <a:cubicBezTo>
                    <a:pt x="2159889" y="0"/>
                    <a:pt x="2167985" y="0"/>
                    <a:pt x="2181987" y="0"/>
                  </a:cubicBezTo>
                  <a:close/>
                </a:path>
              </a:pathLst>
            </a:custGeom>
            <a:solidFill>
              <a:srgbClr val="3FA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163050" y="4838700"/>
            <a:ext cx="3028950" cy="2019300"/>
            <a:chOff x="9623815" y="-3797881"/>
            <a:chExt cx="3028950" cy="2019300"/>
          </a:xfrm>
        </p:grpSpPr>
        <p:sp>
          <p:nvSpPr>
            <p:cNvPr id="27" name="任意多边形: 形状 26"/>
            <p:cNvSpPr/>
            <p:nvPr/>
          </p:nvSpPr>
          <p:spPr>
            <a:xfrm>
              <a:off x="9623815" y="-3797881"/>
              <a:ext cx="3028950" cy="2019300"/>
            </a:xfrm>
            <a:custGeom>
              <a:avLst/>
              <a:gdLst>
                <a:gd name="connsiteX0" fmla="*/ 0 w 3028950"/>
                <a:gd name="connsiteY0" fmla="*/ 2023967 h 2019300"/>
                <a:gd name="connsiteX1" fmla="*/ 35052 w 3028950"/>
                <a:gd name="connsiteY1" fmla="*/ 2000536 h 2019300"/>
                <a:gd name="connsiteX2" fmla="*/ 475488 w 3028950"/>
                <a:gd name="connsiteY2" fmla="*/ 1836896 h 2019300"/>
                <a:gd name="connsiteX3" fmla="*/ 1039178 w 3028950"/>
                <a:gd name="connsiteY3" fmla="*/ 1745075 h 2019300"/>
                <a:gd name="connsiteX4" fmla="*/ 1501712 w 3028950"/>
                <a:gd name="connsiteY4" fmla="*/ 1601819 h 2019300"/>
                <a:gd name="connsiteX5" fmla="*/ 1812036 w 3028950"/>
                <a:gd name="connsiteY5" fmla="*/ 1216438 h 2019300"/>
                <a:gd name="connsiteX6" fmla="*/ 1868710 w 3028950"/>
                <a:gd name="connsiteY6" fmla="*/ 961263 h 2019300"/>
                <a:gd name="connsiteX7" fmla="*/ 2147792 w 3028950"/>
                <a:gd name="connsiteY7" fmla="*/ 544830 h 2019300"/>
                <a:gd name="connsiteX8" fmla="*/ 2619185 w 3028950"/>
                <a:gd name="connsiteY8" fmla="*/ 264414 h 2019300"/>
                <a:gd name="connsiteX9" fmla="*/ 2786063 w 3028950"/>
                <a:gd name="connsiteY9" fmla="*/ 171545 h 2019300"/>
                <a:gd name="connsiteX10" fmla="*/ 3017615 w 3028950"/>
                <a:gd name="connsiteY10" fmla="*/ 6858 h 2019300"/>
                <a:gd name="connsiteX11" fmla="*/ 3029903 w 3028950"/>
                <a:gd name="connsiteY11" fmla="*/ 0 h 2019300"/>
                <a:gd name="connsiteX12" fmla="*/ 3034474 w 3028950"/>
                <a:gd name="connsiteY12" fmla="*/ 24289 h 2019300"/>
                <a:gd name="connsiteX13" fmla="*/ 3034951 w 3028950"/>
                <a:gd name="connsiteY13" fmla="*/ 1995488 h 2019300"/>
                <a:gd name="connsiteX14" fmla="*/ 3008566 w 3028950"/>
                <a:gd name="connsiteY14" fmla="*/ 2026349 h 2019300"/>
                <a:gd name="connsiteX15" fmla="*/ 11716 w 3028950"/>
                <a:gd name="connsiteY15" fmla="*/ 2025682 h 2019300"/>
                <a:gd name="connsiteX16" fmla="*/ 0 w 3028950"/>
                <a:gd name="connsiteY16" fmla="*/ 2023967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28950" h="2019300">
                  <a:moveTo>
                    <a:pt x="0" y="2023967"/>
                  </a:moveTo>
                  <a:cubicBezTo>
                    <a:pt x="14764" y="2014061"/>
                    <a:pt x="24575" y="2006727"/>
                    <a:pt x="35052" y="2000536"/>
                  </a:cubicBezTo>
                  <a:cubicBezTo>
                    <a:pt x="171926" y="1919288"/>
                    <a:pt x="320135" y="1869186"/>
                    <a:pt x="475488" y="1836896"/>
                  </a:cubicBezTo>
                  <a:cubicBezTo>
                    <a:pt x="662083" y="1798034"/>
                    <a:pt x="851630" y="1777651"/>
                    <a:pt x="1039178" y="1745075"/>
                  </a:cubicBezTo>
                  <a:cubicBezTo>
                    <a:pt x="1199388" y="1717358"/>
                    <a:pt x="1359980" y="1685544"/>
                    <a:pt x="1501712" y="1601819"/>
                  </a:cubicBezTo>
                  <a:cubicBezTo>
                    <a:pt x="1651826" y="1513141"/>
                    <a:pt x="1761268" y="1388078"/>
                    <a:pt x="1812036" y="1216438"/>
                  </a:cubicBezTo>
                  <a:cubicBezTo>
                    <a:pt x="1836801" y="1132523"/>
                    <a:pt x="1846612" y="1045559"/>
                    <a:pt x="1868710" y="961263"/>
                  </a:cubicBezTo>
                  <a:cubicBezTo>
                    <a:pt x="1913763" y="790099"/>
                    <a:pt x="2013204" y="657415"/>
                    <a:pt x="2147792" y="544830"/>
                  </a:cubicBezTo>
                  <a:cubicBezTo>
                    <a:pt x="2290382" y="425577"/>
                    <a:pt x="2458022" y="351092"/>
                    <a:pt x="2619185" y="264414"/>
                  </a:cubicBezTo>
                  <a:cubicBezTo>
                    <a:pt x="2675287" y="234220"/>
                    <a:pt x="2733485" y="207074"/>
                    <a:pt x="2786063" y="171545"/>
                  </a:cubicBezTo>
                  <a:cubicBezTo>
                    <a:pt x="2864549" y="118586"/>
                    <a:pt x="2947035" y="70961"/>
                    <a:pt x="3017615" y="6858"/>
                  </a:cubicBezTo>
                  <a:cubicBezTo>
                    <a:pt x="3020949" y="3810"/>
                    <a:pt x="3025616" y="2286"/>
                    <a:pt x="3029903" y="0"/>
                  </a:cubicBezTo>
                  <a:cubicBezTo>
                    <a:pt x="3038285" y="7525"/>
                    <a:pt x="3034474" y="16574"/>
                    <a:pt x="3034474" y="24289"/>
                  </a:cubicBezTo>
                  <a:cubicBezTo>
                    <a:pt x="3034665" y="681323"/>
                    <a:pt x="3034665" y="1338453"/>
                    <a:pt x="3034951" y="1995488"/>
                  </a:cubicBezTo>
                  <a:cubicBezTo>
                    <a:pt x="3034951" y="2014823"/>
                    <a:pt x="3034379" y="2026349"/>
                    <a:pt x="3008566" y="2026349"/>
                  </a:cubicBezTo>
                  <a:cubicBezTo>
                    <a:pt x="2009489" y="2025682"/>
                    <a:pt x="1010603" y="2025777"/>
                    <a:pt x="11716" y="2025682"/>
                  </a:cubicBezTo>
                  <a:cubicBezTo>
                    <a:pt x="9811" y="2025682"/>
                    <a:pt x="8001" y="2025206"/>
                    <a:pt x="0" y="2023967"/>
                  </a:cubicBezTo>
                  <a:close/>
                </a:path>
              </a:pathLst>
            </a:custGeom>
            <a:solidFill>
              <a:srgbClr val="F7D9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10623940" y="-3207331"/>
              <a:ext cx="2028825" cy="1428750"/>
            </a:xfrm>
            <a:custGeom>
              <a:avLst/>
              <a:gdLst>
                <a:gd name="connsiteX0" fmla="*/ 2035331 w 2028825"/>
                <a:gd name="connsiteY0" fmla="*/ 0 h 1428750"/>
                <a:gd name="connsiteX1" fmla="*/ 2035331 w 2028825"/>
                <a:gd name="connsiteY1" fmla="*/ 165449 h 1428750"/>
                <a:gd name="connsiteX2" fmla="*/ 2033235 w 2028825"/>
                <a:gd name="connsiteY2" fmla="*/ 1395127 h 1428750"/>
                <a:gd name="connsiteX3" fmla="*/ 1998660 w 2028825"/>
                <a:gd name="connsiteY3" fmla="*/ 1429036 h 1428750"/>
                <a:gd name="connsiteX4" fmla="*/ 129950 w 2028825"/>
                <a:gd name="connsiteY4" fmla="*/ 1429036 h 1428750"/>
                <a:gd name="connsiteX5" fmla="*/ 79658 w 2028825"/>
                <a:gd name="connsiteY5" fmla="*/ 1398270 h 1428750"/>
                <a:gd name="connsiteX6" fmla="*/ 29 w 2028825"/>
                <a:gd name="connsiteY6" fmla="*/ 1101757 h 1428750"/>
                <a:gd name="connsiteX7" fmla="*/ 55179 w 2028825"/>
                <a:gd name="connsiteY7" fmla="*/ 883063 h 1428750"/>
                <a:gd name="connsiteX8" fmla="*/ 329213 w 2028825"/>
                <a:gd name="connsiteY8" fmla="*/ 595503 h 1428750"/>
                <a:gd name="connsiteX9" fmla="*/ 531715 w 2028825"/>
                <a:gd name="connsiteY9" fmla="*/ 485584 h 1428750"/>
                <a:gd name="connsiteX10" fmla="*/ 1055971 w 2028825"/>
                <a:gd name="connsiteY10" fmla="*/ 343852 h 1428750"/>
                <a:gd name="connsiteX11" fmla="*/ 1611945 w 2028825"/>
                <a:gd name="connsiteY11" fmla="*/ 252603 h 1428750"/>
                <a:gd name="connsiteX12" fmla="*/ 1781776 w 2028825"/>
                <a:gd name="connsiteY12" fmla="*/ 195929 h 1428750"/>
                <a:gd name="connsiteX13" fmla="*/ 2011043 w 2028825"/>
                <a:gd name="connsiteY13" fmla="*/ 26956 h 1428750"/>
                <a:gd name="connsiteX14" fmla="*/ 2035331 w 2028825"/>
                <a:gd name="connsiteY14" fmla="*/ 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8825" h="1428750">
                  <a:moveTo>
                    <a:pt x="2035331" y="0"/>
                  </a:moveTo>
                  <a:cubicBezTo>
                    <a:pt x="2035331" y="59436"/>
                    <a:pt x="2035426" y="112490"/>
                    <a:pt x="2035331" y="165449"/>
                  </a:cubicBezTo>
                  <a:cubicBezTo>
                    <a:pt x="2034474" y="575310"/>
                    <a:pt x="2033141" y="985171"/>
                    <a:pt x="2033235" y="1395127"/>
                  </a:cubicBezTo>
                  <a:cubicBezTo>
                    <a:pt x="2033235" y="1423130"/>
                    <a:pt x="2025711" y="1429036"/>
                    <a:pt x="1998660" y="1429036"/>
                  </a:cubicBezTo>
                  <a:cubicBezTo>
                    <a:pt x="1375725" y="1428179"/>
                    <a:pt x="752885" y="1428179"/>
                    <a:pt x="129950" y="1429036"/>
                  </a:cubicBezTo>
                  <a:cubicBezTo>
                    <a:pt x="104042" y="1429036"/>
                    <a:pt x="91088" y="1420368"/>
                    <a:pt x="79658" y="1398270"/>
                  </a:cubicBezTo>
                  <a:cubicBezTo>
                    <a:pt x="31462" y="1305020"/>
                    <a:pt x="-1114" y="1208437"/>
                    <a:pt x="29" y="1101757"/>
                  </a:cubicBezTo>
                  <a:cubicBezTo>
                    <a:pt x="886" y="1024033"/>
                    <a:pt x="19841" y="951643"/>
                    <a:pt x="55179" y="883063"/>
                  </a:cubicBezTo>
                  <a:cubicBezTo>
                    <a:pt x="118425" y="760476"/>
                    <a:pt x="217199" y="671513"/>
                    <a:pt x="329213" y="595503"/>
                  </a:cubicBezTo>
                  <a:cubicBezTo>
                    <a:pt x="393031" y="552164"/>
                    <a:pt x="462658" y="519589"/>
                    <a:pt x="531715" y="485584"/>
                  </a:cubicBezTo>
                  <a:cubicBezTo>
                    <a:pt x="697545" y="404050"/>
                    <a:pt x="876329" y="372999"/>
                    <a:pt x="1055971" y="343852"/>
                  </a:cubicBezTo>
                  <a:cubicBezTo>
                    <a:pt x="1241327" y="313753"/>
                    <a:pt x="1429255" y="298609"/>
                    <a:pt x="1611945" y="252603"/>
                  </a:cubicBezTo>
                  <a:cubicBezTo>
                    <a:pt x="1669952" y="238030"/>
                    <a:pt x="1727007" y="220599"/>
                    <a:pt x="1781776" y="195929"/>
                  </a:cubicBezTo>
                  <a:cubicBezTo>
                    <a:pt x="1870453" y="156019"/>
                    <a:pt x="1945987" y="98679"/>
                    <a:pt x="2011043" y="26956"/>
                  </a:cubicBezTo>
                  <a:cubicBezTo>
                    <a:pt x="2017900" y="19336"/>
                    <a:pt x="2024759" y="11620"/>
                    <a:pt x="2035331" y="0"/>
                  </a:cubicBezTo>
                  <a:close/>
                </a:path>
              </a:pathLst>
            </a:custGeom>
            <a:solidFill>
              <a:srgbClr val="3FA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1398252" y="609601"/>
            <a:ext cx="146048" cy="1049929"/>
            <a:chOff x="11398252" y="609601"/>
            <a:chExt cx="146048" cy="1049929"/>
          </a:xfrm>
        </p:grpSpPr>
        <p:sp>
          <p:nvSpPr>
            <p:cNvPr id="45" name="椭圆 44"/>
            <p:cNvSpPr/>
            <p:nvPr/>
          </p:nvSpPr>
          <p:spPr>
            <a:xfrm>
              <a:off x="11398252" y="609601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1398252" y="1060649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11398252" y="1513482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54050" y="5158285"/>
            <a:ext cx="146048" cy="1049929"/>
            <a:chOff x="11398252" y="609601"/>
            <a:chExt cx="146048" cy="1049929"/>
          </a:xfrm>
        </p:grpSpPr>
        <p:sp>
          <p:nvSpPr>
            <p:cNvPr id="53" name="椭圆 52"/>
            <p:cNvSpPr/>
            <p:nvPr/>
          </p:nvSpPr>
          <p:spPr>
            <a:xfrm>
              <a:off x="11398252" y="609601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1398252" y="1060649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11398252" y="1513482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文本框-12_矢量"/>
          <p:cNvGrpSpPr/>
          <p:nvPr/>
        </p:nvGrpSpPr>
        <p:grpSpPr>
          <a:xfrm>
            <a:off x="5596875" y="2448631"/>
            <a:ext cx="1010212" cy="836540"/>
            <a:chOff x="5596875" y="2448631"/>
            <a:chExt cx="1010212" cy="836540"/>
          </a:xfrm>
        </p:grpSpPr>
        <p:sp>
          <p:nvSpPr>
            <p:cNvPr id="28" name="文本框 27"/>
            <p:cNvSpPr txBox="1"/>
            <p:nvPr/>
          </p:nvSpPr>
          <p:spPr>
            <a:xfrm>
              <a:off x="5596875" y="2448631"/>
              <a:ext cx="474254" cy="836540"/>
            </a:xfrm>
            <a:custGeom>
              <a:avLst/>
              <a:gdLst/>
              <a:ahLst/>
              <a:cxnLst/>
              <a:rect l="l" t="t" r="r" b="b"/>
              <a:pathLst>
                <a:path w="474254" h="836540">
                  <a:moveTo>
                    <a:pt x="237873" y="123914"/>
                  </a:moveTo>
                  <a:cubicBezTo>
                    <a:pt x="222944" y="123914"/>
                    <a:pt x="213074" y="129637"/>
                    <a:pt x="208264" y="141083"/>
                  </a:cubicBezTo>
                  <a:cubicBezTo>
                    <a:pt x="203453" y="152528"/>
                    <a:pt x="201048" y="178986"/>
                    <a:pt x="201048" y="220457"/>
                  </a:cubicBezTo>
                  <a:lnTo>
                    <a:pt x="201048" y="613596"/>
                  </a:lnTo>
                  <a:cubicBezTo>
                    <a:pt x="201048" y="660374"/>
                    <a:pt x="203287" y="688574"/>
                    <a:pt x="207766" y="698195"/>
                  </a:cubicBezTo>
                  <a:cubicBezTo>
                    <a:pt x="212245" y="707816"/>
                    <a:pt x="221949" y="712627"/>
                    <a:pt x="236878" y="712627"/>
                  </a:cubicBezTo>
                  <a:cubicBezTo>
                    <a:pt x="251807" y="712627"/>
                    <a:pt x="261595" y="706987"/>
                    <a:pt x="266239" y="695707"/>
                  </a:cubicBezTo>
                  <a:cubicBezTo>
                    <a:pt x="270884" y="684427"/>
                    <a:pt x="273206" y="659047"/>
                    <a:pt x="273206" y="619567"/>
                  </a:cubicBezTo>
                  <a:lnTo>
                    <a:pt x="273206" y="220457"/>
                  </a:lnTo>
                  <a:cubicBezTo>
                    <a:pt x="273206" y="177659"/>
                    <a:pt x="271133" y="150870"/>
                    <a:pt x="266986" y="140087"/>
                  </a:cubicBezTo>
                  <a:cubicBezTo>
                    <a:pt x="262839" y="129305"/>
                    <a:pt x="253135" y="123914"/>
                    <a:pt x="237873" y="123914"/>
                  </a:cubicBezTo>
                  <a:close/>
                  <a:moveTo>
                    <a:pt x="233395" y="0"/>
                  </a:moveTo>
                  <a:cubicBezTo>
                    <a:pt x="277519" y="0"/>
                    <a:pt x="316999" y="7714"/>
                    <a:pt x="351834" y="23141"/>
                  </a:cubicBezTo>
                  <a:cubicBezTo>
                    <a:pt x="386669" y="38568"/>
                    <a:pt x="412712" y="57395"/>
                    <a:pt x="429964" y="79624"/>
                  </a:cubicBezTo>
                  <a:cubicBezTo>
                    <a:pt x="447216" y="101852"/>
                    <a:pt x="458910" y="126900"/>
                    <a:pt x="465048" y="154768"/>
                  </a:cubicBezTo>
                  <a:cubicBezTo>
                    <a:pt x="471186" y="182636"/>
                    <a:pt x="474254" y="227092"/>
                    <a:pt x="474254" y="288136"/>
                  </a:cubicBezTo>
                  <a:lnTo>
                    <a:pt x="474254" y="556864"/>
                  </a:lnTo>
                  <a:cubicBezTo>
                    <a:pt x="474254" y="617908"/>
                    <a:pt x="470937" y="662365"/>
                    <a:pt x="464301" y="690233"/>
                  </a:cubicBezTo>
                  <a:cubicBezTo>
                    <a:pt x="457666" y="718101"/>
                    <a:pt x="443898" y="744144"/>
                    <a:pt x="422997" y="768363"/>
                  </a:cubicBezTo>
                  <a:cubicBezTo>
                    <a:pt x="402096" y="792582"/>
                    <a:pt x="376882" y="809999"/>
                    <a:pt x="347355" y="820616"/>
                  </a:cubicBezTo>
                  <a:cubicBezTo>
                    <a:pt x="317828" y="831232"/>
                    <a:pt x="284818" y="836540"/>
                    <a:pt x="248324" y="836540"/>
                  </a:cubicBezTo>
                  <a:cubicBezTo>
                    <a:pt x="200218" y="836540"/>
                    <a:pt x="160241" y="830983"/>
                    <a:pt x="128392" y="819869"/>
                  </a:cubicBezTo>
                  <a:cubicBezTo>
                    <a:pt x="96543" y="808755"/>
                    <a:pt x="71163" y="791420"/>
                    <a:pt x="52252" y="767865"/>
                  </a:cubicBezTo>
                  <a:cubicBezTo>
                    <a:pt x="33342" y="744310"/>
                    <a:pt x="19905" y="719511"/>
                    <a:pt x="11943" y="693467"/>
                  </a:cubicBezTo>
                  <a:cubicBezTo>
                    <a:pt x="3981" y="667424"/>
                    <a:pt x="0" y="626037"/>
                    <a:pt x="0" y="569305"/>
                  </a:cubicBezTo>
                  <a:lnTo>
                    <a:pt x="0" y="288136"/>
                  </a:lnTo>
                  <a:cubicBezTo>
                    <a:pt x="0" y="214153"/>
                    <a:pt x="6386" y="158749"/>
                    <a:pt x="19159" y="121923"/>
                  </a:cubicBezTo>
                  <a:cubicBezTo>
                    <a:pt x="31932" y="85098"/>
                    <a:pt x="57312" y="55571"/>
                    <a:pt x="95298" y="33343"/>
                  </a:cubicBezTo>
                  <a:cubicBezTo>
                    <a:pt x="133285" y="11115"/>
                    <a:pt x="179317" y="0"/>
                    <a:pt x="233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zh-CN" altLang="en-US" sz="8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109941" y="2464058"/>
              <a:ext cx="497146" cy="805686"/>
            </a:xfrm>
            <a:custGeom>
              <a:avLst/>
              <a:gdLst/>
              <a:ahLst/>
              <a:cxnLst/>
              <a:rect l="l" t="t" r="r" b="b"/>
              <a:pathLst>
                <a:path w="497146" h="805686">
                  <a:moveTo>
                    <a:pt x="238869" y="183631"/>
                  </a:moveTo>
                  <a:lnTo>
                    <a:pt x="150040" y="526508"/>
                  </a:lnTo>
                  <a:lnTo>
                    <a:pt x="238869" y="526508"/>
                  </a:lnTo>
                  <a:close/>
                  <a:moveTo>
                    <a:pt x="173678" y="0"/>
                  </a:moveTo>
                  <a:lnTo>
                    <a:pt x="439917" y="0"/>
                  </a:lnTo>
                  <a:lnTo>
                    <a:pt x="439917" y="526508"/>
                  </a:lnTo>
                  <a:lnTo>
                    <a:pt x="497146" y="526508"/>
                  </a:lnTo>
                  <a:lnTo>
                    <a:pt x="497146" y="663858"/>
                  </a:lnTo>
                  <a:lnTo>
                    <a:pt x="439917" y="663858"/>
                  </a:lnTo>
                  <a:lnTo>
                    <a:pt x="439917" y="805686"/>
                  </a:lnTo>
                  <a:lnTo>
                    <a:pt x="238869" y="805686"/>
                  </a:lnTo>
                  <a:lnTo>
                    <a:pt x="238869" y="663858"/>
                  </a:lnTo>
                  <a:lnTo>
                    <a:pt x="0" y="663858"/>
                  </a:lnTo>
                  <a:lnTo>
                    <a:pt x="0" y="5265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zh-CN" altLang="en-US" sz="8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+"/>
          <p:cNvSpPr txBox="1"/>
          <p:nvPr/>
        </p:nvSpPr>
        <p:spPr>
          <a:xfrm>
            <a:off x="0" y="2718824"/>
            <a:ext cx="12192000" cy="3548626"/>
          </a:xfrm>
          <a:custGeom>
            <a:avLst/>
            <a:gdLst>
              <a:gd name="connsiteX0" fmla="*/ 0 w 5061685"/>
              <a:gd name="connsiteY0" fmla="*/ 0 h 2614349"/>
              <a:gd name="connsiteX1" fmla="*/ 5061685 w 5061685"/>
              <a:gd name="connsiteY1" fmla="*/ 18 h 2614349"/>
              <a:gd name="connsiteX2" fmla="*/ 5061685 w 5061685"/>
              <a:gd name="connsiteY2" fmla="*/ 2614331 h 2614349"/>
              <a:gd name="connsiteX3" fmla="*/ 0 w 5061685"/>
              <a:gd name="connsiteY3" fmla="*/ 2614349 h 2614349"/>
              <a:gd name="connsiteX4" fmla="*/ 0 w 5061685"/>
              <a:gd name="connsiteY4" fmla="*/ 0 h 2614349"/>
              <a:gd name="connsiteX0-1" fmla="*/ 0 w 5061685"/>
              <a:gd name="connsiteY0-2" fmla="*/ 0 h 2614349"/>
              <a:gd name="connsiteX1-3" fmla="*/ 5061685 w 5061685"/>
              <a:gd name="connsiteY1-4" fmla="*/ 18 h 2614349"/>
              <a:gd name="connsiteX2-5" fmla="*/ 5061685 w 5061685"/>
              <a:gd name="connsiteY2-6" fmla="*/ 2614331 h 2614349"/>
              <a:gd name="connsiteX3-7" fmla="*/ 0 w 5061685"/>
              <a:gd name="connsiteY3-8" fmla="*/ 2614349 h 2614349"/>
              <a:gd name="connsiteX4-9" fmla="*/ 0 w 5061685"/>
              <a:gd name="connsiteY4-10" fmla="*/ 0 h 2614349"/>
              <a:gd name="connsiteX0-11" fmla="*/ 0 w 5061685"/>
              <a:gd name="connsiteY0-12" fmla="*/ 0 h 2614349"/>
              <a:gd name="connsiteX1-13" fmla="*/ 5061685 w 5061685"/>
              <a:gd name="connsiteY1-14" fmla="*/ 18 h 2614349"/>
              <a:gd name="connsiteX2-15" fmla="*/ 5061685 w 5061685"/>
              <a:gd name="connsiteY2-16" fmla="*/ 2614331 h 2614349"/>
              <a:gd name="connsiteX3-17" fmla="*/ 0 w 5061685"/>
              <a:gd name="connsiteY3-18" fmla="*/ 2614349 h 2614349"/>
              <a:gd name="connsiteX4-19" fmla="*/ 0 w 5061685"/>
              <a:gd name="connsiteY4-20" fmla="*/ 0 h 2614349"/>
              <a:gd name="connsiteX0-21" fmla="*/ 0 w 5061685"/>
              <a:gd name="connsiteY0-22" fmla="*/ 0 h 2614349"/>
              <a:gd name="connsiteX1-23" fmla="*/ 5061685 w 5061685"/>
              <a:gd name="connsiteY1-24" fmla="*/ 18 h 2614349"/>
              <a:gd name="connsiteX2-25" fmla="*/ 5061685 w 5061685"/>
              <a:gd name="connsiteY2-26" fmla="*/ 2614331 h 2614349"/>
              <a:gd name="connsiteX3-27" fmla="*/ 0 w 5061685"/>
              <a:gd name="connsiteY3-28" fmla="*/ 2614349 h 2614349"/>
              <a:gd name="connsiteX4-29" fmla="*/ 0 w 5061685"/>
              <a:gd name="connsiteY4-30" fmla="*/ 0 h 26143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61685" h="2614349">
                <a:moveTo>
                  <a:pt x="0" y="0"/>
                </a:moveTo>
                <a:cubicBezTo>
                  <a:pt x="1654625" y="308660"/>
                  <a:pt x="3420242" y="348650"/>
                  <a:pt x="5061685" y="18"/>
                </a:cubicBezTo>
                <a:lnTo>
                  <a:pt x="5061685" y="2614331"/>
                </a:lnTo>
                <a:cubicBezTo>
                  <a:pt x="3407060" y="2315678"/>
                  <a:pt x="1670442" y="2315685"/>
                  <a:pt x="0" y="26143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85725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endParaRPr lang="zh-CN" altLang="en-US" b="1" spc="8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0+"/>
          <p:cNvSpPr txBox="1"/>
          <p:nvPr/>
        </p:nvSpPr>
        <p:spPr>
          <a:xfrm>
            <a:off x="0" y="2845340"/>
            <a:ext cx="12192000" cy="3321618"/>
          </a:xfrm>
          <a:custGeom>
            <a:avLst/>
            <a:gdLst/>
            <a:ahLst/>
            <a:cxnLst/>
            <a:rect l="l" t="t" r="r" b="b"/>
            <a:pathLst>
              <a:path w="5061685" h="2614349">
                <a:moveTo>
                  <a:pt x="0" y="0"/>
                </a:moveTo>
                <a:cubicBezTo>
                  <a:pt x="1675715" y="218698"/>
                  <a:pt x="3385970" y="218704"/>
                  <a:pt x="5061685" y="18"/>
                </a:cubicBezTo>
                <a:cubicBezTo>
                  <a:pt x="5061685" y="871456"/>
                  <a:pt x="5061685" y="1742893"/>
                  <a:pt x="5061685" y="2614331"/>
                </a:cubicBezTo>
                <a:cubicBezTo>
                  <a:pt x="3385970" y="2395645"/>
                  <a:pt x="1675715" y="2395651"/>
                  <a:pt x="0" y="2614349"/>
                </a:cubicBezTo>
                <a:cubicBezTo>
                  <a:pt x="0" y="1742899"/>
                  <a:pt x="0" y="871450"/>
                  <a:pt x="0" y="0"/>
                </a:cubicBez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endParaRPr lang="zh-CN" altLang="en-US" b="1" spc="8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0" y="2845340"/>
            <a:ext cx="12192000" cy="3321618"/>
          </a:xfrm>
          <a:custGeom>
            <a:avLst/>
            <a:gdLst/>
            <a:ahLst/>
            <a:cxnLst/>
            <a:rect l="l" t="t" r="r" b="b"/>
            <a:pathLst>
              <a:path w="5061685" h="2614349">
                <a:moveTo>
                  <a:pt x="0" y="0"/>
                </a:moveTo>
                <a:cubicBezTo>
                  <a:pt x="1675715" y="218698"/>
                  <a:pt x="3385970" y="218704"/>
                  <a:pt x="5061685" y="18"/>
                </a:cubicBezTo>
                <a:cubicBezTo>
                  <a:pt x="5061685" y="871456"/>
                  <a:pt x="5061685" y="1742893"/>
                  <a:pt x="5061685" y="2614331"/>
                </a:cubicBezTo>
                <a:cubicBezTo>
                  <a:pt x="3385970" y="2395645"/>
                  <a:pt x="1675715" y="2395651"/>
                  <a:pt x="0" y="2614349"/>
                </a:cubicBezTo>
                <a:cubicBezTo>
                  <a:pt x="0" y="1742899"/>
                  <a:pt x="0" y="871450"/>
                  <a:pt x="0" y="0"/>
                </a:cubicBezTo>
                <a:close/>
              </a:path>
            </a:pathLst>
          </a:custGeom>
          <a:solidFill>
            <a:schemeClr val="accent1">
              <a:alpha val="92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endParaRPr lang="zh-CN" altLang="en-US" b="1" spc="8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85866" y="3339124"/>
            <a:ext cx="8108951" cy="2120902"/>
            <a:chOff x="2185866" y="3370030"/>
            <a:chExt cx="8108951" cy="2120902"/>
          </a:xfrm>
        </p:grpSpPr>
        <p:sp>
          <p:nvSpPr>
            <p:cNvPr id="5" name="矩形 4"/>
            <p:cNvSpPr/>
            <p:nvPr/>
          </p:nvSpPr>
          <p:spPr>
            <a:xfrm>
              <a:off x="2185866" y="3370030"/>
              <a:ext cx="3911601" cy="2120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01. 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大熊猫繁育研究基地</a:t>
              </a:r>
              <a:r>
                <a:rPr lang="zh-CN" altLang="en-US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（成都）</a:t>
              </a:r>
              <a:endParaRPr lang="en-US" altLang="zh-CN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02. 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糜鹿苑</a:t>
              </a:r>
              <a:r>
                <a:rPr lang="zh-CN" altLang="en-US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（北京）</a:t>
              </a:r>
              <a:endParaRPr lang="en-US" altLang="zh-CN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03. 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大丰糜鹿繁育中心</a:t>
              </a:r>
              <a:r>
                <a:rPr lang="zh-CN" altLang="en-US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（江苏）</a:t>
              </a:r>
              <a:endParaRPr lang="en-US" altLang="zh-CN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04. 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扬子鳄繁殖研究中心</a:t>
              </a:r>
              <a:r>
                <a:rPr lang="zh-CN" altLang="en-US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（安徽）</a:t>
              </a:r>
              <a:endParaRPr lang="en-US" altLang="zh-CN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05. 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珍稀濒危动物繁育中心</a:t>
              </a:r>
              <a:r>
                <a:rPr lang="zh-CN" altLang="en-US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（北京）</a:t>
              </a:r>
              <a:endParaRPr lang="en-US" altLang="zh-CN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383216" y="3370030"/>
              <a:ext cx="3911601" cy="1705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06. </a:t>
              </a:r>
              <a:r>
                <a:rPr lang="zh-CN" alt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濒危动物繁育中心</a:t>
              </a:r>
              <a:r>
                <a:rPr lang="zh-CN" altLang="en-US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（甘肃）</a:t>
              </a:r>
            </a:p>
            <a:p>
              <a:pPr>
                <a:lnSpc>
                  <a:spcPct val="150000"/>
                </a:lnSpc>
              </a:pPr>
              <a:r>
                <a:rPr lang="en-US" altLang="zh-CN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07. </a:t>
              </a:r>
              <a:r>
                <a:rPr lang="zh-CN" alt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白鳍豚馆</a:t>
              </a:r>
              <a:r>
                <a:rPr lang="zh-CN" altLang="en-US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（武汉）</a:t>
              </a:r>
            </a:p>
            <a:p>
              <a:pPr>
                <a:lnSpc>
                  <a:spcPct val="150000"/>
                </a:lnSpc>
              </a:pPr>
              <a:r>
                <a:rPr lang="en-US" altLang="zh-CN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08. </a:t>
              </a:r>
              <a:r>
                <a:rPr lang="zh-CN" alt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中国猫科动物繁育中心</a:t>
              </a:r>
              <a:r>
                <a:rPr lang="zh-CN" altLang="en-US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（哈尔滨）</a:t>
              </a:r>
            </a:p>
            <a:p>
              <a:pPr>
                <a:lnSpc>
                  <a:spcPct val="150000"/>
                </a:lnSpc>
              </a:pPr>
              <a:r>
                <a:rPr lang="en-US" altLang="zh-CN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09. </a:t>
              </a:r>
              <a:r>
                <a:rPr lang="zh-CN" alt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野马繁育中心</a:t>
              </a:r>
              <a:r>
                <a:rPr lang="zh-CN" altLang="en-US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3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（新疆）</a:t>
              </a:r>
            </a:p>
          </p:txBody>
        </p:sp>
      </p:grpSp>
      <p:sp>
        <p:nvSpPr>
          <p:cNvPr id="8" name="矩形: 圆角 7"/>
          <p:cNvSpPr/>
          <p:nvPr/>
        </p:nvSpPr>
        <p:spPr>
          <a:xfrm>
            <a:off x="3516630" y="1378924"/>
            <a:ext cx="5158740" cy="235845"/>
          </a:xfrm>
          <a:prstGeom prst="roundRect">
            <a:avLst>
              <a:gd name="adj" fmla="val 18308"/>
            </a:avLst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453" tIns="55726" rIns="111453" bIns="55726" rtlCol="0" anchor="ctr"/>
          <a:lstStyle/>
          <a:p>
            <a:pPr algn="ctr"/>
            <a:endParaRPr lang="zh-CN" altLang="en-US" sz="2195"/>
          </a:p>
        </p:txBody>
      </p:sp>
      <p:sp>
        <p:nvSpPr>
          <p:cNvPr id="9" name="常用图形-9" hidden="1"/>
          <p:cNvSpPr/>
          <p:nvPr/>
        </p:nvSpPr>
        <p:spPr>
          <a:xfrm>
            <a:off x="3238500" y="673704"/>
            <a:ext cx="5715000" cy="1128203"/>
          </a:xfrm>
          <a:prstGeom prst="rect">
            <a:avLst/>
          </a:prstGeom>
        </p:spPr>
        <p:txBody>
          <a:bodyPr wrap="square" lIns="111453" tIns="55726" rIns="111453" bIns="55726">
            <a:spAutoFit/>
          </a:bodyPr>
          <a:lstStyle/>
          <a:p>
            <a:pPr algn="ctr"/>
            <a:r>
              <a:rPr lang="zh-CN" altLang="en-US" sz="6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rPr>
              <a:t>救护繁育中心</a:t>
            </a:r>
          </a:p>
        </p:txBody>
      </p:sp>
      <p:sp>
        <p:nvSpPr>
          <p:cNvPr id="10" name="矩形 9"/>
          <p:cNvSpPr/>
          <p:nvPr/>
        </p:nvSpPr>
        <p:spPr>
          <a:xfrm>
            <a:off x="1423108" y="1801061"/>
            <a:ext cx="9345784" cy="911413"/>
          </a:xfrm>
          <a:prstGeom prst="rect">
            <a:avLst/>
          </a:prstGeom>
        </p:spPr>
        <p:txBody>
          <a:bodyPr wrap="square" lIns="111453" tIns="55726" rIns="111453" bIns="55726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CN" altLang="en-US" sz="2400" dirty="0">
                <a:solidFill>
                  <a:srgbClr val="000000"/>
                </a:solidFill>
              </a:rPr>
              <a:t>为保护和繁育濒危珍稀物种，从</a:t>
            </a:r>
            <a:r>
              <a:rPr lang="en-US" altLang="zh-CN" sz="2400" dirty="0">
                <a:solidFill>
                  <a:srgbClr val="000000"/>
                </a:solidFill>
              </a:rPr>
              <a:t>20</a:t>
            </a:r>
            <a:r>
              <a:rPr lang="zh-CN" altLang="en-US" sz="2400" dirty="0">
                <a:solidFill>
                  <a:srgbClr val="000000"/>
                </a:solidFill>
              </a:rPr>
              <a:t>世纪</a:t>
            </a:r>
            <a:r>
              <a:rPr lang="en-US" altLang="zh-CN" sz="2400" dirty="0">
                <a:solidFill>
                  <a:srgbClr val="000000"/>
                </a:solidFill>
              </a:rPr>
              <a:t>80</a:t>
            </a:r>
            <a:r>
              <a:rPr lang="zh-CN" altLang="en-US" sz="2400" dirty="0">
                <a:solidFill>
                  <a:srgbClr val="000000"/>
                </a:solidFill>
              </a:rPr>
              <a:t>年代中期起，中国相继建立了</a:t>
            </a:r>
            <a:r>
              <a:rPr lang="en-US" altLang="zh-CN" sz="2400" dirty="0">
                <a:solidFill>
                  <a:srgbClr val="000000"/>
                </a:solidFill>
              </a:rPr>
              <a:t>14</a:t>
            </a:r>
            <a:r>
              <a:rPr lang="zh-CN" altLang="en-US" sz="2400" dirty="0">
                <a:solidFill>
                  <a:srgbClr val="000000"/>
                </a:solidFill>
              </a:rPr>
              <a:t>处野生动物救护繁育中心</a:t>
            </a:r>
          </a:p>
        </p:txBody>
      </p:sp>
      <p:grpSp>
        <p:nvGrpSpPr>
          <p:cNvPr id="29" name="常用图形-9_矢量"/>
          <p:cNvGrpSpPr/>
          <p:nvPr/>
        </p:nvGrpSpPr>
        <p:grpSpPr>
          <a:xfrm>
            <a:off x="3786619" y="904995"/>
            <a:ext cx="4593566" cy="604342"/>
            <a:chOff x="3786619" y="904995"/>
            <a:chExt cx="4593566" cy="604342"/>
          </a:xfrm>
        </p:grpSpPr>
        <p:sp>
          <p:nvSpPr>
            <p:cNvPr id="28" name="任意多边形: 形状 27"/>
            <p:cNvSpPr/>
            <p:nvPr/>
          </p:nvSpPr>
          <p:spPr>
            <a:xfrm>
              <a:off x="3786619" y="905833"/>
              <a:ext cx="766394" cy="603504"/>
            </a:xfrm>
            <a:custGeom>
              <a:avLst/>
              <a:gdLst/>
              <a:ahLst/>
              <a:cxnLst/>
              <a:rect l="l" t="t" r="r" b="b"/>
              <a:pathLst>
                <a:path w="766394" h="603504">
                  <a:moveTo>
                    <a:pt x="766394" y="599323"/>
                  </a:moveTo>
                  <a:lnTo>
                    <a:pt x="766394" y="601828"/>
                  </a:lnTo>
                  <a:lnTo>
                    <a:pt x="763981" y="601828"/>
                  </a:lnTo>
                  <a:close/>
                  <a:moveTo>
                    <a:pt x="290855" y="359588"/>
                  </a:moveTo>
                  <a:lnTo>
                    <a:pt x="378866" y="359588"/>
                  </a:lnTo>
                  <a:lnTo>
                    <a:pt x="384734" y="585902"/>
                  </a:lnTo>
                  <a:lnTo>
                    <a:pt x="295885" y="585902"/>
                  </a:lnTo>
                  <a:close/>
                  <a:moveTo>
                    <a:pt x="61189" y="359588"/>
                  </a:moveTo>
                  <a:lnTo>
                    <a:pt x="145847" y="359588"/>
                  </a:lnTo>
                  <a:lnTo>
                    <a:pt x="84658" y="585064"/>
                  </a:lnTo>
                  <a:lnTo>
                    <a:pt x="0" y="585064"/>
                  </a:lnTo>
                  <a:close/>
                  <a:moveTo>
                    <a:pt x="59512" y="196139"/>
                  </a:moveTo>
                  <a:lnTo>
                    <a:pt x="144170" y="196139"/>
                  </a:lnTo>
                  <a:lnTo>
                    <a:pt x="148361" y="334442"/>
                  </a:lnTo>
                  <a:lnTo>
                    <a:pt x="63703" y="334442"/>
                  </a:lnTo>
                  <a:close/>
                  <a:moveTo>
                    <a:pt x="330251" y="189433"/>
                  </a:moveTo>
                  <a:lnTo>
                    <a:pt x="418262" y="189433"/>
                  </a:lnTo>
                  <a:lnTo>
                    <a:pt x="383057" y="334442"/>
                  </a:lnTo>
                  <a:lnTo>
                    <a:pt x="295046" y="334442"/>
                  </a:lnTo>
                  <a:close/>
                  <a:moveTo>
                    <a:pt x="336118" y="12573"/>
                  </a:moveTo>
                  <a:lnTo>
                    <a:pt x="441732" y="12573"/>
                  </a:lnTo>
                  <a:lnTo>
                    <a:pt x="445923" y="74600"/>
                  </a:lnTo>
                  <a:lnTo>
                    <a:pt x="339471" y="74600"/>
                  </a:lnTo>
                  <a:close/>
                  <a:moveTo>
                    <a:pt x="495376" y="0"/>
                  </a:moveTo>
                  <a:lnTo>
                    <a:pt x="626974" y="0"/>
                  </a:lnTo>
                  <a:lnTo>
                    <a:pt x="601828" y="70409"/>
                  </a:lnTo>
                  <a:lnTo>
                    <a:pt x="756057" y="70409"/>
                  </a:lnTo>
                  <a:lnTo>
                    <a:pt x="745160" y="150038"/>
                  </a:lnTo>
                  <a:lnTo>
                    <a:pt x="728396" y="150038"/>
                  </a:lnTo>
                  <a:lnTo>
                    <a:pt x="710794" y="276606"/>
                  </a:lnTo>
                  <a:lnTo>
                    <a:pt x="617753" y="419938"/>
                  </a:lnTo>
                  <a:lnTo>
                    <a:pt x="694030" y="602666"/>
                  </a:lnTo>
                  <a:lnTo>
                    <a:pt x="573329" y="602666"/>
                  </a:lnTo>
                  <a:lnTo>
                    <a:pt x="544830" y="532257"/>
                  </a:lnTo>
                  <a:lnTo>
                    <a:pt x="499567" y="602666"/>
                  </a:lnTo>
                  <a:lnTo>
                    <a:pt x="375514" y="602666"/>
                  </a:lnTo>
                  <a:lnTo>
                    <a:pt x="498729" y="414909"/>
                  </a:lnTo>
                  <a:lnTo>
                    <a:pt x="431673" y="245593"/>
                  </a:lnTo>
                  <a:lnTo>
                    <a:pt x="544830" y="245593"/>
                  </a:lnTo>
                  <a:lnTo>
                    <a:pt x="569976" y="306781"/>
                  </a:lnTo>
                  <a:lnTo>
                    <a:pt x="618592" y="233020"/>
                  </a:lnTo>
                  <a:lnTo>
                    <a:pt x="630326" y="150038"/>
                  </a:lnTo>
                  <a:lnTo>
                    <a:pt x="573329" y="150038"/>
                  </a:lnTo>
                  <a:lnTo>
                    <a:pt x="547345" y="222123"/>
                  </a:lnTo>
                  <a:lnTo>
                    <a:pt x="435026" y="222123"/>
                  </a:lnTo>
                  <a:lnTo>
                    <a:pt x="507111" y="18440"/>
                  </a:lnTo>
                  <a:close/>
                  <a:moveTo>
                    <a:pt x="186919" y="0"/>
                  </a:moveTo>
                  <a:lnTo>
                    <a:pt x="330251" y="0"/>
                  </a:lnTo>
                  <a:lnTo>
                    <a:pt x="317678" y="88011"/>
                  </a:lnTo>
                  <a:lnTo>
                    <a:pt x="447599" y="88011"/>
                  </a:lnTo>
                  <a:lnTo>
                    <a:pt x="436702" y="167640"/>
                  </a:lnTo>
                  <a:lnTo>
                    <a:pt x="306781" y="167640"/>
                  </a:lnTo>
                  <a:lnTo>
                    <a:pt x="253136" y="548183"/>
                  </a:lnTo>
                  <a:cubicBezTo>
                    <a:pt x="250342" y="564388"/>
                    <a:pt x="244196" y="577660"/>
                    <a:pt x="234696" y="587997"/>
                  </a:cubicBezTo>
                  <a:cubicBezTo>
                    <a:pt x="225196" y="598335"/>
                    <a:pt x="214579" y="603504"/>
                    <a:pt x="202844" y="603504"/>
                  </a:cubicBezTo>
                  <a:lnTo>
                    <a:pt x="78791" y="603504"/>
                  </a:lnTo>
                  <a:lnTo>
                    <a:pt x="136627" y="525552"/>
                  </a:lnTo>
                  <a:lnTo>
                    <a:pt x="186080" y="167640"/>
                  </a:lnTo>
                  <a:lnTo>
                    <a:pt x="57836" y="167640"/>
                  </a:lnTo>
                  <a:lnTo>
                    <a:pt x="68732" y="88011"/>
                  </a:lnTo>
                  <a:lnTo>
                    <a:pt x="196977" y="88011"/>
                  </a:lnTo>
                  <a:lnTo>
                    <a:pt x="205359" y="31852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552950" y="905833"/>
              <a:ext cx="768794" cy="601828"/>
            </a:xfrm>
            <a:custGeom>
              <a:avLst/>
              <a:gdLst/>
              <a:ahLst/>
              <a:cxnLst/>
              <a:rect l="l" t="t" r="r" b="b"/>
              <a:pathLst>
                <a:path w="768794" h="601828">
                  <a:moveTo>
                    <a:pt x="478777" y="138303"/>
                  </a:moveTo>
                  <a:lnTo>
                    <a:pt x="461175" y="231343"/>
                  </a:lnTo>
                  <a:lnTo>
                    <a:pt x="616242" y="231343"/>
                  </a:lnTo>
                  <a:lnTo>
                    <a:pt x="628815" y="138303"/>
                  </a:lnTo>
                  <a:close/>
                  <a:moveTo>
                    <a:pt x="456984" y="0"/>
                  </a:moveTo>
                  <a:lnTo>
                    <a:pt x="642226" y="0"/>
                  </a:lnTo>
                  <a:lnTo>
                    <a:pt x="633844" y="59512"/>
                  </a:lnTo>
                  <a:lnTo>
                    <a:pt x="768794" y="59512"/>
                  </a:lnTo>
                  <a:lnTo>
                    <a:pt x="733590" y="310134"/>
                  </a:lnTo>
                  <a:lnTo>
                    <a:pt x="445249" y="310134"/>
                  </a:lnTo>
                  <a:lnTo>
                    <a:pt x="380708" y="601828"/>
                  </a:lnTo>
                  <a:lnTo>
                    <a:pt x="244081" y="601828"/>
                  </a:lnTo>
                  <a:lnTo>
                    <a:pt x="358914" y="59512"/>
                  </a:lnTo>
                  <a:lnTo>
                    <a:pt x="480454" y="59512"/>
                  </a:lnTo>
                  <a:lnTo>
                    <a:pt x="484645" y="31852"/>
                  </a:lnTo>
                  <a:close/>
                  <a:moveTo>
                    <a:pt x="118351" y="0"/>
                  </a:moveTo>
                  <a:lnTo>
                    <a:pt x="285153" y="0"/>
                  </a:lnTo>
                  <a:lnTo>
                    <a:pt x="270904" y="102260"/>
                  </a:lnTo>
                  <a:lnTo>
                    <a:pt x="319519" y="102260"/>
                  </a:lnTo>
                  <a:lnTo>
                    <a:pt x="308622" y="181889"/>
                  </a:lnTo>
                  <a:lnTo>
                    <a:pt x="259169" y="181889"/>
                  </a:lnTo>
                  <a:lnTo>
                    <a:pt x="244919" y="283312"/>
                  </a:lnTo>
                  <a:lnTo>
                    <a:pt x="295211" y="269900"/>
                  </a:lnTo>
                  <a:lnTo>
                    <a:pt x="283476" y="357911"/>
                  </a:lnTo>
                  <a:lnTo>
                    <a:pt x="232346" y="372161"/>
                  </a:lnTo>
                  <a:lnTo>
                    <a:pt x="208039" y="546506"/>
                  </a:lnTo>
                  <a:cubicBezTo>
                    <a:pt x="205803" y="562712"/>
                    <a:pt x="197840" y="575983"/>
                    <a:pt x="184150" y="586321"/>
                  </a:cubicBezTo>
                  <a:cubicBezTo>
                    <a:pt x="170459" y="596659"/>
                    <a:pt x="156629" y="601828"/>
                    <a:pt x="142659" y="601828"/>
                  </a:cubicBezTo>
                  <a:lnTo>
                    <a:pt x="0" y="601828"/>
                  </a:lnTo>
                  <a:lnTo>
                    <a:pt x="0" y="599388"/>
                  </a:lnTo>
                  <a:lnTo>
                    <a:pt x="63868" y="533095"/>
                  </a:lnTo>
                  <a:lnTo>
                    <a:pt x="80632" y="413233"/>
                  </a:lnTo>
                  <a:lnTo>
                    <a:pt x="19443" y="429158"/>
                  </a:lnTo>
                  <a:lnTo>
                    <a:pt x="31178" y="341148"/>
                  </a:lnTo>
                  <a:lnTo>
                    <a:pt x="93205" y="324383"/>
                  </a:lnTo>
                  <a:lnTo>
                    <a:pt x="112484" y="181889"/>
                  </a:lnTo>
                  <a:lnTo>
                    <a:pt x="53810" y="181889"/>
                  </a:lnTo>
                  <a:lnTo>
                    <a:pt x="64706" y="102260"/>
                  </a:lnTo>
                  <a:lnTo>
                    <a:pt x="124218" y="102260"/>
                  </a:lnTo>
                  <a:lnTo>
                    <a:pt x="135115" y="24308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5327994" y="905833"/>
              <a:ext cx="759409" cy="601828"/>
            </a:xfrm>
            <a:custGeom>
              <a:avLst/>
              <a:gdLst/>
              <a:ahLst/>
              <a:cxnLst/>
              <a:rect l="l" t="t" r="r" b="b"/>
              <a:pathLst>
                <a:path w="759409" h="601828">
                  <a:moveTo>
                    <a:pt x="73761" y="507949"/>
                  </a:moveTo>
                  <a:lnTo>
                    <a:pt x="216255" y="507949"/>
                  </a:lnTo>
                  <a:lnTo>
                    <a:pt x="143332" y="586740"/>
                  </a:lnTo>
                  <a:lnTo>
                    <a:pt x="0" y="586740"/>
                  </a:lnTo>
                  <a:close/>
                  <a:moveTo>
                    <a:pt x="473583" y="507111"/>
                  </a:moveTo>
                  <a:lnTo>
                    <a:pt x="615239" y="507111"/>
                  </a:lnTo>
                  <a:lnTo>
                    <a:pt x="667207" y="587578"/>
                  </a:lnTo>
                  <a:lnTo>
                    <a:pt x="524713" y="587578"/>
                  </a:lnTo>
                  <a:close/>
                  <a:moveTo>
                    <a:pt x="135788" y="294208"/>
                  </a:moveTo>
                  <a:lnTo>
                    <a:pt x="265709" y="294208"/>
                  </a:lnTo>
                  <a:lnTo>
                    <a:pt x="178536" y="340309"/>
                  </a:lnTo>
                  <a:lnTo>
                    <a:pt x="685647" y="340309"/>
                  </a:lnTo>
                  <a:lnTo>
                    <a:pt x="677265" y="404012"/>
                  </a:lnTo>
                  <a:lnTo>
                    <a:pt x="372999" y="404012"/>
                  </a:lnTo>
                  <a:lnTo>
                    <a:pt x="260680" y="427482"/>
                  </a:lnTo>
                  <a:lnTo>
                    <a:pt x="529742" y="427482"/>
                  </a:lnTo>
                  <a:lnTo>
                    <a:pt x="525551" y="412394"/>
                  </a:lnTo>
                  <a:lnTo>
                    <a:pt x="674751" y="412394"/>
                  </a:lnTo>
                  <a:lnTo>
                    <a:pt x="696544" y="499567"/>
                  </a:lnTo>
                  <a:lnTo>
                    <a:pt x="549859" y="499567"/>
                  </a:lnTo>
                  <a:lnTo>
                    <a:pt x="548182" y="492862"/>
                  </a:lnTo>
                  <a:lnTo>
                    <a:pt x="425805" y="492862"/>
                  </a:lnTo>
                  <a:lnTo>
                    <a:pt x="415747" y="568300"/>
                  </a:lnTo>
                  <a:cubicBezTo>
                    <a:pt x="414629" y="577799"/>
                    <a:pt x="408063" y="585762"/>
                    <a:pt x="396049" y="592188"/>
                  </a:cubicBezTo>
                  <a:cubicBezTo>
                    <a:pt x="384035" y="598615"/>
                    <a:pt x="369925" y="601828"/>
                    <a:pt x="353720" y="601828"/>
                  </a:cubicBezTo>
                  <a:lnTo>
                    <a:pt x="203682" y="601828"/>
                  </a:lnTo>
                  <a:lnTo>
                    <a:pt x="274091" y="554888"/>
                  </a:lnTo>
                  <a:lnTo>
                    <a:pt x="282473" y="492862"/>
                  </a:lnTo>
                  <a:lnTo>
                    <a:pt x="12573" y="492862"/>
                  </a:lnTo>
                  <a:lnTo>
                    <a:pt x="21793" y="427482"/>
                  </a:lnTo>
                  <a:lnTo>
                    <a:pt x="164287" y="401498"/>
                  </a:lnTo>
                  <a:lnTo>
                    <a:pt x="25145" y="401498"/>
                  </a:lnTo>
                  <a:lnTo>
                    <a:pt x="33528" y="341148"/>
                  </a:lnTo>
                  <a:close/>
                  <a:moveTo>
                    <a:pt x="180213" y="196977"/>
                  </a:moveTo>
                  <a:lnTo>
                    <a:pt x="176022" y="230505"/>
                  </a:lnTo>
                  <a:lnTo>
                    <a:pt x="225475" y="230505"/>
                  </a:lnTo>
                  <a:lnTo>
                    <a:pt x="219608" y="204521"/>
                  </a:lnTo>
                  <a:lnTo>
                    <a:pt x="303428" y="204521"/>
                  </a:lnTo>
                  <a:lnTo>
                    <a:pt x="309296" y="230505"/>
                  </a:lnTo>
                  <a:lnTo>
                    <a:pt x="319354" y="230505"/>
                  </a:lnTo>
                  <a:lnTo>
                    <a:pt x="323545" y="196977"/>
                  </a:lnTo>
                  <a:close/>
                  <a:moveTo>
                    <a:pt x="190271" y="126568"/>
                  </a:moveTo>
                  <a:lnTo>
                    <a:pt x="186918" y="150038"/>
                  </a:lnTo>
                  <a:lnTo>
                    <a:pt x="215417" y="150038"/>
                  </a:lnTo>
                  <a:lnTo>
                    <a:pt x="212902" y="133274"/>
                  </a:lnTo>
                  <a:lnTo>
                    <a:pt x="296723" y="133274"/>
                  </a:lnTo>
                  <a:lnTo>
                    <a:pt x="300075" y="150038"/>
                  </a:lnTo>
                  <a:lnTo>
                    <a:pt x="330251" y="150038"/>
                  </a:lnTo>
                  <a:lnTo>
                    <a:pt x="333603" y="126568"/>
                  </a:lnTo>
                  <a:close/>
                  <a:moveTo>
                    <a:pt x="489508" y="0"/>
                  </a:moveTo>
                  <a:lnTo>
                    <a:pt x="622783" y="0"/>
                  </a:lnTo>
                  <a:lnTo>
                    <a:pt x="605180" y="31013"/>
                  </a:lnTo>
                  <a:lnTo>
                    <a:pt x="759409" y="31013"/>
                  </a:lnTo>
                  <a:lnTo>
                    <a:pt x="749350" y="102260"/>
                  </a:lnTo>
                  <a:lnTo>
                    <a:pt x="735939" y="102260"/>
                  </a:lnTo>
                  <a:lnTo>
                    <a:pt x="730072" y="143332"/>
                  </a:lnTo>
                  <a:lnTo>
                    <a:pt x="643737" y="217094"/>
                  </a:lnTo>
                  <a:lnTo>
                    <a:pt x="724205" y="300914"/>
                  </a:lnTo>
                  <a:lnTo>
                    <a:pt x="613562" y="300914"/>
                  </a:lnTo>
                  <a:lnTo>
                    <a:pt x="582549" y="269062"/>
                  </a:lnTo>
                  <a:lnTo>
                    <a:pt x="545668" y="300914"/>
                  </a:lnTo>
                  <a:lnTo>
                    <a:pt x="422452" y="300914"/>
                  </a:lnTo>
                  <a:lnTo>
                    <a:pt x="525551" y="209550"/>
                  </a:lnTo>
                  <a:lnTo>
                    <a:pt x="446760" y="128245"/>
                  </a:lnTo>
                  <a:lnTo>
                    <a:pt x="559079" y="128245"/>
                  </a:lnTo>
                  <a:lnTo>
                    <a:pt x="585902" y="156743"/>
                  </a:lnTo>
                  <a:lnTo>
                    <a:pt x="620268" y="125730"/>
                  </a:lnTo>
                  <a:lnTo>
                    <a:pt x="623621" y="102260"/>
                  </a:lnTo>
                  <a:lnTo>
                    <a:pt x="564947" y="102260"/>
                  </a:lnTo>
                  <a:lnTo>
                    <a:pt x="559918" y="112319"/>
                  </a:lnTo>
                  <a:lnTo>
                    <a:pt x="449275" y="112319"/>
                  </a:lnTo>
                  <a:lnTo>
                    <a:pt x="506273" y="17602"/>
                  </a:lnTo>
                  <a:close/>
                  <a:moveTo>
                    <a:pt x="104775" y="0"/>
                  </a:moveTo>
                  <a:lnTo>
                    <a:pt x="207873" y="0"/>
                  </a:lnTo>
                  <a:lnTo>
                    <a:pt x="196977" y="15926"/>
                  </a:lnTo>
                  <a:lnTo>
                    <a:pt x="469392" y="15926"/>
                  </a:lnTo>
                  <a:lnTo>
                    <a:pt x="462686" y="63703"/>
                  </a:lnTo>
                  <a:lnTo>
                    <a:pt x="164287" y="63703"/>
                  </a:lnTo>
                  <a:lnTo>
                    <a:pt x="154228" y="78791"/>
                  </a:lnTo>
                  <a:lnTo>
                    <a:pt x="438378" y="78791"/>
                  </a:lnTo>
                  <a:lnTo>
                    <a:pt x="428320" y="150038"/>
                  </a:lnTo>
                  <a:lnTo>
                    <a:pt x="448437" y="150038"/>
                  </a:lnTo>
                  <a:lnTo>
                    <a:pt x="441731" y="196977"/>
                  </a:lnTo>
                  <a:lnTo>
                    <a:pt x="421614" y="196977"/>
                  </a:lnTo>
                  <a:lnTo>
                    <a:pt x="417423" y="230505"/>
                  </a:lnTo>
                  <a:lnTo>
                    <a:pt x="438378" y="230505"/>
                  </a:lnTo>
                  <a:lnTo>
                    <a:pt x="431673" y="277444"/>
                  </a:lnTo>
                  <a:lnTo>
                    <a:pt x="410718" y="277444"/>
                  </a:lnTo>
                  <a:lnTo>
                    <a:pt x="407365" y="300076"/>
                  </a:lnTo>
                  <a:cubicBezTo>
                    <a:pt x="406247" y="308458"/>
                    <a:pt x="402056" y="315722"/>
                    <a:pt x="394792" y="321869"/>
                  </a:cubicBezTo>
                  <a:cubicBezTo>
                    <a:pt x="387527" y="328016"/>
                    <a:pt x="379145" y="331089"/>
                    <a:pt x="369646" y="331089"/>
                  </a:cubicBezTo>
                  <a:lnTo>
                    <a:pt x="245592" y="331089"/>
                  </a:lnTo>
                  <a:lnTo>
                    <a:pt x="290017" y="285826"/>
                  </a:lnTo>
                  <a:lnTo>
                    <a:pt x="311810" y="285826"/>
                  </a:lnTo>
                  <a:lnTo>
                    <a:pt x="312648" y="277444"/>
                  </a:lnTo>
                  <a:lnTo>
                    <a:pt x="57836" y="277444"/>
                  </a:lnTo>
                  <a:lnTo>
                    <a:pt x="68732" y="196977"/>
                  </a:lnTo>
                  <a:lnTo>
                    <a:pt x="40233" y="196977"/>
                  </a:lnTo>
                  <a:lnTo>
                    <a:pt x="46939" y="150038"/>
                  </a:lnTo>
                  <a:lnTo>
                    <a:pt x="75438" y="150038"/>
                  </a:lnTo>
                  <a:lnTo>
                    <a:pt x="81305" y="105613"/>
                  </a:lnTo>
                  <a:lnTo>
                    <a:pt x="52806" y="105613"/>
                  </a:lnTo>
                  <a:lnTo>
                    <a:pt x="115671" y="12573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6121312" y="904995"/>
              <a:ext cx="715823" cy="603504"/>
            </a:xfrm>
            <a:custGeom>
              <a:avLst/>
              <a:gdLst/>
              <a:ahLst/>
              <a:cxnLst/>
              <a:rect l="l" t="t" r="r" b="b"/>
              <a:pathLst>
                <a:path w="715823" h="603504">
                  <a:moveTo>
                    <a:pt x="182727" y="438378"/>
                  </a:moveTo>
                  <a:lnTo>
                    <a:pt x="177698" y="470230"/>
                  </a:lnTo>
                  <a:lnTo>
                    <a:pt x="464362" y="470230"/>
                  </a:lnTo>
                  <a:lnTo>
                    <a:pt x="469392" y="438378"/>
                  </a:lnTo>
                  <a:close/>
                  <a:moveTo>
                    <a:pt x="197815" y="334442"/>
                  </a:moveTo>
                  <a:lnTo>
                    <a:pt x="192786" y="366293"/>
                  </a:lnTo>
                  <a:lnTo>
                    <a:pt x="479450" y="366293"/>
                  </a:lnTo>
                  <a:lnTo>
                    <a:pt x="484480" y="334442"/>
                  </a:lnTo>
                  <a:close/>
                  <a:moveTo>
                    <a:pt x="48615" y="263195"/>
                  </a:moveTo>
                  <a:lnTo>
                    <a:pt x="653796" y="263195"/>
                  </a:lnTo>
                  <a:lnTo>
                    <a:pt x="613562" y="548183"/>
                  </a:lnTo>
                  <a:cubicBezTo>
                    <a:pt x="610768" y="564388"/>
                    <a:pt x="603224" y="577659"/>
                    <a:pt x="590931" y="587997"/>
                  </a:cubicBezTo>
                  <a:cubicBezTo>
                    <a:pt x="578637" y="598335"/>
                    <a:pt x="564388" y="603504"/>
                    <a:pt x="548183" y="603504"/>
                  </a:cubicBezTo>
                  <a:lnTo>
                    <a:pt x="398145" y="603504"/>
                  </a:lnTo>
                  <a:lnTo>
                    <a:pt x="452628" y="557403"/>
                  </a:lnTo>
                  <a:lnTo>
                    <a:pt x="454304" y="541477"/>
                  </a:lnTo>
                  <a:lnTo>
                    <a:pt x="167640" y="541477"/>
                  </a:lnTo>
                  <a:lnTo>
                    <a:pt x="159258" y="603504"/>
                  </a:lnTo>
                  <a:lnTo>
                    <a:pt x="0" y="603504"/>
                  </a:lnTo>
                  <a:close/>
                  <a:moveTo>
                    <a:pt x="276606" y="0"/>
                  </a:moveTo>
                  <a:lnTo>
                    <a:pt x="467715" y="0"/>
                  </a:lnTo>
                  <a:lnTo>
                    <a:pt x="460172" y="47777"/>
                  </a:lnTo>
                  <a:lnTo>
                    <a:pt x="715823" y="47777"/>
                  </a:lnTo>
                  <a:lnTo>
                    <a:pt x="704088" y="127406"/>
                  </a:lnTo>
                  <a:lnTo>
                    <a:pt x="262356" y="127406"/>
                  </a:lnTo>
                  <a:lnTo>
                    <a:pt x="231343" y="165125"/>
                  </a:lnTo>
                  <a:lnTo>
                    <a:pt x="510464" y="160934"/>
                  </a:lnTo>
                  <a:lnTo>
                    <a:pt x="503758" y="143332"/>
                  </a:lnTo>
                  <a:lnTo>
                    <a:pt x="631164" y="143332"/>
                  </a:lnTo>
                  <a:lnTo>
                    <a:pt x="671398" y="247269"/>
                  </a:lnTo>
                  <a:lnTo>
                    <a:pt x="543992" y="247269"/>
                  </a:lnTo>
                  <a:lnTo>
                    <a:pt x="538124" y="232181"/>
                  </a:lnTo>
                  <a:lnTo>
                    <a:pt x="51968" y="238887"/>
                  </a:lnTo>
                  <a:lnTo>
                    <a:pt x="62027" y="167640"/>
                  </a:lnTo>
                  <a:lnTo>
                    <a:pt x="91363" y="127406"/>
                  </a:lnTo>
                  <a:lnTo>
                    <a:pt x="35204" y="127406"/>
                  </a:lnTo>
                  <a:lnTo>
                    <a:pt x="46939" y="47777"/>
                  </a:lnTo>
                  <a:lnTo>
                    <a:pt x="300914" y="47777"/>
                  </a:lnTo>
                  <a:lnTo>
                    <a:pt x="303428" y="31851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6897028" y="904995"/>
              <a:ext cx="707441" cy="603504"/>
            </a:xfrm>
            <a:custGeom>
              <a:avLst/>
              <a:gdLst/>
              <a:ahLst/>
              <a:cxnLst/>
              <a:rect l="l" t="t" r="r" b="b"/>
              <a:pathLst>
                <a:path w="707441" h="603504">
                  <a:moveTo>
                    <a:pt x="440893" y="199491"/>
                  </a:moveTo>
                  <a:lnTo>
                    <a:pt x="424967" y="310134"/>
                  </a:lnTo>
                  <a:lnTo>
                    <a:pt x="521360" y="310134"/>
                  </a:lnTo>
                  <a:lnTo>
                    <a:pt x="536448" y="199491"/>
                  </a:lnTo>
                  <a:close/>
                  <a:moveTo>
                    <a:pt x="186080" y="199491"/>
                  </a:moveTo>
                  <a:lnTo>
                    <a:pt x="170993" y="310134"/>
                  </a:lnTo>
                  <a:lnTo>
                    <a:pt x="265709" y="310134"/>
                  </a:lnTo>
                  <a:lnTo>
                    <a:pt x="281635" y="199491"/>
                  </a:lnTo>
                  <a:close/>
                  <a:moveTo>
                    <a:pt x="278282" y="0"/>
                  </a:moveTo>
                  <a:lnTo>
                    <a:pt x="469392" y="0"/>
                  </a:lnTo>
                  <a:lnTo>
                    <a:pt x="451790" y="119862"/>
                  </a:lnTo>
                  <a:lnTo>
                    <a:pt x="707441" y="119862"/>
                  </a:lnTo>
                  <a:lnTo>
                    <a:pt x="668884" y="389763"/>
                  </a:lnTo>
                  <a:lnTo>
                    <a:pt x="414071" y="389763"/>
                  </a:lnTo>
                  <a:lnTo>
                    <a:pt x="383896" y="603504"/>
                  </a:lnTo>
                  <a:lnTo>
                    <a:pt x="224638" y="603504"/>
                  </a:lnTo>
                  <a:lnTo>
                    <a:pt x="254813" y="389763"/>
                  </a:lnTo>
                  <a:lnTo>
                    <a:pt x="0" y="389763"/>
                  </a:lnTo>
                  <a:lnTo>
                    <a:pt x="38557" y="119862"/>
                  </a:lnTo>
                  <a:lnTo>
                    <a:pt x="292532" y="119862"/>
                  </a:lnTo>
                  <a:lnTo>
                    <a:pt x="305105" y="31851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7663524" y="906671"/>
              <a:ext cx="716661" cy="583387"/>
            </a:xfrm>
            <a:custGeom>
              <a:avLst/>
              <a:gdLst/>
              <a:ahLst/>
              <a:cxnLst/>
              <a:rect l="l" t="t" r="r" b="b"/>
              <a:pathLst>
                <a:path w="716661" h="583387">
                  <a:moveTo>
                    <a:pt x="70409" y="168478"/>
                  </a:moveTo>
                  <a:lnTo>
                    <a:pt x="197815" y="168478"/>
                  </a:lnTo>
                  <a:lnTo>
                    <a:pt x="127406" y="483642"/>
                  </a:lnTo>
                  <a:lnTo>
                    <a:pt x="0" y="483642"/>
                  </a:lnTo>
                  <a:close/>
                  <a:moveTo>
                    <a:pt x="587578" y="148362"/>
                  </a:moveTo>
                  <a:lnTo>
                    <a:pt x="716661" y="148362"/>
                  </a:lnTo>
                  <a:lnTo>
                    <a:pt x="699059" y="529743"/>
                  </a:lnTo>
                  <a:lnTo>
                    <a:pt x="569976" y="529743"/>
                  </a:lnTo>
                  <a:close/>
                  <a:moveTo>
                    <a:pt x="211226" y="40234"/>
                  </a:moveTo>
                  <a:lnTo>
                    <a:pt x="385572" y="40234"/>
                  </a:lnTo>
                  <a:lnTo>
                    <a:pt x="322707" y="487833"/>
                  </a:lnTo>
                  <a:lnTo>
                    <a:pt x="513816" y="487833"/>
                  </a:lnTo>
                  <a:lnTo>
                    <a:pt x="551536" y="449275"/>
                  </a:lnTo>
                  <a:lnTo>
                    <a:pt x="532257" y="583387"/>
                  </a:lnTo>
                  <a:lnTo>
                    <a:pt x="166802" y="583387"/>
                  </a:lnTo>
                  <a:lnTo>
                    <a:pt x="238887" y="71247"/>
                  </a:lnTo>
                  <a:close/>
                  <a:moveTo>
                    <a:pt x="412394" y="0"/>
                  </a:moveTo>
                  <a:lnTo>
                    <a:pt x="539800" y="0"/>
                  </a:lnTo>
                  <a:lnTo>
                    <a:pt x="548182" y="193624"/>
                  </a:lnTo>
                  <a:lnTo>
                    <a:pt x="420776" y="193624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66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90866" y="0"/>
            <a:ext cx="7901135" cy="6858000"/>
          </a:xfrm>
          <a:custGeom>
            <a:avLst/>
            <a:gdLst>
              <a:gd name="connsiteX0" fmla="*/ 0 w 7901135"/>
              <a:gd name="connsiteY0" fmla="*/ 0 h 6858000"/>
              <a:gd name="connsiteX1" fmla="*/ 7901135 w 7901135"/>
              <a:gd name="connsiteY1" fmla="*/ 0 h 6858000"/>
              <a:gd name="connsiteX2" fmla="*/ 7901135 w 7901135"/>
              <a:gd name="connsiteY2" fmla="*/ 6858000 h 6858000"/>
              <a:gd name="connsiteX3" fmla="*/ 0 w 790113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1135" h="6858000">
                <a:moveTo>
                  <a:pt x="0" y="0"/>
                </a:moveTo>
                <a:lnTo>
                  <a:pt x="7901135" y="0"/>
                </a:lnTo>
                <a:lnTo>
                  <a:pt x="790113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36926" y="0"/>
            <a:ext cx="4089592" cy="6858000"/>
          </a:xfrm>
          <a:custGeom>
            <a:avLst/>
            <a:gdLst>
              <a:gd name="connsiteX0" fmla="*/ 0 w 4089592"/>
              <a:gd name="connsiteY0" fmla="*/ 0 h 6858000"/>
              <a:gd name="connsiteX1" fmla="*/ 4089592 w 4089592"/>
              <a:gd name="connsiteY1" fmla="*/ 0 h 6858000"/>
              <a:gd name="connsiteX2" fmla="*/ 4089592 w 4089592"/>
              <a:gd name="connsiteY2" fmla="*/ 6858000 h 6858000"/>
              <a:gd name="connsiteX3" fmla="*/ 0 w 40895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9592" h="6858000">
                <a:moveTo>
                  <a:pt x="0" y="0"/>
                </a:moveTo>
                <a:lnTo>
                  <a:pt x="4089592" y="0"/>
                </a:lnTo>
                <a:lnTo>
                  <a:pt x="408959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2536926" cy="6858000"/>
          </a:xfrm>
          <a:custGeom>
            <a:avLst/>
            <a:gdLst>
              <a:gd name="connsiteX0" fmla="*/ 2536926 w 2536926"/>
              <a:gd name="connsiteY0" fmla="*/ 0 h 6858000"/>
              <a:gd name="connsiteX1" fmla="*/ 0 w 2536926"/>
              <a:gd name="connsiteY1" fmla="*/ 0 h 6858000"/>
              <a:gd name="connsiteX2" fmla="*/ 0 w 2536926"/>
              <a:gd name="connsiteY2" fmla="*/ 6858000 h 6858000"/>
              <a:gd name="connsiteX3" fmla="*/ 2536926 w 253692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6926" h="6858000">
                <a:moveTo>
                  <a:pt x="2536926" y="0"/>
                </a:moveTo>
                <a:lnTo>
                  <a:pt x="0" y="0"/>
                </a:lnTo>
                <a:lnTo>
                  <a:pt x="0" y="6858000"/>
                </a:lnTo>
                <a:lnTo>
                  <a:pt x="2536926" y="6858000"/>
                </a:lnTo>
                <a:close/>
              </a:path>
            </a:pathLst>
          </a:custGeom>
        </p:spPr>
      </p:pic>
      <p:sp>
        <p:nvSpPr>
          <p:cNvPr id="2" name="任意多边形: 形状 1"/>
          <p:cNvSpPr/>
          <p:nvPr/>
        </p:nvSpPr>
        <p:spPr>
          <a:xfrm rot="20498968">
            <a:off x="7594978" y="1146166"/>
            <a:ext cx="309552" cy="1814309"/>
          </a:xfrm>
          <a:custGeom>
            <a:avLst/>
            <a:gdLst>
              <a:gd name="connsiteX0" fmla="*/ 0 w 287088"/>
              <a:gd name="connsiteY0" fmla="*/ 0 h 2210930"/>
              <a:gd name="connsiteX1" fmla="*/ 245800 w 287088"/>
              <a:gd name="connsiteY1" fmla="*/ 81531 h 2210930"/>
              <a:gd name="connsiteX2" fmla="*/ 287088 w 287088"/>
              <a:gd name="connsiteY2" fmla="*/ 2210930 h 2210930"/>
              <a:gd name="connsiteX3" fmla="*/ 39093 w 287088"/>
              <a:gd name="connsiteY3" fmla="*/ 2125225 h 221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088" h="2210930">
                <a:moveTo>
                  <a:pt x="0" y="0"/>
                </a:moveTo>
                <a:lnTo>
                  <a:pt x="245800" y="81531"/>
                </a:lnTo>
                <a:lnTo>
                  <a:pt x="287088" y="2210930"/>
                </a:lnTo>
                <a:lnTo>
                  <a:pt x="39093" y="21252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任意多边形: 形状 2"/>
          <p:cNvSpPr/>
          <p:nvPr/>
        </p:nvSpPr>
        <p:spPr>
          <a:xfrm>
            <a:off x="0" y="0"/>
            <a:ext cx="8222344" cy="6858000"/>
          </a:xfrm>
          <a:custGeom>
            <a:avLst/>
            <a:gdLst>
              <a:gd name="connsiteX0" fmla="*/ 0 w 8222344"/>
              <a:gd name="connsiteY0" fmla="*/ 0 h 6858000"/>
              <a:gd name="connsiteX1" fmla="*/ 6951570 w 8222344"/>
              <a:gd name="connsiteY1" fmla="*/ 0 h 6858000"/>
              <a:gd name="connsiteX2" fmla="*/ 8222344 w 8222344"/>
              <a:gd name="connsiteY2" fmla="*/ 3635829 h 6858000"/>
              <a:gd name="connsiteX3" fmla="*/ 6710620 w 8222344"/>
              <a:gd name="connsiteY3" fmla="*/ 6858000 h 6858000"/>
              <a:gd name="connsiteX4" fmla="*/ 97 w 8222344"/>
              <a:gd name="connsiteY4" fmla="*/ 6858000 h 6858000"/>
              <a:gd name="connsiteX5" fmla="*/ 0 w 8222344"/>
              <a:gd name="connsiteY5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2344" h="6858000">
                <a:moveTo>
                  <a:pt x="0" y="0"/>
                </a:moveTo>
                <a:lnTo>
                  <a:pt x="6951570" y="0"/>
                </a:lnTo>
                <a:lnTo>
                  <a:pt x="8222344" y="3635829"/>
                </a:lnTo>
                <a:lnTo>
                  <a:pt x="6710620" y="6858000"/>
                </a:lnTo>
                <a:lnTo>
                  <a:pt x="97" y="6858000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alpha val="85000"/>
                </a:schemeClr>
              </a:gs>
            </a:gsLst>
            <a:lin ang="16200000" scaled="1"/>
          </a:gradFill>
          <a:ln>
            <a:noFill/>
          </a:ln>
          <a:effectLst>
            <a:outerShdw blurRad="571500" dist="381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任意多边形: 形状 3"/>
          <p:cNvSpPr/>
          <p:nvPr/>
        </p:nvSpPr>
        <p:spPr>
          <a:xfrm rot="20498968">
            <a:off x="7125489" y="-101407"/>
            <a:ext cx="287088" cy="2210930"/>
          </a:xfrm>
          <a:custGeom>
            <a:avLst/>
            <a:gdLst>
              <a:gd name="connsiteX0" fmla="*/ 0 w 287088"/>
              <a:gd name="connsiteY0" fmla="*/ 0 h 2210930"/>
              <a:gd name="connsiteX1" fmla="*/ 245800 w 287088"/>
              <a:gd name="connsiteY1" fmla="*/ 81531 h 2210930"/>
              <a:gd name="connsiteX2" fmla="*/ 287088 w 287088"/>
              <a:gd name="connsiteY2" fmla="*/ 2210930 h 2210930"/>
              <a:gd name="connsiteX3" fmla="*/ 39093 w 287088"/>
              <a:gd name="connsiteY3" fmla="*/ 2125225 h 221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088" h="2210930">
                <a:moveTo>
                  <a:pt x="0" y="0"/>
                </a:moveTo>
                <a:lnTo>
                  <a:pt x="245800" y="81531"/>
                </a:lnTo>
                <a:lnTo>
                  <a:pt x="287088" y="2210930"/>
                </a:lnTo>
                <a:lnTo>
                  <a:pt x="39093" y="21252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916862" y="2118531"/>
            <a:ext cx="5509294" cy="394346"/>
          </a:xfrm>
          <a:prstGeom prst="rect">
            <a:avLst/>
          </a:prstGeom>
        </p:spPr>
        <p:txBody>
          <a:bodyPr wrap="square" lIns="97633" tIns="48817" rIns="97633" bIns="48817">
            <a:spAutoFit/>
          </a:bodyPr>
          <a:lstStyle/>
          <a:p>
            <a:r>
              <a:rPr lang="zh-CN" altLang="en-US" sz="192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已建立野生动物野外救护中心</a:t>
            </a:r>
            <a:r>
              <a:rPr lang="en-US" altLang="zh-CN" sz="192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92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处，拟新建</a:t>
            </a:r>
            <a:r>
              <a:rPr lang="en-US" altLang="zh-CN" sz="192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</a:t>
            </a:r>
            <a:r>
              <a:rPr lang="zh-CN" altLang="en-US" sz="192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处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046168" y="2717652"/>
            <a:ext cx="316545" cy="0"/>
          </a:xfrm>
          <a:prstGeom prst="line">
            <a:avLst/>
          </a:prstGeom>
          <a:ln w="4068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916862" y="3131756"/>
            <a:ext cx="5931354" cy="2282072"/>
          </a:xfrm>
          <a:prstGeom prst="rect">
            <a:avLst/>
          </a:prstGeom>
        </p:spPr>
        <p:txBody>
          <a:bodyPr wrap="square" lIns="97633" tIns="48817" rIns="97633" bIns="48817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192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野生动物是属于大自然的，只有在自己的栖息地里，它们才会生活得更好，成活的机率才会最大</a:t>
            </a:r>
            <a:endParaRPr lang="en-US" altLang="zh-CN" sz="192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192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人们可以做一些救护的工作，如维鸟常由于暴风雨的袭击或同巢雏鸟的拥挤而掉落在巢下，这时可试着将雏鸟放回巢中，或就近造一个人工巢，把雏鸟放在人工巢内</a:t>
            </a:r>
          </a:p>
        </p:txBody>
      </p:sp>
      <p:sp>
        <p:nvSpPr>
          <p:cNvPr id="13" name="椭圆 12"/>
          <p:cNvSpPr/>
          <p:nvPr/>
        </p:nvSpPr>
        <p:spPr>
          <a:xfrm>
            <a:off x="3535434" y="1345202"/>
            <a:ext cx="450875" cy="450875"/>
          </a:xfrm>
          <a:prstGeom prst="ellipse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33" tIns="48817" rIns="97633" bIns="48817" rtlCol="0" anchor="ctr"/>
          <a:lstStyle/>
          <a:p>
            <a:pPr algn="ctr"/>
            <a:endParaRPr lang="zh-CN" altLang="en-US" sz="1920"/>
          </a:p>
        </p:txBody>
      </p:sp>
      <p:sp>
        <p:nvSpPr>
          <p:cNvPr id="5" name="常用图形-5" hidden="1"/>
          <p:cNvSpPr/>
          <p:nvPr/>
        </p:nvSpPr>
        <p:spPr>
          <a:xfrm>
            <a:off x="916862" y="1277205"/>
            <a:ext cx="3302380" cy="1021917"/>
          </a:xfrm>
          <a:prstGeom prst="rect">
            <a:avLst/>
          </a:prstGeom>
        </p:spPr>
        <p:txBody>
          <a:bodyPr wrap="square" lIns="97633" tIns="48817" rIns="97633" bIns="48817">
            <a:spAutoFit/>
          </a:bodyPr>
          <a:lstStyle/>
          <a:p>
            <a:r>
              <a:rPr lang="zh-CN" altLang="en-US" sz="6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rPr>
              <a:t>野外救护</a:t>
            </a:r>
          </a:p>
        </p:txBody>
      </p:sp>
      <p:grpSp>
        <p:nvGrpSpPr>
          <p:cNvPr id="14" name="常用图形-5_矢量"/>
          <p:cNvGrpSpPr/>
          <p:nvPr/>
        </p:nvGrpSpPr>
        <p:grpSpPr>
          <a:xfrm>
            <a:off x="1014495" y="1489090"/>
            <a:ext cx="2806764" cy="549402"/>
            <a:chOff x="1014495" y="1489090"/>
            <a:chExt cx="2806764" cy="549402"/>
          </a:xfrm>
        </p:grpSpPr>
        <p:sp>
          <p:nvSpPr>
            <p:cNvPr id="26" name="任意多边形: 形状 25"/>
            <p:cNvSpPr/>
            <p:nvPr/>
          </p:nvSpPr>
          <p:spPr>
            <a:xfrm>
              <a:off x="1014495" y="1502806"/>
              <a:ext cx="701040" cy="534162"/>
            </a:xfrm>
            <a:custGeom>
              <a:avLst/>
              <a:gdLst/>
              <a:ahLst/>
              <a:cxnLst/>
              <a:rect l="l" t="t" r="r" b="b"/>
              <a:pathLst>
                <a:path w="701040" h="534162">
                  <a:moveTo>
                    <a:pt x="254508" y="180594"/>
                  </a:moveTo>
                  <a:lnTo>
                    <a:pt x="248412" y="224028"/>
                  </a:lnTo>
                  <a:lnTo>
                    <a:pt x="273558" y="224028"/>
                  </a:lnTo>
                  <a:lnTo>
                    <a:pt x="279654" y="180594"/>
                  </a:lnTo>
                  <a:close/>
                  <a:moveTo>
                    <a:pt x="140208" y="180594"/>
                  </a:moveTo>
                  <a:lnTo>
                    <a:pt x="134112" y="224028"/>
                  </a:lnTo>
                  <a:lnTo>
                    <a:pt x="158496" y="224028"/>
                  </a:lnTo>
                  <a:lnTo>
                    <a:pt x="164592" y="180594"/>
                  </a:lnTo>
                  <a:close/>
                  <a:moveTo>
                    <a:pt x="271272" y="64770"/>
                  </a:moveTo>
                  <a:lnTo>
                    <a:pt x="265176" y="108204"/>
                  </a:lnTo>
                  <a:lnTo>
                    <a:pt x="289560" y="108204"/>
                  </a:lnTo>
                  <a:lnTo>
                    <a:pt x="295656" y="64770"/>
                  </a:lnTo>
                  <a:close/>
                  <a:moveTo>
                    <a:pt x="156210" y="64770"/>
                  </a:moveTo>
                  <a:lnTo>
                    <a:pt x="150114" y="108204"/>
                  </a:lnTo>
                  <a:lnTo>
                    <a:pt x="174498" y="108204"/>
                  </a:lnTo>
                  <a:lnTo>
                    <a:pt x="180594" y="64770"/>
                  </a:lnTo>
                  <a:close/>
                  <a:moveTo>
                    <a:pt x="417576" y="1524"/>
                  </a:moveTo>
                  <a:lnTo>
                    <a:pt x="701040" y="1524"/>
                  </a:lnTo>
                  <a:lnTo>
                    <a:pt x="691134" y="73914"/>
                  </a:lnTo>
                  <a:lnTo>
                    <a:pt x="603504" y="179832"/>
                  </a:lnTo>
                  <a:lnTo>
                    <a:pt x="685038" y="179832"/>
                  </a:lnTo>
                  <a:lnTo>
                    <a:pt x="675132" y="252984"/>
                  </a:lnTo>
                  <a:lnTo>
                    <a:pt x="653034" y="329946"/>
                  </a:lnTo>
                  <a:lnTo>
                    <a:pt x="576834" y="329946"/>
                  </a:lnTo>
                  <a:lnTo>
                    <a:pt x="598932" y="251460"/>
                  </a:lnTo>
                  <a:lnTo>
                    <a:pt x="570738" y="251460"/>
                  </a:lnTo>
                  <a:lnTo>
                    <a:pt x="537972" y="483870"/>
                  </a:lnTo>
                  <a:cubicBezTo>
                    <a:pt x="535940" y="498602"/>
                    <a:pt x="529463" y="510667"/>
                    <a:pt x="518541" y="520065"/>
                  </a:cubicBezTo>
                  <a:cubicBezTo>
                    <a:pt x="507619" y="529463"/>
                    <a:pt x="495300" y="534162"/>
                    <a:pt x="481584" y="534162"/>
                  </a:cubicBezTo>
                  <a:lnTo>
                    <a:pt x="357378" y="534162"/>
                  </a:lnTo>
                  <a:lnTo>
                    <a:pt x="415290" y="463296"/>
                  </a:lnTo>
                  <a:lnTo>
                    <a:pt x="445008" y="251460"/>
                  </a:lnTo>
                  <a:lnTo>
                    <a:pt x="374142" y="251460"/>
                  </a:lnTo>
                  <a:lnTo>
                    <a:pt x="384048" y="179832"/>
                  </a:lnTo>
                  <a:lnTo>
                    <a:pt x="477012" y="179832"/>
                  </a:lnTo>
                  <a:lnTo>
                    <a:pt x="443484" y="105156"/>
                  </a:lnTo>
                  <a:lnTo>
                    <a:pt x="537972" y="105156"/>
                  </a:lnTo>
                  <a:lnTo>
                    <a:pt x="541782" y="112776"/>
                  </a:lnTo>
                  <a:lnTo>
                    <a:pt x="574548" y="72390"/>
                  </a:lnTo>
                  <a:lnTo>
                    <a:pt x="407670" y="72390"/>
                  </a:lnTo>
                  <a:close/>
                  <a:moveTo>
                    <a:pt x="73914" y="0"/>
                  </a:moveTo>
                  <a:lnTo>
                    <a:pt x="395478" y="0"/>
                  </a:lnTo>
                  <a:lnTo>
                    <a:pt x="355092" y="288798"/>
                  </a:lnTo>
                  <a:lnTo>
                    <a:pt x="239268" y="288798"/>
                  </a:lnTo>
                  <a:lnTo>
                    <a:pt x="233172" y="331470"/>
                  </a:lnTo>
                  <a:lnTo>
                    <a:pt x="339852" y="331470"/>
                  </a:lnTo>
                  <a:lnTo>
                    <a:pt x="330708" y="396240"/>
                  </a:lnTo>
                  <a:lnTo>
                    <a:pt x="224028" y="396240"/>
                  </a:lnTo>
                  <a:lnTo>
                    <a:pt x="217170" y="445770"/>
                  </a:lnTo>
                  <a:lnTo>
                    <a:pt x="332232" y="438150"/>
                  </a:lnTo>
                  <a:lnTo>
                    <a:pt x="321564" y="509016"/>
                  </a:lnTo>
                  <a:lnTo>
                    <a:pt x="0" y="528828"/>
                  </a:lnTo>
                  <a:lnTo>
                    <a:pt x="9906" y="459486"/>
                  </a:lnTo>
                  <a:lnTo>
                    <a:pt x="125730" y="451866"/>
                  </a:lnTo>
                  <a:lnTo>
                    <a:pt x="134112" y="396240"/>
                  </a:lnTo>
                  <a:lnTo>
                    <a:pt x="28194" y="396240"/>
                  </a:lnTo>
                  <a:lnTo>
                    <a:pt x="37338" y="331470"/>
                  </a:lnTo>
                  <a:lnTo>
                    <a:pt x="143256" y="331470"/>
                  </a:lnTo>
                  <a:lnTo>
                    <a:pt x="149352" y="288798"/>
                  </a:lnTo>
                  <a:lnTo>
                    <a:pt x="33528" y="288798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1740681" y="1489090"/>
              <a:ext cx="657606" cy="548640"/>
            </a:xfrm>
            <a:custGeom>
              <a:avLst/>
              <a:gdLst/>
              <a:ahLst/>
              <a:cxnLst/>
              <a:rect l="l" t="t" r="r" b="b"/>
              <a:pathLst>
                <a:path w="657606" h="548640">
                  <a:moveTo>
                    <a:pt x="425958" y="0"/>
                  </a:moveTo>
                  <a:lnTo>
                    <a:pt x="569976" y="0"/>
                  </a:lnTo>
                  <a:lnTo>
                    <a:pt x="547116" y="158496"/>
                  </a:lnTo>
                  <a:lnTo>
                    <a:pt x="637794" y="158496"/>
                  </a:lnTo>
                  <a:lnTo>
                    <a:pt x="657606" y="433578"/>
                  </a:lnTo>
                  <a:lnTo>
                    <a:pt x="555498" y="433578"/>
                  </a:lnTo>
                  <a:lnTo>
                    <a:pt x="538734" y="216408"/>
                  </a:lnTo>
                  <a:lnTo>
                    <a:pt x="492252" y="548640"/>
                  </a:lnTo>
                  <a:lnTo>
                    <a:pt x="376428" y="548640"/>
                  </a:lnTo>
                  <a:lnTo>
                    <a:pt x="449580" y="28194"/>
                  </a:lnTo>
                  <a:close/>
                  <a:moveTo>
                    <a:pt x="121158" y="0"/>
                  </a:moveTo>
                  <a:lnTo>
                    <a:pt x="294894" y="0"/>
                  </a:lnTo>
                  <a:lnTo>
                    <a:pt x="255270" y="72390"/>
                  </a:lnTo>
                  <a:lnTo>
                    <a:pt x="422148" y="72390"/>
                  </a:lnTo>
                  <a:lnTo>
                    <a:pt x="406146" y="188214"/>
                  </a:lnTo>
                  <a:lnTo>
                    <a:pt x="224028" y="548640"/>
                  </a:lnTo>
                  <a:lnTo>
                    <a:pt x="0" y="548640"/>
                  </a:lnTo>
                  <a:lnTo>
                    <a:pt x="10668" y="477774"/>
                  </a:lnTo>
                  <a:lnTo>
                    <a:pt x="116586" y="477774"/>
                  </a:lnTo>
                  <a:lnTo>
                    <a:pt x="160020" y="390906"/>
                  </a:lnTo>
                  <a:lnTo>
                    <a:pt x="80772" y="390906"/>
                  </a:lnTo>
                  <a:lnTo>
                    <a:pt x="56388" y="252984"/>
                  </a:lnTo>
                  <a:lnTo>
                    <a:pt x="186690" y="252984"/>
                  </a:lnTo>
                  <a:lnTo>
                    <a:pt x="197358" y="315468"/>
                  </a:lnTo>
                  <a:lnTo>
                    <a:pt x="282702" y="144780"/>
                  </a:lnTo>
                  <a:lnTo>
                    <a:pt x="216408" y="144780"/>
                  </a:lnTo>
                  <a:lnTo>
                    <a:pt x="177546" y="217170"/>
                  </a:lnTo>
                  <a:lnTo>
                    <a:pt x="32766" y="217170"/>
                  </a:lnTo>
                  <a:lnTo>
                    <a:pt x="138684" y="20574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2431053" y="1489852"/>
              <a:ext cx="687324" cy="548640"/>
            </a:xfrm>
            <a:custGeom>
              <a:avLst/>
              <a:gdLst/>
              <a:ahLst/>
              <a:cxnLst/>
              <a:rect l="l" t="t" r="r" b="b"/>
              <a:pathLst>
                <a:path w="687324" h="548640">
                  <a:moveTo>
                    <a:pt x="264414" y="326898"/>
                  </a:moveTo>
                  <a:lnTo>
                    <a:pt x="344424" y="326898"/>
                  </a:lnTo>
                  <a:lnTo>
                    <a:pt x="349758" y="532638"/>
                  </a:lnTo>
                  <a:lnTo>
                    <a:pt x="268986" y="532638"/>
                  </a:lnTo>
                  <a:close/>
                  <a:moveTo>
                    <a:pt x="55626" y="326898"/>
                  </a:moveTo>
                  <a:lnTo>
                    <a:pt x="132588" y="326898"/>
                  </a:lnTo>
                  <a:lnTo>
                    <a:pt x="76962" y="531876"/>
                  </a:lnTo>
                  <a:lnTo>
                    <a:pt x="0" y="531876"/>
                  </a:lnTo>
                  <a:close/>
                  <a:moveTo>
                    <a:pt x="54102" y="178308"/>
                  </a:moveTo>
                  <a:lnTo>
                    <a:pt x="131064" y="178308"/>
                  </a:lnTo>
                  <a:lnTo>
                    <a:pt x="134874" y="304038"/>
                  </a:lnTo>
                  <a:lnTo>
                    <a:pt x="57912" y="304038"/>
                  </a:lnTo>
                  <a:close/>
                  <a:moveTo>
                    <a:pt x="300228" y="172212"/>
                  </a:moveTo>
                  <a:lnTo>
                    <a:pt x="380238" y="172212"/>
                  </a:lnTo>
                  <a:lnTo>
                    <a:pt x="348234" y="304038"/>
                  </a:lnTo>
                  <a:lnTo>
                    <a:pt x="268224" y="304038"/>
                  </a:lnTo>
                  <a:close/>
                  <a:moveTo>
                    <a:pt x="305562" y="11430"/>
                  </a:moveTo>
                  <a:lnTo>
                    <a:pt x="401574" y="11430"/>
                  </a:lnTo>
                  <a:lnTo>
                    <a:pt x="405384" y="67818"/>
                  </a:lnTo>
                  <a:lnTo>
                    <a:pt x="308610" y="67818"/>
                  </a:lnTo>
                  <a:close/>
                  <a:moveTo>
                    <a:pt x="450342" y="0"/>
                  </a:moveTo>
                  <a:lnTo>
                    <a:pt x="569976" y="0"/>
                  </a:lnTo>
                  <a:lnTo>
                    <a:pt x="547116" y="64008"/>
                  </a:lnTo>
                  <a:lnTo>
                    <a:pt x="687324" y="64008"/>
                  </a:lnTo>
                  <a:lnTo>
                    <a:pt x="677418" y="136398"/>
                  </a:lnTo>
                  <a:lnTo>
                    <a:pt x="662178" y="136398"/>
                  </a:lnTo>
                  <a:lnTo>
                    <a:pt x="646176" y="251460"/>
                  </a:lnTo>
                  <a:lnTo>
                    <a:pt x="561594" y="381762"/>
                  </a:lnTo>
                  <a:lnTo>
                    <a:pt x="630936" y="547878"/>
                  </a:lnTo>
                  <a:lnTo>
                    <a:pt x="521208" y="547878"/>
                  </a:lnTo>
                  <a:lnTo>
                    <a:pt x="495300" y="483870"/>
                  </a:lnTo>
                  <a:lnTo>
                    <a:pt x="454152" y="547878"/>
                  </a:lnTo>
                  <a:lnTo>
                    <a:pt x="341376" y="547878"/>
                  </a:lnTo>
                  <a:lnTo>
                    <a:pt x="453390" y="377190"/>
                  </a:lnTo>
                  <a:lnTo>
                    <a:pt x="392430" y="223266"/>
                  </a:lnTo>
                  <a:lnTo>
                    <a:pt x="495300" y="223266"/>
                  </a:lnTo>
                  <a:lnTo>
                    <a:pt x="518160" y="278892"/>
                  </a:lnTo>
                  <a:lnTo>
                    <a:pt x="562356" y="211836"/>
                  </a:lnTo>
                  <a:lnTo>
                    <a:pt x="573024" y="136398"/>
                  </a:lnTo>
                  <a:lnTo>
                    <a:pt x="521208" y="136398"/>
                  </a:lnTo>
                  <a:lnTo>
                    <a:pt x="497586" y="201930"/>
                  </a:lnTo>
                  <a:lnTo>
                    <a:pt x="395478" y="201930"/>
                  </a:lnTo>
                  <a:lnTo>
                    <a:pt x="461010" y="16764"/>
                  </a:lnTo>
                  <a:close/>
                  <a:moveTo>
                    <a:pt x="169926" y="0"/>
                  </a:moveTo>
                  <a:lnTo>
                    <a:pt x="300228" y="0"/>
                  </a:lnTo>
                  <a:lnTo>
                    <a:pt x="288798" y="80010"/>
                  </a:lnTo>
                  <a:lnTo>
                    <a:pt x="406908" y="80010"/>
                  </a:lnTo>
                  <a:lnTo>
                    <a:pt x="397002" y="152400"/>
                  </a:lnTo>
                  <a:lnTo>
                    <a:pt x="278892" y="152400"/>
                  </a:lnTo>
                  <a:lnTo>
                    <a:pt x="230124" y="498348"/>
                  </a:lnTo>
                  <a:cubicBezTo>
                    <a:pt x="227584" y="513080"/>
                    <a:pt x="221996" y="525145"/>
                    <a:pt x="213360" y="534543"/>
                  </a:cubicBezTo>
                  <a:cubicBezTo>
                    <a:pt x="204724" y="543941"/>
                    <a:pt x="195072" y="548640"/>
                    <a:pt x="184404" y="548640"/>
                  </a:cubicBezTo>
                  <a:lnTo>
                    <a:pt x="71628" y="548640"/>
                  </a:lnTo>
                  <a:lnTo>
                    <a:pt x="124206" y="477774"/>
                  </a:lnTo>
                  <a:lnTo>
                    <a:pt x="169164" y="152400"/>
                  </a:lnTo>
                  <a:lnTo>
                    <a:pt x="52578" y="152400"/>
                  </a:lnTo>
                  <a:lnTo>
                    <a:pt x="62484" y="80010"/>
                  </a:lnTo>
                  <a:lnTo>
                    <a:pt x="179070" y="80010"/>
                  </a:lnTo>
                  <a:lnTo>
                    <a:pt x="186690" y="28956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3129045" y="1489852"/>
              <a:ext cx="692214" cy="547116"/>
            </a:xfrm>
            <a:custGeom>
              <a:avLst/>
              <a:gdLst/>
              <a:ahLst/>
              <a:cxnLst/>
              <a:rect l="l" t="t" r="r" b="b"/>
              <a:pathLst>
                <a:path w="692214" h="547116">
                  <a:moveTo>
                    <a:pt x="437388" y="125730"/>
                  </a:moveTo>
                  <a:lnTo>
                    <a:pt x="421386" y="210312"/>
                  </a:lnTo>
                  <a:lnTo>
                    <a:pt x="562356" y="210312"/>
                  </a:lnTo>
                  <a:lnTo>
                    <a:pt x="573786" y="125730"/>
                  </a:lnTo>
                  <a:close/>
                  <a:moveTo>
                    <a:pt x="417576" y="0"/>
                  </a:moveTo>
                  <a:lnTo>
                    <a:pt x="585978" y="0"/>
                  </a:lnTo>
                  <a:lnTo>
                    <a:pt x="578358" y="54102"/>
                  </a:lnTo>
                  <a:lnTo>
                    <a:pt x="692214" y="54102"/>
                  </a:lnTo>
                  <a:lnTo>
                    <a:pt x="692214" y="116935"/>
                  </a:lnTo>
                  <a:lnTo>
                    <a:pt x="669036" y="281940"/>
                  </a:lnTo>
                  <a:lnTo>
                    <a:pt x="406908" y="281940"/>
                  </a:lnTo>
                  <a:lnTo>
                    <a:pt x="348234" y="547116"/>
                  </a:lnTo>
                  <a:lnTo>
                    <a:pt x="224028" y="547116"/>
                  </a:lnTo>
                  <a:lnTo>
                    <a:pt x="328422" y="54102"/>
                  </a:lnTo>
                  <a:lnTo>
                    <a:pt x="438912" y="54102"/>
                  </a:lnTo>
                  <a:lnTo>
                    <a:pt x="442722" y="28956"/>
                  </a:lnTo>
                  <a:close/>
                  <a:moveTo>
                    <a:pt x="109728" y="0"/>
                  </a:moveTo>
                  <a:lnTo>
                    <a:pt x="261366" y="0"/>
                  </a:lnTo>
                  <a:lnTo>
                    <a:pt x="248412" y="92964"/>
                  </a:lnTo>
                  <a:lnTo>
                    <a:pt x="292608" y="92964"/>
                  </a:lnTo>
                  <a:lnTo>
                    <a:pt x="282702" y="165354"/>
                  </a:lnTo>
                  <a:lnTo>
                    <a:pt x="237744" y="165354"/>
                  </a:lnTo>
                  <a:lnTo>
                    <a:pt x="224790" y="257556"/>
                  </a:lnTo>
                  <a:lnTo>
                    <a:pt x="270510" y="245364"/>
                  </a:lnTo>
                  <a:lnTo>
                    <a:pt x="259842" y="325374"/>
                  </a:lnTo>
                  <a:lnTo>
                    <a:pt x="213360" y="338328"/>
                  </a:lnTo>
                  <a:lnTo>
                    <a:pt x="191262" y="496824"/>
                  </a:lnTo>
                  <a:cubicBezTo>
                    <a:pt x="189230" y="511556"/>
                    <a:pt x="181991" y="523621"/>
                    <a:pt x="169545" y="533019"/>
                  </a:cubicBezTo>
                  <a:cubicBezTo>
                    <a:pt x="157099" y="542417"/>
                    <a:pt x="144526" y="547116"/>
                    <a:pt x="131826" y="547116"/>
                  </a:cubicBezTo>
                  <a:lnTo>
                    <a:pt x="0" y="547116"/>
                  </a:lnTo>
                  <a:lnTo>
                    <a:pt x="60198" y="484632"/>
                  </a:lnTo>
                  <a:lnTo>
                    <a:pt x="75438" y="375666"/>
                  </a:lnTo>
                  <a:lnTo>
                    <a:pt x="19812" y="390144"/>
                  </a:lnTo>
                  <a:lnTo>
                    <a:pt x="30480" y="310134"/>
                  </a:lnTo>
                  <a:lnTo>
                    <a:pt x="86868" y="294894"/>
                  </a:lnTo>
                  <a:lnTo>
                    <a:pt x="104394" y="165354"/>
                  </a:lnTo>
                  <a:lnTo>
                    <a:pt x="51054" y="165354"/>
                  </a:lnTo>
                  <a:lnTo>
                    <a:pt x="60960" y="92964"/>
                  </a:lnTo>
                  <a:lnTo>
                    <a:pt x="115062" y="92964"/>
                  </a:lnTo>
                  <a:lnTo>
                    <a:pt x="124968" y="22098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0800000">
            <a:off x="0" y="283580"/>
            <a:ext cx="12192000" cy="3863093"/>
          </a:xfrm>
          <a:custGeom>
            <a:avLst/>
            <a:gdLst>
              <a:gd name="connsiteX0" fmla="*/ 6812011 w 12192000"/>
              <a:gd name="connsiteY0" fmla="*/ 28 h 3909653"/>
              <a:gd name="connsiteX1" fmla="*/ 12182264 w 12192000"/>
              <a:gd name="connsiteY1" fmla="*/ 306673 h 3909653"/>
              <a:gd name="connsiteX2" fmla="*/ 12192000 w 12192000"/>
              <a:gd name="connsiteY2" fmla="*/ 301519 h 3909653"/>
              <a:gd name="connsiteX3" fmla="*/ 12192000 w 12192000"/>
              <a:gd name="connsiteY3" fmla="*/ 3909653 h 3909653"/>
              <a:gd name="connsiteX4" fmla="*/ 0 w 12192000"/>
              <a:gd name="connsiteY4" fmla="*/ 3909653 h 3909653"/>
              <a:gd name="connsiteX5" fmla="*/ 0 w 12192000"/>
              <a:gd name="connsiteY5" fmla="*/ 311851 h 3909653"/>
              <a:gd name="connsiteX6" fmla="*/ 33143 w 12192000"/>
              <a:gd name="connsiteY6" fmla="*/ 324387 h 3909653"/>
              <a:gd name="connsiteX7" fmla="*/ 6423949 w 12192000"/>
              <a:gd name="connsiteY7" fmla="*/ 16085 h 3909653"/>
              <a:gd name="connsiteX8" fmla="*/ 6812011 w 12192000"/>
              <a:gd name="connsiteY8" fmla="*/ 28 h 3909653"/>
              <a:gd name="connsiteX0-1" fmla="*/ 6423949 w 12192000"/>
              <a:gd name="connsiteY0-2" fmla="*/ 27 h 3893595"/>
              <a:gd name="connsiteX1-3" fmla="*/ 12182264 w 12192000"/>
              <a:gd name="connsiteY1-4" fmla="*/ 290615 h 3893595"/>
              <a:gd name="connsiteX2-5" fmla="*/ 12192000 w 12192000"/>
              <a:gd name="connsiteY2-6" fmla="*/ 285461 h 3893595"/>
              <a:gd name="connsiteX3-7" fmla="*/ 12192000 w 12192000"/>
              <a:gd name="connsiteY3-8" fmla="*/ 3893595 h 3893595"/>
              <a:gd name="connsiteX4-9" fmla="*/ 0 w 12192000"/>
              <a:gd name="connsiteY4-10" fmla="*/ 3893595 h 3893595"/>
              <a:gd name="connsiteX5-11" fmla="*/ 0 w 12192000"/>
              <a:gd name="connsiteY5-12" fmla="*/ 295793 h 3893595"/>
              <a:gd name="connsiteX6-13" fmla="*/ 33143 w 12192000"/>
              <a:gd name="connsiteY6-14" fmla="*/ 308329 h 3893595"/>
              <a:gd name="connsiteX7-15" fmla="*/ 6423949 w 12192000"/>
              <a:gd name="connsiteY7-16" fmla="*/ 27 h 3893595"/>
              <a:gd name="connsiteX0-17" fmla="*/ 6423949 w 12192000"/>
              <a:gd name="connsiteY0-18" fmla="*/ 27 h 3893595"/>
              <a:gd name="connsiteX1-19" fmla="*/ 12182264 w 12192000"/>
              <a:gd name="connsiteY1-20" fmla="*/ 290615 h 3893595"/>
              <a:gd name="connsiteX2-21" fmla="*/ 12192000 w 12192000"/>
              <a:gd name="connsiteY2-22" fmla="*/ 3893595 h 3893595"/>
              <a:gd name="connsiteX3-23" fmla="*/ 0 w 12192000"/>
              <a:gd name="connsiteY3-24" fmla="*/ 3893595 h 3893595"/>
              <a:gd name="connsiteX4-25" fmla="*/ 0 w 12192000"/>
              <a:gd name="connsiteY4-26" fmla="*/ 295793 h 3893595"/>
              <a:gd name="connsiteX5-27" fmla="*/ 33143 w 12192000"/>
              <a:gd name="connsiteY5-28" fmla="*/ 308329 h 3893595"/>
              <a:gd name="connsiteX6-29" fmla="*/ 6423949 w 12192000"/>
              <a:gd name="connsiteY6-30" fmla="*/ 27 h 3893595"/>
              <a:gd name="connsiteX0-31" fmla="*/ 6423949 w 12192000"/>
              <a:gd name="connsiteY0-32" fmla="*/ 5 h 3893573"/>
              <a:gd name="connsiteX1-33" fmla="*/ 12182264 w 12192000"/>
              <a:gd name="connsiteY1-34" fmla="*/ 290593 h 3893573"/>
              <a:gd name="connsiteX2-35" fmla="*/ 12192000 w 12192000"/>
              <a:gd name="connsiteY2-36" fmla="*/ 3893573 h 3893573"/>
              <a:gd name="connsiteX3-37" fmla="*/ 0 w 12192000"/>
              <a:gd name="connsiteY3-38" fmla="*/ 3893573 h 3893573"/>
              <a:gd name="connsiteX4-39" fmla="*/ 0 w 12192000"/>
              <a:gd name="connsiteY4-40" fmla="*/ 295771 h 3893573"/>
              <a:gd name="connsiteX5-41" fmla="*/ 33143 w 12192000"/>
              <a:gd name="connsiteY5-42" fmla="*/ 308307 h 3893573"/>
              <a:gd name="connsiteX6-43" fmla="*/ 6423949 w 12192000"/>
              <a:gd name="connsiteY6-44" fmla="*/ 5 h 3893573"/>
              <a:gd name="connsiteX0-45" fmla="*/ 6418869 w 12192000"/>
              <a:gd name="connsiteY0-46" fmla="*/ 5 h 3863093"/>
              <a:gd name="connsiteX1-47" fmla="*/ 12182264 w 12192000"/>
              <a:gd name="connsiteY1-48" fmla="*/ 260113 h 3863093"/>
              <a:gd name="connsiteX2-49" fmla="*/ 12192000 w 12192000"/>
              <a:gd name="connsiteY2-50" fmla="*/ 3863093 h 3863093"/>
              <a:gd name="connsiteX3-51" fmla="*/ 0 w 12192000"/>
              <a:gd name="connsiteY3-52" fmla="*/ 3863093 h 3863093"/>
              <a:gd name="connsiteX4-53" fmla="*/ 0 w 12192000"/>
              <a:gd name="connsiteY4-54" fmla="*/ 265291 h 3863093"/>
              <a:gd name="connsiteX5-55" fmla="*/ 33143 w 12192000"/>
              <a:gd name="connsiteY5-56" fmla="*/ 277827 h 3863093"/>
              <a:gd name="connsiteX6-57" fmla="*/ 6418869 w 12192000"/>
              <a:gd name="connsiteY6-58" fmla="*/ 5 h 3863093"/>
              <a:gd name="connsiteX0-59" fmla="*/ 6418869 w 12192000"/>
              <a:gd name="connsiteY0-60" fmla="*/ 5 h 3863093"/>
              <a:gd name="connsiteX1-61" fmla="*/ 12182264 w 12192000"/>
              <a:gd name="connsiteY1-62" fmla="*/ 260113 h 3863093"/>
              <a:gd name="connsiteX2-63" fmla="*/ 12192000 w 12192000"/>
              <a:gd name="connsiteY2-64" fmla="*/ 3863093 h 3863093"/>
              <a:gd name="connsiteX3-65" fmla="*/ 0 w 12192000"/>
              <a:gd name="connsiteY3-66" fmla="*/ 3863093 h 3863093"/>
              <a:gd name="connsiteX4-67" fmla="*/ 0 w 12192000"/>
              <a:gd name="connsiteY4-68" fmla="*/ 265291 h 3863093"/>
              <a:gd name="connsiteX5-69" fmla="*/ 33143 w 12192000"/>
              <a:gd name="connsiteY5-70" fmla="*/ 277827 h 3863093"/>
              <a:gd name="connsiteX6-71" fmla="*/ 6418869 w 12192000"/>
              <a:gd name="connsiteY6-72" fmla="*/ 5 h 38630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2192000" h="3863093">
                <a:moveTo>
                  <a:pt x="6418869" y="5"/>
                </a:moveTo>
                <a:cubicBezTo>
                  <a:pt x="8443722" y="-2947"/>
                  <a:pt x="9901408" y="1393159"/>
                  <a:pt x="12182264" y="260113"/>
                </a:cubicBezTo>
                <a:cubicBezTo>
                  <a:pt x="12185509" y="1461106"/>
                  <a:pt x="12188755" y="2662100"/>
                  <a:pt x="12192000" y="3863093"/>
                </a:cubicBezTo>
                <a:lnTo>
                  <a:pt x="0" y="3863093"/>
                </a:lnTo>
                <a:lnTo>
                  <a:pt x="0" y="265291"/>
                </a:lnTo>
                <a:lnTo>
                  <a:pt x="33143" y="277827"/>
                </a:lnTo>
                <a:cubicBezTo>
                  <a:pt x="3284766" y="1376892"/>
                  <a:pt x="4373750" y="163086"/>
                  <a:pt x="6418869" y="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6024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116362" y="5142589"/>
            <a:ext cx="5845077" cy="110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但在动物放生之前，首先要确定动物是不是野生的，四肢健全和身体健壮与否，能否在野外生存，放生的地点是不是动物的原产地，放生的地点具不具备食物、水和隐蔽条件。在放生前，需要经过一段时间的释放训练，逐渐学会摆脱对人的依赖，学会自己觅食和躲避敌害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4666626" y="5027629"/>
            <a:ext cx="0" cy="522190"/>
          </a:xfrm>
          <a:prstGeom prst="line">
            <a:avLst/>
          </a:prstGeom>
          <a:ln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486699" y="5273219"/>
            <a:ext cx="2795258" cy="33855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1600" spc="1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保护野生动物的重要方式</a:t>
            </a:r>
          </a:p>
        </p:txBody>
      </p:sp>
      <p:sp>
        <p:nvSpPr>
          <p:cNvPr id="18" name="椭圆 17"/>
          <p:cNvSpPr/>
          <p:nvPr/>
        </p:nvSpPr>
        <p:spPr>
          <a:xfrm>
            <a:off x="3544840" y="4730020"/>
            <a:ext cx="308021" cy="308021"/>
          </a:xfrm>
          <a:prstGeom prst="ellipse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33" tIns="48817" rIns="97633" bIns="48817" rtlCol="0" anchor="ctr"/>
          <a:lstStyle/>
          <a:p>
            <a:pPr algn="ctr"/>
            <a:endParaRPr lang="zh-CN" altLang="en-US" sz="1920"/>
          </a:p>
        </p:txBody>
      </p:sp>
      <p:sp>
        <p:nvSpPr>
          <p:cNvPr id="5" name="文本框-5" hidden="1"/>
          <p:cNvSpPr txBox="1"/>
          <p:nvPr/>
        </p:nvSpPr>
        <p:spPr>
          <a:xfrm>
            <a:off x="1525917" y="4624024"/>
            <a:ext cx="2326944" cy="154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4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rPr>
              <a:t>野外放生</a:t>
            </a:r>
            <a:endParaRPr lang="en-US" altLang="zh-CN" sz="4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优设标题黑" panose="00000500000000000000" pitchFamily="2" charset="-122"/>
            </a:endParaRPr>
          </a:p>
        </p:txBody>
      </p:sp>
      <p:grpSp>
        <p:nvGrpSpPr>
          <p:cNvPr id="13" name="文本框-5_矢量"/>
          <p:cNvGrpSpPr/>
          <p:nvPr/>
        </p:nvGrpSpPr>
        <p:grpSpPr>
          <a:xfrm>
            <a:off x="1617357" y="4822630"/>
            <a:ext cx="2048828" cy="404622"/>
            <a:chOff x="1617357" y="4822630"/>
            <a:chExt cx="2048828" cy="404622"/>
          </a:xfrm>
        </p:grpSpPr>
        <p:sp>
          <p:nvSpPr>
            <p:cNvPr id="21" name="文本框 20"/>
            <p:cNvSpPr txBox="1"/>
            <p:nvPr/>
          </p:nvSpPr>
          <p:spPr>
            <a:xfrm>
              <a:off x="1617357" y="4832746"/>
              <a:ext cx="514414" cy="393944"/>
            </a:xfrm>
            <a:custGeom>
              <a:avLst/>
              <a:gdLst/>
              <a:ahLst/>
              <a:cxnLst/>
              <a:rect l="l" t="t" r="r" b="b"/>
              <a:pathLst>
                <a:path w="514414" h="393944">
                  <a:moveTo>
                    <a:pt x="187700" y="133188"/>
                  </a:moveTo>
                  <a:lnTo>
                    <a:pt x="183204" y="165220"/>
                  </a:lnTo>
                  <a:lnTo>
                    <a:pt x="201749" y="165220"/>
                  </a:lnTo>
                  <a:lnTo>
                    <a:pt x="206245" y="133188"/>
                  </a:lnTo>
                  <a:close/>
                  <a:moveTo>
                    <a:pt x="103404" y="133188"/>
                  </a:moveTo>
                  <a:lnTo>
                    <a:pt x="98908" y="165220"/>
                  </a:lnTo>
                  <a:lnTo>
                    <a:pt x="116891" y="165220"/>
                  </a:lnTo>
                  <a:lnTo>
                    <a:pt x="121387" y="133188"/>
                  </a:lnTo>
                  <a:close/>
                  <a:moveTo>
                    <a:pt x="200063" y="47767"/>
                  </a:moveTo>
                  <a:lnTo>
                    <a:pt x="195567" y="79800"/>
                  </a:lnTo>
                  <a:lnTo>
                    <a:pt x="213551" y="79800"/>
                  </a:lnTo>
                  <a:lnTo>
                    <a:pt x="218046" y="47767"/>
                  </a:lnTo>
                  <a:close/>
                  <a:moveTo>
                    <a:pt x="115205" y="47767"/>
                  </a:moveTo>
                  <a:lnTo>
                    <a:pt x="110709" y="79800"/>
                  </a:lnTo>
                  <a:lnTo>
                    <a:pt x="128692" y="79800"/>
                  </a:lnTo>
                  <a:lnTo>
                    <a:pt x="133188" y="47767"/>
                  </a:lnTo>
                  <a:close/>
                  <a:moveTo>
                    <a:pt x="307962" y="1124"/>
                  </a:moveTo>
                  <a:lnTo>
                    <a:pt x="514414" y="1124"/>
                  </a:lnTo>
                  <a:lnTo>
                    <a:pt x="514414" y="20146"/>
                  </a:lnTo>
                  <a:lnTo>
                    <a:pt x="509712" y="54511"/>
                  </a:lnTo>
                  <a:lnTo>
                    <a:pt x="445084" y="132626"/>
                  </a:lnTo>
                  <a:lnTo>
                    <a:pt x="505216" y="132626"/>
                  </a:lnTo>
                  <a:lnTo>
                    <a:pt x="497910" y="186575"/>
                  </a:lnTo>
                  <a:lnTo>
                    <a:pt x="481613" y="243335"/>
                  </a:lnTo>
                  <a:lnTo>
                    <a:pt x="425415" y="243335"/>
                  </a:lnTo>
                  <a:lnTo>
                    <a:pt x="441712" y="185451"/>
                  </a:lnTo>
                  <a:lnTo>
                    <a:pt x="420919" y="185451"/>
                  </a:lnTo>
                  <a:lnTo>
                    <a:pt x="396754" y="356854"/>
                  </a:lnTo>
                  <a:cubicBezTo>
                    <a:pt x="395256" y="367719"/>
                    <a:pt x="390479" y="376616"/>
                    <a:pt x="382424" y="383547"/>
                  </a:cubicBezTo>
                  <a:cubicBezTo>
                    <a:pt x="374369" y="390478"/>
                    <a:pt x="365284" y="393944"/>
                    <a:pt x="355168" y="393944"/>
                  </a:cubicBezTo>
                  <a:lnTo>
                    <a:pt x="263566" y="393944"/>
                  </a:lnTo>
                  <a:lnTo>
                    <a:pt x="306276" y="341680"/>
                  </a:lnTo>
                  <a:lnTo>
                    <a:pt x="328194" y="185451"/>
                  </a:lnTo>
                  <a:lnTo>
                    <a:pt x="275930" y="185451"/>
                  </a:lnTo>
                  <a:lnTo>
                    <a:pt x="283236" y="132626"/>
                  </a:lnTo>
                  <a:lnTo>
                    <a:pt x="351796" y="132626"/>
                  </a:lnTo>
                  <a:lnTo>
                    <a:pt x="327070" y="77552"/>
                  </a:lnTo>
                  <a:lnTo>
                    <a:pt x="396754" y="77552"/>
                  </a:lnTo>
                  <a:lnTo>
                    <a:pt x="399564" y="83172"/>
                  </a:lnTo>
                  <a:lnTo>
                    <a:pt x="423729" y="53387"/>
                  </a:lnTo>
                  <a:lnTo>
                    <a:pt x="300657" y="53387"/>
                  </a:lnTo>
                  <a:close/>
                  <a:moveTo>
                    <a:pt x="54512" y="0"/>
                  </a:moveTo>
                  <a:lnTo>
                    <a:pt x="291665" y="0"/>
                  </a:lnTo>
                  <a:lnTo>
                    <a:pt x="261880" y="212988"/>
                  </a:lnTo>
                  <a:lnTo>
                    <a:pt x="176460" y="212988"/>
                  </a:lnTo>
                  <a:lnTo>
                    <a:pt x="171964" y="244459"/>
                  </a:lnTo>
                  <a:lnTo>
                    <a:pt x="250641" y="244459"/>
                  </a:lnTo>
                  <a:lnTo>
                    <a:pt x="243897" y="292227"/>
                  </a:lnTo>
                  <a:lnTo>
                    <a:pt x="165221" y="292227"/>
                  </a:lnTo>
                  <a:lnTo>
                    <a:pt x="160163" y="328755"/>
                  </a:lnTo>
                  <a:lnTo>
                    <a:pt x="245021" y="323135"/>
                  </a:lnTo>
                  <a:lnTo>
                    <a:pt x="237154" y="375399"/>
                  </a:lnTo>
                  <a:lnTo>
                    <a:pt x="0" y="390010"/>
                  </a:lnTo>
                  <a:lnTo>
                    <a:pt x="7306" y="338870"/>
                  </a:lnTo>
                  <a:lnTo>
                    <a:pt x="92726" y="333251"/>
                  </a:lnTo>
                  <a:lnTo>
                    <a:pt x="98908" y="292227"/>
                  </a:lnTo>
                  <a:lnTo>
                    <a:pt x="20793" y="292227"/>
                  </a:lnTo>
                  <a:lnTo>
                    <a:pt x="27537" y="244459"/>
                  </a:lnTo>
                  <a:lnTo>
                    <a:pt x="105651" y="244459"/>
                  </a:lnTo>
                  <a:lnTo>
                    <a:pt x="110147" y="212988"/>
                  </a:lnTo>
                  <a:lnTo>
                    <a:pt x="24727" y="212988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>
                <a:lnSpc>
                  <a:spcPct val="110000"/>
                </a:lnSpc>
              </a:pPr>
              <a:endParaRPr lang="en-US" altLang="zh-CN" sz="44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131707" y="4822630"/>
              <a:ext cx="500720" cy="404622"/>
            </a:xfrm>
            <a:custGeom>
              <a:avLst/>
              <a:gdLst/>
              <a:ahLst/>
              <a:cxnLst/>
              <a:rect l="l" t="t" r="r" b="b"/>
              <a:pathLst>
                <a:path w="500720" h="404622">
                  <a:moveTo>
                    <a:pt x="0" y="11240"/>
                  </a:moveTo>
                  <a:lnTo>
                    <a:pt x="2667" y="11240"/>
                  </a:lnTo>
                  <a:lnTo>
                    <a:pt x="0" y="30730"/>
                  </a:lnTo>
                  <a:close/>
                  <a:moveTo>
                    <a:pt x="329880" y="0"/>
                  </a:moveTo>
                  <a:lnTo>
                    <a:pt x="436093" y="0"/>
                  </a:lnTo>
                  <a:lnTo>
                    <a:pt x="419234" y="116891"/>
                  </a:lnTo>
                  <a:lnTo>
                    <a:pt x="486109" y="116891"/>
                  </a:lnTo>
                  <a:lnTo>
                    <a:pt x="500720" y="319764"/>
                  </a:lnTo>
                  <a:lnTo>
                    <a:pt x="425415" y="319764"/>
                  </a:lnTo>
                  <a:lnTo>
                    <a:pt x="413052" y="159601"/>
                  </a:lnTo>
                  <a:lnTo>
                    <a:pt x="378771" y="404622"/>
                  </a:lnTo>
                  <a:lnTo>
                    <a:pt x="293351" y="404622"/>
                  </a:lnTo>
                  <a:lnTo>
                    <a:pt x="347301" y="20793"/>
                  </a:lnTo>
                  <a:close/>
                  <a:moveTo>
                    <a:pt x="105090" y="0"/>
                  </a:moveTo>
                  <a:lnTo>
                    <a:pt x="233220" y="0"/>
                  </a:lnTo>
                  <a:lnTo>
                    <a:pt x="203997" y="53388"/>
                  </a:lnTo>
                  <a:lnTo>
                    <a:pt x="327070" y="53388"/>
                  </a:lnTo>
                  <a:lnTo>
                    <a:pt x="315268" y="138808"/>
                  </a:lnTo>
                  <a:lnTo>
                    <a:pt x="180956" y="404622"/>
                  </a:lnTo>
                  <a:lnTo>
                    <a:pt x="15735" y="404622"/>
                  </a:lnTo>
                  <a:lnTo>
                    <a:pt x="23603" y="352358"/>
                  </a:lnTo>
                  <a:lnTo>
                    <a:pt x="101718" y="352358"/>
                  </a:lnTo>
                  <a:lnTo>
                    <a:pt x="133750" y="288293"/>
                  </a:lnTo>
                  <a:lnTo>
                    <a:pt x="75305" y="288293"/>
                  </a:lnTo>
                  <a:lnTo>
                    <a:pt x="57322" y="186576"/>
                  </a:lnTo>
                  <a:lnTo>
                    <a:pt x="153419" y="186576"/>
                  </a:lnTo>
                  <a:lnTo>
                    <a:pt x="161287" y="232658"/>
                  </a:lnTo>
                  <a:lnTo>
                    <a:pt x="224228" y="106775"/>
                  </a:lnTo>
                  <a:lnTo>
                    <a:pt x="175336" y="106775"/>
                  </a:lnTo>
                  <a:lnTo>
                    <a:pt x="146676" y="160163"/>
                  </a:lnTo>
                  <a:lnTo>
                    <a:pt x="39900" y="160163"/>
                  </a:lnTo>
                  <a:lnTo>
                    <a:pt x="118015" y="15173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>
                <a:lnSpc>
                  <a:spcPct val="110000"/>
                </a:lnSpc>
              </a:pPr>
              <a:endParaRPr lang="en-US" altLang="zh-CN" sz="44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646619" y="4822630"/>
              <a:ext cx="513852" cy="404622"/>
            </a:xfrm>
            <a:custGeom>
              <a:avLst/>
              <a:gdLst/>
              <a:ahLst/>
              <a:cxnLst/>
              <a:rect l="l" t="t" r="r" b="b"/>
              <a:pathLst>
                <a:path w="513852" h="404622">
                  <a:moveTo>
                    <a:pt x="302905" y="0"/>
                  </a:moveTo>
                  <a:lnTo>
                    <a:pt x="409680" y="0"/>
                  </a:lnTo>
                  <a:lnTo>
                    <a:pt x="394507" y="42710"/>
                  </a:lnTo>
                  <a:lnTo>
                    <a:pt x="513852" y="42710"/>
                  </a:lnTo>
                  <a:lnTo>
                    <a:pt x="513852" y="53518"/>
                  </a:lnTo>
                  <a:lnTo>
                    <a:pt x="508026" y="96098"/>
                  </a:lnTo>
                  <a:lnTo>
                    <a:pt x="492290" y="96098"/>
                  </a:lnTo>
                  <a:lnTo>
                    <a:pt x="477117" y="202873"/>
                  </a:lnTo>
                  <a:lnTo>
                    <a:pt x="414738" y="283235"/>
                  </a:lnTo>
                  <a:lnTo>
                    <a:pt x="480489" y="404622"/>
                  </a:lnTo>
                  <a:lnTo>
                    <a:pt x="395069" y="404622"/>
                  </a:lnTo>
                  <a:lnTo>
                    <a:pt x="364160" y="348424"/>
                  </a:lnTo>
                  <a:lnTo>
                    <a:pt x="320326" y="404622"/>
                  </a:lnTo>
                  <a:lnTo>
                    <a:pt x="224228" y="404622"/>
                  </a:lnTo>
                  <a:lnTo>
                    <a:pt x="324822" y="275930"/>
                  </a:lnTo>
                  <a:lnTo>
                    <a:pt x="268062" y="170840"/>
                  </a:lnTo>
                  <a:lnTo>
                    <a:pt x="353482" y="170840"/>
                  </a:lnTo>
                  <a:lnTo>
                    <a:pt x="375400" y="211303"/>
                  </a:lnTo>
                  <a:lnTo>
                    <a:pt x="393945" y="187138"/>
                  </a:lnTo>
                  <a:lnTo>
                    <a:pt x="406870" y="96098"/>
                  </a:lnTo>
                  <a:lnTo>
                    <a:pt x="375400" y="96098"/>
                  </a:lnTo>
                  <a:lnTo>
                    <a:pt x="356292" y="149485"/>
                  </a:lnTo>
                  <a:lnTo>
                    <a:pt x="270872" y="149485"/>
                  </a:lnTo>
                  <a:lnTo>
                    <a:pt x="317516" y="17421"/>
                  </a:lnTo>
                  <a:close/>
                  <a:moveTo>
                    <a:pt x="110709" y="0"/>
                  </a:moveTo>
                  <a:lnTo>
                    <a:pt x="217485" y="0"/>
                  </a:lnTo>
                  <a:lnTo>
                    <a:pt x="211303" y="42710"/>
                  </a:lnTo>
                  <a:lnTo>
                    <a:pt x="286046" y="42710"/>
                  </a:lnTo>
                  <a:lnTo>
                    <a:pt x="278740" y="96098"/>
                  </a:lnTo>
                  <a:lnTo>
                    <a:pt x="160725" y="96098"/>
                  </a:lnTo>
                  <a:lnTo>
                    <a:pt x="146676" y="154543"/>
                  </a:lnTo>
                  <a:lnTo>
                    <a:pt x="259633" y="154543"/>
                  </a:lnTo>
                  <a:lnTo>
                    <a:pt x="229848" y="367532"/>
                  </a:lnTo>
                  <a:cubicBezTo>
                    <a:pt x="227975" y="378396"/>
                    <a:pt x="222917" y="387294"/>
                    <a:pt x="214675" y="394225"/>
                  </a:cubicBezTo>
                  <a:cubicBezTo>
                    <a:pt x="206432" y="401156"/>
                    <a:pt x="196879" y="404622"/>
                    <a:pt x="186014" y="404622"/>
                  </a:cubicBezTo>
                  <a:lnTo>
                    <a:pt x="117453" y="404622"/>
                  </a:lnTo>
                  <a:lnTo>
                    <a:pt x="143304" y="373713"/>
                  </a:lnTo>
                  <a:lnTo>
                    <a:pt x="166907" y="207931"/>
                  </a:lnTo>
                  <a:lnTo>
                    <a:pt x="133750" y="207931"/>
                  </a:lnTo>
                  <a:lnTo>
                    <a:pt x="85420" y="404622"/>
                  </a:lnTo>
                  <a:lnTo>
                    <a:pt x="0" y="404622"/>
                  </a:lnTo>
                  <a:lnTo>
                    <a:pt x="75305" y="96098"/>
                  </a:lnTo>
                  <a:lnTo>
                    <a:pt x="43834" y="96098"/>
                  </a:lnTo>
                  <a:lnTo>
                    <a:pt x="51140" y="42710"/>
                  </a:lnTo>
                  <a:lnTo>
                    <a:pt x="125883" y="42710"/>
                  </a:lnTo>
                  <a:lnTo>
                    <a:pt x="128693" y="2135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>
                <a:lnSpc>
                  <a:spcPct val="110000"/>
                </a:lnSpc>
              </a:pPr>
              <a:endParaRPr lang="en-US" altLang="zh-CN" sz="44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160407" y="4822630"/>
              <a:ext cx="505778" cy="395068"/>
            </a:xfrm>
            <a:custGeom>
              <a:avLst/>
              <a:gdLst/>
              <a:ahLst/>
              <a:cxnLst/>
              <a:rect l="l" t="t" r="r" b="b"/>
              <a:pathLst>
                <a:path w="505778" h="395068">
                  <a:moveTo>
                    <a:pt x="0" y="42710"/>
                  </a:moveTo>
                  <a:lnTo>
                    <a:pt x="1543" y="42710"/>
                  </a:lnTo>
                  <a:lnTo>
                    <a:pt x="0" y="53986"/>
                  </a:lnTo>
                  <a:close/>
                  <a:moveTo>
                    <a:pt x="237154" y="0"/>
                  </a:moveTo>
                  <a:lnTo>
                    <a:pt x="365284" y="0"/>
                  </a:lnTo>
                  <a:lnTo>
                    <a:pt x="356292" y="64065"/>
                  </a:lnTo>
                  <a:lnTo>
                    <a:pt x="505778" y="64065"/>
                  </a:lnTo>
                  <a:lnTo>
                    <a:pt x="496786" y="128130"/>
                  </a:lnTo>
                  <a:lnTo>
                    <a:pt x="347301" y="128130"/>
                  </a:lnTo>
                  <a:lnTo>
                    <a:pt x="338309" y="192195"/>
                  </a:lnTo>
                  <a:lnTo>
                    <a:pt x="477117" y="192195"/>
                  </a:lnTo>
                  <a:lnTo>
                    <a:pt x="468125" y="256261"/>
                  </a:lnTo>
                  <a:lnTo>
                    <a:pt x="329318" y="256261"/>
                  </a:lnTo>
                  <a:lnTo>
                    <a:pt x="318640" y="331003"/>
                  </a:lnTo>
                  <a:lnTo>
                    <a:pt x="490042" y="331003"/>
                  </a:lnTo>
                  <a:lnTo>
                    <a:pt x="481051" y="395068"/>
                  </a:lnTo>
                  <a:lnTo>
                    <a:pt x="11240" y="395068"/>
                  </a:lnTo>
                  <a:lnTo>
                    <a:pt x="20231" y="331003"/>
                  </a:lnTo>
                  <a:lnTo>
                    <a:pt x="211865" y="331003"/>
                  </a:lnTo>
                  <a:lnTo>
                    <a:pt x="222542" y="256261"/>
                  </a:lnTo>
                  <a:lnTo>
                    <a:pt x="62379" y="256261"/>
                  </a:lnTo>
                  <a:lnTo>
                    <a:pt x="71371" y="192195"/>
                  </a:lnTo>
                  <a:lnTo>
                    <a:pt x="231534" y="192195"/>
                  </a:lnTo>
                  <a:lnTo>
                    <a:pt x="240526" y="128130"/>
                  </a:lnTo>
                  <a:lnTo>
                    <a:pt x="164659" y="128130"/>
                  </a:lnTo>
                  <a:lnTo>
                    <a:pt x="149486" y="170840"/>
                  </a:lnTo>
                  <a:lnTo>
                    <a:pt x="42710" y="170840"/>
                  </a:lnTo>
                  <a:lnTo>
                    <a:pt x="89354" y="38776"/>
                  </a:lnTo>
                  <a:lnTo>
                    <a:pt x="74181" y="21355"/>
                  </a:lnTo>
                  <a:lnTo>
                    <a:pt x="202311" y="21355"/>
                  </a:lnTo>
                  <a:lnTo>
                    <a:pt x="187138" y="64065"/>
                  </a:lnTo>
                  <a:lnTo>
                    <a:pt x="249517" y="64065"/>
                  </a:lnTo>
                  <a:lnTo>
                    <a:pt x="255699" y="2135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>
                <a:lnSpc>
                  <a:spcPct val="110000"/>
                </a:lnSpc>
              </a:pPr>
              <a:endParaRPr lang="en-US" altLang="zh-CN" sz="44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5116362" y="4772129"/>
            <a:ext cx="1874985" cy="40011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000" b="1" spc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放生注意事项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0" y="0"/>
            <a:ext cx="5520829" cy="6851650"/>
            <a:chOff x="13814" y="-10566754"/>
            <a:chExt cx="3761739" cy="4668523"/>
          </a:xfrm>
        </p:grpSpPr>
        <p:sp>
          <p:nvSpPr>
            <p:cNvPr id="29" name="任意多边形: 形状 28"/>
            <p:cNvSpPr/>
            <p:nvPr/>
          </p:nvSpPr>
          <p:spPr>
            <a:xfrm>
              <a:off x="13814" y="-10566754"/>
              <a:ext cx="3761739" cy="4668523"/>
            </a:xfrm>
            <a:custGeom>
              <a:avLst/>
              <a:gdLst>
                <a:gd name="connsiteX0" fmla="*/ 242777 w 3761738"/>
                <a:gd name="connsiteY0" fmla="*/ 71 h 4668523"/>
                <a:gd name="connsiteX1" fmla="*/ 328072 w 3761738"/>
                <a:gd name="connsiteY1" fmla="*/ 213 h 4668523"/>
                <a:gd name="connsiteX2" fmla="*/ 3655333 w 3761738"/>
                <a:gd name="connsiteY2" fmla="*/ 213 h 4668523"/>
                <a:gd name="connsiteX3" fmla="*/ 3680057 w 3761738"/>
                <a:gd name="connsiteY3" fmla="*/ 0 h 4668523"/>
                <a:gd name="connsiteX4" fmla="*/ 3728939 w 3761738"/>
                <a:gd name="connsiteY4" fmla="*/ 161875 h 4668523"/>
                <a:gd name="connsiteX5" fmla="*/ 3761880 w 3761738"/>
                <a:gd name="connsiteY5" fmla="*/ 418325 h 4668523"/>
                <a:gd name="connsiteX6" fmla="*/ 3756992 w 3761738"/>
                <a:gd name="connsiteY6" fmla="*/ 688660 h 4668523"/>
                <a:gd name="connsiteX7" fmla="*/ 3682324 w 3761738"/>
                <a:gd name="connsiteY7" fmla="*/ 1107552 h 4668523"/>
                <a:gd name="connsiteX8" fmla="*/ 3602414 w 3761738"/>
                <a:gd name="connsiteY8" fmla="*/ 1356493 h 4668523"/>
                <a:gd name="connsiteX9" fmla="*/ 3480990 w 3761738"/>
                <a:gd name="connsiteY9" fmla="*/ 1640359 h 4668523"/>
                <a:gd name="connsiteX10" fmla="*/ 3369058 w 3761738"/>
                <a:gd name="connsiteY10" fmla="*/ 1847219 h 4668523"/>
                <a:gd name="connsiteX11" fmla="*/ 3215330 w 3761738"/>
                <a:gd name="connsiteY11" fmla="*/ 2091201 h 4668523"/>
                <a:gd name="connsiteX12" fmla="*/ 3037515 w 3761738"/>
                <a:gd name="connsiteY12" fmla="*/ 2343046 h 4668523"/>
                <a:gd name="connsiteX13" fmla="*/ 2862676 w 3761738"/>
                <a:gd name="connsiteY13" fmla="*/ 2626275 h 4668523"/>
                <a:gd name="connsiteX14" fmla="*/ 2762151 w 3761738"/>
                <a:gd name="connsiteY14" fmla="*/ 2829168 h 4668523"/>
                <a:gd name="connsiteX15" fmla="*/ 2632650 w 3761738"/>
                <a:gd name="connsiteY15" fmla="*/ 3242392 h 4668523"/>
                <a:gd name="connsiteX16" fmla="*/ 2606793 w 3761738"/>
                <a:gd name="connsiteY16" fmla="*/ 3623171 h 4668523"/>
                <a:gd name="connsiteX17" fmla="*/ 2637751 w 3761738"/>
                <a:gd name="connsiteY17" fmla="*/ 3837044 h 4668523"/>
                <a:gd name="connsiteX18" fmla="*/ 2745857 w 3761738"/>
                <a:gd name="connsiteY18" fmla="*/ 4146697 h 4668523"/>
                <a:gd name="connsiteX19" fmla="*/ 2849287 w 3761738"/>
                <a:gd name="connsiteY19" fmla="*/ 4322033 h 4668523"/>
                <a:gd name="connsiteX20" fmla="*/ 2951158 w 3761738"/>
                <a:gd name="connsiteY20" fmla="*/ 4460671 h 4668523"/>
                <a:gd name="connsiteX21" fmla="*/ 3026818 w 3761738"/>
                <a:gd name="connsiteY21" fmla="*/ 4543132 h 4668523"/>
                <a:gd name="connsiteX22" fmla="*/ 3152422 w 3761738"/>
                <a:gd name="connsiteY22" fmla="*/ 4667248 h 4668523"/>
                <a:gd name="connsiteX23" fmla="*/ 3132869 w 3761738"/>
                <a:gd name="connsiteY23" fmla="*/ 4672774 h 4668523"/>
                <a:gd name="connsiteX24" fmla="*/ 24086 w 3761738"/>
                <a:gd name="connsiteY24" fmla="*/ 4673624 h 4668523"/>
                <a:gd name="connsiteX25" fmla="*/ 0 w 3761738"/>
                <a:gd name="connsiteY25" fmla="*/ 4645429 h 4668523"/>
                <a:gd name="connsiteX26" fmla="*/ 213 w 3761738"/>
                <a:gd name="connsiteY26" fmla="*/ 3133649 h 4668523"/>
                <a:gd name="connsiteX27" fmla="*/ 283 w 3761738"/>
                <a:gd name="connsiteY27" fmla="*/ 33721 h 4668523"/>
                <a:gd name="connsiteX28" fmla="*/ 33934 w 3761738"/>
                <a:gd name="connsiteY28" fmla="*/ 283 h 4668523"/>
                <a:gd name="connsiteX29" fmla="*/ 242777 w 3761738"/>
                <a:gd name="connsiteY29" fmla="*/ 71 h 466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761738" h="4668523">
                  <a:moveTo>
                    <a:pt x="242777" y="71"/>
                  </a:moveTo>
                  <a:cubicBezTo>
                    <a:pt x="271185" y="142"/>
                    <a:pt x="299664" y="213"/>
                    <a:pt x="328072" y="213"/>
                  </a:cubicBezTo>
                  <a:cubicBezTo>
                    <a:pt x="1437183" y="213"/>
                    <a:pt x="2546222" y="213"/>
                    <a:pt x="3655333" y="213"/>
                  </a:cubicBezTo>
                  <a:cubicBezTo>
                    <a:pt x="3663551" y="213"/>
                    <a:pt x="3671769" y="71"/>
                    <a:pt x="3680057" y="0"/>
                  </a:cubicBezTo>
                  <a:cubicBezTo>
                    <a:pt x="3705561" y="51148"/>
                    <a:pt x="3717037" y="106689"/>
                    <a:pt x="3728939" y="161875"/>
                  </a:cubicBezTo>
                  <a:cubicBezTo>
                    <a:pt x="3747216" y="246319"/>
                    <a:pt x="3756851" y="331826"/>
                    <a:pt x="3761880" y="418325"/>
                  </a:cubicBezTo>
                  <a:cubicBezTo>
                    <a:pt x="3767123" y="508862"/>
                    <a:pt x="3763581" y="598549"/>
                    <a:pt x="3756992" y="688660"/>
                  </a:cubicBezTo>
                  <a:cubicBezTo>
                    <a:pt x="3746578" y="831054"/>
                    <a:pt x="3718525" y="969764"/>
                    <a:pt x="3682324" y="1107552"/>
                  </a:cubicBezTo>
                  <a:cubicBezTo>
                    <a:pt x="3660079" y="1192138"/>
                    <a:pt x="3630467" y="1273891"/>
                    <a:pt x="3602414" y="1356493"/>
                  </a:cubicBezTo>
                  <a:cubicBezTo>
                    <a:pt x="3569189" y="1454327"/>
                    <a:pt x="3524487" y="1547201"/>
                    <a:pt x="3480990" y="1640359"/>
                  </a:cubicBezTo>
                  <a:cubicBezTo>
                    <a:pt x="3447906" y="1711272"/>
                    <a:pt x="3406888" y="1778502"/>
                    <a:pt x="3369058" y="1847219"/>
                  </a:cubicBezTo>
                  <a:cubicBezTo>
                    <a:pt x="3322444" y="1931734"/>
                    <a:pt x="3266549" y="2009874"/>
                    <a:pt x="3215330" y="2091201"/>
                  </a:cubicBezTo>
                  <a:cubicBezTo>
                    <a:pt x="3160427" y="2178479"/>
                    <a:pt x="3093694" y="2256972"/>
                    <a:pt x="3037515" y="2343046"/>
                  </a:cubicBezTo>
                  <a:cubicBezTo>
                    <a:pt x="2976945" y="2435992"/>
                    <a:pt x="2912903" y="2526741"/>
                    <a:pt x="2862676" y="2626275"/>
                  </a:cubicBezTo>
                  <a:cubicBezTo>
                    <a:pt x="2828672" y="2693646"/>
                    <a:pt x="2791550" y="2759600"/>
                    <a:pt x="2762151" y="2829168"/>
                  </a:cubicBezTo>
                  <a:cubicBezTo>
                    <a:pt x="2705831" y="2962706"/>
                    <a:pt x="2660775" y="3099786"/>
                    <a:pt x="2632650" y="3242392"/>
                  </a:cubicBezTo>
                  <a:cubicBezTo>
                    <a:pt x="2607785" y="3368350"/>
                    <a:pt x="2601763" y="3495513"/>
                    <a:pt x="2606793" y="3623171"/>
                  </a:cubicBezTo>
                  <a:cubicBezTo>
                    <a:pt x="2609627" y="3695147"/>
                    <a:pt x="2623299" y="3766273"/>
                    <a:pt x="2637751" y="3837044"/>
                  </a:cubicBezTo>
                  <a:cubicBezTo>
                    <a:pt x="2659925" y="3945221"/>
                    <a:pt x="2699455" y="4047305"/>
                    <a:pt x="2745857" y="4146697"/>
                  </a:cubicBezTo>
                  <a:cubicBezTo>
                    <a:pt x="2774619" y="4208189"/>
                    <a:pt x="2811173" y="4265642"/>
                    <a:pt x="2849287" y="4322033"/>
                  </a:cubicBezTo>
                  <a:cubicBezTo>
                    <a:pt x="2881449" y="4369639"/>
                    <a:pt x="2913470" y="4417103"/>
                    <a:pt x="2951158" y="4460671"/>
                  </a:cubicBezTo>
                  <a:cubicBezTo>
                    <a:pt x="2975599" y="4488938"/>
                    <a:pt x="2999190" y="4517983"/>
                    <a:pt x="3026818" y="4543132"/>
                  </a:cubicBezTo>
                  <a:cubicBezTo>
                    <a:pt x="3070386" y="4582875"/>
                    <a:pt x="3103541" y="4632890"/>
                    <a:pt x="3152422" y="4667248"/>
                  </a:cubicBezTo>
                  <a:cubicBezTo>
                    <a:pt x="3146117" y="4676387"/>
                    <a:pt x="3138820" y="4672774"/>
                    <a:pt x="3132869" y="4672774"/>
                  </a:cubicBezTo>
                  <a:cubicBezTo>
                    <a:pt x="2096656" y="4672986"/>
                    <a:pt x="1060371" y="4672916"/>
                    <a:pt x="24086" y="4673624"/>
                  </a:cubicBezTo>
                  <a:cubicBezTo>
                    <a:pt x="0" y="4673624"/>
                    <a:pt x="0" y="4662856"/>
                    <a:pt x="0" y="4645429"/>
                  </a:cubicBezTo>
                  <a:cubicBezTo>
                    <a:pt x="213" y="4141526"/>
                    <a:pt x="213" y="3637552"/>
                    <a:pt x="213" y="3133649"/>
                  </a:cubicBezTo>
                  <a:cubicBezTo>
                    <a:pt x="213" y="2100340"/>
                    <a:pt x="213" y="1067030"/>
                    <a:pt x="283" y="33721"/>
                  </a:cubicBezTo>
                  <a:cubicBezTo>
                    <a:pt x="283" y="-4038"/>
                    <a:pt x="-3967" y="425"/>
                    <a:pt x="33934" y="283"/>
                  </a:cubicBezTo>
                  <a:cubicBezTo>
                    <a:pt x="103501" y="71"/>
                    <a:pt x="173139" y="142"/>
                    <a:pt x="242777" y="71"/>
                  </a:cubicBezTo>
                  <a:close/>
                </a:path>
              </a:pathLst>
            </a:custGeom>
            <a:solidFill>
              <a:srgbClr val="FBECC7"/>
            </a:solidFill>
            <a:ln w="70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13814" y="-10566754"/>
              <a:ext cx="3634222" cy="4668523"/>
            </a:xfrm>
            <a:custGeom>
              <a:avLst/>
              <a:gdLst>
                <a:gd name="connsiteX0" fmla="*/ 3160757 w 3634221"/>
                <a:gd name="connsiteY0" fmla="*/ 4674687 h 4668523"/>
                <a:gd name="connsiteX1" fmla="*/ 3129728 w 3634221"/>
                <a:gd name="connsiteY1" fmla="*/ 4674687 h 4668523"/>
                <a:gd name="connsiteX2" fmla="*/ 27887 w 3634221"/>
                <a:gd name="connsiteY2" fmla="*/ 4674617 h 4668523"/>
                <a:gd name="connsiteX3" fmla="*/ 188 w 3634221"/>
                <a:gd name="connsiteY3" fmla="*/ 4646067 h 4668523"/>
                <a:gd name="connsiteX4" fmla="*/ 117 w 3634221"/>
                <a:gd name="connsiteY4" fmla="*/ 29400 h 4668523"/>
                <a:gd name="connsiteX5" fmla="*/ 29588 w 3634221"/>
                <a:gd name="connsiteY5" fmla="*/ 426 h 4668523"/>
                <a:gd name="connsiteX6" fmla="*/ 2738394 w 3634221"/>
                <a:gd name="connsiteY6" fmla="*/ 1630 h 4668523"/>
                <a:gd name="connsiteX7" fmla="*/ 3369318 w 3634221"/>
                <a:gd name="connsiteY7" fmla="*/ 1 h 4668523"/>
                <a:gd name="connsiteX8" fmla="*/ 3402471 w 3634221"/>
                <a:gd name="connsiteY8" fmla="*/ 19270 h 4668523"/>
                <a:gd name="connsiteX9" fmla="*/ 3606710 w 3634221"/>
                <a:gd name="connsiteY9" fmla="*/ 571558 h 4668523"/>
                <a:gd name="connsiteX10" fmla="*/ 3632214 w 3634221"/>
                <a:gd name="connsiteY10" fmla="*/ 970898 h 4668523"/>
                <a:gd name="connsiteX11" fmla="*/ 3517732 w 3634221"/>
                <a:gd name="connsiteY11" fmla="*/ 1512206 h 4668523"/>
                <a:gd name="connsiteX12" fmla="*/ 3283810 w 3634221"/>
                <a:gd name="connsiteY12" fmla="*/ 1988976 h 4668523"/>
                <a:gd name="connsiteX13" fmla="*/ 3126186 w 3634221"/>
                <a:gd name="connsiteY13" fmla="*/ 2222756 h 4668523"/>
                <a:gd name="connsiteX14" fmla="*/ 2986768 w 3634221"/>
                <a:gd name="connsiteY14" fmla="*/ 2422816 h 4668523"/>
                <a:gd name="connsiteX15" fmla="*/ 2831905 w 3634221"/>
                <a:gd name="connsiteY15" fmla="*/ 2688263 h 4668523"/>
                <a:gd name="connsiteX16" fmla="*/ 2650832 w 3634221"/>
                <a:gd name="connsiteY16" fmla="*/ 3171267 h 4668523"/>
                <a:gd name="connsiteX17" fmla="*/ 2607901 w 3634221"/>
                <a:gd name="connsiteY17" fmla="*/ 3502810 h 4668523"/>
                <a:gd name="connsiteX18" fmla="*/ 2734214 w 3634221"/>
                <a:gd name="connsiteY18" fmla="*/ 4115952 h 4668523"/>
                <a:gd name="connsiteX19" fmla="*/ 2867398 w 3634221"/>
                <a:gd name="connsiteY19" fmla="*/ 4347041 h 4668523"/>
                <a:gd name="connsiteX20" fmla="*/ 3073620 w 3634221"/>
                <a:gd name="connsiteY20" fmla="*/ 4591306 h 4668523"/>
                <a:gd name="connsiteX21" fmla="*/ 3160757 w 3634221"/>
                <a:gd name="connsiteY21" fmla="*/ 4674687 h 466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34220" h="4668523">
                  <a:moveTo>
                    <a:pt x="3160757" y="4674687"/>
                  </a:moveTo>
                  <a:cubicBezTo>
                    <a:pt x="3146164" y="4674687"/>
                    <a:pt x="3137946" y="4674687"/>
                    <a:pt x="3129728" y="4674687"/>
                  </a:cubicBezTo>
                  <a:cubicBezTo>
                    <a:pt x="2095781" y="4674687"/>
                    <a:pt x="1061834" y="4674687"/>
                    <a:pt x="27887" y="4674617"/>
                  </a:cubicBezTo>
                  <a:cubicBezTo>
                    <a:pt x="-4063" y="4674617"/>
                    <a:pt x="188" y="4678867"/>
                    <a:pt x="188" y="4646067"/>
                  </a:cubicBezTo>
                  <a:cubicBezTo>
                    <a:pt x="117" y="3107155"/>
                    <a:pt x="117" y="1568313"/>
                    <a:pt x="117" y="29400"/>
                  </a:cubicBezTo>
                  <a:cubicBezTo>
                    <a:pt x="117" y="426"/>
                    <a:pt x="117" y="426"/>
                    <a:pt x="29588" y="426"/>
                  </a:cubicBezTo>
                  <a:cubicBezTo>
                    <a:pt x="932546" y="851"/>
                    <a:pt x="1835435" y="1418"/>
                    <a:pt x="2738394" y="1630"/>
                  </a:cubicBezTo>
                  <a:cubicBezTo>
                    <a:pt x="2948726" y="1701"/>
                    <a:pt x="3158986" y="1063"/>
                    <a:pt x="3369318" y="1"/>
                  </a:cubicBezTo>
                  <a:cubicBezTo>
                    <a:pt x="3385824" y="-70"/>
                    <a:pt x="3394608" y="5101"/>
                    <a:pt x="3402471" y="19270"/>
                  </a:cubicBezTo>
                  <a:cubicBezTo>
                    <a:pt x="3498463" y="193047"/>
                    <a:pt x="3569306" y="376245"/>
                    <a:pt x="3606710" y="571558"/>
                  </a:cubicBezTo>
                  <a:cubicBezTo>
                    <a:pt x="3632001" y="703467"/>
                    <a:pt x="3639936" y="836934"/>
                    <a:pt x="3632214" y="970898"/>
                  </a:cubicBezTo>
                  <a:cubicBezTo>
                    <a:pt x="3621446" y="1156930"/>
                    <a:pt x="3581491" y="1337012"/>
                    <a:pt x="3517732" y="1512206"/>
                  </a:cubicBezTo>
                  <a:cubicBezTo>
                    <a:pt x="3456808" y="1679607"/>
                    <a:pt x="3376756" y="1837231"/>
                    <a:pt x="3283810" y="1988976"/>
                  </a:cubicBezTo>
                  <a:cubicBezTo>
                    <a:pt x="3234575" y="2069311"/>
                    <a:pt x="3180026" y="2145680"/>
                    <a:pt x="3126186" y="2222756"/>
                  </a:cubicBezTo>
                  <a:cubicBezTo>
                    <a:pt x="3079642" y="2289419"/>
                    <a:pt x="3031185" y="2354736"/>
                    <a:pt x="2986768" y="2422816"/>
                  </a:cubicBezTo>
                  <a:cubicBezTo>
                    <a:pt x="2930731" y="2508606"/>
                    <a:pt x="2878095" y="2596734"/>
                    <a:pt x="2831905" y="2688263"/>
                  </a:cubicBezTo>
                  <a:cubicBezTo>
                    <a:pt x="2753979" y="2842558"/>
                    <a:pt x="2689867" y="3002308"/>
                    <a:pt x="2650832" y="3171267"/>
                  </a:cubicBezTo>
                  <a:cubicBezTo>
                    <a:pt x="2625612" y="3280294"/>
                    <a:pt x="2610240" y="3390595"/>
                    <a:pt x="2607901" y="3502810"/>
                  </a:cubicBezTo>
                  <a:cubicBezTo>
                    <a:pt x="2603509" y="3716967"/>
                    <a:pt x="2644527" y="3921065"/>
                    <a:pt x="2734214" y="4115952"/>
                  </a:cubicBezTo>
                  <a:cubicBezTo>
                    <a:pt x="2771619" y="4197351"/>
                    <a:pt x="2818091" y="4272727"/>
                    <a:pt x="2867398" y="4347041"/>
                  </a:cubicBezTo>
                  <a:cubicBezTo>
                    <a:pt x="2926835" y="4436586"/>
                    <a:pt x="2998598" y="4515008"/>
                    <a:pt x="3073620" y="4591306"/>
                  </a:cubicBezTo>
                  <a:cubicBezTo>
                    <a:pt x="3100186" y="4618368"/>
                    <a:pt x="3127036" y="4645217"/>
                    <a:pt x="3160757" y="4674687"/>
                  </a:cubicBezTo>
                  <a:close/>
                </a:path>
              </a:pathLst>
            </a:custGeom>
            <a:solidFill>
              <a:srgbClr val="F2C049"/>
            </a:solidFill>
            <a:ln w="70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13814" y="-10566754"/>
              <a:ext cx="3258757" cy="4668523"/>
            </a:xfrm>
            <a:custGeom>
              <a:avLst/>
              <a:gdLst>
                <a:gd name="connsiteX0" fmla="*/ 2740756 w 3258756"/>
                <a:gd name="connsiteY0" fmla="*/ 4673836 h 4668523"/>
                <a:gd name="connsiteX1" fmla="*/ 2712773 w 3258756"/>
                <a:gd name="connsiteY1" fmla="*/ 4673836 h 4668523"/>
                <a:gd name="connsiteX2" fmla="*/ 26283 w 3258756"/>
                <a:gd name="connsiteY2" fmla="*/ 4673766 h 4668523"/>
                <a:gd name="connsiteX3" fmla="*/ 71 w 3258756"/>
                <a:gd name="connsiteY3" fmla="*/ 4647200 h 4668523"/>
                <a:gd name="connsiteX4" fmla="*/ 0 w 3258756"/>
                <a:gd name="connsiteY4" fmla="*/ 25999 h 4668523"/>
                <a:gd name="connsiteX5" fmla="*/ 26849 w 3258756"/>
                <a:gd name="connsiteY5" fmla="*/ 0 h 4668523"/>
                <a:gd name="connsiteX6" fmla="*/ 2409638 w 3258756"/>
                <a:gd name="connsiteY6" fmla="*/ 1063 h 4668523"/>
                <a:gd name="connsiteX7" fmla="*/ 2681460 w 3258756"/>
                <a:gd name="connsiteY7" fmla="*/ 142 h 4668523"/>
                <a:gd name="connsiteX8" fmla="*/ 2715536 w 3258756"/>
                <a:gd name="connsiteY8" fmla="*/ 15940 h 4668523"/>
                <a:gd name="connsiteX9" fmla="*/ 2949246 w 3258756"/>
                <a:gd name="connsiteY9" fmla="*/ 338415 h 4668523"/>
                <a:gd name="connsiteX10" fmla="*/ 3075487 w 3258756"/>
                <a:gd name="connsiteY10" fmla="*/ 568724 h 4668523"/>
                <a:gd name="connsiteX11" fmla="*/ 3231553 w 3258756"/>
                <a:gd name="connsiteY11" fmla="*/ 1039968 h 4668523"/>
                <a:gd name="connsiteX12" fmla="*/ 3262016 w 3258756"/>
                <a:gd name="connsiteY12" fmla="*/ 1498178 h 4668523"/>
                <a:gd name="connsiteX13" fmla="*/ 3174950 w 3258756"/>
                <a:gd name="connsiteY13" fmla="*/ 1969989 h 4668523"/>
                <a:gd name="connsiteX14" fmla="*/ 2981550 w 3258756"/>
                <a:gd name="connsiteY14" fmla="*/ 2425436 h 4668523"/>
                <a:gd name="connsiteX15" fmla="*/ 2842911 w 3258756"/>
                <a:gd name="connsiteY15" fmla="*/ 2675581 h 4668523"/>
                <a:gd name="connsiteX16" fmla="*/ 2716315 w 3258756"/>
                <a:gd name="connsiteY16" fmla="*/ 2917792 h 4668523"/>
                <a:gd name="connsiteX17" fmla="*/ 2608564 w 3258756"/>
                <a:gd name="connsiteY17" fmla="*/ 3150226 h 4668523"/>
                <a:gd name="connsiteX18" fmla="*/ 2469996 w 3258756"/>
                <a:gd name="connsiteY18" fmla="*/ 3620195 h 4668523"/>
                <a:gd name="connsiteX19" fmla="*/ 2487353 w 3258756"/>
                <a:gd name="connsiteY19" fmla="*/ 4094415 h 4668523"/>
                <a:gd name="connsiteX20" fmla="*/ 2662546 w 3258756"/>
                <a:gd name="connsiteY20" fmla="*/ 4542495 h 4668523"/>
                <a:gd name="connsiteX21" fmla="*/ 2740756 w 3258756"/>
                <a:gd name="connsiteY21" fmla="*/ 4673836 h 466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58756" h="4668523">
                  <a:moveTo>
                    <a:pt x="2740756" y="4673836"/>
                  </a:moveTo>
                  <a:cubicBezTo>
                    <a:pt x="2728217" y="4673836"/>
                    <a:pt x="2720495" y="4673836"/>
                    <a:pt x="2712773" y="4673836"/>
                  </a:cubicBezTo>
                  <a:cubicBezTo>
                    <a:pt x="1817253" y="4673624"/>
                    <a:pt x="921803" y="4673341"/>
                    <a:pt x="26283" y="4673766"/>
                  </a:cubicBezTo>
                  <a:cubicBezTo>
                    <a:pt x="4605" y="4673766"/>
                    <a:pt x="71" y="4668240"/>
                    <a:pt x="71" y="4647200"/>
                  </a:cubicBezTo>
                  <a:cubicBezTo>
                    <a:pt x="638" y="3106800"/>
                    <a:pt x="638" y="1566399"/>
                    <a:pt x="0" y="25999"/>
                  </a:cubicBezTo>
                  <a:cubicBezTo>
                    <a:pt x="0" y="3755"/>
                    <a:pt x="6305" y="0"/>
                    <a:pt x="26849" y="0"/>
                  </a:cubicBezTo>
                  <a:cubicBezTo>
                    <a:pt x="821136" y="708"/>
                    <a:pt x="1615352" y="850"/>
                    <a:pt x="2409638" y="1063"/>
                  </a:cubicBezTo>
                  <a:cubicBezTo>
                    <a:pt x="2500246" y="1063"/>
                    <a:pt x="2590853" y="1063"/>
                    <a:pt x="2681460" y="142"/>
                  </a:cubicBezTo>
                  <a:cubicBezTo>
                    <a:pt x="2696409" y="0"/>
                    <a:pt x="2706114" y="4463"/>
                    <a:pt x="2715536" y="15940"/>
                  </a:cubicBezTo>
                  <a:cubicBezTo>
                    <a:pt x="2800052" y="118661"/>
                    <a:pt x="2879750" y="224996"/>
                    <a:pt x="2949246" y="338415"/>
                  </a:cubicBezTo>
                  <a:cubicBezTo>
                    <a:pt x="2994939" y="413012"/>
                    <a:pt x="3038720" y="489097"/>
                    <a:pt x="3075487" y="568724"/>
                  </a:cubicBezTo>
                  <a:cubicBezTo>
                    <a:pt x="3145267" y="719902"/>
                    <a:pt x="3199603" y="876322"/>
                    <a:pt x="3231553" y="1039968"/>
                  </a:cubicBezTo>
                  <a:cubicBezTo>
                    <a:pt x="3261095" y="1191359"/>
                    <a:pt x="3270871" y="1344379"/>
                    <a:pt x="3262016" y="1498178"/>
                  </a:cubicBezTo>
                  <a:cubicBezTo>
                    <a:pt x="3252735" y="1658920"/>
                    <a:pt x="3222485" y="1816048"/>
                    <a:pt x="3174950" y="1969989"/>
                  </a:cubicBezTo>
                  <a:cubicBezTo>
                    <a:pt x="3125997" y="2128535"/>
                    <a:pt x="3059406" y="2279217"/>
                    <a:pt x="2981550" y="2425436"/>
                  </a:cubicBezTo>
                  <a:cubicBezTo>
                    <a:pt x="2936777" y="2509668"/>
                    <a:pt x="2888038" y="2591633"/>
                    <a:pt x="2842911" y="2675581"/>
                  </a:cubicBezTo>
                  <a:cubicBezTo>
                    <a:pt x="2799768" y="2755846"/>
                    <a:pt x="2756129" y="2835898"/>
                    <a:pt x="2716315" y="2917792"/>
                  </a:cubicBezTo>
                  <a:cubicBezTo>
                    <a:pt x="2679052" y="2994585"/>
                    <a:pt x="2641010" y="3071166"/>
                    <a:pt x="2608564" y="3150226"/>
                  </a:cubicBezTo>
                  <a:cubicBezTo>
                    <a:pt x="2546222" y="3302113"/>
                    <a:pt x="2493870" y="3457045"/>
                    <a:pt x="2469996" y="3620195"/>
                  </a:cubicBezTo>
                  <a:cubicBezTo>
                    <a:pt x="2446759" y="3779237"/>
                    <a:pt x="2451790" y="3937358"/>
                    <a:pt x="2487353" y="4094415"/>
                  </a:cubicBezTo>
                  <a:cubicBezTo>
                    <a:pt x="2523199" y="4252678"/>
                    <a:pt x="2583061" y="4401305"/>
                    <a:pt x="2662546" y="4542495"/>
                  </a:cubicBezTo>
                  <a:cubicBezTo>
                    <a:pt x="2686704" y="4585567"/>
                    <a:pt x="2708381" y="4629914"/>
                    <a:pt x="2740756" y="4673836"/>
                  </a:cubicBezTo>
                  <a:close/>
                </a:path>
              </a:pathLst>
            </a:custGeom>
            <a:solidFill>
              <a:srgbClr val="3EA895"/>
            </a:solidFill>
            <a:ln w="70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8" name="Object 207"/>
          <p:cNvSpPr txBox="1"/>
          <p:nvPr/>
        </p:nvSpPr>
        <p:spPr>
          <a:xfrm>
            <a:off x="1090929" y="1133673"/>
            <a:ext cx="2832100" cy="9588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l">
              <a:lnSpc>
                <a:spcPct val="114000"/>
              </a:lnSpc>
            </a:pPr>
            <a:r>
              <a:rPr lang="zh-CN" sz="5500" b="1" i="0" spc="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目录</a:t>
            </a:r>
            <a:endParaRPr lang="zh-CN" altLang="en-US" sz="5500" b="1" spc="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Object 208"/>
          <p:cNvSpPr txBox="1"/>
          <p:nvPr/>
        </p:nvSpPr>
        <p:spPr>
          <a:xfrm>
            <a:off x="1123557" y="2090415"/>
            <a:ext cx="2825750" cy="53340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3500" b="0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35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0" name="image 20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029" y="5473700"/>
            <a:ext cx="495300" cy="69850"/>
          </a:xfrm>
          <a:prstGeom prst="rect">
            <a:avLst/>
          </a:prstGeom>
        </p:spPr>
      </p:pic>
      <p:sp>
        <p:nvSpPr>
          <p:cNvPr id="13" name="Object 2012"/>
          <p:cNvSpPr txBox="1"/>
          <p:nvPr/>
        </p:nvSpPr>
        <p:spPr>
          <a:xfrm>
            <a:off x="6897241" y="2027238"/>
            <a:ext cx="2182105" cy="4381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zh-CN" altLang="en-US" sz="25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认识野生动物</a:t>
            </a:r>
          </a:p>
        </p:txBody>
      </p:sp>
      <p:sp>
        <p:nvSpPr>
          <p:cNvPr id="14" name="Object 2013"/>
          <p:cNvSpPr txBox="1"/>
          <p:nvPr/>
        </p:nvSpPr>
        <p:spPr>
          <a:xfrm>
            <a:off x="6897241" y="2427585"/>
            <a:ext cx="2065778" cy="2603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US" altLang="zh-CN" sz="1500">
                <a:solidFill>
                  <a:srgbClr val="84848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Meet wild animals</a:t>
            </a:r>
            <a:endParaRPr lang="zh-CN" altLang="en-US" sz="1500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Object 2015"/>
          <p:cNvSpPr txBox="1"/>
          <p:nvPr/>
        </p:nvSpPr>
        <p:spPr>
          <a:xfrm>
            <a:off x="5759449" y="2901057"/>
            <a:ext cx="998243" cy="7810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r">
              <a:lnSpc>
                <a:spcPct val="114000"/>
              </a:lnSpc>
            </a:pPr>
            <a:r>
              <a:rPr lang="zh-CN" sz="4500" b="0" i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45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Object 2016"/>
          <p:cNvSpPr txBox="1"/>
          <p:nvPr/>
        </p:nvSpPr>
        <p:spPr>
          <a:xfrm>
            <a:off x="6903591" y="2960985"/>
            <a:ext cx="3107184" cy="4381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zh-CN" altLang="en-US" sz="25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野生动物的生存环境</a:t>
            </a:r>
          </a:p>
        </p:txBody>
      </p:sp>
      <p:sp>
        <p:nvSpPr>
          <p:cNvPr id="18" name="Object 2017"/>
          <p:cNvSpPr txBox="1"/>
          <p:nvPr/>
        </p:nvSpPr>
        <p:spPr>
          <a:xfrm>
            <a:off x="6897241" y="3354685"/>
            <a:ext cx="3886329" cy="2603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US" altLang="zh-CN" sz="1500">
                <a:solidFill>
                  <a:srgbClr val="84848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Living environment of wild animals</a:t>
            </a:r>
            <a:endParaRPr lang="zh-CN" altLang="en-US" sz="1500">
              <a:solidFill>
                <a:srgbClr val="848484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Object 2019"/>
          <p:cNvSpPr txBox="1"/>
          <p:nvPr/>
        </p:nvSpPr>
        <p:spPr>
          <a:xfrm>
            <a:off x="5759449" y="3853557"/>
            <a:ext cx="998243" cy="7810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r">
              <a:lnSpc>
                <a:spcPct val="114000"/>
              </a:lnSpc>
            </a:pPr>
            <a:r>
              <a:rPr lang="zh-CN" sz="4500" b="0" i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45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Object 2020"/>
          <p:cNvSpPr txBox="1"/>
          <p:nvPr/>
        </p:nvSpPr>
        <p:spPr>
          <a:xfrm>
            <a:off x="6897241" y="3922713"/>
            <a:ext cx="2919859" cy="4381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zh-CN" altLang="en-US" sz="25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野生动物的灭绝</a:t>
            </a:r>
          </a:p>
        </p:txBody>
      </p:sp>
      <p:sp>
        <p:nvSpPr>
          <p:cNvPr id="22" name="Object 2021"/>
          <p:cNvSpPr txBox="1"/>
          <p:nvPr/>
        </p:nvSpPr>
        <p:spPr>
          <a:xfrm>
            <a:off x="6903591" y="4326235"/>
            <a:ext cx="2290915" cy="2603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US" altLang="zh-CN" sz="1500">
                <a:solidFill>
                  <a:srgbClr val="84848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Extinction of wild animals</a:t>
            </a:r>
            <a:endParaRPr lang="zh-CN" altLang="en-US" sz="1500">
              <a:solidFill>
                <a:srgbClr val="848484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Object 2023"/>
          <p:cNvSpPr txBox="1"/>
          <p:nvPr/>
        </p:nvSpPr>
        <p:spPr>
          <a:xfrm>
            <a:off x="5759449" y="4812407"/>
            <a:ext cx="998243" cy="7810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r">
              <a:lnSpc>
                <a:spcPct val="114000"/>
              </a:lnSpc>
            </a:pPr>
            <a:r>
              <a:rPr lang="zh-CN" sz="4500" b="0" i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zh-CN" altLang="en-US" sz="45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Object 2024"/>
          <p:cNvSpPr txBox="1"/>
          <p:nvPr/>
        </p:nvSpPr>
        <p:spPr>
          <a:xfrm>
            <a:off x="6903591" y="4876502"/>
            <a:ext cx="2374206" cy="4381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zh-CN" altLang="en-US" sz="25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我们在行动</a:t>
            </a:r>
          </a:p>
        </p:txBody>
      </p:sp>
      <p:sp>
        <p:nvSpPr>
          <p:cNvPr id="26" name="Object 2025"/>
          <p:cNvSpPr txBox="1"/>
          <p:nvPr/>
        </p:nvSpPr>
        <p:spPr>
          <a:xfrm>
            <a:off x="6897241" y="5261769"/>
            <a:ext cx="1807882" cy="2603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US" altLang="zh-CN" sz="1500">
                <a:solidFill>
                  <a:srgbClr val="84848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We are in action</a:t>
            </a:r>
            <a:endParaRPr lang="zh-CN" altLang="en-US" sz="1500">
              <a:solidFill>
                <a:srgbClr val="848484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Object 2015"/>
          <p:cNvSpPr txBox="1"/>
          <p:nvPr/>
        </p:nvSpPr>
        <p:spPr>
          <a:xfrm>
            <a:off x="5759449" y="1966849"/>
            <a:ext cx="998243" cy="7810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r">
              <a:lnSpc>
                <a:spcPct val="114000"/>
              </a:lnSpc>
            </a:pPr>
            <a:r>
              <a:rPr lang="en-US" altLang="zh-CN" sz="4500" b="0" i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45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任意多边形: 形状 26"/>
          <p:cNvSpPr/>
          <p:nvPr/>
        </p:nvSpPr>
        <p:spPr>
          <a:xfrm>
            <a:off x="256592" y="-10457302"/>
            <a:ext cx="3435863" cy="14169"/>
          </a:xfrm>
          <a:custGeom>
            <a:avLst/>
            <a:gdLst>
              <a:gd name="connsiteX0" fmla="*/ 3437209 w 3435862"/>
              <a:gd name="connsiteY0" fmla="*/ 0 h 14168"/>
              <a:gd name="connsiteX1" fmla="*/ 3437280 w 3435862"/>
              <a:gd name="connsiteY1" fmla="*/ 8784 h 14168"/>
              <a:gd name="connsiteX2" fmla="*/ 3414469 w 3435862"/>
              <a:gd name="connsiteY2" fmla="*/ 16152 h 14168"/>
              <a:gd name="connsiteX3" fmla="*/ 3389745 w 3435862"/>
              <a:gd name="connsiteY3" fmla="*/ 16435 h 14168"/>
              <a:gd name="connsiteX4" fmla="*/ 47535 w 3435862"/>
              <a:gd name="connsiteY4" fmla="*/ 16223 h 14168"/>
              <a:gd name="connsiteX5" fmla="*/ 0 w 3435862"/>
              <a:gd name="connsiteY5" fmla="*/ 8855 h 14168"/>
              <a:gd name="connsiteX6" fmla="*/ 71 w 3435862"/>
              <a:gd name="connsiteY6" fmla="*/ 71 h 14168"/>
              <a:gd name="connsiteX7" fmla="*/ 3437209 w 3435862"/>
              <a:gd name="connsiteY7" fmla="*/ 0 h 1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5862" h="14168">
                <a:moveTo>
                  <a:pt x="3437209" y="0"/>
                </a:moveTo>
                <a:cubicBezTo>
                  <a:pt x="3437209" y="2905"/>
                  <a:pt x="3437280" y="5880"/>
                  <a:pt x="3437280" y="8784"/>
                </a:cubicBezTo>
                <a:cubicBezTo>
                  <a:pt x="3431116" y="15585"/>
                  <a:pt x="3422686" y="15656"/>
                  <a:pt x="3414469" y="16152"/>
                </a:cubicBezTo>
                <a:cubicBezTo>
                  <a:pt x="3406251" y="16648"/>
                  <a:pt x="3398033" y="16435"/>
                  <a:pt x="3389745" y="16435"/>
                </a:cubicBezTo>
                <a:cubicBezTo>
                  <a:pt x="2275675" y="16435"/>
                  <a:pt x="1161605" y="16435"/>
                  <a:pt x="47535" y="16223"/>
                </a:cubicBezTo>
                <a:cubicBezTo>
                  <a:pt x="31525" y="16223"/>
                  <a:pt x="14381" y="20686"/>
                  <a:pt x="0" y="8855"/>
                </a:cubicBezTo>
                <a:cubicBezTo>
                  <a:pt x="0" y="5951"/>
                  <a:pt x="0" y="2975"/>
                  <a:pt x="71" y="71"/>
                </a:cubicBezTo>
                <a:cubicBezTo>
                  <a:pt x="1145736" y="0"/>
                  <a:pt x="2291473" y="0"/>
                  <a:pt x="3437209" y="0"/>
                </a:cubicBezTo>
                <a:close/>
              </a:path>
            </a:pathLst>
          </a:custGeom>
          <a:solidFill>
            <a:srgbClr val="FEFBF5"/>
          </a:solidFill>
          <a:ln w="708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8794750" y="4593167"/>
            <a:ext cx="3397250" cy="2264833"/>
            <a:chOff x="9623815" y="-3797881"/>
            <a:chExt cx="3028950" cy="2019300"/>
          </a:xfrm>
        </p:grpSpPr>
        <p:sp>
          <p:nvSpPr>
            <p:cNvPr id="41" name="任意多边形: 形状 40"/>
            <p:cNvSpPr/>
            <p:nvPr/>
          </p:nvSpPr>
          <p:spPr>
            <a:xfrm>
              <a:off x="9623815" y="-3797881"/>
              <a:ext cx="3028950" cy="2019300"/>
            </a:xfrm>
            <a:custGeom>
              <a:avLst/>
              <a:gdLst>
                <a:gd name="connsiteX0" fmla="*/ 0 w 3028950"/>
                <a:gd name="connsiteY0" fmla="*/ 2023967 h 2019300"/>
                <a:gd name="connsiteX1" fmla="*/ 35052 w 3028950"/>
                <a:gd name="connsiteY1" fmla="*/ 2000536 h 2019300"/>
                <a:gd name="connsiteX2" fmla="*/ 475488 w 3028950"/>
                <a:gd name="connsiteY2" fmla="*/ 1836896 h 2019300"/>
                <a:gd name="connsiteX3" fmla="*/ 1039178 w 3028950"/>
                <a:gd name="connsiteY3" fmla="*/ 1745075 h 2019300"/>
                <a:gd name="connsiteX4" fmla="*/ 1501712 w 3028950"/>
                <a:gd name="connsiteY4" fmla="*/ 1601819 h 2019300"/>
                <a:gd name="connsiteX5" fmla="*/ 1812036 w 3028950"/>
                <a:gd name="connsiteY5" fmla="*/ 1216438 h 2019300"/>
                <a:gd name="connsiteX6" fmla="*/ 1868710 w 3028950"/>
                <a:gd name="connsiteY6" fmla="*/ 961263 h 2019300"/>
                <a:gd name="connsiteX7" fmla="*/ 2147792 w 3028950"/>
                <a:gd name="connsiteY7" fmla="*/ 544830 h 2019300"/>
                <a:gd name="connsiteX8" fmla="*/ 2619185 w 3028950"/>
                <a:gd name="connsiteY8" fmla="*/ 264414 h 2019300"/>
                <a:gd name="connsiteX9" fmla="*/ 2786063 w 3028950"/>
                <a:gd name="connsiteY9" fmla="*/ 171545 h 2019300"/>
                <a:gd name="connsiteX10" fmla="*/ 3017615 w 3028950"/>
                <a:gd name="connsiteY10" fmla="*/ 6858 h 2019300"/>
                <a:gd name="connsiteX11" fmla="*/ 3029903 w 3028950"/>
                <a:gd name="connsiteY11" fmla="*/ 0 h 2019300"/>
                <a:gd name="connsiteX12" fmla="*/ 3034474 w 3028950"/>
                <a:gd name="connsiteY12" fmla="*/ 24289 h 2019300"/>
                <a:gd name="connsiteX13" fmla="*/ 3034951 w 3028950"/>
                <a:gd name="connsiteY13" fmla="*/ 1995488 h 2019300"/>
                <a:gd name="connsiteX14" fmla="*/ 3008566 w 3028950"/>
                <a:gd name="connsiteY14" fmla="*/ 2026349 h 2019300"/>
                <a:gd name="connsiteX15" fmla="*/ 11716 w 3028950"/>
                <a:gd name="connsiteY15" fmla="*/ 2025682 h 2019300"/>
                <a:gd name="connsiteX16" fmla="*/ 0 w 3028950"/>
                <a:gd name="connsiteY16" fmla="*/ 2023967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28950" h="2019300">
                  <a:moveTo>
                    <a:pt x="0" y="2023967"/>
                  </a:moveTo>
                  <a:cubicBezTo>
                    <a:pt x="14764" y="2014061"/>
                    <a:pt x="24575" y="2006727"/>
                    <a:pt x="35052" y="2000536"/>
                  </a:cubicBezTo>
                  <a:cubicBezTo>
                    <a:pt x="171926" y="1919288"/>
                    <a:pt x="320135" y="1869186"/>
                    <a:pt x="475488" y="1836896"/>
                  </a:cubicBezTo>
                  <a:cubicBezTo>
                    <a:pt x="662083" y="1798034"/>
                    <a:pt x="851630" y="1777651"/>
                    <a:pt x="1039178" y="1745075"/>
                  </a:cubicBezTo>
                  <a:cubicBezTo>
                    <a:pt x="1199388" y="1717358"/>
                    <a:pt x="1359980" y="1685544"/>
                    <a:pt x="1501712" y="1601819"/>
                  </a:cubicBezTo>
                  <a:cubicBezTo>
                    <a:pt x="1651826" y="1513141"/>
                    <a:pt x="1761268" y="1388078"/>
                    <a:pt x="1812036" y="1216438"/>
                  </a:cubicBezTo>
                  <a:cubicBezTo>
                    <a:pt x="1836801" y="1132523"/>
                    <a:pt x="1846612" y="1045559"/>
                    <a:pt x="1868710" y="961263"/>
                  </a:cubicBezTo>
                  <a:cubicBezTo>
                    <a:pt x="1913763" y="790099"/>
                    <a:pt x="2013204" y="657415"/>
                    <a:pt x="2147792" y="544830"/>
                  </a:cubicBezTo>
                  <a:cubicBezTo>
                    <a:pt x="2290382" y="425577"/>
                    <a:pt x="2458022" y="351092"/>
                    <a:pt x="2619185" y="264414"/>
                  </a:cubicBezTo>
                  <a:cubicBezTo>
                    <a:pt x="2675287" y="234220"/>
                    <a:pt x="2733485" y="207074"/>
                    <a:pt x="2786063" y="171545"/>
                  </a:cubicBezTo>
                  <a:cubicBezTo>
                    <a:pt x="2864549" y="118586"/>
                    <a:pt x="2947035" y="70961"/>
                    <a:pt x="3017615" y="6858"/>
                  </a:cubicBezTo>
                  <a:cubicBezTo>
                    <a:pt x="3020949" y="3810"/>
                    <a:pt x="3025616" y="2286"/>
                    <a:pt x="3029903" y="0"/>
                  </a:cubicBezTo>
                  <a:cubicBezTo>
                    <a:pt x="3038285" y="7525"/>
                    <a:pt x="3034474" y="16574"/>
                    <a:pt x="3034474" y="24289"/>
                  </a:cubicBezTo>
                  <a:cubicBezTo>
                    <a:pt x="3034665" y="681323"/>
                    <a:pt x="3034665" y="1338453"/>
                    <a:pt x="3034951" y="1995488"/>
                  </a:cubicBezTo>
                  <a:cubicBezTo>
                    <a:pt x="3034951" y="2014823"/>
                    <a:pt x="3034379" y="2026349"/>
                    <a:pt x="3008566" y="2026349"/>
                  </a:cubicBezTo>
                  <a:cubicBezTo>
                    <a:pt x="2009489" y="2025682"/>
                    <a:pt x="1010603" y="2025777"/>
                    <a:pt x="11716" y="2025682"/>
                  </a:cubicBezTo>
                  <a:cubicBezTo>
                    <a:pt x="9811" y="2025682"/>
                    <a:pt x="8001" y="2025206"/>
                    <a:pt x="0" y="2023967"/>
                  </a:cubicBezTo>
                  <a:close/>
                </a:path>
              </a:pathLst>
            </a:custGeom>
            <a:solidFill>
              <a:srgbClr val="F7D9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/>
            <p:cNvSpPr/>
            <p:nvPr/>
          </p:nvSpPr>
          <p:spPr>
            <a:xfrm>
              <a:off x="10623940" y="-3207331"/>
              <a:ext cx="2028825" cy="1428750"/>
            </a:xfrm>
            <a:custGeom>
              <a:avLst/>
              <a:gdLst>
                <a:gd name="connsiteX0" fmla="*/ 2035331 w 2028825"/>
                <a:gd name="connsiteY0" fmla="*/ 0 h 1428750"/>
                <a:gd name="connsiteX1" fmla="*/ 2035331 w 2028825"/>
                <a:gd name="connsiteY1" fmla="*/ 165449 h 1428750"/>
                <a:gd name="connsiteX2" fmla="*/ 2033235 w 2028825"/>
                <a:gd name="connsiteY2" fmla="*/ 1395127 h 1428750"/>
                <a:gd name="connsiteX3" fmla="*/ 1998660 w 2028825"/>
                <a:gd name="connsiteY3" fmla="*/ 1429036 h 1428750"/>
                <a:gd name="connsiteX4" fmla="*/ 129950 w 2028825"/>
                <a:gd name="connsiteY4" fmla="*/ 1429036 h 1428750"/>
                <a:gd name="connsiteX5" fmla="*/ 79658 w 2028825"/>
                <a:gd name="connsiteY5" fmla="*/ 1398270 h 1428750"/>
                <a:gd name="connsiteX6" fmla="*/ 29 w 2028825"/>
                <a:gd name="connsiteY6" fmla="*/ 1101757 h 1428750"/>
                <a:gd name="connsiteX7" fmla="*/ 55179 w 2028825"/>
                <a:gd name="connsiteY7" fmla="*/ 883063 h 1428750"/>
                <a:gd name="connsiteX8" fmla="*/ 329213 w 2028825"/>
                <a:gd name="connsiteY8" fmla="*/ 595503 h 1428750"/>
                <a:gd name="connsiteX9" fmla="*/ 531715 w 2028825"/>
                <a:gd name="connsiteY9" fmla="*/ 485584 h 1428750"/>
                <a:gd name="connsiteX10" fmla="*/ 1055971 w 2028825"/>
                <a:gd name="connsiteY10" fmla="*/ 343852 h 1428750"/>
                <a:gd name="connsiteX11" fmla="*/ 1611945 w 2028825"/>
                <a:gd name="connsiteY11" fmla="*/ 252603 h 1428750"/>
                <a:gd name="connsiteX12" fmla="*/ 1781776 w 2028825"/>
                <a:gd name="connsiteY12" fmla="*/ 195929 h 1428750"/>
                <a:gd name="connsiteX13" fmla="*/ 2011043 w 2028825"/>
                <a:gd name="connsiteY13" fmla="*/ 26956 h 1428750"/>
                <a:gd name="connsiteX14" fmla="*/ 2035331 w 2028825"/>
                <a:gd name="connsiteY14" fmla="*/ 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8825" h="1428750">
                  <a:moveTo>
                    <a:pt x="2035331" y="0"/>
                  </a:moveTo>
                  <a:cubicBezTo>
                    <a:pt x="2035331" y="59436"/>
                    <a:pt x="2035426" y="112490"/>
                    <a:pt x="2035331" y="165449"/>
                  </a:cubicBezTo>
                  <a:cubicBezTo>
                    <a:pt x="2034474" y="575310"/>
                    <a:pt x="2033141" y="985171"/>
                    <a:pt x="2033235" y="1395127"/>
                  </a:cubicBezTo>
                  <a:cubicBezTo>
                    <a:pt x="2033235" y="1423130"/>
                    <a:pt x="2025711" y="1429036"/>
                    <a:pt x="1998660" y="1429036"/>
                  </a:cubicBezTo>
                  <a:cubicBezTo>
                    <a:pt x="1375725" y="1428179"/>
                    <a:pt x="752885" y="1428179"/>
                    <a:pt x="129950" y="1429036"/>
                  </a:cubicBezTo>
                  <a:cubicBezTo>
                    <a:pt x="104042" y="1429036"/>
                    <a:pt x="91088" y="1420368"/>
                    <a:pt x="79658" y="1398270"/>
                  </a:cubicBezTo>
                  <a:cubicBezTo>
                    <a:pt x="31462" y="1305020"/>
                    <a:pt x="-1114" y="1208437"/>
                    <a:pt x="29" y="1101757"/>
                  </a:cubicBezTo>
                  <a:cubicBezTo>
                    <a:pt x="886" y="1024033"/>
                    <a:pt x="19841" y="951643"/>
                    <a:pt x="55179" y="883063"/>
                  </a:cubicBezTo>
                  <a:cubicBezTo>
                    <a:pt x="118425" y="760476"/>
                    <a:pt x="217199" y="671513"/>
                    <a:pt x="329213" y="595503"/>
                  </a:cubicBezTo>
                  <a:cubicBezTo>
                    <a:pt x="393031" y="552164"/>
                    <a:pt x="462658" y="519589"/>
                    <a:pt x="531715" y="485584"/>
                  </a:cubicBezTo>
                  <a:cubicBezTo>
                    <a:pt x="697545" y="404050"/>
                    <a:pt x="876329" y="372999"/>
                    <a:pt x="1055971" y="343852"/>
                  </a:cubicBezTo>
                  <a:cubicBezTo>
                    <a:pt x="1241327" y="313753"/>
                    <a:pt x="1429255" y="298609"/>
                    <a:pt x="1611945" y="252603"/>
                  </a:cubicBezTo>
                  <a:cubicBezTo>
                    <a:pt x="1669952" y="238030"/>
                    <a:pt x="1727007" y="220599"/>
                    <a:pt x="1781776" y="195929"/>
                  </a:cubicBezTo>
                  <a:cubicBezTo>
                    <a:pt x="1870453" y="156019"/>
                    <a:pt x="1945987" y="98679"/>
                    <a:pt x="2011043" y="26956"/>
                  </a:cubicBezTo>
                  <a:cubicBezTo>
                    <a:pt x="2017900" y="19336"/>
                    <a:pt x="2024759" y="11620"/>
                    <a:pt x="2035331" y="0"/>
                  </a:cubicBezTo>
                  <a:close/>
                </a:path>
              </a:pathLst>
            </a:custGeom>
            <a:solidFill>
              <a:srgbClr val="3FA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1398252" y="609601"/>
            <a:ext cx="146048" cy="1049929"/>
            <a:chOff x="11398252" y="609601"/>
            <a:chExt cx="146048" cy="1049929"/>
          </a:xfrm>
        </p:grpSpPr>
        <p:sp>
          <p:nvSpPr>
            <p:cNvPr id="46" name="椭圆 45"/>
            <p:cNvSpPr/>
            <p:nvPr/>
          </p:nvSpPr>
          <p:spPr>
            <a:xfrm>
              <a:off x="11398252" y="609601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11398252" y="1060649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11398252" y="1513482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897241" y="679010"/>
            <a:ext cx="1459108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CN" sz="600" spc="80" smtClean="0">
                <a:solidFill>
                  <a:srgbClr val="FFFFFF"/>
                </a:solidFill>
              </a:rPr>
              <a:t>https://www.PPT818.com/</a:t>
            </a:r>
            <a:endParaRPr lang="zh-CN" altLang="en-US" sz="600" spc="8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4844994" y="1692275"/>
            <a:ext cx="2502013" cy="2435225"/>
            <a:chOff x="5047084" y="-3250070"/>
            <a:chExt cx="2319337" cy="2257425"/>
          </a:xfrm>
        </p:grpSpPr>
        <p:sp>
          <p:nvSpPr>
            <p:cNvPr id="42" name="任意多边形: 形状 41"/>
            <p:cNvSpPr/>
            <p:nvPr/>
          </p:nvSpPr>
          <p:spPr>
            <a:xfrm>
              <a:off x="5137571" y="-3245308"/>
              <a:ext cx="2228850" cy="2247900"/>
            </a:xfrm>
            <a:custGeom>
              <a:avLst/>
              <a:gdLst>
                <a:gd name="connsiteX0" fmla="*/ 896981 w 2228850"/>
                <a:gd name="connsiteY0" fmla="*/ 228 h 2247900"/>
                <a:gd name="connsiteX1" fmla="*/ 1285506 w 2228850"/>
                <a:gd name="connsiteY1" fmla="*/ 67570 h 2247900"/>
                <a:gd name="connsiteX2" fmla="*/ 1791473 w 2228850"/>
                <a:gd name="connsiteY2" fmla="*/ 257117 h 2247900"/>
                <a:gd name="connsiteX3" fmla="*/ 2027503 w 2228850"/>
                <a:gd name="connsiteY3" fmla="*/ 443236 h 2247900"/>
                <a:gd name="connsiteX4" fmla="*/ 2206668 w 2228850"/>
                <a:gd name="connsiteY4" fmla="*/ 815473 h 2247900"/>
                <a:gd name="connsiteX5" fmla="*/ 2233910 w 2228850"/>
                <a:gd name="connsiteY5" fmla="*/ 1041406 h 2247900"/>
                <a:gd name="connsiteX6" fmla="*/ 2127897 w 2228850"/>
                <a:gd name="connsiteY6" fmla="*/ 1444504 h 2247900"/>
                <a:gd name="connsiteX7" fmla="*/ 1951589 w 2228850"/>
                <a:gd name="connsiteY7" fmla="*/ 1779879 h 2247900"/>
                <a:gd name="connsiteX8" fmla="*/ 1897106 w 2228850"/>
                <a:gd name="connsiteY8" fmla="*/ 1902180 h 2247900"/>
                <a:gd name="connsiteX9" fmla="*/ 1699081 w 2228850"/>
                <a:gd name="connsiteY9" fmla="*/ 2114207 h 2247900"/>
                <a:gd name="connsiteX10" fmla="*/ 1389042 w 2228850"/>
                <a:gd name="connsiteY10" fmla="*/ 2243556 h 2247900"/>
                <a:gd name="connsiteX11" fmla="*/ 1144726 w 2228850"/>
                <a:gd name="connsiteY11" fmla="*/ 2248700 h 2247900"/>
                <a:gd name="connsiteX12" fmla="*/ 805160 w 2228850"/>
                <a:gd name="connsiteY12" fmla="*/ 2191169 h 2247900"/>
                <a:gd name="connsiteX13" fmla="*/ 584370 w 2228850"/>
                <a:gd name="connsiteY13" fmla="*/ 2166785 h 2247900"/>
                <a:gd name="connsiteX14" fmla="*/ 171080 w 2228850"/>
                <a:gd name="connsiteY14" fmla="*/ 1927993 h 2247900"/>
                <a:gd name="connsiteX15" fmla="*/ 17061 w 2228850"/>
                <a:gd name="connsiteY15" fmla="*/ 1533563 h 2247900"/>
                <a:gd name="connsiteX16" fmla="*/ 11 w 2228850"/>
                <a:gd name="connsiteY16" fmla="*/ 1306391 h 2247900"/>
                <a:gd name="connsiteX17" fmla="*/ 41921 w 2228850"/>
                <a:gd name="connsiteY17" fmla="*/ 904436 h 2247900"/>
                <a:gd name="connsiteX18" fmla="*/ 107358 w 2228850"/>
                <a:gd name="connsiteY18" fmla="*/ 595445 h 2247900"/>
                <a:gd name="connsiteX19" fmla="*/ 429970 w 2228850"/>
                <a:gd name="connsiteY19" fmla="*/ 139864 h 2247900"/>
                <a:gd name="connsiteX20" fmla="*/ 822971 w 2228850"/>
                <a:gd name="connsiteY20" fmla="*/ 4514 h 2247900"/>
                <a:gd name="connsiteX21" fmla="*/ 859738 w 2228850"/>
                <a:gd name="connsiteY21" fmla="*/ 323 h 2247900"/>
                <a:gd name="connsiteX22" fmla="*/ 896981 w 2228850"/>
                <a:gd name="connsiteY22" fmla="*/ 228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28850" h="2247900">
                  <a:moveTo>
                    <a:pt x="896981" y="228"/>
                  </a:moveTo>
                  <a:cubicBezTo>
                    <a:pt x="1029950" y="2800"/>
                    <a:pt x="1159775" y="24136"/>
                    <a:pt x="1285506" y="67570"/>
                  </a:cubicBezTo>
                  <a:cubicBezTo>
                    <a:pt x="1455812" y="126339"/>
                    <a:pt x="1629548" y="176059"/>
                    <a:pt x="1791473" y="257117"/>
                  </a:cubicBezTo>
                  <a:cubicBezTo>
                    <a:pt x="1882914" y="302837"/>
                    <a:pt x="1965114" y="362464"/>
                    <a:pt x="2027503" y="443236"/>
                  </a:cubicBezTo>
                  <a:cubicBezTo>
                    <a:pt x="2113133" y="554011"/>
                    <a:pt x="2176283" y="677074"/>
                    <a:pt x="2206668" y="815473"/>
                  </a:cubicBezTo>
                  <a:cubicBezTo>
                    <a:pt x="2222956" y="890053"/>
                    <a:pt x="2234481" y="965301"/>
                    <a:pt x="2233910" y="1041406"/>
                  </a:cubicBezTo>
                  <a:cubicBezTo>
                    <a:pt x="2232862" y="1184281"/>
                    <a:pt x="2203144" y="1320488"/>
                    <a:pt x="2127897" y="1444504"/>
                  </a:cubicBezTo>
                  <a:cubicBezTo>
                    <a:pt x="2062269" y="1552613"/>
                    <a:pt x="1999309" y="1662245"/>
                    <a:pt x="1951589" y="1779879"/>
                  </a:cubicBezTo>
                  <a:cubicBezTo>
                    <a:pt x="1934825" y="1821218"/>
                    <a:pt x="1917965" y="1862461"/>
                    <a:pt x="1897106" y="1902180"/>
                  </a:cubicBezTo>
                  <a:cubicBezTo>
                    <a:pt x="1850433" y="1991334"/>
                    <a:pt x="1783758" y="2059438"/>
                    <a:pt x="1699081" y="2114207"/>
                  </a:cubicBezTo>
                  <a:cubicBezTo>
                    <a:pt x="1602878" y="2176310"/>
                    <a:pt x="1502009" y="2223839"/>
                    <a:pt x="1389042" y="2243556"/>
                  </a:cubicBezTo>
                  <a:cubicBezTo>
                    <a:pt x="1308080" y="2257748"/>
                    <a:pt x="1226546" y="2256510"/>
                    <a:pt x="1144726" y="2248700"/>
                  </a:cubicBezTo>
                  <a:cubicBezTo>
                    <a:pt x="1030045" y="2237746"/>
                    <a:pt x="918793" y="2207552"/>
                    <a:pt x="805160" y="2191169"/>
                  </a:cubicBezTo>
                  <a:cubicBezTo>
                    <a:pt x="731912" y="2180596"/>
                    <a:pt x="657808" y="2176405"/>
                    <a:pt x="584370" y="2166785"/>
                  </a:cubicBezTo>
                  <a:cubicBezTo>
                    <a:pt x="413873" y="2144401"/>
                    <a:pt x="273760" y="2070201"/>
                    <a:pt x="171080" y="1927993"/>
                  </a:cubicBezTo>
                  <a:cubicBezTo>
                    <a:pt x="85355" y="1809216"/>
                    <a:pt x="40302" y="1675771"/>
                    <a:pt x="17061" y="1533563"/>
                  </a:cubicBezTo>
                  <a:cubicBezTo>
                    <a:pt x="4774" y="1458506"/>
                    <a:pt x="-274" y="1382496"/>
                    <a:pt x="11" y="1306391"/>
                  </a:cubicBezTo>
                  <a:cubicBezTo>
                    <a:pt x="488" y="1171041"/>
                    <a:pt x="17633" y="1037310"/>
                    <a:pt x="41921" y="904436"/>
                  </a:cubicBezTo>
                  <a:cubicBezTo>
                    <a:pt x="60876" y="800804"/>
                    <a:pt x="78688" y="697172"/>
                    <a:pt x="107358" y="595445"/>
                  </a:cubicBezTo>
                  <a:cubicBezTo>
                    <a:pt x="161079" y="404945"/>
                    <a:pt x="265949" y="253974"/>
                    <a:pt x="429970" y="139864"/>
                  </a:cubicBezTo>
                  <a:cubicBezTo>
                    <a:pt x="549890" y="56330"/>
                    <a:pt x="680763" y="16992"/>
                    <a:pt x="822971" y="4514"/>
                  </a:cubicBezTo>
                  <a:cubicBezTo>
                    <a:pt x="835259" y="3466"/>
                    <a:pt x="847451" y="1085"/>
                    <a:pt x="859738" y="323"/>
                  </a:cubicBezTo>
                  <a:cubicBezTo>
                    <a:pt x="872120" y="-344"/>
                    <a:pt x="884598" y="228"/>
                    <a:pt x="896981" y="228"/>
                  </a:cubicBezTo>
                  <a:close/>
                </a:path>
              </a:pathLst>
            </a:custGeom>
            <a:solidFill>
              <a:srgbClr val="F6D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5047084" y="-3250070"/>
              <a:ext cx="2257425" cy="2257425"/>
            </a:xfrm>
            <a:custGeom>
              <a:avLst/>
              <a:gdLst>
                <a:gd name="connsiteX0" fmla="*/ 1137073 w 2257425"/>
                <a:gd name="connsiteY0" fmla="*/ 2259926 h 2257425"/>
                <a:gd name="connsiteX1" fmla="*/ 616627 w 2257425"/>
                <a:gd name="connsiteY1" fmla="*/ 2052852 h 2257425"/>
                <a:gd name="connsiteX2" fmla="*/ 244009 w 2257425"/>
                <a:gd name="connsiteY2" fmla="*/ 1691474 h 2257425"/>
                <a:gd name="connsiteX3" fmla="*/ 51128 w 2257425"/>
                <a:gd name="connsiteY3" fmla="*/ 1394199 h 2257425"/>
                <a:gd name="connsiteX4" fmla="*/ 107611 w 2257425"/>
                <a:gd name="connsiteY4" fmla="*/ 745165 h 2257425"/>
                <a:gd name="connsiteX5" fmla="*/ 329829 w 2257425"/>
                <a:gd name="connsiteY5" fmla="*/ 498086 h 2257425"/>
                <a:gd name="connsiteX6" fmla="*/ 785505 w 2257425"/>
                <a:gd name="connsiteY6" fmla="*/ 146138 h 2257425"/>
                <a:gd name="connsiteX7" fmla="*/ 1099735 w 2257425"/>
                <a:gd name="connsiteY7" fmla="*/ 12216 h 2257425"/>
                <a:gd name="connsiteX8" fmla="*/ 1524550 w 2257425"/>
                <a:gd name="connsiteY8" fmla="*/ 61460 h 2257425"/>
                <a:gd name="connsiteX9" fmla="*/ 1935268 w 2257425"/>
                <a:gd name="connsiteY9" fmla="*/ 393978 h 2257425"/>
                <a:gd name="connsiteX10" fmla="*/ 2013563 w 2257425"/>
                <a:gd name="connsiteY10" fmla="*/ 542378 h 2257425"/>
                <a:gd name="connsiteX11" fmla="*/ 2166726 w 2257425"/>
                <a:gd name="connsiteY11" fmla="*/ 824984 h 2257425"/>
                <a:gd name="connsiteX12" fmla="*/ 2265500 w 2257425"/>
                <a:gd name="connsiteY12" fmla="*/ 1174171 h 2257425"/>
                <a:gd name="connsiteX13" fmla="*/ 2169678 w 2257425"/>
                <a:gd name="connsiteY13" fmla="*/ 1581555 h 2257425"/>
                <a:gd name="connsiteX14" fmla="*/ 1984988 w 2257425"/>
                <a:gd name="connsiteY14" fmla="*/ 1823109 h 2257425"/>
                <a:gd name="connsiteX15" fmla="*/ 1832874 w 2257425"/>
                <a:gd name="connsiteY15" fmla="*/ 1977986 h 2257425"/>
                <a:gd name="connsiteX16" fmla="*/ 1470162 w 2257425"/>
                <a:gd name="connsiteY16" fmla="*/ 2211920 h 2257425"/>
                <a:gd name="connsiteX17" fmla="*/ 1137073 w 2257425"/>
                <a:gd name="connsiteY17" fmla="*/ 2259926 h 225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57425" h="2257425">
                  <a:moveTo>
                    <a:pt x="1137073" y="2259926"/>
                  </a:moveTo>
                  <a:cubicBezTo>
                    <a:pt x="946096" y="2262974"/>
                    <a:pt x="769027" y="2185917"/>
                    <a:pt x="616627" y="2052852"/>
                  </a:cubicBezTo>
                  <a:cubicBezTo>
                    <a:pt x="486325" y="1939028"/>
                    <a:pt x="359928" y="1820061"/>
                    <a:pt x="244009" y="1691474"/>
                  </a:cubicBezTo>
                  <a:cubicBezTo>
                    <a:pt x="164761" y="1603463"/>
                    <a:pt x="90275" y="1509070"/>
                    <a:pt x="51128" y="1394199"/>
                  </a:cubicBezTo>
                  <a:cubicBezTo>
                    <a:pt x="-25454" y="1169980"/>
                    <a:pt x="-23262" y="952905"/>
                    <a:pt x="107611" y="745165"/>
                  </a:cubicBezTo>
                  <a:cubicBezTo>
                    <a:pt x="167999" y="649343"/>
                    <a:pt x="245342" y="570953"/>
                    <a:pt x="329829" y="498086"/>
                  </a:cubicBezTo>
                  <a:cubicBezTo>
                    <a:pt x="475371" y="372452"/>
                    <a:pt x="624342" y="251579"/>
                    <a:pt x="785505" y="146138"/>
                  </a:cubicBezTo>
                  <a:cubicBezTo>
                    <a:pt x="882660" y="82606"/>
                    <a:pt x="984959" y="33362"/>
                    <a:pt x="1099735" y="12216"/>
                  </a:cubicBezTo>
                  <a:cubicBezTo>
                    <a:pt x="1246420" y="-14740"/>
                    <a:pt x="1389200" y="3453"/>
                    <a:pt x="1524550" y="61460"/>
                  </a:cubicBezTo>
                  <a:cubicBezTo>
                    <a:pt x="1691809" y="133088"/>
                    <a:pt x="1833636" y="240245"/>
                    <a:pt x="1935268" y="393978"/>
                  </a:cubicBezTo>
                  <a:cubicBezTo>
                    <a:pt x="1965938" y="440460"/>
                    <a:pt x="1992227" y="490371"/>
                    <a:pt x="2013563" y="542378"/>
                  </a:cubicBezTo>
                  <a:cubicBezTo>
                    <a:pt x="2054426" y="642104"/>
                    <a:pt x="2103003" y="738116"/>
                    <a:pt x="2166726" y="824984"/>
                  </a:cubicBezTo>
                  <a:cubicBezTo>
                    <a:pt x="2243688" y="929855"/>
                    <a:pt x="2272644" y="1046155"/>
                    <a:pt x="2265500" y="1174171"/>
                  </a:cubicBezTo>
                  <a:cubicBezTo>
                    <a:pt x="2257689" y="1315712"/>
                    <a:pt x="2239497" y="1454492"/>
                    <a:pt x="2169678" y="1581555"/>
                  </a:cubicBezTo>
                  <a:cubicBezTo>
                    <a:pt x="2120244" y="1671471"/>
                    <a:pt x="2057473" y="1751005"/>
                    <a:pt x="1984988" y="1823109"/>
                  </a:cubicBezTo>
                  <a:cubicBezTo>
                    <a:pt x="1933648" y="1874163"/>
                    <a:pt x="1882690" y="1925694"/>
                    <a:pt x="1832874" y="1977986"/>
                  </a:cubicBezTo>
                  <a:cubicBezTo>
                    <a:pt x="1730195" y="2085618"/>
                    <a:pt x="1609989" y="2164104"/>
                    <a:pt x="1470162" y="2211920"/>
                  </a:cubicBezTo>
                  <a:cubicBezTo>
                    <a:pt x="1367578" y="2246876"/>
                    <a:pt x="1260898" y="2259735"/>
                    <a:pt x="1137073" y="2259926"/>
                  </a:cubicBezTo>
                  <a:close/>
                </a:path>
              </a:pathLst>
            </a:custGeom>
            <a:solidFill>
              <a:srgbClr val="3FA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1" name="Object 3010"/>
          <p:cNvSpPr txBox="1"/>
          <p:nvPr/>
        </p:nvSpPr>
        <p:spPr>
          <a:xfrm>
            <a:off x="4290071" y="4235450"/>
            <a:ext cx="3611857" cy="7810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45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认识野生动物</a:t>
            </a:r>
          </a:p>
        </p:txBody>
      </p:sp>
      <p:sp>
        <p:nvSpPr>
          <p:cNvPr id="12" name="文本框-12" hidden="1"/>
          <p:cNvSpPr txBox="1"/>
          <p:nvPr/>
        </p:nvSpPr>
        <p:spPr>
          <a:xfrm>
            <a:off x="5181600" y="2208659"/>
            <a:ext cx="1803400" cy="113030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ctr">
              <a:lnSpc>
                <a:spcPct val="114000"/>
              </a:lnSpc>
            </a:pPr>
            <a:r>
              <a:rPr lang="zh-CN" sz="8000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8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3012"/>
          <p:cNvSpPr txBox="1"/>
          <p:nvPr/>
        </p:nvSpPr>
        <p:spPr>
          <a:xfrm>
            <a:off x="4844992" y="5016500"/>
            <a:ext cx="2502016" cy="3492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dist">
              <a:lnSpc>
                <a:spcPct val="114000"/>
              </a:lnSpc>
            </a:pPr>
            <a:r>
              <a:rPr lang="en-US" altLang="zh-CN" sz="1600">
                <a:solidFill>
                  <a:srgbClr val="84848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MEET WILD ANIMALS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0" y="0"/>
            <a:ext cx="2914650" cy="2638425"/>
            <a:chOff x="5976937" y="-1108075"/>
            <a:chExt cx="2914650" cy="2638425"/>
          </a:xfrm>
        </p:grpSpPr>
        <p:sp>
          <p:nvSpPr>
            <p:cNvPr id="21" name="任意多边形: 形状 20"/>
            <p:cNvSpPr/>
            <p:nvPr/>
          </p:nvSpPr>
          <p:spPr>
            <a:xfrm>
              <a:off x="5976937" y="-1108075"/>
              <a:ext cx="2914650" cy="2638425"/>
            </a:xfrm>
            <a:custGeom>
              <a:avLst/>
              <a:gdLst>
                <a:gd name="connsiteX0" fmla="*/ 2922759 w 2914650"/>
                <a:gd name="connsiteY0" fmla="*/ 667 h 2638425"/>
                <a:gd name="connsiteX1" fmla="*/ 2829128 w 2914650"/>
                <a:gd name="connsiteY1" fmla="*/ 120015 h 2638425"/>
                <a:gd name="connsiteX2" fmla="*/ 2339162 w 2914650"/>
                <a:gd name="connsiteY2" fmla="*/ 435769 h 2638425"/>
                <a:gd name="connsiteX3" fmla="*/ 1734324 w 2914650"/>
                <a:gd name="connsiteY3" fmla="*/ 622745 h 2638425"/>
                <a:gd name="connsiteX4" fmla="*/ 1436858 w 2914650"/>
                <a:gd name="connsiteY4" fmla="*/ 758381 h 2638425"/>
                <a:gd name="connsiteX5" fmla="*/ 1097387 w 2914650"/>
                <a:gd name="connsiteY5" fmla="*/ 1066419 h 2638425"/>
                <a:gd name="connsiteX6" fmla="*/ 871835 w 2914650"/>
                <a:gd name="connsiteY6" fmla="*/ 1502188 h 2638425"/>
                <a:gd name="connsiteX7" fmla="*/ 683240 w 2914650"/>
                <a:gd name="connsiteY7" fmla="*/ 1984820 h 2638425"/>
                <a:gd name="connsiteX8" fmla="*/ 501980 w 2914650"/>
                <a:gd name="connsiteY8" fmla="*/ 2329339 h 2638425"/>
                <a:gd name="connsiteX9" fmla="*/ 231470 w 2914650"/>
                <a:gd name="connsiteY9" fmla="*/ 2550795 h 2638425"/>
                <a:gd name="connsiteX10" fmla="*/ 65258 w 2914650"/>
                <a:gd name="connsiteY10" fmla="*/ 2618042 h 2638425"/>
                <a:gd name="connsiteX11" fmla="*/ 22205 w 2914650"/>
                <a:gd name="connsiteY11" fmla="*/ 2638234 h 2638425"/>
                <a:gd name="connsiteX12" fmla="*/ 1631 w 2914650"/>
                <a:gd name="connsiteY12" fmla="*/ 2625376 h 2638425"/>
                <a:gd name="connsiteX13" fmla="*/ 584 w 2914650"/>
                <a:gd name="connsiteY13" fmla="*/ 2599754 h 2638425"/>
                <a:gd name="connsiteX14" fmla="*/ 2584 w 2914650"/>
                <a:gd name="connsiteY14" fmla="*/ 1175671 h 2638425"/>
                <a:gd name="connsiteX15" fmla="*/ 5537 w 2914650"/>
                <a:gd name="connsiteY15" fmla="*/ 34195 h 2638425"/>
                <a:gd name="connsiteX16" fmla="*/ 40398 w 2914650"/>
                <a:gd name="connsiteY16" fmla="*/ 0 h 2638425"/>
                <a:gd name="connsiteX17" fmla="*/ 2891517 w 2914650"/>
                <a:gd name="connsiteY17" fmla="*/ 572 h 2638425"/>
                <a:gd name="connsiteX18" fmla="*/ 2922759 w 2914650"/>
                <a:gd name="connsiteY18" fmla="*/ 667 h 263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14650" h="2638425">
                  <a:moveTo>
                    <a:pt x="2922759" y="667"/>
                  </a:moveTo>
                  <a:cubicBezTo>
                    <a:pt x="2893802" y="46196"/>
                    <a:pt x="2861227" y="82868"/>
                    <a:pt x="2829128" y="120015"/>
                  </a:cubicBezTo>
                  <a:cubicBezTo>
                    <a:pt x="2696635" y="273177"/>
                    <a:pt x="2524423" y="362617"/>
                    <a:pt x="2339162" y="435769"/>
                  </a:cubicBezTo>
                  <a:cubicBezTo>
                    <a:pt x="2141994" y="513588"/>
                    <a:pt x="1933301" y="552069"/>
                    <a:pt x="1734324" y="622745"/>
                  </a:cubicBezTo>
                  <a:cubicBezTo>
                    <a:pt x="1631264" y="659416"/>
                    <a:pt x="1528965" y="698849"/>
                    <a:pt x="1436858" y="758381"/>
                  </a:cubicBezTo>
                  <a:cubicBezTo>
                    <a:pt x="1307128" y="842200"/>
                    <a:pt x="1187303" y="938975"/>
                    <a:pt x="1097387" y="1066419"/>
                  </a:cubicBezTo>
                  <a:cubicBezTo>
                    <a:pt x="1002328" y="1201007"/>
                    <a:pt x="927652" y="1346073"/>
                    <a:pt x="871835" y="1502188"/>
                  </a:cubicBezTo>
                  <a:cubicBezTo>
                    <a:pt x="813828" y="1664780"/>
                    <a:pt x="749820" y="1825276"/>
                    <a:pt x="683240" y="1984820"/>
                  </a:cubicBezTo>
                  <a:cubicBezTo>
                    <a:pt x="632948" y="2105406"/>
                    <a:pt x="576370" y="2222278"/>
                    <a:pt x="501980" y="2329339"/>
                  </a:cubicBezTo>
                  <a:cubicBezTo>
                    <a:pt x="433495" y="2428018"/>
                    <a:pt x="340245" y="2499646"/>
                    <a:pt x="231470" y="2550795"/>
                  </a:cubicBezTo>
                  <a:cubicBezTo>
                    <a:pt x="177272" y="2576227"/>
                    <a:pt x="121837" y="2598420"/>
                    <a:pt x="65258" y="2618042"/>
                  </a:cubicBezTo>
                  <a:cubicBezTo>
                    <a:pt x="50304" y="2623185"/>
                    <a:pt x="36493" y="2631376"/>
                    <a:pt x="22205" y="2638234"/>
                  </a:cubicBezTo>
                  <a:cubicBezTo>
                    <a:pt x="8489" y="2644807"/>
                    <a:pt x="3060" y="2637568"/>
                    <a:pt x="1631" y="2625376"/>
                  </a:cubicBezTo>
                  <a:cubicBezTo>
                    <a:pt x="584" y="2616899"/>
                    <a:pt x="584" y="2608326"/>
                    <a:pt x="584" y="2599754"/>
                  </a:cubicBezTo>
                  <a:cubicBezTo>
                    <a:pt x="869" y="2125028"/>
                    <a:pt x="-1893" y="1650302"/>
                    <a:pt x="2584" y="1175671"/>
                  </a:cubicBezTo>
                  <a:cubicBezTo>
                    <a:pt x="6203" y="795052"/>
                    <a:pt x="3727" y="414623"/>
                    <a:pt x="5537" y="34195"/>
                  </a:cubicBezTo>
                  <a:cubicBezTo>
                    <a:pt x="5727" y="6191"/>
                    <a:pt x="13252" y="0"/>
                    <a:pt x="40398" y="0"/>
                  </a:cubicBezTo>
                  <a:cubicBezTo>
                    <a:pt x="990803" y="762"/>
                    <a:pt x="1941112" y="572"/>
                    <a:pt x="2891517" y="572"/>
                  </a:cubicBezTo>
                  <a:cubicBezTo>
                    <a:pt x="2900565" y="667"/>
                    <a:pt x="2909614" y="667"/>
                    <a:pt x="2922759" y="667"/>
                  </a:cubicBezTo>
                  <a:close/>
                </a:path>
              </a:pathLst>
            </a:custGeom>
            <a:solidFill>
              <a:srgbClr val="F6D3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5976937" y="-1108075"/>
              <a:ext cx="2181225" cy="1914525"/>
            </a:xfrm>
            <a:custGeom>
              <a:avLst/>
              <a:gdLst>
                <a:gd name="connsiteX0" fmla="*/ 2181987 w 2181225"/>
                <a:gd name="connsiteY0" fmla="*/ 0 h 1914525"/>
                <a:gd name="connsiteX1" fmla="*/ 2056257 w 2181225"/>
                <a:gd name="connsiteY1" fmla="*/ 96584 h 1914525"/>
                <a:gd name="connsiteX2" fmla="*/ 1716977 w 2181225"/>
                <a:gd name="connsiteY2" fmla="*/ 292894 h 1914525"/>
                <a:gd name="connsiteX3" fmla="*/ 1512570 w 2181225"/>
                <a:gd name="connsiteY3" fmla="*/ 451580 h 1914525"/>
                <a:gd name="connsiteX4" fmla="*/ 1256157 w 2181225"/>
                <a:gd name="connsiteY4" fmla="*/ 896303 h 1914525"/>
                <a:gd name="connsiteX5" fmla="*/ 1177576 w 2181225"/>
                <a:gd name="connsiteY5" fmla="*/ 1166622 h 1914525"/>
                <a:gd name="connsiteX6" fmla="*/ 1069086 w 2181225"/>
                <a:gd name="connsiteY6" fmla="*/ 1395222 h 1914525"/>
                <a:gd name="connsiteX7" fmla="*/ 778954 w 2181225"/>
                <a:gd name="connsiteY7" fmla="*/ 1719834 h 1914525"/>
                <a:gd name="connsiteX8" fmla="*/ 264795 w 2181225"/>
                <a:gd name="connsiteY8" fmla="*/ 1913573 h 1914525"/>
                <a:gd name="connsiteX9" fmla="*/ 22860 w 2181225"/>
                <a:gd name="connsiteY9" fmla="*/ 1914335 h 1914525"/>
                <a:gd name="connsiteX10" fmla="*/ 191 w 2181225"/>
                <a:gd name="connsiteY10" fmla="*/ 1888141 h 1914525"/>
                <a:gd name="connsiteX11" fmla="*/ 476 w 2181225"/>
                <a:gd name="connsiteY11" fmla="*/ 1602772 h 1914525"/>
                <a:gd name="connsiteX12" fmla="*/ 0 w 2181225"/>
                <a:gd name="connsiteY12" fmla="*/ 30575 h 1914525"/>
                <a:gd name="connsiteX13" fmla="*/ 28956 w 2181225"/>
                <a:gd name="connsiteY13" fmla="*/ 286 h 1914525"/>
                <a:gd name="connsiteX14" fmla="*/ 2151793 w 2181225"/>
                <a:gd name="connsiteY14" fmla="*/ 0 h 1914525"/>
                <a:gd name="connsiteX15" fmla="*/ 2181987 w 2181225"/>
                <a:gd name="connsiteY15" fmla="*/ 0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81225" h="1914525">
                  <a:moveTo>
                    <a:pt x="2181987" y="0"/>
                  </a:moveTo>
                  <a:cubicBezTo>
                    <a:pt x="2141601" y="41339"/>
                    <a:pt x="2098548" y="68485"/>
                    <a:pt x="2056257" y="96584"/>
                  </a:cubicBezTo>
                  <a:cubicBezTo>
                    <a:pt x="1947196" y="168974"/>
                    <a:pt x="1828514" y="224885"/>
                    <a:pt x="1716977" y="292894"/>
                  </a:cubicBezTo>
                  <a:cubicBezTo>
                    <a:pt x="1642967" y="338042"/>
                    <a:pt x="1571911" y="388049"/>
                    <a:pt x="1512570" y="451580"/>
                  </a:cubicBezTo>
                  <a:cubicBezTo>
                    <a:pt x="1392841" y="579692"/>
                    <a:pt x="1307211" y="727901"/>
                    <a:pt x="1256157" y="896303"/>
                  </a:cubicBezTo>
                  <a:cubicBezTo>
                    <a:pt x="1228916" y="986123"/>
                    <a:pt x="1210247" y="1078325"/>
                    <a:pt x="1177576" y="1166622"/>
                  </a:cubicBezTo>
                  <a:cubicBezTo>
                    <a:pt x="1148144" y="1246156"/>
                    <a:pt x="1110425" y="1321308"/>
                    <a:pt x="1069086" y="1395222"/>
                  </a:cubicBezTo>
                  <a:cubicBezTo>
                    <a:pt x="996410" y="1525238"/>
                    <a:pt x="896112" y="1629251"/>
                    <a:pt x="778954" y="1719834"/>
                  </a:cubicBezTo>
                  <a:cubicBezTo>
                    <a:pt x="626840" y="1837373"/>
                    <a:pt x="453009" y="1893570"/>
                    <a:pt x="264795" y="1913573"/>
                  </a:cubicBezTo>
                  <a:cubicBezTo>
                    <a:pt x="184118" y="1922145"/>
                    <a:pt x="103632" y="1921574"/>
                    <a:pt x="22860" y="1914335"/>
                  </a:cubicBezTo>
                  <a:cubicBezTo>
                    <a:pt x="3334" y="1912620"/>
                    <a:pt x="95" y="1905191"/>
                    <a:pt x="191" y="1888141"/>
                  </a:cubicBezTo>
                  <a:cubicBezTo>
                    <a:pt x="857" y="1793081"/>
                    <a:pt x="476" y="1697927"/>
                    <a:pt x="476" y="1602772"/>
                  </a:cubicBezTo>
                  <a:cubicBezTo>
                    <a:pt x="476" y="1078706"/>
                    <a:pt x="667" y="554641"/>
                    <a:pt x="0" y="30575"/>
                  </a:cubicBezTo>
                  <a:cubicBezTo>
                    <a:pt x="0" y="7715"/>
                    <a:pt x="4286" y="286"/>
                    <a:pt x="28956" y="286"/>
                  </a:cubicBezTo>
                  <a:cubicBezTo>
                    <a:pt x="736568" y="762"/>
                    <a:pt x="1444180" y="286"/>
                    <a:pt x="2151793" y="0"/>
                  </a:cubicBezTo>
                  <a:cubicBezTo>
                    <a:pt x="2159889" y="0"/>
                    <a:pt x="2167985" y="0"/>
                    <a:pt x="2181987" y="0"/>
                  </a:cubicBezTo>
                  <a:close/>
                </a:path>
              </a:pathLst>
            </a:custGeom>
            <a:solidFill>
              <a:srgbClr val="3FA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163050" y="4838700"/>
            <a:ext cx="3028950" cy="2019300"/>
            <a:chOff x="9623815" y="-3797881"/>
            <a:chExt cx="3028950" cy="2019300"/>
          </a:xfrm>
        </p:grpSpPr>
        <p:sp>
          <p:nvSpPr>
            <p:cNvPr id="27" name="任意多边形: 形状 26"/>
            <p:cNvSpPr/>
            <p:nvPr/>
          </p:nvSpPr>
          <p:spPr>
            <a:xfrm>
              <a:off x="9623815" y="-3797881"/>
              <a:ext cx="3028950" cy="2019300"/>
            </a:xfrm>
            <a:custGeom>
              <a:avLst/>
              <a:gdLst>
                <a:gd name="connsiteX0" fmla="*/ 0 w 3028950"/>
                <a:gd name="connsiteY0" fmla="*/ 2023967 h 2019300"/>
                <a:gd name="connsiteX1" fmla="*/ 35052 w 3028950"/>
                <a:gd name="connsiteY1" fmla="*/ 2000536 h 2019300"/>
                <a:gd name="connsiteX2" fmla="*/ 475488 w 3028950"/>
                <a:gd name="connsiteY2" fmla="*/ 1836896 h 2019300"/>
                <a:gd name="connsiteX3" fmla="*/ 1039178 w 3028950"/>
                <a:gd name="connsiteY3" fmla="*/ 1745075 h 2019300"/>
                <a:gd name="connsiteX4" fmla="*/ 1501712 w 3028950"/>
                <a:gd name="connsiteY4" fmla="*/ 1601819 h 2019300"/>
                <a:gd name="connsiteX5" fmla="*/ 1812036 w 3028950"/>
                <a:gd name="connsiteY5" fmla="*/ 1216438 h 2019300"/>
                <a:gd name="connsiteX6" fmla="*/ 1868710 w 3028950"/>
                <a:gd name="connsiteY6" fmla="*/ 961263 h 2019300"/>
                <a:gd name="connsiteX7" fmla="*/ 2147792 w 3028950"/>
                <a:gd name="connsiteY7" fmla="*/ 544830 h 2019300"/>
                <a:gd name="connsiteX8" fmla="*/ 2619185 w 3028950"/>
                <a:gd name="connsiteY8" fmla="*/ 264414 h 2019300"/>
                <a:gd name="connsiteX9" fmla="*/ 2786063 w 3028950"/>
                <a:gd name="connsiteY9" fmla="*/ 171545 h 2019300"/>
                <a:gd name="connsiteX10" fmla="*/ 3017615 w 3028950"/>
                <a:gd name="connsiteY10" fmla="*/ 6858 h 2019300"/>
                <a:gd name="connsiteX11" fmla="*/ 3029903 w 3028950"/>
                <a:gd name="connsiteY11" fmla="*/ 0 h 2019300"/>
                <a:gd name="connsiteX12" fmla="*/ 3034474 w 3028950"/>
                <a:gd name="connsiteY12" fmla="*/ 24289 h 2019300"/>
                <a:gd name="connsiteX13" fmla="*/ 3034951 w 3028950"/>
                <a:gd name="connsiteY13" fmla="*/ 1995488 h 2019300"/>
                <a:gd name="connsiteX14" fmla="*/ 3008566 w 3028950"/>
                <a:gd name="connsiteY14" fmla="*/ 2026349 h 2019300"/>
                <a:gd name="connsiteX15" fmla="*/ 11716 w 3028950"/>
                <a:gd name="connsiteY15" fmla="*/ 2025682 h 2019300"/>
                <a:gd name="connsiteX16" fmla="*/ 0 w 3028950"/>
                <a:gd name="connsiteY16" fmla="*/ 2023967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28950" h="2019300">
                  <a:moveTo>
                    <a:pt x="0" y="2023967"/>
                  </a:moveTo>
                  <a:cubicBezTo>
                    <a:pt x="14764" y="2014061"/>
                    <a:pt x="24575" y="2006727"/>
                    <a:pt x="35052" y="2000536"/>
                  </a:cubicBezTo>
                  <a:cubicBezTo>
                    <a:pt x="171926" y="1919288"/>
                    <a:pt x="320135" y="1869186"/>
                    <a:pt x="475488" y="1836896"/>
                  </a:cubicBezTo>
                  <a:cubicBezTo>
                    <a:pt x="662083" y="1798034"/>
                    <a:pt x="851630" y="1777651"/>
                    <a:pt x="1039178" y="1745075"/>
                  </a:cubicBezTo>
                  <a:cubicBezTo>
                    <a:pt x="1199388" y="1717358"/>
                    <a:pt x="1359980" y="1685544"/>
                    <a:pt x="1501712" y="1601819"/>
                  </a:cubicBezTo>
                  <a:cubicBezTo>
                    <a:pt x="1651826" y="1513141"/>
                    <a:pt x="1761268" y="1388078"/>
                    <a:pt x="1812036" y="1216438"/>
                  </a:cubicBezTo>
                  <a:cubicBezTo>
                    <a:pt x="1836801" y="1132523"/>
                    <a:pt x="1846612" y="1045559"/>
                    <a:pt x="1868710" y="961263"/>
                  </a:cubicBezTo>
                  <a:cubicBezTo>
                    <a:pt x="1913763" y="790099"/>
                    <a:pt x="2013204" y="657415"/>
                    <a:pt x="2147792" y="544830"/>
                  </a:cubicBezTo>
                  <a:cubicBezTo>
                    <a:pt x="2290382" y="425577"/>
                    <a:pt x="2458022" y="351092"/>
                    <a:pt x="2619185" y="264414"/>
                  </a:cubicBezTo>
                  <a:cubicBezTo>
                    <a:pt x="2675287" y="234220"/>
                    <a:pt x="2733485" y="207074"/>
                    <a:pt x="2786063" y="171545"/>
                  </a:cubicBezTo>
                  <a:cubicBezTo>
                    <a:pt x="2864549" y="118586"/>
                    <a:pt x="2947035" y="70961"/>
                    <a:pt x="3017615" y="6858"/>
                  </a:cubicBezTo>
                  <a:cubicBezTo>
                    <a:pt x="3020949" y="3810"/>
                    <a:pt x="3025616" y="2286"/>
                    <a:pt x="3029903" y="0"/>
                  </a:cubicBezTo>
                  <a:cubicBezTo>
                    <a:pt x="3038285" y="7525"/>
                    <a:pt x="3034474" y="16574"/>
                    <a:pt x="3034474" y="24289"/>
                  </a:cubicBezTo>
                  <a:cubicBezTo>
                    <a:pt x="3034665" y="681323"/>
                    <a:pt x="3034665" y="1338453"/>
                    <a:pt x="3034951" y="1995488"/>
                  </a:cubicBezTo>
                  <a:cubicBezTo>
                    <a:pt x="3034951" y="2014823"/>
                    <a:pt x="3034379" y="2026349"/>
                    <a:pt x="3008566" y="2026349"/>
                  </a:cubicBezTo>
                  <a:cubicBezTo>
                    <a:pt x="2009489" y="2025682"/>
                    <a:pt x="1010603" y="2025777"/>
                    <a:pt x="11716" y="2025682"/>
                  </a:cubicBezTo>
                  <a:cubicBezTo>
                    <a:pt x="9811" y="2025682"/>
                    <a:pt x="8001" y="2025206"/>
                    <a:pt x="0" y="2023967"/>
                  </a:cubicBezTo>
                  <a:close/>
                </a:path>
              </a:pathLst>
            </a:custGeom>
            <a:solidFill>
              <a:srgbClr val="F7D9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10623940" y="-3207331"/>
              <a:ext cx="2028825" cy="1428750"/>
            </a:xfrm>
            <a:custGeom>
              <a:avLst/>
              <a:gdLst>
                <a:gd name="connsiteX0" fmla="*/ 2035331 w 2028825"/>
                <a:gd name="connsiteY0" fmla="*/ 0 h 1428750"/>
                <a:gd name="connsiteX1" fmla="*/ 2035331 w 2028825"/>
                <a:gd name="connsiteY1" fmla="*/ 165449 h 1428750"/>
                <a:gd name="connsiteX2" fmla="*/ 2033235 w 2028825"/>
                <a:gd name="connsiteY2" fmla="*/ 1395127 h 1428750"/>
                <a:gd name="connsiteX3" fmla="*/ 1998660 w 2028825"/>
                <a:gd name="connsiteY3" fmla="*/ 1429036 h 1428750"/>
                <a:gd name="connsiteX4" fmla="*/ 129950 w 2028825"/>
                <a:gd name="connsiteY4" fmla="*/ 1429036 h 1428750"/>
                <a:gd name="connsiteX5" fmla="*/ 79658 w 2028825"/>
                <a:gd name="connsiteY5" fmla="*/ 1398270 h 1428750"/>
                <a:gd name="connsiteX6" fmla="*/ 29 w 2028825"/>
                <a:gd name="connsiteY6" fmla="*/ 1101757 h 1428750"/>
                <a:gd name="connsiteX7" fmla="*/ 55179 w 2028825"/>
                <a:gd name="connsiteY7" fmla="*/ 883063 h 1428750"/>
                <a:gd name="connsiteX8" fmla="*/ 329213 w 2028825"/>
                <a:gd name="connsiteY8" fmla="*/ 595503 h 1428750"/>
                <a:gd name="connsiteX9" fmla="*/ 531715 w 2028825"/>
                <a:gd name="connsiteY9" fmla="*/ 485584 h 1428750"/>
                <a:gd name="connsiteX10" fmla="*/ 1055971 w 2028825"/>
                <a:gd name="connsiteY10" fmla="*/ 343852 h 1428750"/>
                <a:gd name="connsiteX11" fmla="*/ 1611945 w 2028825"/>
                <a:gd name="connsiteY11" fmla="*/ 252603 h 1428750"/>
                <a:gd name="connsiteX12" fmla="*/ 1781776 w 2028825"/>
                <a:gd name="connsiteY12" fmla="*/ 195929 h 1428750"/>
                <a:gd name="connsiteX13" fmla="*/ 2011043 w 2028825"/>
                <a:gd name="connsiteY13" fmla="*/ 26956 h 1428750"/>
                <a:gd name="connsiteX14" fmla="*/ 2035331 w 2028825"/>
                <a:gd name="connsiteY14" fmla="*/ 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8825" h="1428750">
                  <a:moveTo>
                    <a:pt x="2035331" y="0"/>
                  </a:moveTo>
                  <a:cubicBezTo>
                    <a:pt x="2035331" y="59436"/>
                    <a:pt x="2035426" y="112490"/>
                    <a:pt x="2035331" y="165449"/>
                  </a:cubicBezTo>
                  <a:cubicBezTo>
                    <a:pt x="2034474" y="575310"/>
                    <a:pt x="2033141" y="985171"/>
                    <a:pt x="2033235" y="1395127"/>
                  </a:cubicBezTo>
                  <a:cubicBezTo>
                    <a:pt x="2033235" y="1423130"/>
                    <a:pt x="2025711" y="1429036"/>
                    <a:pt x="1998660" y="1429036"/>
                  </a:cubicBezTo>
                  <a:cubicBezTo>
                    <a:pt x="1375725" y="1428179"/>
                    <a:pt x="752885" y="1428179"/>
                    <a:pt x="129950" y="1429036"/>
                  </a:cubicBezTo>
                  <a:cubicBezTo>
                    <a:pt x="104042" y="1429036"/>
                    <a:pt x="91088" y="1420368"/>
                    <a:pt x="79658" y="1398270"/>
                  </a:cubicBezTo>
                  <a:cubicBezTo>
                    <a:pt x="31462" y="1305020"/>
                    <a:pt x="-1114" y="1208437"/>
                    <a:pt x="29" y="1101757"/>
                  </a:cubicBezTo>
                  <a:cubicBezTo>
                    <a:pt x="886" y="1024033"/>
                    <a:pt x="19841" y="951643"/>
                    <a:pt x="55179" y="883063"/>
                  </a:cubicBezTo>
                  <a:cubicBezTo>
                    <a:pt x="118425" y="760476"/>
                    <a:pt x="217199" y="671513"/>
                    <a:pt x="329213" y="595503"/>
                  </a:cubicBezTo>
                  <a:cubicBezTo>
                    <a:pt x="393031" y="552164"/>
                    <a:pt x="462658" y="519589"/>
                    <a:pt x="531715" y="485584"/>
                  </a:cubicBezTo>
                  <a:cubicBezTo>
                    <a:pt x="697545" y="404050"/>
                    <a:pt x="876329" y="372999"/>
                    <a:pt x="1055971" y="343852"/>
                  </a:cubicBezTo>
                  <a:cubicBezTo>
                    <a:pt x="1241327" y="313753"/>
                    <a:pt x="1429255" y="298609"/>
                    <a:pt x="1611945" y="252603"/>
                  </a:cubicBezTo>
                  <a:cubicBezTo>
                    <a:pt x="1669952" y="238030"/>
                    <a:pt x="1727007" y="220599"/>
                    <a:pt x="1781776" y="195929"/>
                  </a:cubicBezTo>
                  <a:cubicBezTo>
                    <a:pt x="1870453" y="156019"/>
                    <a:pt x="1945987" y="98679"/>
                    <a:pt x="2011043" y="26956"/>
                  </a:cubicBezTo>
                  <a:cubicBezTo>
                    <a:pt x="2017900" y="19336"/>
                    <a:pt x="2024759" y="11620"/>
                    <a:pt x="2035331" y="0"/>
                  </a:cubicBezTo>
                  <a:close/>
                </a:path>
              </a:pathLst>
            </a:custGeom>
            <a:solidFill>
              <a:srgbClr val="3FA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1398252" y="609601"/>
            <a:ext cx="146048" cy="1049929"/>
            <a:chOff x="11398252" y="609601"/>
            <a:chExt cx="146048" cy="1049929"/>
          </a:xfrm>
        </p:grpSpPr>
        <p:sp>
          <p:nvSpPr>
            <p:cNvPr id="45" name="椭圆 44"/>
            <p:cNvSpPr/>
            <p:nvPr/>
          </p:nvSpPr>
          <p:spPr>
            <a:xfrm>
              <a:off x="11398252" y="609601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1398252" y="1060649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11398252" y="1513482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54050" y="5158285"/>
            <a:ext cx="146048" cy="1049929"/>
            <a:chOff x="11398252" y="609601"/>
            <a:chExt cx="146048" cy="1049929"/>
          </a:xfrm>
        </p:grpSpPr>
        <p:sp>
          <p:nvSpPr>
            <p:cNvPr id="53" name="椭圆 52"/>
            <p:cNvSpPr/>
            <p:nvPr/>
          </p:nvSpPr>
          <p:spPr>
            <a:xfrm>
              <a:off x="11398252" y="609601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1398252" y="1060649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11398252" y="1513482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文本框-12_矢量"/>
          <p:cNvGrpSpPr/>
          <p:nvPr/>
        </p:nvGrpSpPr>
        <p:grpSpPr>
          <a:xfrm>
            <a:off x="5654025" y="2448631"/>
            <a:ext cx="852958" cy="836540"/>
            <a:chOff x="5654025" y="2448631"/>
            <a:chExt cx="852958" cy="836540"/>
          </a:xfrm>
        </p:grpSpPr>
        <p:sp>
          <p:nvSpPr>
            <p:cNvPr id="28" name="文本框 27"/>
            <p:cNvSpPr txBox="1"/>
            <p:nvPr/>
          </p:nvSpPr>
          <p:spPr>
            <a:xfrm>
              <a:off x="5654025" y="2448631"/>
              <a:ext cx="474254" cy="836540"/>
            </a:xfrm>
            <a:custGeom>
              <a:avLst/>
              <a:gdLst/>
              <a:ahLst/>
              <a:cxnLst/>
              <a:rect l="l" t="t" r="r" b="b"/>
              <a:pathLst>
                <a:path w="474254" h="836540">
                  <a:moveTo>
                    <a:pt x="237873" y="123914"/>
                  </a:moveTo>
                  <a:cubicBezTo>
                    <a:pt x="222944" y="123914"/>
                    <a:pt x="213074" y="129637"/>
                    <a:pt x="208264" y="141083"/>
                  </a:cubicBezTo>
                  <a:cubicBezTo>
                    <a:pt x="203453" y="152528"/>
                    <a:pt x="201048" y="178986"/>
                    <a:pt x="201048" y="220457"/>
                  </a:cubicBezTo>
                  <a:lnTo>
                    <a:pt x="201048" y="613596"/>
                  </a:lnTo>
                  <a:cubicBezTo>
                    <a:pt x="201048" y="660374"/>
                    <a:pt x="203287" y="688574"/>
                    <a:pt x="207766" y="698195"/>
                  </a:cubicBezTo>
                  <a:cubicBezTo>
                    <a:pt x="212245" y="707816"/>
                    <a:pt x="221949" y="712627"/>
                    <a:pt x="236878" y="712627"/>
                  </a:cubicBezTo>
                  <a:cubicBezTo>
                    <a:pt x="251807" y="712627"/>
                    <a:pt x="261595" y="706987"/>
                    <a:pt x="266239" y="695707"/>
                  </a:cubicBezTo>
                  <a:cubicBezTo>
                    <a:pt x="270884" y="684427"/>
                    <a:pt x="273206" y="659047"/>
                    <a:pt x="273206" y="619567"/>
                  </a:cubicBezTo>
                  <a:lnTo>
                    <a:pt x="273206" y="220457"/>
                  </a:lnTo>
                  <a:cubicBezTo>
                    <a:pt x="273206" y="177659"/>
                    <a:pt x="271133" y="150870"/>
                    <a:pt x="266986" y="140087"/>
                  </a:cubicBezTo>
                  <a:cubicBezTo>
                    <a:pt x="262839" y="129305"/>
                    <a:pt x="253135" y="123914"/>
                    <a:pt x="237873" y="123914"/>
                  </a:cubicBezTo>
                  <a:close/>
                  <a:moveTo>
                    <a:pt x="233395" y="0"/>
                  </a:moveTo>
                  <a:cubicBezTo>
                    <a:pt x="277519" y="0"/>
                    <a:pt x="316999" y="7714"/>
                    <a:pt x="351834" y="23141"/>
                  </a:cubicBezTo>
                  <a:cubicBezTo>
                    <a:pt x="386669" y="38568"/>
                    <a:pt x="412712" y="57395"/>
                    <a:pt x="429964" y="79624"/>
                  </a:cubicBezTo>
                  <a:cubicBezTo>
                    <a:pt x="447216" y="101852"/>
                    <a:pt x="458910" y="126900"/>
                    <a:pt x="465048" y="154768"/>
                  </a:cubicBezTo>
                  <a:cubicBezTo>
                    <a:pt x="471186" y="182636"/>
                    <a:pt x="474254" y="227092"/>
                    <a:pt x="474254" y="288136"/>
                  </a:cubicBezTo>
                  <a:lnTo>
                    <a:pt x="474254" y="556864"/>
                  </a:lnTo>
                  <a:cubicBezTo>
                    <a:pt x="474254" y="617908"/>
                    <a:pt x="470937" y="662365"/>
                    <a:pt x="464301" y="690233"/>
                  </a:cubicBezTo>
                  <a:cubicBezTo>
                    <a:pt x="457666" y="718101"/>
                    <a:pt x="443898" y="744144"/>
                    <a:pt x="422997" y="768363"/>
                  </a:cubicBezTo>
                  <a:cubicBezTo>
                    <a:pt x="402096" y="792582"/>
                    <a:pt x="376882" y="809999"/>
                    <a:pt x="347355" y="820616"/>
                  </a:cubicBezTo>
                  <a:cubicBezTo>
                    <a:pt x="317828" y="831232"/>
                    <a:pt x="284818" y="836540"/>
                    <a:pt x="248324" y="836540"/>
                  </a:cubicBezTo>
                  <a:cubicBezTo>
                    <a:pt x="200218" y="836540"/>
                    <a:pt x="160241" y="830983"/>
                    <a:pt x="128392" y="819869"/>
                  </a:cubicBezTo>
                  <a:cubicBezTo>
                    <a:pt x="96543" y="808755"/>
                    <a:pt x="71163" y="791420"/>
                    <a:pt x="52252" y="767865"/>
                  </a:cubicBezTo>
                  <a:cubicBezTo>
                    <a:pt x="33342" y="744310"/>
                    <a:pt x="19905" y="719511"/>
                    <a:pt x="11943" y="693467"/>
                  </a:cubicBezTo>
                  <a:cubicBezTo>
                    <a:pt x="3981" y="667424"/>
                    <a:pt x="0" y="626037"/>
                    <a:pt x="0" y="569305"/>
                  </a:cubicBezTo>
                  <a:lnTo>
                    <a:pt x="0" y="288136"/>
                  </a:lnTo>
                  <a:cubicBezTo>
                    <a:pt x="0" y="214153"/>
                    <a:pt x="6386" y="158749"/>
                    <a:pt x="19159" y="121923"/>
                  </a:cubicBezTo>
                  <a:cubicBezTo>
                    <a:pt x="31932" y="85098"/>
                    <a:pt x="57312" y="55571"/>
                    <a:pt x="95298" y="33343"/>
                  </a:cubicBezTo>
                  <a:cubicBezTo>
                    <a:pt x="133285" y="11115"/>
                    <a:pt x="179317" y="0"/>
                    <a:pt x="233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zh-CN" altLang="en-US" sz="8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167092" y="2464058"/>
              <a:ext cx="339891" cy="805686"/>
            </a:xfrm>
            <a:custGeom>
              <a:avLst/>
              <a:gdLst/>
              <a:ahLst/>
              <a:cxnLst/>
              <a:rect l="l" t="t" r="r" b="b"/>
              <a:pathLst>
                <a:path w="339891" h="805686">
                  <a:moveTo>
                    <a:pt x="221452" y="0"/>
                  </a:moveTo>
                  <a:lnTo>
                    <a:pt x="339891" y="0"/>
                  </a:lnTo>
                  <a:lnTo>
                    <a:pt x="339891" y="805686"/>
                  </a:lnTo>
                  <a:lnTo>
                    <a:pt x="138843" y="805686"/>
                  </a:lnTo>
                  <a:lnTo>
                    <a:pt x="138843" y="373731"/>
                  </a:lnTo>
                  <a:cubicBezTo>
                    <a:pt x="138843" y="311360"/>
                    <a:pt x="137350" y="273871"/>
                    <a:pt x="134364" y="261264"/>
                  </a:cubicBezTo>
                  <a:cubicBezTo>
                    <a:pt x="131378" y="248657"/>
                    <a:pt x="123167" y="239118"/>
                    <a:pt x="109730" y="232649"/>
                  </a:cubicBezTo>
                  <a:cubicBezTo>
                    <a:pt x="96294" y="226180"/>
                    <a:pt x="66352" y="222945"/>
                    <a:pt x="19906" y="222945"/>
                  </a:cubicBezTo>
                  <a:lnTo>
                    <a:pt x="0" y="222945"/>
                  </a:lnTo>
                  <a:lnTo>
                    <a:pt x="0" y="129015"/>
                  </a:lnTo>
                  <a:cubicBezTo>
                    <a:pt x="97206" y="108093"/>
                    <a:pt x="171024" y="65088"/>
                    <a:pt x="221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zh-CN" altLang="en-US" sz="8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4176535" y="1446047"/>
            <a:ext cx="3838930" cy="235845"/>
          </a:xfrm>
          <a:prstGeom prst="roundRect">
            <a:avLst>
              <a:gd name="adj" fmla="val 18308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453" tIns="55726" rIns="111453" bIns="55726" rtlCol="0" anchor="ctr"/>
          <a:lstStyle/>
          <a:p>
            <a:pPr algn="ctr"/>
            <a:endParaRPr lang="zh-CN" altLang="en-US" sz="2195"/>
          </a:p>
        </p:txBody>
      </p:sp>
      <p:sp>
        <p:nvSpPr>
          <p:cNvPr id="3" name="常用图形-3" hidden="1"/>
          <p:cNvSpPr/>
          <p:nvPr/>
        </p:nvSpPr>
        <p:spPr>
          <a:xfrm>
            <a:off x="3504722" y="673704"/>
            <a:ext cx="5182556" cy="1237954"/>
          </a:xfrm>
          <a:prstGeom prst="rect">
            <a:avLst/>
          </a:prstGeom>
        </p:spPr>
        <p:txBody>
          <a:bodyPr wrap="square" lIns="111453" tIns="55726" rIns="111453" bIns="55726">
            <a:spAutoFit/>
          </a:bodyPr>
          <a:lstStyle/>
          <a:p>
            <a:pPr algn="ctr"/>
            <a:r>
              <a:rPr lang="zh-CN" altLang="en-US" sz="7315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rPr>
              <a:t>野生动物</a:t>
            </a:r>
            <a:endParaRPr lang="en-US" altLang="zh-CN" sz="7315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优设标题黑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23108" y="1802427"/>
            <a:ext cx="9345784" cy="911413"/>
          </a:xfrm>
          <a:prstGeom prst="rect">
            <a:avLst/>
          </a:prstGeom>
        </p:spPr>
        <p:txBody>
          <a:bodyPr wrap="square" lIns="111453" tIns="55726" rIns="111453" bIns="55726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CN" altLang="en-US" sz="2435" dirty="0">
                <a:solidFill>
                  <a:srgbClr val="000000"/>
                </a:solidFill>
              </a:rPr>
              <a:t>凡生存在天然自由状态下，或来源于天然自由状态，虽然已经短期驯养，但还没有产生进化变异的各种动物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279407" y="3040381"/>
            <a:ext cx="3232817" cy="2207770"/>
            <a:chOff x="2307137" y="3152810"/>
            <a:chExt cx="2652322" cy="1811336"/>
          </a:xfrm>
        </p:grpSpPr>
        <p:sp>
          <p:nvSpPr>
            <p:cNvPr id="19" name="矩形: 圆角 18"/>
            <p:cNvSpPr/>
            <p:nvPr/>
          </p:nvSpPr>
          <p:spPr>
            <a:xfrm>
              <a:off x="2307137" y="3445226"/>
              <a:ext cx="2652322" cy="1518920"/>
            </a:xfrm>
            <a:prstGeom prst="roundRect">
              <a:avLst>
                <a:gd name="adj" fmla="val 8412"/>
              </a:avLst>
            </a:prstGeom>
            <a:solidFill>
              <a:schemeClr val="bg1"/>
            </a:solidFill>
            <a:ln w="19350">
              <a:solidFill>
                <a:schemeClr val="accent1"/>
              </a:solidFill>
            </a:ln>
            <a:effectLst>
              <a:outerShdw blurRad="292100" dist="406400" dir="5400000" sx="79000" sy="79000" algn="t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453" tIns="55726" rIns="111453" bIns="55726" rtlCol="0" anchor="ctr"/>
            <a:lstStyle/>
            <a:p>
              <a:pPr algn="ctr"/>
              <a:endParaRPr lang="zh-CN" altLang="en-US" sz="2195"/>
            </a:p>
          </p:txBody>
        </p:sp>
        <p:sp>
          <p:nvSpPr>
            <p:cNvPr id="12" name="矩形 11"/>
            <p:cNvSpPr/>
            <p:nvPr/>
          </p:nvSpPr>
          <p:spPr>
            <a:xfrm>
              <a:off x="3058781" y="3857208"/>
              <a:ext cx="1149034" cy="369332"/>
            </a:xfrm>
            <a:prstGeom prst="rect">
              <a:avLst/>
            </a:prstGeom>
          </p:spPr>
          <p:txBody>
            <a:bodyPr wrap="none" lIns="111453" tIns="55726" rIns="111453" bIns="55726">
              <a:spAutoFit/>
            </a:bodyPr>
            <a:lstStyle/>
            <a:p>
              <a:pPr algn="ctr"/>
              <a:r>
                <a:rPr lang="zh-CN" altLang="en-US" sz="2195" b="1" spc="8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脊椎动物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657341" y="3152810"/>
              <a:ext cx="1951915" cy="496514"/>
              <a:chOff x="2777248" y="3262314"/>
              <a:chExt cx="1951915" cy="496514"/>
            </a:xfrm>
          </p:grpSpPr>
          <p:sp>
            <p:nvSpPr>
              <p:cNvPr id="6" name="矩形: 圆角 5"/>
              <p:cNvSpPr/>
              <p:nvPr/>
            </p:nvSpPr>
            <p:spPr>
              <a:xfrm>
                <a:off x="2777248" y="3262314"/>
                <a:ext cx="1951915" cy="496514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1453" tIns="55726" rIns="111453" bIns="55726" rtlCol="0" anchor="ctr"/>
              <a:lstStyle/>
              <a:p>
                <a:pPr algn="ctr"/>
                <a:endParaRPr lang="zh-CN" altLang="en-US" sz="2195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324656" y="3310516"/>
                <a:ext cx="1242582" cy="400110"/>
              </a:xfrm>
              <a:prstGeom prst="rect">
                <a:avLst/>
              </a:prstGeom>
            </p:spPr>
            <p:txBody>
              <a:bodyPr wrap="square" lIns="111453" tIns="55726" rIns="111453" bIns="55726">
                <a:spAutoFit/>
              </a:bodyPr>
              <a:lstStyle/>
              <a:p>
                <a:r>
                  <a:rPr lang="zh-CN" altLang="en-US" sz="2435" b="1" spc="8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广义概念</a:t>
                </a:r>
                <a:endParaRPr lang="en-US" altLang="zh-CN" sz="2435" spc="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808687" y="3291497"/>
                <a:ext cx="438148" cy="4381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1453" tIns="55726" rIns="111453" bIns="55726" rtlCol="0" anchor="ctr"/>
              <a:lstStyle/>
              <a:p>
                <a:pPr algn="ctr"/>
                <a:endParaRPr lang="zh-CN" altLang="en-US" sz="2195"/>
              </a:p>
            </p:txBody>
          </p:sp>
          <p:sp>
            <p:nvSpPr>
              <p:cNvPr id="17" name="图形 15"/>
              <p:cNvSpPr/>
              <p:nvPr/>
            </p:nvSpPr>
            <p:spPr>
              <a:xfrm>
                <a:off x="2880522" y="3379691"/>
                <a:ext cx="294478" cy="261502"/>
              </a:xfrm>
              <a:custGeom>
                <a:avLst/>
                <a:gdLst>
                  <a:gd name="connsiteX0" fmla="*/ 272599 w 294478"/>
                  <a:gd name="connsiteY0" fmla="*/ 109838 h 261502"/>
                  <a:gd name="connsiteX1" fmla="*/ 255830 w 294478"/>
                  <a:gd name="connsiteY1" fmla="*/ 121459 h 261502"/>
                  <a:gd name="connsiteX2" fmla="*/ 201258 w 294478"/>
                  <a:gd name="connsiteY2" fmla="*/ 120723 h 261502"/>
                  <a:gd name="connsiteX3" fmla="*/ 185225 w 294478"/>
                  <a:gd name="connsiteY3" fmla="*/ 90862 h 261502"/>
                  <a:gd name="connsiteX4" fmla="*/ 215085 w 294478"/>
                  <a:gd name="connsiteY4" fmla="*/ 40703 h 261502"/>
                  <a:gd name="connsiteX5" fmla="*/ 233325 w 294478"/>
                  <a:gd name="connsiteY5" fmla="*/ 19668 h 261502"/>
                  <a:gd name="connsiteX6" fmla="*/ 233325 w 294478"/>
                  <a:gd name="connsiteY6" fmla="*/ 19521 h 261502"/>
                  <a:gd name="connsiteX7" fmla="*/ 212291 w 294478"/>
                  <a:gd name="connsiteY7" fmla="*/ 693 h 261502"/>
                  <a:gd name="connsiteX8" fmla="*/ 193462 w 294478"/>
                  <a:gd name="connsiteY8" fmla="*/ 21728 h 261502"/>
                  <a:gd name="connsiteX9" fmla="*/ 195669 w 294478"/>
                  <a:gd name="connsiteY9" fmla="*/ 29671 h 261502"/>
                  <a:gd name="connsiteX10" fmla="*/ 166544 w 294478"/>
                  <a:gd name="connsiteY10" fmla="*/ 79095 h 261502"/>
                  <a:gd name="connsiteX11" fmla="*/ 147715 w 294478"/>
                  <a:gd name="connsiteY11" fmla="*/ 75417 h 261502"/>
                  <a:gd name="connsiteX12" fmla="*/ 131682 w 294478"/>
                  <a:gd name="connsiteY12" fmla="*/ 77624 h 261502"/>
                  <a:gd name="connsiteX13" fmla="*/ 103293 w 294478"/>
                  <a:gd name="connsiteY13" fmla="*/ 28347 h 261502"/>
                  <a:gd name="connsiteX14" fmla="*/ 105499 w 294478"/>
                  <a:gd name="connsiteY14" fmla="*/ 18933 h 261502"/>
                  <a:gd name="connsiteX15" fmla="*/ 84390 w 294478"/>
                  <a:gd name="connsiteY15" fmla="*/ 31 h 261502"/>
                  <a:gd name="connsiteX16" fmla="*/ 65489 w 294478"/>
                  <a:gd name="connsiteY16" fmla="*/ 21139 h 261502"/>
                  <a:gd name="connsiteX17" fmla="*/ 84317 w 294478"/>
                  <a:gd name="connsiteY17" fmla="*/ 39967 h 261502"/>
                  <a:gd name="connsiteX18" fmla="*/ 111971 w 294478"/>
                  <a:gd name="connsiteY18" fmla="*/ 88656 h 261502"/>
                  <a:gd name="connsiteX19" fmla="*/ 93143 w 294478"/>
                  <a:gd name="connsiteY19" fmla="*/ 119252 h 261502"/>
                  <a:gd name="connsiteX20" fmla="*/ 36364 w 294478"/>
                  <a:gd name="connsiteY20" fmla="*/ 118517 h 261502"/>
                  <a:gd name="connsiteX21" fmla="*/ 18859 w 294478"/>
                  <a:gd name="connsiteY21" fmla="*/ 109838 h 261502"/>
                  <a:gd name="connsiteX22" fmla="*/ 31 w 294478"/>
                  <a:gd name="connsiteY22" fmla="*/ 130873 h 261502"/>
                  <a:gd name="connsiteX23" fmla="*/ 21066 w 294478"/>
                  <a:gd name="connsiteY23" fmla="*/ 149701 h 261502"/>
                  <a:gd name="connsiteX24" fmla="*/ 37099 w 294478"/>
                  <a:gd name="connsiteY24" fmla="*/ 140287 h 261502"/>
                  <a:gd name="connsiteX25" fmla="*/ 92996 w 294478"/>
                  <a:gd name="connsiteY25" fmla="*/ 141022 h 261502"/>
                  <a:gd name="connsiteX26" fmla="*/ 111235 w 294478"/>
                  <a:gd name="connsiteY26" fmla="*/ 172207 h 261502"/>
                  <a:gd name="connsiteX27" fmla="*/ 81375 w 294478"/>
                  <a:gd name="connsiteY27" fmla="*/ 221631 h 261502"/>
                  <a:gd name="connsiteX28" fmla="*/ 63253 w 294478"/>
                  <a:gd name="connsiteY28" fmla="*/ 242636 h 261502"/>
                  <a:gd name="connsiteX29" fmla="*/ 63253 w 294478"/>
                  <a:gd name="connsiteY29" fmla="*/ 242783 h 261502"/>
                  <a:gd name="connsiteX30" fmla="*/ 84288 w 294478"/>
                  <a:gd name="connsiteY30" fmla="*/ 261610 h 261502"/>
                  <a:gd name="connsiteX31" fmla="*/ 103116 w 294478"/>
                  <a:gd name="connsiteY31" fmla="*/ 240577 h 261502"/>
                  <a:gd name="connsiteX32" fmla="*/ 100909 w 294478"/>
                  <a:gd name="connsiteY32" fmla="*/ 232634 h 261502"/>
                  <a:gd name="connsiteX33" fmla="*/ 130035 w 294478"/>
                  <a:gd name="connsiteY33" fmla="*/ 183209 h 261502"/>
                  <a:gd name="connsiteX34" fmla="*/ 147539 w 294478"/>
                  <a:gd name="connsiteY34" fmla="*/ 186151 h 261502"/>
                  <a:gd name="connsiteX35" fmla="*/ 165779 w 294478"/>
                  <a:gd name="connsiteY35" fmla="*/ 183209 h 261502"/>
                  <a:gd name="connsiteX36" fmla="*/ 193433 w 294478"/>
                  <a:gd name="connsiteY36" fmla="*/ 232634 h 261502"/>
                  <a:gd name="connsiteX37" fmla="*/ 191226 w 294478"/>
                  <a:gd name="connsiteY37" fmla="*/ 242783 h 261502"/>
                  <a:gd name="connsiteX38" fmla="*/ 212323 w 294478"/>
                  <a:gd name="connsiteY38" fmla="*/ 261697 h 261502"/>
                  <a:gd name="connsiteX39" fmla="*/ 231236 w 294478"/>
                  <a:gd name="connsiteY39" fmla="*/ 240600 h 261502"/>
                  <a:gd name="connsiteX40" fmla="*/ 213144 w 294478"/>
                  <a:gd name="connsiteY40" fmla="*/ 221748 h 261502"/>
                  <a:gd name="connsiteX41" fmla="*/ 184754 w 294478"/>
                  <a:gd name="connsiteY41" fmla="*/ 171589 h 261502"/>
                  <a:gd name="connsiteX42" fmla="*/ 201523 w 294478"/>
                  <a:gd name="connsiteY42" fmla="*/ 142493 h 261502"/>
                  <a:gd name="connsiteX43" fmla="*/ 259626 w 294478"/>
                  <a:gd name="connsiteY43" fmla="*/ 143229 h 261502"/>
                  <a:gd name="connsiteX44" fmla="*/ 287924 w 294478"/>
                  <a:gd name="connsiteY44" fmla="*/ 144627 h 261502"/>
                  <a:gd name="connsiteX45" fmla="*/ 287942 w 294478"/>
                  <a:gd name="connsiteY45" fmla="*/ 144611 h 261502"/>
                  <a:gd name="connsiteX46" fmla="*/ 294562 w 294478"/>
                  <a:gd name="connsiteY46" fmla="*/ 128725 h 261502"/>
                  <a:gd name="connsiteX47" fmla="*/ 272599 w 294478"/>
                  <a:gd name="connsiteY47" fmla="*/ 109838 h 261502"/>
                  <a:gd name="connsiteX48" fmla="*/ 112118 w 294478"/>
                  <a:gd name="connsiteY48" fmla="*/ 130726 h 261502"/>
                  <a:gd name="connsiteX49" fmla="*/ 146950 w 294478"/>
                  <a:gd name="connsiteY49" fmla="*/ 95864 h 261502"/>
                  <a:gd name="connsiteX50" fmla="*/ 181812 w 294478"/>
                  <a:gd name="connsiteY50" fmla="*/ 130726 h 261502"/>
                  <a:gd name="connsiteX51" fmla="*/ 146950 w 294478"/>
                  <a:gd name="connsiteY51" fmla="*/ 165587 h 261502"/>
                  <a:gd name="connsiteX52" fmla="*/ 112089 w 294478"/>
                  <a:gd name="connsiteY52" fmla="*/ 130726 h 26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94478" h="261502">
                    <a:moveTo>
                      <a:pt x="272599" y="109838"/>
                    </a:moveTo>
                    <a:cubicBezTo>
                      <a:pt x="265334" y="110432"/>
                      <a:pt x="258939" y="114864"/>
                      <a:pt x="255830" y="121459"/>
                    </a:cubicBezTo>
                    <a:lnTo>
                      <a:pt x="201258" y="120723"/>
                    </a:lnTo>
                    <a:cubicBezTo>
                      <a:pt x="199051" y="109379"/>
                      <a:pt x="193461" y="98969"/>
                      <a:pt x="185225" y="90862"/>
                    </a:cubicBezTo>
                    <a:lnTo>
                      <a:pt x="215085" y="40703"/>
                    </a:lnTo>
                    <a:cubicBezTo>
                      <a:pt x="225917" y="39903"/>
                      <a:pt x="234067" y="30503"/>
                      <a:pt x="233325" y="19668"/>
                    </a:cubicBezTo>
                    <a:lnTo>
                      <a:pt x="233325" y="19521"/>
                    </a:lnTo>
                    <a:cubicBezTo>
                      <a:pt x="232716" y="8513"/>
                      <a:pt x="223298" y="84"/>
                      <a:pt x="212291" y="693"/>
                    </a:cubicBezTo>
                    <a:cubicBezTo>
                      <a:pt x="201283" y="1302"/>
                      <a:pt x="192853" y="10720"/>
                      <a:pt x="193462" y="21728"/>
                    </a:cubicBezTo>
                    <a:cubicBezTo>
                      <a:pt x="193449" y="24528"/>
                      <a:pt x="194213" y="27278"/>
                      <a:pt x="195669" y="29671"/>
                    </a:cubicBezTo>
                    <a:lnTo>
                      <a:pt x="166544" y="79095"/>
                    </a:lnTo>
                    <a:cubicBezTo>
                      <a:pt x="160527" y="76790"/>
                      <a:pt x="154157" y="75546"/>
                      <a:pt x="147715" y="75417"/>
                    </a:cubicBezTo>
                    <a:cubicBezTo>
                      <a:pt x="142295" y="75415"/>
                      <a:pt x="136900" y="76157"/>
                      <a:pt x="131682" y="77624"/>
                    </a:cubicBezTo>
                    <a:lnTo>
                      <a:pt x="103293" y="28347"/>
                    </a:lnTo>
                    <a:cubicBezTo>
                      <a:pt x="104746" y="25422"/>
                      <a:pt x="105501" y="22199"/>
                      <a:pt x="105499" y="18933"/>
                    </a:cubicBezTo>
                    <a:cubicBezTo>
                      <a:pt x="104890" y="7884"/>
                      <a:pt x="95439" y="-578"/>
                      <a:pt x="84390" y="31"/>
                    </a:cubicBezTo>
                    <a:cubicBezTo>
                      <a:pt x="73342" y="640"/>
                      <a:pt x="64879" y="10091"/>
                      <a:pt x="65489" y="21139"/>
                    </a:cubicBezTo>
                    <a:cubicBezTo>
                      <a:pt x="66166" y="31244"/>
                      <a:pt x="74212" y="39290"/>
                      <a:pt x="84317" y="39967"/>
                    </a:cubicBezTo>
                    <a:lnTo>
                      <a:pt x="111971" y="88656"/>
                    </a:lnTo>
                    <a:cubicBezTo>
                      <a:pt x="102509" y="96514"/>
                      <a:pt x="95893" y="107265"/>
                      <a:pt x="93143" y="119252"/>
                    </a:cubicBezTo>
                    <a:lnTo>
                      <a:pt x="36364" y="118517"/>
                    </a:lnTo>
                    <a:cubicBezTo>
                      <a:pt x="32696" y="112485"/>
                      <a:pt x="25881" y="109106"/>
                      <a:pt x="18859" y="109838"/>
                    </a:cubicBezTo>
                    <a:cubicBezTo>
                      <a:pt x="7851" y="110447"/>
                      <a:pt x="-578" y="119865"/>
                      <a:pt x="31" y="130873"/>
                    </a:cubicBezTo>
                    <a:cubicBezTo>
                      <a:pt x="640" y="141881"/>
                      <a:pt x="10058" y="150310"/>
                      <a:pt x="21066" y="149701"/>
                    </a:cubicBezTo>
                    <a:cubicBezTo>
                      <a:pt x="27679" y="149547"/>
                      <a:pt x="33743" y="145987"/>
                      <a:pt x="37099" y="140287"/>
                    </a:cubicBezTo>
                    <a:lnTo>
                      <a:pt x="92996" y="141022"/>
                    </a:lnTo>
                    <a:cubicBezTo>
                      <a:pt x="95216" y="153240"/>
                      <a:pt x="101674" y="164283"/>
                      <a:pt x="111235" y="172207"/>
                    </a:cubicBezTo>
                    <a:lnTo>
                      <a:pt x="81375" y="221631"/>
                    </a:lnTo>
                    <a:cubicBezTo>
                      <a:pt x="70595" y="222477"/>
                      <a:pt x="62510" y="231849"/>
                      <a:pt x="63253" y="242636"/>
                    </a:cubicBezTo>
                    <a:lnTo>
                      <a:pt x="63253" y="242783"/>
                    </a:lnTo>
                    <a:cubicBezTo>
                      <a:pt x="63862" y="253791"/>
                      <a:pt x="73280" y="262221"/>
                      <a:pt x="84288" y="261610"/>
                    </a:cubicBezTo>
                    <a:cubicBezTo>
                      <a:pt x="95296" y="261002"/>
                      <a:pt x="103725" y="251584"/>
                      <a:pt x="103116" y="240577"/>
                    </a:cubicBezTo>
                    <a:cubicBezTo>
                      <a:pt x="103129" y="237776"/>
                      <a:pt x="102365" y="235026"/>
                      <a:pt x="100909" y="232634"/>
                    </a:cubicBezTo>
                    <a:lnTo>
                      <a:pt x="130035" y="183209"/>
                    </a:lnTo>
                    <a:cubicBezTo>
                      <a:pt x="135702" y="185009"/>
                      <a:pt x="141595" y="186000"/>
                      <a:pt x="147539" y="186151"/>
                    </a:cubicBezTo>
                    <a:cubicBezTo>
                      <a:pt x="153722" y="185976"/>
                      <a:pt x="159854" y="184987"/>
                      <a:pt x="165779" y="183209"/>
                    </a:cubicBezTo>
                    <a:lnTo>
                      <a:pt x="193433" y="232634"/>
                    </a:lnTo>
                    <a:cubicBezTo>
                      <a:pt x="191621" y="235690"/>
                      <a:pt x="190847" y="239250"/>
                      <a:pt x="191226" y="242783"/>
                    </a:cubicBezTo>
                    <a:cubicBezTo>
                      <a:pt x="191829" y="253831"/>
                      <a:pt x="201274" y="262298"/>
                      <a:pt x="212323" y="261697"/>
                    </a:cubicBezTo>
                    <a:cubicBezTo>
                      <a:pt x="223371" y="261094"/>
                      <a:pt x="231839" y="251648"/>
                      <a:pt x="231236" y="240600"/>
                    </a:cubicBezTo>
                    <a:cubicBezTo>
                      <a:pt x="230696" y="230707"/>
                      <a:pt x="223006" y="222694"/>
                      <a:pt x="213144" y="221748"/>
                    </a:cubicBezTo>
                    <a:lnTo>
                      <a:pt x="184754" y="171589"/>
                    </a:lnTo>
                    <a:cubicBezTo>
                      <a:pt x="193565" y="164141"/>
                      <a:pt x="199496" y="153850"/>
                      <a:pt x="201523" y="142493"/>
                    </a:cubicBezTo>
                    <a:lnTo>
                      <a:pt x="259626" y="143229"/>
                    </a:lnTo>
                    <a:cubicBezTo>
                      <a:pt x="267055" y="151429"/>
                      <a:pt x="279723" y="152056"/>
                      <a:pt x="287924" y="144627"/>
                    </a:cubicBezTo>
                    <a:cubicBezTo>
                      <a:pt x="287932" y="144622"/>
                      <a:pt x="287937" y="144617"/>
                      <a:pt x="287942" y="144611"/>
                    </a:cubicBezTo>
                    <a:cubicBezTo>
                      <a:pt x="292387" y="140554"/>
                      <a:pt x="294810" y="134738"/>
                      <a:pt x="294562" y="128725"/>
                    </a:cubicBezTo>
                    <a:cubicBezTo>
                      <a:pt x="293087" y="117773"/>
                      <a:pt x="283650" y="109657"/>
                      <a:pt x="272599" y="109838"/>
                    </a:cubicBezTo>
                    <a:close/>
                    <a:moveTo>
                      <a:pt x="112118" y="130726"/>
                    </a:moveTo>
                    <a:cubicBezTo>
                      <a:pt x="112110" y="111480"/>
                      <a:pt x="127705" y="95872"/>
                      <a:pt x="146950" y="95864"/>
                    </a:cubicBezTo>
                    <a:cubicBezTo>
                      <a:pt x="166204" y="95864"/>
                      <a:pt x="181812" y="111472"/>
                      <a:pt x="181812" y="130726"/>
                    </a:cubicBezTo>
                    <a:cubicBezTo>
                      <a:pt x="181812" y="149979"/>
                      <a:pt x="166204" y="165587"/>
                      <a:pt x="146950" y="165587"/>
                    </a:cubicBezTo>
                    <a:cubicBezTo>
                      <a:pt x="127697" y="165587"/>
                      <a:pt x="112089" y="149979"/>
                      <a:pt x="112089" y="13072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48" cap="flat">
                <a:noFill/>
                <a:prstDash val="solid"/>
                <a:miter/>
              </a:ln>
            </p:spPr>
            <p:txBody>
              <a:bodyPr lIns="111453" tIns="55726" rIns="111453" bIns="55726" rtlCol="0" anchor="ctr"/>
              <a:lstStyle/>
              <a:p>
                <a:pPr algn="ctr"/>
                <a:endParaRPr lang="zh-CN" altLang="en-US" sz="2195"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2938236" y="4278317"/>
              <a:ext cx="1390124" cy="369332"/>
            </a:xfrm>
            <a:prstGeom prst="rect">
              <a:avLst/>
            </a:prstGeom>
          </p:spPr>
          <p:txBody>
            <a:bodyPr wrap="none" lIns="111453" tIns="55726" rIns="111453" bIns="55726">
              <a:spAutoFit/>
            </a:bodyPr>
            <a:lstStyle/>
            <a:p>
              <a:pPr algn="ctr"/>
              <a:r>
                <a:rPr lang="zh-CN" altLang="en-US" sz="2195" b="1" spc="8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无脊椎动物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679776" y="3040381"/>
            <a:ext cx="3232817" cy="2207770"/>
            <a:chOff x="6579589" y="3152810"/>
            <a:chExt cx="2652322" cy="1811336"/>
          </a:xfrm>
        </p:grpSpPr>
        <p:sp>
          <p:nvSpPr>
            <p:cNvPr id="25" name="矩形: 圆角 24"/>
            <p:cNvSpPr/>
            <p:nvPr/>
          </p:nvSpPr>
          <p:spPr>
            <a:xfrm>
              <a:off x="6579589" y="3445226"/>
              <a:ext cx="2652322" cy="1518920"/>
            </a:xfrm>
            <a:prstGeom prst="roundRect">
              <a:avLst>
                <a:gd name="adj" fmla="val 8412"/>
              </a:avLst>
            </a:prstGeom>
            <a:solidFill>
              <a:schemeClr val="bg1"/>
            </a:solidFill>
            <a:ln w="19350">
              <a:solidFill>
                <a:schemeClr val="accent1"/>
              </a:solidFill>
            </a:ln>
            <a:effectLst>
              <a:outerShdw blurRad="292100" dist="406400" dir="5400000" sx="79000" sy="79000" algn="t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453" tIns="55726" rIns="111453" bIns="55726" rtlCol="0" anchor="ctr"/>
            <a:lstStyle/>
            <a:p>
              <a:pPr algn="ctr"/>
              <a:endParaRPr lang="zh-CN" altLang="en-US" sz="2195"/>
            </a:p>
          </p:txBody>
        </p:sp>
        <p:sp>
          <p:nvSpPr>
            <p:cNvPr id="26" name="矩形 25"/>
            <p:cNvSpPr/>
            <p:nvPr/>
          </p:nvSpPr>
          <p:spPr>
            <a:xfrm>
              <a:off x="6740459" y="3857208"/>
              <a:ext cx="2330584" cy="369332"/>
            </a:xfrm>
            <a:prstGeom prst="rect">
              <a:avLst/>
            </a:prstGeom>
          </p:spPr>
          <p:txBody>
            <a:bodyPr wrap="square" lIns="111453" tIns="55726" rIns="111453" bIns="55726">
              <a:spAutoFit/>
            </a:bodyPr>
            <a:lstStyle/>
            <a:p>
              <a:pPr algn="ctr"/>
              <a:r>
                <a:rPr lang="zh-CN" altLang="en-US" sz="2195" b="1" spc="8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陆生的脊椎动物</a:t>
              </a:r>
              <a:endParaRPr lang="en-US" altLang="zh-CN" sz="2195" b="1" spc="8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697168" y="4238178"/>
              <a:ext cx="2417166" cy="307753"/>
            </a:xfrm>
            <a:prstGeom prst="rect">
              <a:avLst/>
            </a:prstGeom>
          </p:spPr>
          <p:txBody>
            <a:bodyPr wrap="none" lIns="111453" tIns="55726" rIns="111453" bIns="55726">
              <a:spAutoFit/>
            </a:bodyPr>
            <a:lstStyle/>
            <a:p>
              <a:pPr algn="ctr"/>
              <a:r>
                <a:rPr lang="zh-CN" altLang="en-US" sz="1705"/>
                <a:t>哺乳类</a:t>
              </a:r>
              <a:r>
                <a:rPr lang="zh-CN" altLang="en-US" sz="1705" spc="-800"/>
                <a:t>、</a:t>
              </a:r>
              <a:r>
                <a:rPr lang="zh-CN" altLang="en-US" sz="1705"/>
                <a:t>鸟类</a:t>
              </a:r>
              <a:r>
                <a:rPr lang="zh-CN" altLang="en-US" sz="1705" spc="-800"/>
                <a:t>、</a:t>
              </a:r>
              <a:r>
                <a:rPr lang="zh-CN" altLang="en-US" sz="1705"/>
                <a:t>爬行类</a:t>
              </a:r>
              <a:r>
                <a:rPr lang="zh-CN" altLang="en-US" sz="1705" spc="-800"/>
                <a:t>、</a:t>
              </a:r>
              <a:r>
                <a:rPr lang="zh-CN" altLang="en-US" sz="1705"/>
                <a:t>两栖类</a:t>
              </a: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6929793" y="3152810"/>
              <a:ext cx="1951915" cy="496514"/>
              <a:chOff x="6929793" y="3152810"/>
              <a:chExt cx="1951915" cy="496514"/>
            </a:xfrm>
          </p:grpSpPr>
          <p:sp>
            <p:nvSpPr>
              <p:cNvPr id="29" name="矩形: 圆角 28"/>
              <p:cNvSpPr/>
              <p:nvPr/>
            </p:nvSpPr>
            <p:spPr>
              <a:xfrm>
                <a:off x="6929793" y="3152810"/>
                <a:ext cx="1951915" cy="496514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1453" tIns="55726" rIns="111453" bIns="55726" rtlCol="0" anchor="ctr"/>
              <a:lstStyle/>
              <a:p>
                <a:pPr algn="ctr"/>
                <a:endParaRPr lang="zh-CN" altLang="en-US" sz="2195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7477201" y="3201012"/>
                <a:ext cx="1242582" cy="400110"/>
              </a:xfrm>
              <a:prstGeom prst="rect">
                <a:avLst/>
              </a:prstGeom>
            </p:spPr>
            <p:txBody>
              <a:bodyPr wrap="square" lIns="111453" tIns="55726" rIns="111453" bIns="55726">
                <a:spAutoFit/>
              </a:bodyPr>
              <a:lstStyle/>
              <a:p>
                <a:r>
                  <a:rPr lang="zh-CN" altLang="en-US" sz="2435" b="1" spc="8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狭义概念</a:t>
                </a: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6961232" y="3181993"/>
                <a:ext cx="438148" cy="438148"/>
                <a:chOff x="6961232" y="3181993"/>
                <a:chExt cx="438148" cy="438148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6961232" y="3181993"/>
                  <a:ext cx="438148" cy="4381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11453" tIns="55726" rIns="111453" bIns="55726" rtlCol="0" anchor="ctr"/>
                <a:lstStyle/>
                <a:p>
                  <a:pPr algn="ctr"/>
                  <a:endParaRPr lang="zh-CN" altLang="en-US" sz="2195"/>
                </a:p>
              </p:txBody>
            </p:sp>
            <p:sp>
              <p:nvSpPr>
                <p:cNvPr id="36" name="图形 34"/>
                <p:cNvSpPr/>
                <p:nvPr/>
              </p:nvSpPr>
              <p:spPr>
                <a:xfrm>
                  <a:off x="7066050" y="3286812"/>
                  <a:ext cx="228514" cy="228512"/>
                </a:xfrm>
                <a:custGeom>
                  <a:avLst/>
                  <a:gdLst>
                    <a:gd name="connsiteX0" fmla="*/ 97192 w 252910"/>
                    <a:gd name="connsiteY0" fmla="*/ 81557 h 252910"/>
                    <a:gd name="connsiteX1" fmla="*/ 96922 w 252910"/>
                    <a:gd name="connsiteY1" fmla="*/ 11852 h 252910"/>
                    <a:gd name="connsiteX2" fmla="*/ 86978 w 252910"/>
                    <a:gd name="connsiteY2" fmla="*/ 3136 h 252910"/>
                    <a:gd name="connsiteX3" fmla="*/ 79750 w 252910"/>
                    <a:gd name="connsiteY3" fmla="*/ 3136 h 252910"/>
                    <a:gd name="connsiteX4" fmla="*/ 70232 w 252910"/>
                    <a:gd name="connsiteY4" fmla="*/ 13059 h 252910"/>
                    <a:gd name="connsiteX5" fmla="*/ 70534 w 252910"/>
                    <a:gd name="connsiteY5" fmla="*/ 50967 h 252910"/>
                    <a:gd name="connsiteX6" fmla="*/ 22707 w 252910"/>
                    <a:gd name="connsiteY6" fmla="*/ 3907 h 252910"/>
                    <a:gd name="connsiteX7" fmla="*/ 3896 w 252910"/>
                    <a:gd name="connsiteY7" fmla="*/ 3907 h 252910"/>
                    <a:gd name="connsiteX8" fmla="*/ 3896 w 252910"/>
                    <a:gd name="connsiteY8" fmla="*/ 22750 h 252910"/>
                    <a:gd name="connsiteX9" fmla="*/ 51285 w 252910"/>
                    <a:gd name="connsiteY9" fmla="*/ 69658 h 252910"/>
                    <a:gd name="connsiteX10" fmla="*/ 14957 w 252910"/>
                    <a:gd name="connsiteY10" fmla="*/ 69804 h 252910"/>
                    <a:gd name="connsiteX11" fmla="*/ 3788 w 252910"/>
                    <a:gd name="connsiteY11" fmla="*/ 79732 h 252910"/>
                    <a:gd name="connsiteX12" fmla="*/ 3788 w 252910"/>
                    <a:gd name="connsiteY12" fmla="*/ 86583 h 252910"/>
                    <a:gd name="connsiteX13" fmla="*/ 13733 w 252910"/>
                    <a:gd name="connsiteY13" fmla="*/ 96532 h 252910"/>
                    <a:gd name="connsiteX14" fmla="*/ 83098 w 252910"/>
                    <a:gd name="connsiteY14" fmla="*/ 96123 h 252910"/>
                    <a:gd name="connsiteX15" fmla="*/ 83362 w 252910"/>
                    <a:gd name="connsiteY15" fmla="*/ 96171 h 252910"/>
                    <a:gd name="connsiteX16" fmla="*/ 88227 w 252910"/>
                    <a:gd name="connsiteY16" fmla="*/ 96279 h 252910"/>
                    <a:gd name="connsiteX17" fmla="*/ 95033 w 252910"/>
                    <a:gd name="connsiteY17" fmla="*/ 93550 h 252910"/>
                    <a:gd name="connsiteX18" fmla="*/ 97346 w 252910"/>
                    <a:gd name="connsiteY18" fmla="*/ 86700 h 252910"/>
                    <a:gd name="connsiteX19" fmla="*/ 96828 w 252910"/>
                    <a:gd name="connsiteY19" fmla="*/ 81824 h 252910"/>
                    <a:gd name="connsiteX20" fmla="*/ 97189 w 252910"/>
                    <a:gd name="connsiteY20" fmla="*/ 81555 h 252910"/>
                    <a:gd name="connsiteX21" fmla="*/ 201206 w 252910"/>
                    <a:gd name="connsiteY21" fmla="*/ 182860 h 252910"/>
                    <a:gd name="connsiteX22" fmla="*/ 237485 w 252910"/>
                    <a:gd name="connsiteY22" fmla="*/ 182714 h 252910"/>
                    <a:gd name="connsiteX23" fmla="*/ 248654 w 252910"/>
                    <a:gd name="connsiteY23" fmla="*/ 173191 h 252910"/>
                    <a:gd name="connsiteX24" fmla="*/ 248654 w 252910"/>
                    <a:gd name="connsiteY24" fmla="*/ 166342 h 252910"/>
                    <a:gd name="connsiteX25" fmla="*/ 238709 w 252910"/>
                    <a:gd name="connsiteY25" fmla="*/ 156374 h 252910"/>
                    <a:gd name="connsiteX26" fmla="*/ 170232 w 252910"/>
                    <a:gd name="connsiteY26" fmla="*/ 156789 h 252910"/>
                    <a:gd name="connsiteX27" fmla="*/ 169957 w 252910"/>
                    <a:gd name="connsiteY27" fmla="*/ 156746 h 252910"/>
                    <a:gd name="connsiteX28" fmla="*/ 165103 w 252910"/>
                    <a:gd name="connsiteY28" fmla="*/ 156626 h 252910"/>
                    <a:gd name="connsiteX29" fmla="*/ 158281 w 252910"/>
                    <a:gd name="connsiteY29" fmla="*/ 159360 h 252910"/>
                    <a:gd name="connsiteX30" fmla="*/ 155956 w 252910"/>
                    <a:gd name="connsiteY30" fmla="*/ 166204 h 252910"/>
                    <a:gd name="connsiteX31" fmla="*/ 156491 w 252910"/>
                    <a:gd name="connsiteY31" fmla="*/ 171069 h 252910"/>
                    <a:gd name="connsiteX32" fmla="*/ 156140 w 252910"/>
                    <a:gd name="connsiteY32" fmla="*/ 171350 h 252910"/>
                    <a:gd name="connsiteX33" fmla="*/ 156420 w 252910"/>
                    <a:gd name="connsiteY33" fmla="*/ 239982 h 252910"/>
                    <a:gd name="connsiteX34" fmla="*/ 166365 w 252910"/>
                    <a:gd name="connsiteY34" fmla="*/ 248680 h 252910"/>
                    <a:gd name="connsiteX35" fmla="*/ 173198 w 252910"/>
                    <a:gd name="connsiteY35" fmla="*/ 248691 h 252910"/>
                    <a:gd name="connsiteX36" fmla="*/ 182701 w 252910"/>
                    <a:gd name="connsiteY36" fmla="*/ 238751 h 252910"/>
                    <a:gd name="connsiteX37" fmla="*/ 182398 w 252910"/>
                    <a:gd name="connsiteY37" fmla="*/ 201657 h 252910"/>
                    <a:gd name="connsiteX38" fmla="*/ 230226 w 252910"/>
                    <a:gd name="connsiteY38" fmla="*/ 249025 h 252910"/>
                    <a:gd name="connsiteX39" fmla="*/ 249026 w 252910"/>
                    <a:gd name="connsiteY39" fmla="*/ 249025 h 252910"/>
                    <a:gd name="connsiteX40" fmla="*/ 249026 w 252910"/>
                    <a:gd name="connsiteY40" fmla="*/ 230186 h 252910"/>
                    <a:gd name="connsiteX41" fmla="*/ 201205 w 252910"/>
                    <a:gd name="connsiteY41" fmla="*/ 182857 h 252910"/>
                    <a:gd name="connsiteX42" fmla="*/ 95029 w 252910"/>
                    <a:gd name="connsiteY42" fmla="*/ 159362 h 252910"/>
                    <a:gd name="connsiteX43" fmla="*/ 88223 w 252910"/>
                    <a:gd name="connsiteY43" fmla="*/ 156628 h 252910"/>
                    <a:gd name="connsiteX44" fmla="*/ 83357 w 252910"/>
                    <a:gd name="connsiteY44" fmla="*/ 156748 h 252910"/>
                    <a:gd name="connsiteX45" fmla="*/ 83088 w 252910"/>
                    <a:gd name="connsiteY45" fmla="*/ 156791 h 252910"/>
                    <a:gd name="connsiteX46" fmla="*/ 13727 w 252910"/>
                    <a:gd name="connsiteY46" fmla="*/ 156376 h 252910"/>
                    <a:gd name="connsiteX47" fmla="*/ 3782 w 252910"/>
                    <a:gd name="connsiteY47" fmla="*/ 166343 h 252910"/>
                    <a:gd name="connsiteX48" fmla="*/ 3782 w 252910"/>
                    <a:gd name="connsiteY48" fmla="*/ 173193 h 252910"/>
                    <a:gd name="connsiteX49" fmla="*/ 14936 w 252910"/>
                    <a:gd name="connsiteY49" fmla="*/ 182716 h 252910"/>
                    <a:gd name="connsiteX50" fmla="*/ 51680 w 252910"/>
                    <a:gd name="connsiteY50" fmla="*/ 182835 h 252910"/>
                    <a:gd name="connsiteX51" fmla="*/ 3891 w 252910"/>
                    <a:gd name="connsiteY51" fmla="*/ 230165 h 252910"/>
                    <a:gd name="connsiteX52" fmla="*/ 3891 w 252910"/>
                    <a:gd name="connsiteY52" fmla="*/ 249004 h 252910"/>
                    <a:gd name="connsiteX53" fmla="*/ 22696 w 252910"/>
                    <a:gd name="connsiteY53" fmla="*/ 249004 h 252910"/>
                    <a:gd name="connsiteX54" fmla="*/ 70529 w 252910"/>
                    <a:gd name="connsiteY54" fmla="*/ 201944 h 252910"/>
                    <a:gd name="connsiteX55" fmla="*/ 70222 w 252910"/>
                    <a:gd name="connsiteY55" fmla="*/ 239265 h 252910"/>
                    <a:gd name="connsiteX56" fmla="*/ 79731 w 252910"/>
                    <a:gd name="connsiteY56" fmla="*/ 249204 h 252910"/>
                    <a:gd name="connsiteX57" fmla="*/ 86958 w 252910"/>
                    <a:gd name="connsiteY57" fmla="*/ 249204 h 252910"/>
                    <a:gd name="connsiteX58" fmla="*/ 96903 w 252910"/>
                    <a:gd name="connsiteY58" fmla="*/ 240488 h 252910"/>
                    <a:gd name="connsiteX59" fmla="*/ 97184 w 252910"/>
                    <a:gd name="connsiteY59" fmla="*/ 171343 h 252910"/>
                    <a:gd name="connsiteX60" fmla="*/ 96823 w 252910"/>
                    <a:gd name="connsiteY60" fmla="*/ 171073 h 252910"/>
                    <a:gd name="connsiteX61" fmla="*/ 97341 w 252910"/>
                    <a:gd name="connsiteY61" fmla="*/ 166208 h 252910"/>
                    <a:gd name="connsiteX62" fmla="*/ 95032 w 252910"/>
                    <a:gd name="connsiteY62" fmla="*/ 159365 h 252910"/>
                    <a:gd name="connsiteX63" fmla="*/ 158311 w 252910"/>
                    <a:gd name="connsiteY63" fmla="*/ 93561 h 252910"/>
                    <a:gd name="connsiteX64" fmla="*/ 165129 w 252910"/>
                    <a:gd name="connsiteY64" fmla="*/ 96279 h 252910"/>
                    <a:gd name="connsiteX65" fmla="*/ 169982 w 252910"/>
                    <a:gd name="connsiteY65" fmla="*/ 96171 h 252910"/>
                    <a:gd name="connsiteX66" fmla="*/ 170263 w 252910"/>
                    <a:gd name="connsiteY66" fmla="*/ 96117 h 252910"/>
                    <a:gd name="connsiteX67" fmla="*/ 239732 w 252910"/>
                    <a:gd name="connsiteY67" fmla="*/ 96532 h 252910"/>
                    <a:gd name="connsiteX68" fmla="*/ 249677 w 252910"/>
                    <a:gd name="connsiteY68" fmla="*/ 86576 h 252910"/>
                    <a:gd name="connsiteX69" fmla="*/ 249693 w 252910"/>
                    <a:gd name="connsiteY69" fmla="*/ 79726 h 252910"/>
                    <a:gd name="connsiteX70" fmla="*/ 238524 w 252910"/>
                    <a:gd name="connsiteY70" fmla="*/ 69787 h 252910"/>
                    <a:gd name="connsiteX71" fmla="*/ 201662 w 252910"/>
                    <a:gd name="connsiteY71" fmla="*/ 69641 h 252910"/>
                    <a:gd name="connsiteX72" fmla="*/ 249025 w 252910"/>
                    <a:gd name="connsiteY72" fmla="*/ 22731 h 252910"/>
                    <a:gd name="connsiteX73" fmla="*/ 249040 w 252910"/>
                    <a:gd name="connsiteY73" fmla="*/ 3914 h 252910"/>
                    <a:gd name="connsiteX74" fmla="*/ 230240 w 252910"/>
                    <a:gd name="connsiteY74" fmla="*/ 3914 h 252910"/>
                    <a:gd name="connsiteX75" fmla="*/ 182413 w 252910"/>
                    <a:gd name="connsiteY75" fmla="*/ 51267 h 252910"/>
                    <a:gd name="connsiteX76" fmla="*/ 182720 w 252910"/>
                    <a:gd name="connsiteY76" fmla="*/ 13067 h 252910"/>
                    <a:gd name="connsiteX77" fmla="*/ 173211 w 252910"/>
                    <a:gd name="connsiteY77" fmla="*/ 3127 h 252910"/>
                    <a:gd name="connsiteX78" fmla="*/ 166378 w 252910"/>
                    <a:gd name="connsiteY78" fmla="*/ 3127 h 252910"/>
                    <a:gd name="connsiteX79" fmla="*/ 156433 w 252910"/>
                    <a:gd name="connsiteY79" fmla="*/ 11843 h 252910"/>
                    <a:gd name="connsiteX80" fmla="*/ 156158 w 252910"/>
                    <a:gd name="connsiteY80" fmla="*/ 81564 h 252910"/>
                    <a:gd name="connsiteX81" fmla="*/ 156514 w 252910"/>
                    <a:gd name="connsiteY81" fmla="*/ 81833 h 252910"/>
                    <a:gd name="connsiteX82" fmla="*/ 155985 w 252910"/>
                    <a:gd name="connsiteY82" fmla="*/ 86709 h 252910"/>
                    <a:gd name="connsiteX83" fmla="*/ 158310 w 252910"/>
                    <a:gd name="connsiteY83" fmla="*/ 93559 h 252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52910" h="252910">
                      <a:moveTo>
                        <a:pt x="97192" y="81557"/>
                      </a:moveTo>
                      <a:lnTo>
                        <a:pt x="96922" y="11852"/>
                      </a:lnTo>
                      <a:cubicBezTo>
                        <a:pt x="96803" y="6480"/>
                        <a:pt x="92366" y="3256"/>
                        <a:pt x="86978" y="3136"/>
                      </a:cubicBezTo>
                      <a:lnTo>
                        <a:pt x="79750" y="3136"/>
                      </a:lnTo>
                      <a:cubicBezTo>
                        <a:pt x="74379" y="3016"/>
                        <a:pt x="70113" y="7693"/>
                        <a:pt x="70232" y="13059"/>
                      </a:cubicBezTo>
                      <a:lnTo>
                        <a:pt x="70534" y="50967"/>
                      </a:lnTo>
                      <a:lnTo>
                        <a:pt x="22707" y="3907"/>
                      </a:lnTo>
                      <a:cubicBezTo>
                        <a:pt x="17508" y="-1302"/>
                        <a:pt x="9096" y="-1302"/>
                        <a:pt x="3896" y="3907"/>
                      </a:cubicBezTo>
                      <a:cubicBezTo>
                        <a:pt x="-1286" y="9117"/>
                        <a:pt x="-1286" y="17536"/>
                        <a:pt x="3896" y="22750"/>
                      </a:cubicBezTo>
                      <a:lnTo>
                        <a:pt x="51285" y="69658"/>
                      </a:lnTo>
                      <a:lnTo>
                        <a:pt x="14957" y="69804"/>
                      </a:lnTo>
                      <a:cubicBezTo>
                        <a:pt x="9586" y="69668"/>
                        <a:pt x="4603" y="73390"/>
                        <a:pt x="3788" y="79732"/>
                      </a:cubicBezTo>
                      <a:lnTo>
                        <a:pt x="3788" y="86583"/>
                      </a:lnTo>
                      <a:cubicBezTo>
                        <a:pt x="3924" y="91964"/>
                        <a:pt x="8362" y="96414"/>
                        <a:pt x="13733" y="96532"/>
                      </a:cubicBezTo>
                      <a:lnTo>
                        <a:pt x="83098" y="96123"/>
                      </a:lnTo>
                      <a:cubicBezTo>
                        <a:pt x="83201" y="96133"/>
                        <a:pt x="83271" y="96171"/>
                        <a:pt x="83362" y="96171"/>
                      </a:cubicBezTo>
                      <a:lnTo>
                        <a:pt x="88227" y="96279"/>
                      </a:lnTo>
                      <a:cubicBezTo>
                        <a:pt x="90913" y="96343"/>
                        <a:pt x="93319" y="95293"/>
                        <a:pt x="95033" y="93550"/>
                      </a:cubicBezTo>
                      <a:cubicBezTo>
                        <a:pt x="96775" y="91819"/>
                        <a:pt x="97417" y="89402"/>
                        <a:pt x="97346" y="86700"/>
                      </a:cubicBezTo>
                      <a:lnTo>
                        <a:pt x="96828" y="81824"/>
                      </a:lnTo>
                      <a:cubicBezTo>
                        <a:pt x="96828" y="81729"/>
                        <a:pt x="97189" y="81664"/>
                        <a:pt x="97189" y="81555"/>
                      </a:cubicBezTo>
                      <a:close/>
                      <a:moveTo>
                        <a:pt x="201206" y="182860"/>
                      </a:moveTo>
                      <a:lnTo>
                        <a:pt x="237485" y="182714"/>
                      </a:lnTo>
                      <a:cubicBezTo>
                        <a:pt x="242856" y="182834"/>
                        <a:pt x="247828" y="179533"/>
                        <a:pt x="248654" y="173191"/>
                      </a:cubicBezTo>
                      <a:lnTo>
                        <a:pt x="248654" y="166342"/>
                      </a:lnTo>
                      <a:cubicBezTo>
                        <a:pt x="248518" y="160958"/>
                        <a:pt x="244064" y="156510"/>
                        <a:pt x="238709" y="156374"/>
                      </a:cubicBezTo>
                      <a:lnTo>
                        <a:pt x="170232" y="156789"/>
                      </a:lnTo>
                      <a:cubicBezTo>
                        <a:pt x="170124" y="156789"/>
                        <a:pt x="170060" y="156746"/>
                        <a:pt x="169957" y="156746"/>
                      </a:cubicBezTo>
                      <a:lnTo>
                        <a:pt x="165103" y="156626"/>
                      </a:lnTo>
                      <a:cubicBezTo>
                        <a:pt x="162417" y="156562"/>
                        <a:pt x="159996" y="157613"/>
                        <a:pt x="158281" y="159360"/>
                      </a:cubicBezTo>
                      <a:cubicBezTo>
                        <a:pt x="156529" y="161076"/>
                        <a:pt x="155902" y="163502"/>
                        <a:pt x="155956" y="166204"/>
                      </a:cubicBezTo>
                      <a:lnTo>
                        <a:pt x="156491" y="171069"/>
                      </a:lnTo>
                      <a:cubicBezTo>
                        <a:pt x="156500" y="171189"/>
                        <a:pt x="156140" y="171257"/>
                        <a:pt x="156140" y="171350"/>
                      </a:cubicBezTo>
                      <a:lnTo>
                        <a:pt x="156420" y="239982"/>
                      </a:lnTo>
                      <a:cubicBezTo>
                        <a:pt x="156556" y="245348"/>
                        <a:pt x="160994" y="248563"/>
                        <a:pt x="166365" y="248680"/>
                      </a:cubicBezTo>
                      <a:lnTo>
                        <a:pt x="173198" y="248691"/>
                      </a:lnTo>
                      <a:cubicBezTo>
                        <a:pt x="178554" y="248814"/>
                        <a:pt x="182835" y="244123"/>
                        <a:pt x="182701" y="238751"/>
                      </a:cubicBezTo>
                      <a:lnTo>
                        <a:pt x="182398" y="201657"/>
                      </a:lnTo>
                      <a:lnTo>
                        <a:pt x="230226" y="249025"/>
                      </a:lnTo>
                      <a:cubicBezTo>
                        <a:pt x="235425" y="254235"/>
                        <a:pt x="243827" y="254235"/>
                        <a:pt x="249026" y="249025"/>
                      </a:cubicBezTo>
                      <a:cubicBezTo>
                        <a:pt x="254219" y="243816"/>
                        <a:pt x="254219" y="235396"/>
                        <a:pt x="249026" y="230186"/>
                      </a:cubicBezTo>
                      <a:lnTo>
                        <a:pt x="201205" y="182857"/>
                      </a:lnTo>
                      <a:close/>
                      <a:moveTo>
                        <a:pt x="95029" y="159362"/>
                      </a:moveTo>
                      <a:cubicBezTo>
                        <a:pt x="93314" y="157615"/>
                        <a:pt x="90892" y="156565"/>
                        <a:pt x="88223" y="156628"/>
                      </a:cubicBezTo>
                      <a:lnTo>
                        <a:pt x="83357" y="156748"/>
                      </a:lnTo>
                      <a:cubicBezTo>
                        <a:pt x="83259" y="156748"/>
                        <a:pt x="83196" y="156791"/>
                        <a:pt x="83088" y="156791"/>
                      </a:cubicBezTo>
                      <a:lnTo>
                        <a:pt x="13727" y="156376"/>
                      </a:lnTo>
                      <a:cubicBezTo>
                        <a:pt x="8355" y="156512"/>
                        <a:pt x="3911" y="160960"/>
                        <a:pt x="3782" y="166343"/>
                      </a:cubicBezTo>
                      <a:lnTo>
                        <a:pt x="3782" y="173193"/>
                      </a:lnTo>
                      <a:cubicBezTo>
                        <a:pt x="4591" y="179534"/>
                        <a:pt x="9573" y="182834"/>
                        <a:pt x="14936" y="182716"/>
                      </a:cubicBezTo>
                      <a:lnTo>
                        <a:pt x="51680" y="182835"/>
                      </a:lnTo>
                      <a:lnTo>
                        <a:pt x="3891" y="230165"/>
                      </a:lnTo>
                      <a:cubicBezTo>
                        <a:pt x="-1297" y="235359"/>
                        <a:pt x="-1297" y="243794"/>
                        <a:pt x="3891" y="249004"/>
                      </a:cubicBezTo>
                      <a:cubicBezTo>
                        <a:pt x="9084" y="254214"/>
                        <a:pt x="17502" y="254214"/>
                        <a:pt x="22696" y="249004"/>
                      </a:cubicBezTo>
                      <a:lnTo>
                        <a:pt x="70529" y="201944"/>
                      </a:lnTo>
                      <a:lnTo>
                        <a:pt x="70222" y="239265"/>
                      </a:lnTo>
                      <a:cubicBezTo>
                        <a:pt x="70102" y="244648"/>
                        <a:pt x="74369" y="249339"/>
                        <a:pt x="79731" y="249204"/>
                      </a:cubicBezTo>
                      <a:lnTo>
                        <a:pt x="86958" y="249204"/>
                      </a:lnTo>
                      <a:cubicBezTo>
                        <a:pt x="92346" y="249068"/>
                        <a:pt x="96784" y="245872"/>
                        <a:pt x="96903" y="240488"/>
                      </a:cubicBezTo>
                      <a:lnTo>
                        <a:pt x="97184" y="171343"/>
                      </a:lnTo>
                      <a:cubicBezTo>
                        <a:pt x="97184" y="171245"/>
                        <a:pt x="96823" y="171181"/>
                        <a:pt x="96823" y="171073"/>
                      </a:cubicBezTo>
                      <a:lnTo>
                        <a:pt x="97341" y="166208"/>
                      </a:lnTo>
                      <a:cubicBezTo>
                        <a:pt x="97400" y="163506"/>
                        <a:pt x="96774" y="161080"/>
                        <a:pt x="95032" y="159365"/>
                      </a:cubicBezTo>
                      <a:close/>
                      <a:moveTo>
                        <a:pt x="158311" y="93561"/>
                      </a:moveTo>
                      <a:cubicBezTo>
                        <a:pt x="160027" y="95303"/>
                        <a:pt x="162448" y="96355"/>
                        <a:pt x="165129" y="96279"/>
                      </a:cubicBezTo>
                      <a:lnTo>
                        <a:pt x="169982" y="96171"/>
                      </a:lnTo>
                      <a:cubicBezTo>
                        <a:pt x="170090" y="96171"/>
                        <a:pt x="170155" y="96134"/>
                        <a:pt x="170263" y="96117"/>
                      </a:cubicBezTo>
                      <a:lnTo>
                        <a:pt x="239732" y="96532"/>
                      </a:lnTo>
                      <a:cubicBezTo>
                        <a:pt x="245103" y="96408"/>
                        <a:pt x="249542" y="91958"/>
                        <a:pt x="249677" y="86576"/>
                      </a:cubicBezTo>
                      <a:lnTo>
                        <a:pt x="249693" y="79726"/>
                      </a:lnTo>
                      <a:cubicBezTo>
                        <a:pt x="248869" y="73374"/>
                        <a:pt x="243879" y="69668"/>
                        <a:pt x="238524" y="69787"/>
                      </a:cubicBezTo>
                      <a:lnTo>
                        <a:pt x="201662" y="69641"/>
                      </a:lnTo>
                      <a:lnTo>
                        <a:pt x="249025" y="22731"/>
                      </a:lnTo>
                      <a:cubicBezTo>
                        <a:pt x="254234" y="17544"/>
                        <a:pt x="254234" y="9124"/>
                        <a:pt x="249040" y="3914"/>
                      </a:cubicBezTo>
                      <a:cubicBezTo>
                        <a:pt x="243841" y="-1295"/>
                        <a:pt x="235439" y="-1295"/>
                        <a:pt x="230240" y="3914"/>
                      </a:cubicBezTo>
                      <a:lnTo>
                        <a:pt x="182413" y="51267"/>
                      </a:lnTo>
                      <a:lnTo>
                        <a:pt x="182720" y="13067"/>
                      </a:lnTo>
                      <a:cubicBezTo>
                        <a:pt x="182849" y="7700"/>
                        <a:pt x="178567" y="3009"/>
                        <a:pt x="173211" y="3127"/>
                      </a:cubicBezTo>
                      <a:lnTo>
                        <a:pt x="166378" y="3127"/>
                      </a:lnTo>
                      <a:cubicBezTo>
                        <a:pt x="161007" y="3263"/>
                        <a:pt x="156568" y="6476"/>
                        <a:pt x="156433" y="11843"/>
                      </a:cubicBezTo>
                      <a:lnTo>
                        <a:pt x="156158" y="81564"/>
                      </a:lnTo>
                      <a:cubicBezTo>
                        <a:pt x="156158" y="81671"/>
                        <a:pt x="156514" y="81737"/>
                        <a:pt x="156514" y="81833"/>
                      </a:cubicBezTo>
                      <a:lnTo>
                        <a:pt x="155985" y="86709"/>
                      </a:lnTo>
                      <a:cubicBezTo>
                        <a:pt x="155931" y="89411"/>
                        <a:pt x="156556" y="91827"/>
                        <a:pt x="158310" y="9355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79" cap="flat">
                  <a:noFill/>
                  <a:prstDash val="solid"/>
                  <a:miter/>
                </a:ln>
              </p:spPr>
              <p:txBody>
                <a:bodyPr lIns="111453" tIns="55726" rIns="111453" bIns="55726" rtlCol="0" anchor="ctr"/>
                <a:lstStyle/>
                <a:p>
                  <a:endParaRPr lang="zh-CN" altLang="en-US" sz="2195"/>
                </a:p>
              </p:txBody>
            </p:sp>
          </p:grpSp>
        </p:grpSp>
      </p:grpSp>
      <p:grpSp>
        <p:nvGrpSpPr>
          <p:cNvPr id="27" name="组合 26"/>
          <p:cNvGrpSpPr/>
          <p:nvPr/>
        </p:nvGrpSpPr>
        <p:grpSpPr>
          <a:xfrm rot="10800000">
            <a:off x="-66679" y="5805713"/>
            <a:ext cx="13630278" cy="1052282"/>
            <a:chOff x="-66676" y="-2755"/>
            <a:chExt cx="12287703" cy="2020241"/>
          </a:xfrm>
        </p:grpSpPr>
        <p:sp>
          <p:nvSpPr>
            <p:cNvPr id="28" name="矩形 2"/>
            <p:cNvSpPr/>
            <p:nvPr/>
          </p:nvSpPr>
          <p:spPr>
            <a:xfrm>
              <a:off x="-66676" y="-2755"/>
              <a:ext cx="12258516" cy="1596754"/>
            </a:xfrm>
            <a:custGeom>
              <a:avLst/>
              <a:gdLst>
                <a:gd name="connsiteX0" fmla="*/ 0 w 12192000"/>
                <a:gd name="connsiteY0" fmla="*/ 0 h 2307771"/>
                <a:gd name="connsiteX1" fmla="*/ 12192000 w 12192000"/>
                <a:gd name="connsiteY1" fmla="*/ 0 h 2307771"/>
                <a:gd name="connsiteX2" fmla="*/ 12192000 w 12192000"/>
                <a:gd name="connsiteY2" fmla="*/ 2307771 h 2307771"/>
                <a:gd name="connsiteX3" fmla="*/ 0 w 12192000"/>
                <a:gd name="connsiteY3" fmla="*/ 2307771 h 2307771"/>
                <a:gd name="connsiteX4" fmla="*/ 0 w 12192000"/>
                <a:gd name="connsiteY4" fmla="*/ 0 h 2307771"/>
                <a:gd name="connsiteX0-1" fmla="*/ 0 w 12192000"/>
                <a:gd name="connsiteY0-2" fmla="*/ 0 h 2307771"/>
                <a:gd name="connsiteX1-3" fmla="*/ 12192000 w 12192000"/>
                <a:gd name="connsiteY1-4" fmla="*/ 0 h 2307771"/>
                <a:gd name="connsiteX2-5" fmla="*/ 12192000 w 12192000"/>
                <a:gd name="connsiteY2-6" fmla="*/ 2307771 h 2307771"/>
                <a:gd name="connsiteX3-7" fmla="*/ 14514 w 12192000"/>
                <a:gd name="connsiteY3-8" fmla="*/ 1436914 h 2307771"/>
                <a:gd name="connsiteX4-9" fmla="*/ 0 w 12192000"/>
                <a:gd name="connsiteY4-10" fmla="*/ 0 h 2307771"/>
                <a:gd name="connsiteX0-11" fmla="*/ 0 w 12192000"/>
                <a:gd name="connsiteY0-12" fmla="*/ 0 h 2307771"/>
                <a:gd name="connsiteX1-13" fmla="*/ 12192000 w 12192000"/>
                <a:gd name="connsiteY1-14" fmla="*/ 0 h 2307771"/>
                <a:gd name="connsiteX2-15" fmla="*/ 12192000 w 12192000"/>
                <a:gd name="connsiteY2-16" fmla="*/ 2307771 h 2307771"/>
                <a:gd name="connsiteX3-17" fmla="*/ 14514 w 12192000"/>
                <a:gd name="connsiteY3-18" fmla="*/ 1436914 h 2307771"/>
                <a:gd name="connsiteX4-19" fmla="*/ 0 w 12192000"/>
                <a:gd name="connsiteY4-20" fmla="*/ 0 h 2307771"/>
                <a:gd name="connsiteX0-21" fmla="*/ 0 w 12192000"/>
                <a:gd name="connsiteY0-22" fmla="*/ 0 h 2307771"/>
                <a:gd name="connsiteX1-23" fmla="*/ 12192000 w 12192000"/>
                <a:gd name="connsiteY1-24" fmla="*/ 0 h 2307771"/>
                <a:gd name="connsiteX2-25" fmla="*/ 12192000 w 12192000"/>
                <a:gd name="connsiteY2-26" fmla="*/ 2307771 h 2307771"/>
                <a:gd name="connsiteX3-27" fmla="*/ 14514 w 12192000"/>
                <a:gd name="connsiteY3-28" fmla="*/ 1436914 h 2307771"/>
                <a:gd name="connsiteX4-29" fmla="*/ 0 w 12192000"/>
                <a:gd name="connsiteY4-30" fmla="*/ 0 h 2307771"/>
                <a:gd name="connsiteX0-31" fmla="*/ 0 w 12192000"/>
                <a:gd name="connsiteY0-32" fmla="*/ 0 h 2307771"/>
                <a:gd name="connsiteX1-33" fmla="*/ 12192000 w 12192000"/>
                <a:gd name="connsiteY1-34" fmla="*/ 0 h 2307771"/>
                <a:gd name="connsiteX2-35" fmla="*/ 12192000 w 12192000"/>
                <a:gd name="connsiteY2-36" fmla="*/ 2307771 h 2307771"/>
                <a:gd name="connsiteX3-37" fmla="*/ 14514 w 12192000"/>
                <a:gd name="connsiteY3-38" fmla="*/ 1436914 h 2307771"/>
                <a:gd name="connsiteX4-39" fmla="*/ 0 w 12192000"/>
                <a:gd name="connsiteY4-40" fmla="*/ 0 h 2307771"/>
                <a:gd name="connsiteX0-41" fmla="*/ 0 w 12192000"/>
                <a:gd name="connsiteY0-42" fmla="*/ 0 h 2307771"/>
                <a:gd name="connsiteX1-43" fmla="*/ 12192000 w 12192000"/>
                <a:gd name="connsiteY1-44" fmla="*/ 0 h 2307771"/>
                <a:gd name="connsiteX2-45" fmla="*/ 12192000 w 12192000"/>
                <a:gd name="connsiteY2-46" fmla="*/ 2307771 h 2307771"/>
                <a:gd name="connsiteX3-47" fmla="*/ 14514 w 12192000"/>
                <a:gd name="connsiteY3-48" fmla="*/ 1436914 h 2307771"/>
                <a:gd name="connsiteX4-49" fmla="*/ 0 w 12192000"/>
                <a:gd name="connsiteY4-50" fmla="*/ 0 h 2307771"/>
                <a:gd name="connsiteX0-51" fmla="*/ 0 w 12192000"/>
                <a:gd name="connsiteY0-52" fmla="*/ 0 h 2307771"/>
                <a:gd name="connsiteX1-53" fmla="*/ 12192000 w 12192000"/>
                <a:gd name="connsiteY1-54" fmla="*/ 0 h 2307771"/>
                <a:gd name="connsiteX2-55" fmla="*/ 12192000 w 12192000"/>
                <a:gd name="connsiteY2-56" fmla="*/ 2307771 h 2307771"/>
                <a:gd name="connsiteX3-57" fmla="*/ 14514 w 12192000"/>
                <a:gd name="connsiteY3-58" fmla="*/ 1436914 h 2307771"/>
                <a:gd name="connsiteX4-59" fmla="*/ 0 w 12192000"/>
                <a:gd name="connsiteY4-60" fmla="*/ 0 h 2307771"/>
                <a:gd name="connsiteX0-61" fmla="*/ 0 w 12192000"/>
                <a:gd name="connsiteY0-62" fmla="*/ 0 h 2307771"/>
                <a:gd name="connsiteX1-63" fmla="*/ 12192000 w 12192000"/>
                <a:gd name="connsiteY1-64" fmla="*/ 0 h 2307771"/>
                <a:gd name="connsiteX2-65" fmla="*/ 12192000 w 12192000"/>
                <a:gd name="connsiteY2-66" fmla="*/ 2307771 h 2307771"/>
                <a:gd name="connsiteX3-67" fmla="*/ 14514 w 12192000"/>
                <a:gd name="connsiteY3-68" fmla="*/ 1436914 h 2307771"/>
                <a:gd name="connsiteX4-69" fmla="*/ 0 w 12192000"/>
                <a:gd name="connsiteY4-70" fmla="*/ 0 h 2307771"/>
                <a:gd name="connsiteX0-71" fmla="*/ 0 w 12192000"/>
                <a:gd name="connsiteY0-72" fmla="*/ 0 h 1999419"/>
                <a:gd name="connsiteX1-73" fmla="*/ 12192000 w 12192000"/>
                <a:gd name="connsiteY1-74" fmla="*/ 0 h 1999419"/>
                <a:gd name="connsiteX2-75" fmla="*/ 12192000 w 12192000"/>
                <a:gd name="connsiteY2-76" fmla="*/ 1988457 h 1999419"/>
                <a:gd name="connsiteX3-77" fmla="*/ 14514 w 12192000"/>
                <a:gd name="connsiteY3-78" fmla="*/ 1436914 h 1999419"/>
                <a:gd name="connsiteX4-79" fmla="*/ 0 w 12192000"/>
                <a:gd name="connsiteY4-80" fmla="*/ 0 h 1999419"/>
                <a:gd name="connsiteX0-81" fmla="*/ 0 w 12192000"/>
                <a:gd name="connsiteY0-82" fmla="*/ 0 h 2042776"/>
                <a:gd name="connsiteX1-83" fmla="*/ 12192000 w 12192000"/>
                <a:gd name="connsiteY1-84" fmla="*/ 0 h 2042776"/>
                <a:gd name="connsiteX2-85" fmla="*/ 12192000 w 12192000"/>
                <a:gd name="connsiteY2-86" fmla="*/ 1988457 h 2042776"/>
                <a:gd name="connsiteX3-87" fmla="*/ 14514 w 12192000"/>
                <a:gd name="connsiteY3-88" fmla="*/ 1436914 h 2042776"/>
                <a:gd name="connsiteX4-89" fmla="*/ 0 w 12192000"/>
                <a:gd name="connsiteY4-90" fmla="*/ 0 h 2042776"/>
                <a:gd name="connsiteX0-91" fmla="*/ 0 w 12192000"/>
                <a:gd name="connsiteY0-92" fmla="*/ 0 h 2575940"/>
                <a:gd name="connsiteX1-93" fmla="*/ 12192000 w 12192000"/>
                <a:gd name="connsiteY1-94" fmla="*/ 0 h 2575940"/>
                <a:gd name="connsiteX2-95" fmla="*/ 12192000 w 12192000"/>
                <a:gd name="connsiteY2-96" fmla="*/ 1988457 h 2575940"/>
                <a:gd name="connsiteX3-97" fmla="*/ 14514 w 12192000"/>
                <a:gd name="connsiteY3-98" fmla="*/ 1436914 h 2575940"/>
                <a:gd name="connsiteX4-99" fmla="*/ 0 w 12192000"/>
                <a:gd name="connsiteY4-100" fmla="*/ 0 h 2575940"/>
                <a:gd name="connsiteX0-101" fmla="*/ 0 w 12192000"/>
                <a:gd name="connsiteY0-102" fmla="*/ 0 h 2452714"/>
                <a:gd name="connsiteX1-103" fmla="*/ 12192000 w 12192000"/>
                <a:gd name="connsiteY1-104" fmla="*/ 0 h 2452714"/>
                <a:gd name="connsiteX2-105" fmla="*/ 12192000 w 12192000"/>
                <a:gd name="connsiteY2-106" fmla="*/ 1988457 h 2452714"/>
                <a:gd name="connsiteX3-107" fmla="*/ 7939314 w 12192000"/>
                <a:gd name="connsiteY3-108" fmla="*/ 2423885 h 2452714"/>
                <a:gd name="connsiteX4-109" fmla="*/ 14514 w 12192000"/>
                <a:gd name="connsiteY4-110" fmla="*/ 1436914 h 2452714"/>
                <a:gd name="connsiteX5" fmla="*/ 0 w 12192000"/>
                <a:gd name="connsiteY5" fmla="*/ 0 h 2452714"/>
                <a:gd name="connsiteX0-111" fmla="*/ 0 w 12192000"/>
                <a:gd name="connsiteY0-112" fmla="*/ 0 h 2043425"/>
                <a:gd name="connsiteX1-113" fmla="*/ 12192000 w 12192000"/>
                <a:gd name="connsiteY1-114" fmla="*/ 0 h 2043425"/>
                <a:gd name="connsiteX2-115" fmla="*/ 12192000 w 12192000"/>
                <a:gd name="connsiteY2-116" fmla="*/ 1988457 h 2043425"/>
                <a:gd name="connsiteX3-117" fmla="*/ 7866743 w 12192000"/>
                <a:gd name="connsiteY3-118" fmla="*/ 348342 h 2043425"/>
                <a:gd name="connsiteX4-119" fmla="*/ 14514 w 12192000"/>
                <a:gd name="connsiteY4-120" fmla="*/ 1436914 h 2043425"/>
                <a:gd name="connsiteX5-121" fmla="*/ 0 w 12192000"/>
                <a:gd name="connsiteY5-122" fmla="*/ 0 h 2043425"/>
                <a:gd name="connsiteX0-123" fmla="*/ 0 w 12192000"/>
                <a:gd name="connsiteY0-124" fmla="*/ 0 h 2043425"/>
                <a:gd name="connsiteX1-125" fmla="*/ 12192000 w 12192000"/>
                <a:gd name="connsiteY1-126" fmla="*/ 0 h 2043425"/>
                <a:gd name="connsiteX2-127" fmla="*/ 12192000 w 12192000"/>
                <a:gd name="connsiteY2-128" fmla="*/ 1988457 h 2043425"/>
                <a:gd name="connsiteX3-129" fmla="*/ 7866743 w 12192000"/>
                <a:gd name="connsiteY3-130" fmla="*/ 348342 h 2043425"/>
                <a:gd name="connsiteX4-131" fmla="*/ 14514 w 12192000"/>
                <a:gd name="connsiteY4-132" fmla="*/ 1436914 h 2043425"/>
                <a:gd name="connsiteX5-133" fmla="*/ 0 w 12192000"/>
                <a:gd name="connsiteY5-134" fmla="*/ 0 h 2043425"/>
                <a:gd name="connsiteX0-135" fmla="*/ 0 w 12192000"/>
                <a:gd name="connsiteY0-136" fmla="*/ 0 h 2043425"/>
                <a:gd name="connsiteX1-137" fmla="*/ 12192000 w 12192000"/>
                <a:gd name="connsiteY1-138" fmla="*/ 0 h 2043425"/>
                <a:gd name="connsiteX2-139" fmla="*/ 12192000 w 12192000"/>
                <a:gd name="connsiteY2-140" fmla="*/ 1988457 h 2043425"/>
                <a:gd name="connsiteX3-141" fmla="*/ 7866743 w 12192000"/>
                <a:gd name="connsiteY3-142" fmla="*/ 348342 h 2043425"/>
                <a:gd name="connsiteX4-143" fmla="*/ 14514 w 12192000"/>
                <a:gd name="connsiteY4-144" fmla="*/ 1436914 h 2043425"/>
                <a:gd name="connsiteX5-145" fmla="*/ 0 w 12192000"/>
                <a:gd name="connsiteY5-146" fmla="*/ 0 h 2043425"/>
                <a:gd name="connsiteX0-147" fmla="*/ 0 w 12192000"/>
                <a:gd name="connsiteY0-148" fmla="*/ 0 h 2051638"/>
                <a:gd name="connsiteX1-149" fmla="*/ 12192000 w 12192000"/>
                <a:gd name="connsiteY1-150" fmla="*/ 0 h 2051638"/>
                <a:gd name="connsiteX2-151" fmla="*/ 12192000 w 12192000"/>
                <a:gd name="connsiteY2-152" fmla="*/ 1988457 h 2051638"/>
                <a:gd name="connsiteX3-153" fmla="*/ 7794172 w 12192000"/>
                <a:gd name="connsiteY3-154" fmla="*/ 638628 h 2051638"/>
                <a:gd name="connsiteX4-155" fmla="*/ 14514 w 12192000"/>
                <a:gd name="connsiteY4-156" fmla="*/ 1436914 h 2051638"/>
                <a:gd name="connsiteX5-157" fmla="*/ 0 w 12192000"/>
                <a:gd name="connsiteY5-158" fmla="*/ 0 h 2051638"/>
                <a:gd name="connsiteX0-159" fmla="*/ 0 w 12192000"/>
                <a:gd name="connsiteY0-160" fmla="*/ 0 h 2025759"/>
                <a:gd name="connsiteX1-161" fmla="*/ 12192000 w 12192000"/>
                <a:gd name="connsiteY1-162" fmla="*/ 0 h 2025759"/>
                <a:gd name="connsiteX2-163" fmla="*/ 12192000 w 12192000"/>
                <a:gd name="connsiteY2-164" fmla="*/ 1988457 h 2025759"/>
                <a:gd name="connsiteX3-165" fmla="*/ 7794172 w 12192000"/>
                <a:gd name="connsiteY3-166" fmla="*/ 638628 h 2025759"/>
                <a:gd name="connsiteX4-167" fmla="*/ 14514 w 12192000"/>
                <a:gd name="connsiteY4-168" fmla="*/ 1436914 h 2025759"/>
                <a:gd name="connsiteX5-169" fmla="*/ 0 w 12192000"/>
                <a:gd name="connsiteY5-170" fmla="*/ 0 h 2025759"/>
                <a:gd name="connsiteX0-171" fmla="*/ 0 w 12192000"/>
                <a:gd name="connsiteY0-172" fmla="*/ 0 h 1993646"/>
                <a:gd name="connsiteX1-173" fmla="*/ 12192000 w 12192000"/>
                <a:gd name="connsiteY1-174" fmla="*/ 0 h 1993646"/>
                <a:gd name="connsiteX2-175" fmla="*/ 12192000 w 12192000"/>
                <a:gd name="connsiteY2-176" fmla="*/ 1988457 h 1993646"/>
                <a:gd name="connsiteX3-177" fmla="*/ 7794172 w 12192000"/>
                <a:gd name="connsiteY3-178" fmla="*/ 638628 h 1993646"/>
                <a:gd name="connsiteX4-179" fmla="*/ 14514 w 12192000"/>
                <a:gd name="connsiteY4-180" fmla="*/ 1436914 h 1993646"/>
                <a:gd name="connsiteX5-181" fmla="*/ 0 w 12192000"/>
                <a:gd name="connsiteY5-182" fmla="*/ 0 h 1993646"/>
                <a:gd name="connsiteX0-183" fmla="*/ 0 w 12192000"/>
                <a:gd name="connsiteY0-184" fmla="*/ 0 h 1993511"/>
                <a:gd name="connsiteX1-185" fmla="*/ 12192000 w 12192000"/>
                <a:gd name="connsiteY1-186" fmla="*/ 0 h 1993511"/>
                <a:gd name="connsiteX2-187" fmla="*/ 12192000 w 12192000"/>
                <a:gd name="connsiteY2-188" fmla="*/ 1988457 h 1993511"/>
                <a:gd name="connsiteX3-189" fmla="*/ 8098972 w 12192000"/>
                <a:gd name="connsiteY3-190" fmla="*/ 595085 h 1993511"/>
                <a:gd name="connsiteX4-191" fmla="*/ 14514 w 12192000"/>
                <a:gd name="connsiteY4-192" fmla="*/ 1436914 h 1993511"/>
                <a:gd name="connsiteX5-193" fmla="*/ 0 w 12192000"/>
                <a:gd name="connsiteY5-194" fmla="*/ 0 h 1993511"/>
                <a:gd name="connsiteX0-195" fmla="*/ 0 w 12192000"/>
                <a:gd name="connsiteY0-196" fmla="*/ 0 h 2055393"/>
                <a:gd name="connsiteX1-197" fmla="*/ 12192000 w 12192000"/>
                <a:gd name="connsiteY1-198" fmla="*/ 0 h 2055393"/>
                <a:gd name="connsiteX2-199" fmla="*/ 12192000 w 12192000"/>
                <a:gd name="connsiteY2-200" fmla="*/ 1988457 h 2055393"/>
                <a:gd name="connsiteX3-201" fmla="*/ 8098972 w 12192000"/>
                <a:gd name="connsiteY3-202" fmla="*/ 595085 h 2055393"/>
                <a:gd name="connsiteX4-203" fmla="*/ 14514 w 12192000"/>
                <a:gd name="connsiteY4-204" fmla="*/ 1436914 h 2055393"/>
                <a:gd name="connsiteX5-205" fmla="*/ 0 w 12192000"/>
                <a:gd name="connsiteY5-206" fmla="*/ 0 h 2055393"/>
                <a:gd name="connsiteX0-207" fmla="*/ 0 w 12192000"/>
                <a:gd name="connsiteY0-208" fmla="*/ 0 h 2055393"/>
                <a:gd name="connsiteX1-209" fmla="*/ 12192000 w 12192000"/>
                <a:gd name="connsiteY1-210" fmla="*/ 0 h 2055393"/>
                <a:gd name="connsiteX2-211" fmla="*/ 12192000 w 12192000"/>
                <a:gd name="connsiteY2-212" fmla="*/ 1988457 h 2055393"/>
                <a:gd name="connsiteX3-213" fmla="*/ 8098972 w 12192000"/>
                <a:gd name="connsiteY3-214" fmla="*/ 595085 h 2055393"/>
                <a:gd name="connsiteX4-215" fmla="*/ 14514 w 12192000"/>
                <a:gd name="connsiteY4-216" fmla="*/ 1436914 h 2055393"/>
                <a:gd name="connsiteX5-217" fmla="*/ 0 w 12192000"/>
                <a:gd name="connsiteY5-218" fmla="*/ 0 h 2055393"/>
                <a:gd name="connsiteX0-219" fmla="*/ 0 w 12192000"/>
                <a:gd name="connsiteY0-220" fmla="*/ 0 h 2055393"/>
                <a:gd name="connsiteX1-221" fmla="*/ 12192000 w 12192000"/>
                <a:gd name="connsiteY1-222" fmla="*/ 0 h 2055393"/>
                <a:gd name="connsiteX2-223" fmla="*/ 12192000 w 12192000"/>
                <a:gd name="connsiteY2-224" fmla="*/ 1988457 h 2055393"/>
                <a:gd name="connsiteX3-225" fmla="*/ 7910286 w 12192000"/>
                <a:gd name="connsiteY3-226" fmla="*/ 595085 h 2055393"/>
                <a:gd name="connsiteX4-227" fmla="*/ 14514 w 12192000"/>
                <a:gd name="connsiteY4-228" fmla="*/ 1436914 h 2055393"/>
                <a:gd name="connsiteX5-229" fmla="*/ 0 w 12192000"/>
                <a:gd name="connsiteY5-230" fmla="*/ 0 h 2055393"/>
                <a:gd name="connsiteX0-231" fmla="*/ 0 w 12192000"/>
                <a:gd name="connsiteY0-232" fmla="*/ 0 h 2042639"/>
                <a:gd name="connsiteX1-233" fmla="*/ 12192000 w 12192000"/>
                <a:gd name="connsiteY1-234" fmla="*/ 0 h 2042639"/>
                <a:gd name="connsiteX2-235" fmla="*/ 12192000 w 12192000"/>
                <a:gd name="connsiteY2-236" fmla="*/ 1988457 h 2042639"/>
                <a:gd name="connsiteX3-237" fmla="*/ 7910286 w 12192000"/>
                <a:gd name="connsiteY3-238" fmla="*/ 595085 h 2042639"/>
                <a:gd name="connsiteX4-239" fmla="*/ 14514 w 12192000"/>
                <a:gd name="connsiteY4-240" fmla="*/ 1436914 h 2042639"/>
                <a:gd name="connsiteX5-241" fmla="*/ 0 w 12192000"/>
                <a:gd name="connsiteY5-242" fmla="*/ 0 h 20426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21" y="connsiteY5-122"/>
                </a:cxn>
              </a:cxnLst>
              <a:rect l="l" t="t" r="r" b="b"/>
              <a:pathLst>
                <a:path w="12192000" h="2042638">
                  <a:moveTo>
                    <a:pt x="0" y="0"/>
                  </a:moveTo>
                  <a:lnTo>
                    <a:pt x="12192000" y="0"/>
                  </a:lnTo>
                  <a:lnTo>
                    <a:pt x="12192000" y="1988457"/>
                  </a:lnTo>
                  <a:cubicBezTo>
                    <a:pt x="11052629" y="1906209"/>
                    <a:pt x="9968896" y="570894"/>
                    <a:pt x="7910286" y="595085"/>
                  </a:cubicBezTo>
                  <a:cubicBezTo>
                    <a:pt x="5851676" y="619276"/>
                    <a:pt x="4226075" y="3176209"/>
                    <a:pt x="14514" y="14369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矩形 2"/>
            <p:cNvSpPr/>
            <p:nvPr/>
          </p:nvSpPr>
          <p:spPr>
            <a:xfrm>
              <a:off x="-66676" y="-2754"/>
              <a:ext cx="12287703" cy="2020240"/>
            </a:xfrm>
            <a:custGeom>
              <a:avLst/>
              <a:gdLst>
                <a:gd name="connsiteX0" fmla="*/ 0 w 12192000"/>
                <a:gd name="connsiteY0" fmla="*/ 0 h 2307771"/>
                <a:gd name="connsiteX1" fmla="*/ 12192000 w 12192000"/>
                <a:gd name="connsiteY1" fmla="*/ 0 h 2307771"/>
                <a:gd name="connsiteX2" fmla="*/ 12192000 w 12192000"/>
                <a:gd name="connsiteY2" fmla="*/ 2307771 h 2307771"/>
                <a:gd name="connsiteX3" fmla="*/ 0 w 12192000"/>
                <a:gd name="connsiteY3" fmla="*/ 2307771 h 2307771"/>
                <a:gd name="connsiteX4" fmla="*/ 0 w 12192000"/>
                <a:gd name="connsiteY4" fmla="*/ 0 h 2307771"/>
                <a:gd name="connsiteX0-1" fmla="*/ 0 w 12192000"/>
                <a:gd name="connsiteY0-2" fmla="*/ 0 h 2307771"/>
                <a:gd name="connsiteX1-3" fmla="*/ 12192000 w 12192000"/>
                <a:gd name="connsiteY1-4" fmla="*/ 0 h 2307771"/>
                <a:gd name="connsiteX2-5" fmla="*/ 12192000 w 12192000"/>
                <a:gd name="connsiteY2-6" fmla="*/ 2307771 h 2307771"/>
                <a:gd name="connsiteX3-7" fmla="*/ 14514 w 12192000"/>
                <a:gd name="connsiteY3-8" fmla="*/ 1436914 h 2307771"/>
                <a:gd name="connsiteX4-9" fmla="*/ 0 w 12192000"/>
                <a:gd name="connsiteY4-10" fmla="*/ 0 h 2307771"/>
                <a:gd name="connsiteX0-11" fmla="*/ 0 w 12192000"/>
                <a:gd name="connsiteY0-12" fmla="*/ 0 h 2307771"/>
                <a:gd name="connsiteX1-13" fmla="*/ 12192000 w 12192000"/>
                <a:gd name="connsiteY1-14" fmla="*/ 0 h 2307771"/>
                <a:gd name="connsiteX2-15" fmla="*/ 12192000 w 12192000"/>
                <a:gd name="connsiteY2-16" fmla="*/ 2307771 h 2307771"/>
                <a:gd name="connsiteX3-17" fmla="*/ 14514 w 12192000"/>
                <a:gd name="connsiteY3-18" fmla="*/ 1436914 h 2307771"/>
                <a:gd name="connsiteX4-19" fmla="*/ 0 w 12192000"/>
                <a:gd name="connsiteY4-20" fmla="*/ 0 h 2307771"/>
                <a:gd name="connsiteX0-21" fmla="*/ 0 w 12192000"/>
                <a:gd name="connsiteY0-22" fmla="*/ 0 h 2307771"/>
                <a:gd name="connsiteX1-23" fmla="*/ 12192000 w 12192000"/>
                <a:gd name="connsiteY1-24" fmla="*/ 0 h 2307771"/>
                <a:gd name="connsiteX2-25" fmla="*/ 12192000 w 12192000"/>
                <a:gd name="connsiteY2-26" fmla="*/ 2307771 h 2307771"/>
                <a:gd name="connsiteX3-27" fmla="*/ 14514 w 12192000"/>
                <a:gd name="connsiteY3-28" fmla="*/ 1436914 h 2307771"/>
                <a:gd name="connsiteX4-29" fmla="*/ 0 w 12192000"/>
                <a:gd name="connsiteY4-30" fmla="*/ 0 h 2307771"/>
                <a:gd name="connsiteX0-31" fmla="*/ 0 w 12192000"/>
                <a:gd name="connsiteY0-32" fmla="*/ 0 h 2307771"/>
                <a:gd name="connsiteX1-33" fmla="*/ 12192000 w 12192000"/>
                <a:gd name="connsiteY1-34" fmla="*/ 0 h 2307771"/>
                <a:gd name="connsiteX2-35" fmla="*/ 12192000 w 12192000"/>
                <a:gd name="connsiteY2-36" fmla="*/ 2307771 h 2307771"/>
                <a:gd name="connsiteX3-37" fmla="*/ 14514 w 12192000"/>
                <a:gd name="connsiteY3-38" fmla="*/ 1436914 h 2307771"/>
                <a:gd name="connsiteX4-39" fmla="*/ 0 w 12192000"/>
                <a:gd name="connsiteY4-40" fmla="*/ 0 h 2307771"/>
                <a:gd name="connsiteX0-41" fmla="*/ 0 w 12192000"/>
                <a:gd name="connsiteY0-42" fmla="*/ 0 h 2307771"/>
                <a:gd name="connsiteX1-43" fmla="*/ 12192000 w 12192000"/>
                <a:gd name="connsiteY1-44" fmla="*/ 0 h 2307771"/>
                <a:gd name="connsiteX2-45" fmla="*/ 12192000 w 12192000"/>
                <a:gd name="connsiteY2-46" fmla="*/ 2307771 h 2307771"/>
                <a:gd name="connsiteX3-47" fmla="*/ 14514 w 12192000"/>
                <a:gd name="connsiteY3-48" fmla="*/ 1436914 h 2307771"/>
                <a:gd name="connsiteX4-49" fmla="*/ 0 w 12192000"/>
                <a:gd name="connsiteY4-50" fmla="*/ 0 h 2307771"/>
                <a:gd name="connsiteX0-51" fmla="*/ 0 w 12192000"/>
                <a:gd name="connsiteY0-52" fmla="*/ 0 h 2307771"/>
                <a:gd name="connsiteX1-53" fmla="*/ 12192000 w 12192000"/>
                <a:gd name="connsiteY1-54" fmla="*/ 0 h 2307771"/>
                <a:gd name="connsiteX2-55" fmla="*/ 12192000 w 12192000"/>
                <a:gd name="connsiteY2-56" fmla="*/ 2307771 h 2307771"/>
                <a:gd name="connsiteX3-57" fmla="*/ 14514 w 12192000"/>
                <a:gd name="connsiteY3-58" fmla="*/ 1436914 h 2307771"/>
                <a:gd name="connsiteX4-59" fmla="*/ 0 w 12192000"/>
                <a:gd name="connsiteY4-60" fmla="*/ 0 h 2307771"/>
                <a:gd name="connsiteX0-61" fmla="*/ 0 w 12192000"/>
                <a:gd name="connsiteY0-62" fmla="*/ 0 h 2307771"/>
                <a:gd name="connsiteX1-63" fmla="*/ 12192000 w 12192000"/>
                <a:gd name="connsiteY1-64" fmla="*/ 0 h 2307771"/>
                <a:gd name="connsiteX2-65" fmla="*/ 12192000 w 12192000"/>
                <a:gd name="connsiteY2-66" fmla="*/ 2307771 h 2307771"/>
                <a:gd name="connsiteX3-67" fmla="*/ 14514 w 12192000"/>
                <a:gd name="connsiteY3-68" fmla="*/ 1436914 h 2307771"/>
                <a:gd name="connsiteX4-69" fmla="*/ 0 w 12192000"/>
                <a:gd name="connsiteY4-70" fmla="*/ 0 h 2307771"/>
                <a:gd name="connsiteX0-71" fmla="*/ 0 w 12192000"/>
                <a:gd name="connsiteY0-72" fmla="*/ 0 h 1999419"/>
                <a:gd name="connsiteX1-73" fmla="*/ 12192000 w 12192000"/>
                <a:gd name="connsiteY1-74" fmla="*/ 0 h 1999419"/>
                <a:gd name="connsiteX2-75" fmla="*/ 12192000 w 12192000"/>
                <a:gd name="connsiteY2-76" fmla="*/ 1988457 h 1999419"/>
                <a:gd name="connsiteX3-77" fmla="*/ 14514 w 12192000"/>
                <a:gd name="connsiteY3-78" fmla="*/ 1436914 h 1999419"/>
                <a:gd name="connsiteX4-79" fmla="*/ 0 w 12192000"/>
                <a:gd name="connsiteY4-80" fmla="*/ 0 h 1999419"/>
                <a:gd name="connsiteX0-81" fmla="*/ 0 w 12192000"/>
                <a:gd name="connsiteY0-82" fmla="*/ 0 h 2042776"/>
                <a:gd name="connsiteX1-83" fmla="*/ 12192000 w 12192000"/>
                <a:gd name="connsiteY1-84" fmla="*/ 0 h 2042776"/>
                <a:gd name="connsiteX2-85" fmla="*/ 12192000 w 12192000"/>
                <a:gd name="connsiteY2-86" fmla="*/ 1988457 h 2042776"/>
                <a:gd name="connsiteX3-87" fmla="*/ 14514 w 12192000"/>
                <a:gd name="connsiteY3-88" fmla="*/ 1436914 h 2042776"/>
                <a:gd name="connsiteX4-89" fmla="*/ 0 w 12192000"/>
                <a:gd name="connsiteY4-90" fmla="*/ 0 h 2042776"/>
                <a:gd name="connsiteX0-91" fmla="*/ 0 w 12192000"/>
                <a:gd name="connsiteY0-92" fmla="*/ 0 h 2575940"/>
                <a:gd name="connsiteX1-93" fmla="*/ 12192000 w 12192000"/>
                <a:gd name="connsiteY1-94" fmla="*/ 0 h 2575940"/>
                <a:gd name="connsiteX2-95" fmla="*/ 12192000 w 12192000"/>
                <a:gd name="connsiteY2-96" fmla="*/ 1988457 h 2575940"/>
                <a:gd name="connsiteX3-97" fmla="*/ 14514 w 12192000"/>
                <a:gd name="connsiteY3-98" fmla="*/ 1436914 h 2575940"/>
                <a:gd name="connsiteX4-99" fmla="*/ 0 w 12192000"/>
                <a:gd name="connsiteY4-100" fmla="*/ 0 h 2575940"/>
                <a:gd name="connsiteX0-101" fmla="*/ 0 w 12192000"/>
                <a:gd name="connsiteY0-102" fmla="*/ 0 h 2452714"/>
                <a:gd name="connsiteX1-103" fmla="*/ 12192000 w 12192000"/>
                <a:gd name="connsiteY1-104" fmla="*/ 0 h 2452714"/>
                <a:gd name="connsiteX2-105" fmla="*/ 12192000 w 12192000"/>
                <a:gd name="connsiteY2-106" fmla="*/ 1988457 h 2452714"/>
                <a:gd name="connsiteX3-107" fmla="*/ 7939314 w 12192000"/>
                <a:gd name="connsiteY3-108" fmla="*/ 2423885 h 2452714"/>
                <a:gd name="connsiteX4-109" fmla="*/ 14514 w 12192000"/>
                <a:gd name="connsiteY4-110" fmla="*/ 1436914 h 2452714"/>
                <a:gd name="connsiteX5" fmla="*/ 0 w 12192000"/>
                <a:gd name="connsiteY5" fmla="*/ 0 h 2452714"/>
                <a:gd name="connsiteX0-111" fmla="*/ 0 w 12192000"/>
                <a:gd name="connsiteY0-112" fmla="*/ 0 h 2043425"/>
                <a:gd name="connsiteX1-113" fmla="*/ 12192000 w 12192000"/>
                <a:gd name="connsiteY1-114" fmla="*/ 0 h 2043425"/>
                <a:gd name="connsiteX2-115" fmla="*/ 12192000 w 12192000"/>
                <a:gd name="connsiteY2-116" fmla="*/ 1988457 h 2043425"/>
                <a:gd name="connsiteX3-117" fmla="*/ 7866743 w 12192000"/>
                <a:gd name="connsiteY3-118" fmla="*/ 348342 h 2043425"/>
                <a:gd name="connsiteX4-119" fmla="*/ 14514 w 12192000"/>
                <a:gd name="connsiteY4-120" fmla="*/ 1436914 h 2043425"/>
                <a:gd name="connsiteX5-121" fmla="*/ 0 w 12192000"/>
                <a:gd name="connsiteY5-122" fmla="*/ 0 h 2043425"/>
                <a:gd name="connsiteX0-123" fmla="*/ 0 w 12192000"/>
                <a:gd name="connsiteY0-124" fmla="*/ 0 h 2043425"/>
                <a:gd name="connsiteX1-125" fmla="*/ 12192000 w 12192000"/>
                <a:gd name="connsiteY1-126" fmla="*/ 0 h 2043425"/>
                <a:gd name="connsiteX2-127" fmla="*/ 12192000 w 12192000"/>
                <a:gd name="connsiteY2-128" fmla="*/ 1988457 h 2043425"/>
                <a:gd name="connsiteX3-129" fmla="*/ 7866743 w 12192000"/>
                <a:gd name="connsiteY3-130" fmla="*/ 348342 h 2043425"/>
                <a:gd name="connsiteX4-131" fmla="*/ 14514 w 12192000"/>
                <a:gd name="connsiteY4-132" fmla="*/ 1436914 h 2043425"/>
                <a:gd name="connsiteX5-133" fmla="*/ 0 w 12192000"/>
                <a:gd name="connsiteY5-134" fmla="*/ 0 h 2043425"/>
                <a:gd name="connsiteX0-135" fmla="*/ 0 w 12192000"/>
                <a:gd name="connsiteY0-136" fmla="*/ 0 h 2043425"/>
                <a:gd name="connsiteX1-137" fmla="*/ 12192000 w 12192000"/>
                <a:gd name="connsiteY1-138" fmla="*/ 0 h 2043425"/>
                <a:gd name="connsiteX2-139" fmla="*/ 12192000 w 12192000"/>
                <a:gd name="connsiteY2-140" fmla="*/ 1988457 h 2043425"/>
                <a:gd name="connsiteX3-141" fmla="*/ 7866743 w 12192000"/>
                <a:gd name="connsiteY3-142" fmla="*/ 348342 h 2043425"/>
                <a:gd name="connsiteX4-143" fmla="*/ 14514 w 12192000"/>
                <a:gd name="connsiteY4-144" fmla="*/ 1436914 h 2043425"/>
                <a:gd name="connsiteX5-145" fmla="*/ 0 w 12192000"/>
                <a:gd name="connsiteY5-146" fmla="*/ 0 h 2043425"/>
                <a:gd name="connsiteX0-147" fmla="*/ 0 w 12192000"/>
                <a:gd name="connsiteY0-148" fmla="*/ 0 h 2051638"/>
                <a:gd name="connsiteX1-149" fmla="*/ 12192000 w 12192000"/>
                <a:gd name="connsiteY1-150" fmla="*/ 0 h 2051638"/>
                <a:gd name="connsiteX2-151" fmla="*/ 12192000 w 12192000"/>
                <a:gd name="connsiteY2-152" fmla="*/ 1988457 h 2051638"/>
                <a:gd name="connsiteX3-153" fmla="*/ 7794172 w 12192000"/>
                <a:gd name="connsiteY3-154" fmla="*/ 638628 h 2051638"/>
                <a:gd name="connsiteX4-155" fmla="*/ 14514 w 12192000"/>
                <a:gd name="connsiteY4-156" fmla="*/ 1436914 h 2051638"/>
                <a:gd name="connsiteX5-157" fmla="*/ 0 w 12192000"/>
                <a:gd name="connsiteY5-158" fmla="*/ 0 h 2051638"/>
                <a:gd name="connsiteX0-159" fmla="*/ 0 w 12192000"/>
                <a:gd name="connsiteY0-160" fmla="*/ 0 h 2025759"/>
                <a:gd name="connsiteX1-161" fmla="*/ 12192000 w 12192000"/>
                <a:gd name="connsiteY1-162" fmla="*/ 0 h 2025759"/>
                <a:gd name="connsiteX2-163" fmla="*/ 12192000 w 12192000"/>
                <a:gd name="connsiteY2-164" fmla="*/ 1988457 h 2025759"/>
                <a:gd name="connsiteX3-165" fmla="*/ 7794172 w 12192000"/>
                <a:gd name="connsiteY3-166" fmla="*/ 638628 h 2025759"/>
                <a:gd name="connsiteX4-167" fmla="*/ 14514 w 12192000"/>
                <a:gd name="connsiteY4-168" fmla="*/ 1436914 h 2025759"/>
                <a:gd name="connsiteX5-169" fmla="*/ 0 w 12192000"/>
                <a:gd name="connsiteY5-170" fmla="*/ 0 h 2025759"/>
                <a:gd name="connsiteX0-171" fmla="*/ 0 w 12192000"/>
                <a:gd name="connsiteY0-172" fmla="*/ 0 h 1993646"/>
                <a:gd name="connsiteX1-173" fmla="*/ 12192000 w 12192000"/>
                <a:gd name="connsiteY1-174" fmla="*/ 0 h 1993646"/>
                <a:gd name="connsiteX2-175" fmla="*/ 12192000 w 12192000"/>
                <a:gd name="connsiteY2-176" fmla="*/ 1988457 h 1993646"/>
                <a:gd name="connsiteX3-177" fmla="*/ 7794172 w 12192000"/>
                <a:gd name="connsiteY3-178" fmla="*/ 638628 h 1993646"/>
                <a:gd name="connsiteX4-179" fmla="*/ 14514 w 12192000"/>
                <a:gd name="connsiteY4-180" fmla="*/ 1436914 h 1993646"/>
                <a:gd name="connsiteX5-181" fmla="*/ 0 w 12192000"/>
                <a:gd name="connsiteY5-182" fmla="*/ 0 h 1993646"/>
                <a:gd name="connsiteX0-183" fmla="*/ 0 w 12192000"/>
                <a:gd name="connsiteY0-184" fmla="*/ 0 h 1993511"/>
                <a:gd name="connsiteX1-185" fmla="*/ 12192000 w 12192000"/>
                <a:gd name="connsiteY1-186" fmla="*/ 0 h 1993511"/>
                <a:gd name="connsiteX2-187" fmla="*/ 12192000 w 12192000"/>
                <a:gd name="connsiteY2-188" fmla="*/ 1988457 h 1993511"/>
                <a:gd name="connsiteX3-189" fmla="*/ 8098972 w 12192000"/>
                <a:gd name="connsiteY3-190" fmla="*/ 595085 h 1993511"/>
                <a:gd name="connsiteX4-191" fmla="*/ 14514 w 12192000"/>
                <a:gd name="connsiteY4-192" fmla="*/ 1436914 h 1993511"/>
                <a:gd name="connsiteX5-193" fmla="*/ 0 w 12192000"/>
                <a:gd name="connsiteY5-194" fmla="*/ 0 h 1993511"/>
                <a:gd name="connsiteX0-195" fmla="*/ 0 w 12192000"/>
                <a:gd name="connsiteY0-196" fmla="*/ 0 h 2055393"/>
                <a:gd name="connsiteX1-197" fmla="*/ 12192000 w 12192000"/>
                <a:gd name="connsiteY1-198" fmla="*/ 0 h 2055393"/>
                <a:gd name="connsiteX2-199" fmla="*/ 12192000 w 12192000"/>
                <a:gd name="connsiteY2-200" fmla="*/ 1988457 h 2055393"/>
                <a:gd name="connsiteX3-201" fmla="*/ 8098972 w 12192000"/>
                <a:gd name="connsiteY3-202" fmla="*/ 595085 h 2055393"/>
                <a:gd name="connsiteX4-203" fmla="*/ 14514 w 12192000"/>
                <a:gd name="connsiteY4-204" fmla="*/ 1436914 h 2055393"/>
                <a:gd name="connsiteX5-205" fmla="*/ 0 w 12192000"/>
                <a:gd name="connsiteY5-206" fmla="*/ 0 h 2055393"/>
                <a:gd name="connsiteX0-207" fmla="*/ 0 w 12192000"/>
                <a:gd name="connsiteY0-208" fmla="*/ 0 h 2055393"/>
                <a:gd name="connsiteX1-209" fmla="*/ 12192000 w 12192000"/>
                <a:gd name="connsiteY1-210" fmla="*/ 0 h 2055393"/>
                <a:gd name="connsiteX2-211" fmla="*/ 12192000 w 12192000"/>
                <a:gd name="connsiteY2-212" fmla="*/ 1988457 h 2055393"/>
                <a:gd name="connsiteX3-213" fmla="*/ 8098972 w 12192000"/>
                <a:gd name="connsiteY3-214" fmla="*/ 595085 h 2055393"/>
                <a:gd name="connsiteX4-215" fmla="*/ 14514 w 12192000"/>
                <a:gd name="connsiteY4-216" fmla="*/ 1436914 h 2055393"/>
                <a:gd name="connsiteX5-217" fmla="*/ 0 w 12192000"/>
                <a:gd name="connsiteY5-218" fmla="*/ 0 h 2055393"/>
                <a:gd name="connsiteX0-219" fmla="*/ 0 w 12192000"/>
                <a:gd name="connsiteY0-220" fmla="*/ 0 h 2055393"/>
                <a:gd name="connsiteX1-221" fmla="*/ 12192000 w 12192000"/>
                <a:gd name="connsiteY1-222" fmla="*/ 0 h 2055393"/>
                <a:gd name="connsiteX2-223" fmla="*/ 12192000 w 12192000"/>
                <a:gd name="connsiteY2-224" fmla="*/ 1988457 h 2055393"/>
                <a:gd name="connsiteX3-225" fmla="*/ 7910286 w 12192000"/>
                <a:gd name="connsiteY3-226" fmla="*/ 595085 h 2055393"/>
                <a:gd name="connsiteX4-227" fmla="*/ 14514 w 12192000"/>
                <a:gd name="connsiteY4-228" fmla="*/ 1436914 h 2055393"/>
                <a:gd name="connsiteX5-229" fmla="*/ 0 w 12192000"/>
                <a:gd name="connsiteY5-230" fmla="*/ 0 h 2055393"/>
                <a:gd name="connsiteX0-231" fmla="*/ 0 w 12192000"/>
                <a:gd name="connsiteY0-232" fmla="*/ 0 h 2042639"/>
                <a:gd name="connsiteX1-233" fmla="*/ 12192000 w 12192000"/>
                <a:gd name="connsiteY1-234" fmla="*/ 0 h 2042639"/>
                <a:gd name="connsiteX2-235" fmla="*/ 12192000 w 12192000"/>
                <a:gd name="connsiteY2-236" fmla="*/ 1988457 h 2042639"/>
                <a:gd name="connsiteX3-237" fmla="*/ 7910286 w 12192000"/>
                <a:gd name="connsiteY3-238" fmla="*/ 595085 h 2042639"/>
                <a:gd name="connsiteX4-239" fmla="*/ 14514 w 12192000"/>
                <a:gd name="connsiteY4-240" fmla="*/ 1436914 h 2042639"/>
                <a:gd name="connsiteX5-241" fmla="*/ 0 w 12192000"/>
                <a:gd name="connsiteY5-242" fmla="*/ 0 h 2042639"/>
                <a:gd name="connsiteX0-243" fmla="*/ 0 w 12192000"/>
                <a:gd name="connsiteY0-244" fmla="*/ 0 h 2033238"/>
                <a:gd name="connsiteX1-245" fmla="*/ 12192000 w 12192000"/>
                <a:gd name="connsiteY1-246" fmla="*/ 0 h 2033238"/>
                <a:gd name="connsiteX2-247" fmla="*/ 12192000 w 12192000"/>
                <a:gd name="connsiteY2-248" fmla="*/ 1988457 h 2033238"/>
                <a:gd name="connsiteX3-249" fmla="*/ 7910286 w 12192000"/>
                <a:gd name="connsiteY3-250" fmla="*/ 595085 h 2033238"/>
                <a:gd name="connsiteX4-251" fmla="*/ 14514 w 12192000"/>
                <a:gd name="connsiteY4-252" fmla="*/ 1436914 h 2033238"/>
                <a:gd name="connsiteX5-253" fmla="*/ 0 w 12192000"/>
                <a:gd name="connsiteY5-254" fmla="*/ 0 h 2033238"/>
                <a:gd name="connsiteX0-255" fmla="*/ 0 w 12192000"/>
                <a:gd name="connsiteY0-256" fmla="*/ 0 h 2021111"/>
                <a:gd name="connsiteX1-257" fmla="*/ 12192000 w 12192000"/>
                <a:gd name="connsiteY1-258" fmla="*/ 0 h 2021111"/>
                <a:gd name="connsiteX2-259" fmla="*/ 12192000 w 12192000"/>
                <a:gd name="connsiteY2-260" fmla="*/ 1988457 h 2021111"/>
                <a:gd name="connsiteX3-261" fmla="*/ 4891315 w 12192000"/>
                <a:gd name="connsiteY3-262" fmla="*/ 517405 h 2021111"/>
                <a:gd name="connsiteX4-263" fmla="*/ 14514 w 12192000"/>
                <a:gd name="connsiteY4-264" fmla="*/ 1436914 h 2021111"/>
                <a:gd name="connsiteX5-265" fmla="*/ 0 w 12192000"/>
                <a:gd name="connsiteY5-266" fmla="*/ 0 h 2021111"/>
                <a:gd name="connsiteX0-267" fmla="*/ 0 w 12192000"/>
                <a:gd name="connsiteY0-268" fmla="*/ 0 h 2171743"/>
                <a:gd name="connsiteX1-269" fmla="*/ 12192000 w 12192000"/>
                <a:gd name="connsiteY1-270" fmla="*/ 0 h 2171743"/>
                <a:gd name="connsiteX2-271" fmla="*/ 12192000 w 12192000"/>
                <a:gd name="connsiteY2-272" fmla="*/ 1988457 h 2171743"/>
                <a:gd name="connsiteX3-273" fmla="*/ 4891315 w 12192000"/>
                <a:gd name="connsiteY3-274" fmla="*/ 517405 h 2171743"/>
                <a:gd name="connsiteX4-275" fmla="*/ 14514 w 12192000"/>
                <a:gd name="connsiteY4-276" fmla="*/ 1625566 h 2171743"/>
                <a:gd name="connsiteX5-277" fmla="*/ 0 w 12192000"/>
                <a:gd name="connsiteY5-278" fmla="*/ 0 h 2171743"/>
                <a:gd name="connsiteX0-279" fmla="*/ 0 w 12192000"/>
                <a:gd name="connsiteY0-280" fmla="*/ 0 h 1998158"/>
                <a:gd name="connsiteX1-281" fmla="*/ 12192000 w 12192000"/>
                <a:gd name="connsiteY1-282" fmla="*/ 0 h 1998158"/>
                <a:gd name="connsiteX2-283" fmla="*/ 12192000 w 12192000"/>
                <a:gd name="connsiteY2-284" fmla="*/ 1988457 h 1998158"/>
                <a:gd name="connsiteX3-285" fmla="*/ 4891315 w 12192000"/>
                <a:gd name="connsiteY3-286" fmla="*/ 517405 h 1998158"/>
                <a:gd name="connsiteX4-287" fmla="*/ 14514 w 12192000"/>
                <a:gd name="connsiteY4-288" fmla="*/ 1625566 h 1998158"/>
                <a:gd name="connsiteX5-289" fmla="*/ 0 w 12192000"/>
                <a:gd name="connsiteY5-290" fmla="*/ 0 h 1998158"/>
                <a:gd name="connsiteX0-291" fmla="*/ 0 w 12192000"/>
                <a:gd name="connsiteY0-292" fmla="*/ 0 h 1988489"/>
                <a:gd name="connsiteX1-293" fmla="*/ 12192000 w 12192000"/>
                <a:gd name="connsiteY1-294" fmla="*/ 0 h 1988489"/>
                <a:gd name="connsiteX2-295" fmla="*/ 12192000 w 12192000"/>
                <a:gd name="connsiteY2-296" fmla="*/ 1988457 h 1988489"/>
                <a:gd name="connsiteX3-297" fmla="*/ 5544458 w 12192000"/>
                <a:gd name="connsiteY3-298" fmla="*/ 428628 h 1988489"/>
                <a:gd name="connsiteX4-299" fmla="*/ 14514 w 12192000"/>
                <a:gd name="connsiteY4-300" fmla="*/ 1625566 h 1988489"/>
                <a:gd name="connsiteX5-301" fmla="*/ 0 w 12192000"/>
                <a:gd name="connsiteY5-302" fmla="*/ 0 h 1988489"/>
                <a:gd name="connsiteX0-303" fmla="*/ 0 w 12192000"/>
                <a:gd name="connsiteY0-304" fmla="*/ 0 h 2029027"/>
                <a:gd name="connsiteX1-305" fmla="*/ 12192000 w 12192000"/>
                <a:gd name="connsiteY1-306" fmla="*/ 0 h 2029027"/>
                <a:gd name="connsiteX2-307" fmla="*/ 12192000 w 12192000"/>
                <a:gd name="connsiteY2-308" fmla="*/ 1988457 h 2029027"/>
                <a:gd name="connsiteX3-309" fmla="*/ 5544458 w 12192000"/>
                <a:gd name="connsiteY3-310" fmla="*/ 428628 h 2029027"/>
                <a:gd name="connsiteX4-311" fmla="*/ 14514 w 12192000"/>
                <a:gd name="connsiteY4-312" fmla="*/ 1625566 h 2029027"/>
                <a:gd name="connsiteX5-313" fmla="*/ 0 w 12192000"/>
                <a:gd name="connsiteY5-314" fmla="*/ 0 h 2029027"/>
                <a:gd name="connsiteX0-315" fmla="*/ 0 w 12192000"/>
                <a:gd name="connsiteY0-316" fmla="*/ 0 h 2042348"/>
                <a:gd name="connsiteX1-317" fmla="*/ 12192000 w 12192000"/>
                <a:gd name="connsiteY1-318" fmla="*/ 0 h 2042348"/>
                <a:gd name="connsiteX2-319" fmla="*/ 12192000 w 12192000"/>
                <a:gd name="connsiteY2-320" fmla="*/ 1988457 h 2042348"/>
                <a:gd name="connsiteX3-321" fmla="*/ 4688116 w 12192000"/>
                <a:gd name="connsiteY3-322" fmla="*/ 528502 h 2042348"/>
                <a:gd name="connsiteX4-323" fmla="*/ 14514 w 12192000"/>
                <a:gd name="connsiteY4-324" fmla="*/ 1625566 h 2042348"/>
                <a:gd name="connsiteX5-325" fmla="*/ 0 w 12192000"/>
                <a:gd name="connsiteY5-326" fmla="*/ 0 h 2042348"/>
                <a:gd name="connsiteX0-327" fmla="*/ 0 w 12221029"/>
                <a:gd name="connsiteY0-328" fmla="*/ 0 h 2016937"/>
                <a:gd name="connsiteX1-329" fmla="*/ 12192000 w 12221029"/>
                <a:gd name="connsiteY1-330" fmla="*/ 0 h 2016937"/>
                <a:gd name="connsiteX2-331" fmla="*/ 12221029 w 12221029"/>
                <a:gd name="connsiteY2-332" fmla="*/ 1011907 h 2016937"/>
                <a:gd name="connsiteX3-333" fmla="*/ 4688116 w 12221029"/>
                <a:gd name="connsiteY3-334" fmla="*/ 528502 h 2016937"/>
                <a:gd name="connsiteX4-335" fmla="*/ 14514 w 12221029"/>
                <a:gd name="connsiteY4-336" fmla="*/ 1625566 h 2016937"/>
                <a:gd name="connsiteX5-337" fmla="*/ 0 w 12221029"/>
                <a:gd name="connsiteY5-338" fmla="*/ 0 h 2016937"/>
                <a:gd name="connsiteX0-339" fmla="*/ 0 w 12221029"/>
                <a:gd name="connsiteY0-340" fmla="*/ 0 h 2016937"/>
                <a:gd name="connsiteX1-341" fmla="*/ 12192000 w 12221029"/>
                <a:gd name="connsiteY1-342" fmla="*/ 0 h 2016937"/>
                <a:gd name="connsiteX2-343" fmla="*/ 12221029 w 12221029"/>
                <a:gd name="connsiteY2-344" fmla="*/ 1011907 h 2016937"/>
                <a:gd name="connsiteX3-345" fmla="*/ 4688116 w 12221029"/>
                <a:gd name="connsiteY3-346" fmla="*/ 528502 h 2016937"/>
                <a:gd name="connsiteX4-347" fmla="*/ 14514 w 12221029"/>
                <a:gd name="connsiteY4-348" fmla="*/ 1625566 h 2016937"/>
                <a:gd name="connsiteX5-349" fmla="*/ 0 w 12221029"/>
                <a:gd name="connsiteY5-350" fmla="*/ 0 h 2016937"/>
                <a:gd name="connsiteX0-351" fmla="*/ 0 w 12221029"/>
                <a:gd name="connsiteY0-352" fmla="*/ 0 h 2014234"/>
                <a:gd name="connsiteX1-353" fmla="*/ 12192000 w 12221029"/>
                <a:gd name="connsiteY1-354" fmla="*/ 0 h 2014234"/>
                <a:gd name="connsiteX2-355" fmla="*/ 12221029 w 12221029"/>
                <a:gd name="connsiteY2-356" fmla="*/ 1011907 h 2014234"/>
                <a:gd name="connsiteX3-357" fmla="*/ 5617031 w 12221029"/>
                <a:gd name="connsiteY3-358" fmla="*/ 506308 h 2014234"/>
                <a:gd name="connsiteX4-359" fmla="*/ 14514 w 12221029"/>
                <a:gd name="connsiteY4-360" fmla="*/ 1625566 h 2014234"/>
                <a:gd name="connsiteX5-361" fmla="*/ 0 w 12221029"/>
                <a:gd name="connsiteY5-362" fmla="*/ 0 h 2014234"/>
                <a:gd name="connsiteX0-363" fmla="*/ 0 w 12221029"/>
                <a:gd name="connsiteY0-364" fmla="*/ 0 h 2014234"/>
                <a:gd name="connsiteX1-365" fmla="*/ 12192000 w 12221029"/>
                <a:gd name="connsiteY1-366" fmla="*/ 0 h 2014234"/>
                <a:gd name="connsiteX2-367" fmla="*/ 12221029 w 12221029"/>
                <a:gd name="connsiteY2-368" fmla="*/ 1011907 h 2014234"/>
                <a:gd name="connsiteX3-369" fmla="*/ 5617031 w 12221029"/>
                <a:gd name="connsiteY3-370" fmla="*/ 506308 h 2014234"/>
                <a:gd name="connsiteX4-371" fmla="*/ 14514 w 12221029"/>
                <a:gd name="connsiteY4-372" fmla="*/ 1625566 h 2014234"/>
                <a:gd name="connsiteX5-373" fmla="*/ 0 w 12221029"/>
                <a:gd name="connsiteY5-374" fmla="*/ 0 h 2014234"/>
                <a:gd name="connsiteX0-375" fmla="*/ 0 w 12221029"/>
                <a:gd name="connsiteY0-376" fmla="*/ 0 h 1965885"/>
                <a:gd name="connsiteX1-377" fmla="*/ 12192000 w 12221029"/>
                <a:gd name="connsiteY1-378" fmla="*/ 0 h 1965885"/>
                <a:gd name="connsiteX2-379" fmla="*/ 12221029 w 12221029"/>
                <a:gd name="connsiteY2-380" fmla="*/ 1011907 h 1965885"/>
                <a:gd name="connsiteX3-381" fmla="*/ 5617031 w 12221029"/>
                <a:gd name="connsiteY3-382" fmla="*/ 506308 h 1965885"/>
                <a:gd name="connsiteX4-383" fmla="*/ 14514 w 12221029"/>
                <a:gd name="connsiteY4-384" fmla="*/ 1625566 h 1965885"/>
                <a:gd name="connsiteX5-385" fmla="*/ 0 w 12221029"/>
                <a:gd name="connsiteY5-386" fmla="*/ 0 h 1965885"/>
                <a:gd name="connsiteX0-387" fmla="*/ 0 w 12221029"/>
                <a:gd name="connsiteY0-388" fmla="*/ 0 h 1981503"/>
                <a:gd name="connsiteX1-389" fmla="*/ 12192000 w 12221029"/>
                <a:gd name="connsiteY1-390" fmla="*/ 0 h 1981503"/>
                <a:gd name="connsiteX2-391" fmla="*/ 12221029 w 12221029"/>
                <a:gd name="connsiteY2-392" fmla="*/ 1011907 h 1981503"/>
                <a:gd name="connsiteX3-393" fmla="*/ 5617031 w 12221029"/>
                <a:gd name="connsiteY3-394" fmla="*/ 506308 h 1981503"/>
                <a:gd name="connsiteX4-395" fmla="*/ 14514 w 12221029"/>
                <a:gd name="connsiteY4-396" fmla="*/ 1625566 h 1981503"/>
                <a:gd name="connsiteX5-397" fmla="*/ 0 w 12221029"/>
                <a:gd name="connsiteY5-398" fmla="*/ 0 h 1981503"/>
                <a:gd name="connsiteX0-399" fmla="*/ 0 w 12221029"/>
                <a:gd name="connsiteY0-400" fmla="*/ 0 h 1978791"/>
                <a:gd name="connsiteX1-401" fmla="*/ 12192000 w 12221029"/>
                <a:gd name="connsiteY1-402" fmla="*/ 0 h 1978791"/>
                <a:gd name="connsiteX2-403" fmla="*/ 12221029 w 12221029"/>
                <a:gd name="connsiteY2-404" fmla="*/ 1011907 h 1978791"/>
                <a:gd name="connsiteX3-405" fmla="*/ 5370288 w 12221029"/>
                <a:gd name="connsiteY3-406" fmla="*/ 484114 h 1978791"/>
                <a:gd name="connsiteX4-407" fmla="*/ 14514 w 12221029"/>
                <a:gd name="connsiteY4-408" fmla="*/ 1625566 h 1978791"/>
                <a:gd name="connsiteX5-409" fmla="*/ 0 w 12221029"/>
                <a:gd name="connsiteY5-410" fmla="*/ 0 h 1978791"/>
                <a:gd name="connsiteX0-411" fmla="*/ 0 w 12221029"/>
                <a:gd name="connsiteY0-412" fmla="*/ 0 h 1968780"/>
                <a:gd name="connsiteX1-413" fmla="*/ 12192000 w 12221029"/>
                <a:gd name="connsiteY1-414" fmla="*/ 0 h 1968780"/>
                <a:gd name="connsiteX2-415" fmla="*/ 12221029 w 12221029"/>
                <a:gd name="connsiteY2-416" fmla="*/ 701186 h 1968780"/>
                <a:gd name="connsiteX3-417" fmla="*/ 5370288 w 12221029"/>
                <a:gd name="connsiteY3-418" fmla="*/ 484114 h 1968780"/>
                <a:gd name="connsiteX4-419" fmla="*/ 14514 w 12221029"/>
                <a:gd name="connsiteY4-420" fmla="*/ 1625566 h 1968780"/>
                <a:gd name="connsiteX5-421" fmla="*/ 0 w 12221029"/>
                <a:gd name="connsiteY5-422" fmla="*/ 0 h 1968780"/>
                <a:gd name="connsiteX0-423" fmla="*/ 0 w 12221029"/>
                <a:gd name="connsiteY0-424" fmla="*/ 0 h 1968780"/>
                <a:gd name="connsiteX1-425" fmla="*/ 12192000 w 12221029"/>
                <a:gd name="connsiteY1-426" fmla="*/ 0 h 1968780"/>
                <a:gd name="connsiteX2-427" fmla="*/ 12221029 w 12221029"/>
                <a:gd name="connsiteY2-428" fmla="*/ 701186 h 1968780"/>
                <a:gd name="connsiteX3-429" fmla="*/ 5370288 w 12221029"/>
                <a:gd name="connsiteY3-430" fmla="*/ 484114 h 1968780"/>
                <a:gd name="connsiteX4-431" fmla="*/ 14514 w 12221029"/>
                <a:gd name="connsiteY4-432" fmla="*/ 1625566 h 1968780"/>
                <a:gd name="connsiteX5-433" fmla="*/ 0 w 12221029"/>
                <a:gd name="connsiteY5-434" fmla="*/ 0 h 1968780"/>
                <a:gd name="connsiteX0-435" fmla="*/ 0 w 12221029"/>
                <a:gd name="connsiteY0-436" fmla="*/ 0 h 1975937"/>
                <a:gd name="connsiteX1-437" fmla="*/ 12192000 w 12221029"/>
                <a:gd name="connsiteY1-438" fmla="*/ 0 h 1975937"/>
                <a:gd name="connsiteX2-439" fmla="*/ 12221029 w 12221029"/>
                <a:gd name="connsiteY2-440" fmla="*/ 701186 h 1975937"/>
                <a:gd name="connsiteX3-441" fmla="*/ 5370288 w 12221029"/>
                <a:gd name="connsiteY3-442" fmla="*/ 484114 h 1975937"/>
                <a:gd name="connsiteX4-443" fmla="*/ 14514 w 12221029"/>
                <a:gd name="connsiteY4-444" fmla="*/ 1625566 h 1975937"/>
                <a:gd name="connsiteX5-445" fmla="*/ 0 w 12221029"/>
                <a:gd name="connsiteY5-446" fmla="*/ 0 h 19759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21" y="connsiteY5-122"/>
                </a:cxn>
              </a:cxnLst>
              <a:rect l="l" t="t" r="r" b="b"/>
              <a:pathLst>
                <a:path w="12221029" h="1975937">
                  <a:moveTo>
                    <a:pt x="0" y="0"/>
                  </a:moveTo>
                  <a:lnTo>
                    <a:pt x="12192000" y="0"/>
                  </a:lnTo>
                  <a:lnTo>
                    <a:pt x="12221029" y="701186"/>
                  </a:lnTo>
                  <a:cubicBezTo>
                    <a:pt x="7264401" y="1850723"/>
                    <a:pt x="7520821" y="263468"/>
                    <a:pt x="5370288" y="484114"/>
                  </a:cubicBezTo>
                  <a:cubicBezTo>
                    <a:pt x="3219755" y="704760"/>
                    <a:pt x="2556931" y="2787810"/>
                    <a:pt x="14514" y="162556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1" name="常用图形-3_矢量"/>
          <p:cNvGrpSpPr/>
          <p:nvPr/>
        </p:nvGrpSpPr>
        <p:grpSpPr>
          <a:xfrm>
            <a:off x="4387851" y="922997"/>
            <a:ext cx="3411665" cy="672084"/>
            <a:chOff x="4387851" y="922997"/>
            <a:chExt cx="3411665" cy="672084"/>
          </a:xfrm>
        </p:grpSpPr>
        <p:sp>
          <p:nvSpPr>
            <p:cNvPr id="45" name="任意多边形: 形状 44"/>
            <p:cNvSpPr/>
            <p:nvPr/>
          </p:nvSpPr>
          <p:spPr>
            <a:xfrm>
              <a:off x="4387851" y="939800"/>
              <a:ext cx="849249" cy="654349"/>
            </a:xfrm>
            <a:custGeom>
              <a:avLst/>
              <a:gdLst/>
              <a:ahLst/>
              <a:cxnLst/>
              <a:rect l="l" t="t" r="r" b="b"/>
              <a:pathLst>
                <a:path w="849249" h="654349">
                  <a:moveTo>
                    <a:pt x="302248" y="221228"/>
                  </a:moveTo>
                  <a:lnTo>
                    <a:pt x="294780" y="274435"/>
                  </a:lnTo>
                  <a:lnTo>
                    <a:pt x="325584" y="274435"/>
                  </a:lnTo>
                  <a:lnTo>
                    <a:pt x="333051" y="221228"/>
                  </a:lnTo>
                  <a:close/>
                  <a:moveTo>
                    <a:pt x="162230" y="221228"/>
                  </a:moveTo>
                  <a:lnTo>
                    <a:pt x="154763" y="274435"/>
                  </a:lnTo>
                  <a:lnTo>
                    <a:pt x="184633" y="274435"/>
                  </a:lnTo>
                  <a:lnTo>
                    <a:pt x="192100" y="221228"/>
                  </a:lnTo>
                  <a:close/>
                  <a:moveTo>
                    <a:pt x="322783" y="79343"/>
                  </a:moveTo>
                  <a:lnTo>
                    <a:pt x="315316" y="132550"/>
                  </a:lnTo>
                  <a:lnTo>
                    <a:pt x="345186" y="132550"/>
                  </a:lnTo>
                  <a:lnTo>
                    <a:pt x="352654" y="79343"/>
                  </a:lnTo>
                  <a:close/>
                  <a:moveTo>
                    <a:pt x="181832" y="79343"/>
                  </a:moveTo>
                  <a:lnTo>
                    <a:pt x="174365" y="132550"/>
                  </a:lnTo>
                  <a:lnTo>
                    <a:pt x="204235" y="132550"/>
                  </a:lnTo>
                  <a:lnTo>
                    <a:pt x="211703" y="79343"/>
                  </a:lnTo>
                  <a:close/>
                  <a:moveTo>
                    <a:pt x="502006" y="1867"/>
                  </a:moveTo>
                  <a:lnTo>
                    <a:pt x="849249" y="1867"/>
                  </a:lnTo>
                  <a:lnTo>
                    <a:pt x="837114" y="90545"/>
                  </a:lnTo>
                  <a:lnTo>
                    <a:pt x="729768" y="220294"/>
                  </a:lnTo>
                  <a:lnTo>
                    <a:pt x="829647" y="220294"/>
                  </a:lnTo>
                  <a:lnTo>
                    <a:pt x="817512" y="309906"/>
                  </a:lnTo>
                  <a:lnTo>
                    <a:pt x="790442" y="404184"/>
                  </a:lnTo>
                  <a:lnTo>
                    <a:pt x="697097" y="404184"/>
                  </a:lnTo>
                  <a:lnTo>
                    <a:pt x="724167" y="308039"/>
                  </a:lnTo>
                  <a:lnTo>
                    <a:pt x="689629" y="308039"/>
                  </a:lnTo>
                  <a:lnTo>
                    <a:pt x="649491" y="592741"/>
                  </a:lnTo>
                  <a:cubicBezTo>
                    <a:pt x="647002" y="610788"/>
                    <a:pt x="639068" y="625567"/>
                    <a:pt x="625688" y="637080"/>
                  </a:cubicBezTo>
                  <a:cubicBezTo>
                    <a:pt x="612309" y="648592"/>
                    <a:pt x="597218" y="654349"/>
                    <a:pt x="580416" y="654349"/>
                  </a:cubicBezTo>
                  <a:lnTo>
                    <a:pt x="428263" y="654349"/>
                  </a:lnTo>
                  <a:lnTo>
                    <a:pt x="499206" y="567538"/>
                  </a:lnTo>
                  <a:lnTo>
                    <a:pt x="535610" y="308039"/>
                  </a:lnTo>
                  <a:lnTo>
                    <a:pt x="448799" y="308039"/>
                  </a:lnTo>
                  <a:lnTo>
                    <a:pt x="460934" y="220294"/>
                  </a:lnTo>
                  <a:lnTo>
                    <a:pt x="574815" y="220294"/>
                  </a:lnTo>
                  <a:lnTo>
                    <a:pt x="533743" y="128816"/>
                  </a:lnTo>
                  <a:lnTo>
                    <a:pt x="649491" y="128816"/>
                  </a:lnTo>
                  <a:lnTo>
                    <a:pt x="654158" y="138151"/>
                  </a:lnTo>
                  <a:lnTo>
                    <a:pt x="694297" y="88678"/>
                  </a:lnTo>
                  <a:lnTo>
                    <a:pt x="489871" y="88678"/>
                  </a:lnTo>
                  <a:close/>
                  <a:moveTo>
                    <a:pt x="81020" y="0"/>
                  </a:moveTo>
                  <a:lnTo>
                    <a:pt x="474936" y="0"/>
                  </a:lnTo>
                  <a:lnTo>
                    <a:pt x="425463" y="353778"/>
                  </a:lnTo>
                  <a:lnTo>
                    <a:pt x="283579" y="353778"/>
                  </a:lnTo>
                  <a:lnTo>
                    <a:pt x="276111" y="406051"/>
                  </a:lnTo>
                  <a:lnTo>
                    <a:pt x="406794" y="406051"/>
                  </a:lnTo>
                  <a:lnTo>
                    <a:pt x="395593" y="485394"/>
                  </a:lnTo>
                  <a:lnTo>
                    <a:pt x="264910" y="485394"/>
                  </a:lnTo>
                  <a:lnTo>
                    <a:pt x="256509" y="546069"/>
                  </a:lnTo>
                  <a:lnTo>
                    <a:pt x="397459" y="536734"/>
                  </a:lnTo>
                  <a:lnTo>
                    <a:pt x="384391" y="623545"/>
                  </a:lnTo>
                  <a:lnTo>
                    <a:pt x="0" y="647228"/>
                  </a:lnTo>
                  <a:lnTo>
                    <a:pt x="0" y="581140"/>
                  </a:lnTo>
                  <a:lnTo>
                    <a:pt x="2610" y="562871"/>
                  </a:lnTo>
                  <a:lnTo>
                    <a:pt x="144495" y="553536"/>
                  </a:lnTo>
                  <a:lnTo>
                    <a:pt x="154763" y="485394"/>
                  </a:lnTo>
                  <a:lnTo>
                    <a:pt x="25013" y="485394"/>
                  </a:lnTo>
                  <a:lnTo>
                    <a:pt x="36214" y="406051"/>
                  </a:lnTo>
                  <a:lnTo>
                    <a:pt x="165964" y="406051"/>
                  </a:lnTo>
                  <a:lnTo>
                    <a:pt x="173431" y="353778"/>
                  </a:lnTo>
                  <a:lnTo>
                    <a:pt x="31547" y="353778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en-US" altLang="zh-CN" sz="7315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5254244" y="922998"/>
              <a:ext cx="821436" cy="656215"/>
            </a:xfrm>
            <a:custGeom>
              <a:avLst/>
              <a:gdLst/>
              <a:ahLst/>
              <a:cxnLst/>
              <a:rect l="l" t="t" r="r" b="b"/>
              <a:pathLst>
                <a:path w="821436" h="656215">
                  <a:moveTo>
                    <a:pt x="375247" y="0"/>
                  </a:moveTo>
                  <a:lnTo>
                    <a:pt x="588074" y="0"/>
                  </a:lnTo>
                  <a:lnTo>
                    <a:pt x="573139" y="106413"/>
                  </a:lnTo>
                  <a:lnTo>
                    <a:pt x="821436" y="106413"/>
                  </a:lnTo>
                  <a:lnTo>
                    <a:pt x="806501" y="212827"/>
                  </a:lnTo>
                  <a:lnTo>
                    <a:pt x="558203" y="212827"/>
                  </a:lnTo>
                  <a:lnTo>
                    <a:pt x="543268" y="319240"/>
                  </a:lnTo>
                  <a:lnTo>
                    <a:pt x="773830" y="319240"/>
                  </a:lnTo>
                  <a:lnTo>
                    <a:pt x="758895" y="425653"/>
                  </a:lnTo>
                  <a:lnTo>
                    <a:pt x="528333" y="425653"/>
                  </a:lnTo>
                  <a:lnTo>
                    <a:pt x="510597" y="549802"/>
                  </a:lnTo>
                  <a:lnTo>
                    <a:pt x="795300" y="549802"/>
                  </a:lnTo>
                  <a:lnTo>
                    <a:pt x="780364" y="656215"/>
                  </a:lnTo>
                  <a:lnTo>
                    <a:pt x="0" y="656215"/>
                  </a:lnTo>
                  <a:lnTo>
                    <a:pt x="14935" y="549802"/>
                  </a:lnTo>
                  <a:lnTo>
                    <a:pt x="333242" y="549802"/>
                  </a:lnTo>
                  <a:lnTo>
                    <a:pt x="350977" y="425653"/>
                  </a:lnTo>
                  <a:lnTo>
                    <a:pt x="84944" y="425653"/>
                  </a:lnTo>
                  <a:lnTo>
                    <a:pt x="99879" y="319240"/>
                  </a:lnTo>
                  <a:lnTo>
                    <a:pt x="365913" y="319240"/>
                  </a:lnTo>
                  <a:lnTo>
                    <a:pt x="380848" y="212827"/>
                  </a:lnTo>
                  <a:lnTo>
                    <a:pt x="254832" y="212827"/>
                  </a:lnTo>
                  <a:lnTo>
                    <a:pt x="229629" y="283769"/>
                  </a:lnTo>
                  <a:lnTo>
                    <a:pt x="52274" y="283769"/>
                  </a:lnTo>
                  <a:lnTo>
                    <a:pt x="129750" y="64408"/>
                  </a:lnTo>
                  <a:lnTo>
                    <a:pt x="104547" y="35471"/>
                  </a:lnTo>
                  <a:lnTo>
                    <a:pt x="317373" y="35471"/>
                  </a:lnTo>
                  <a:lnTo>
                    <a:pt x="292170" y="106413"/>
                  </a:lnTo>
                  <a:lnTo>
                    <a:pt x="395783" y="106413"/>
                  </a:lnTo>
                  <a:lnTo>
                    <a:pt x="406051" y="35471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en-US" altLang="zh-CN" sz="7315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6100294" y="922997"/>
              <a:ext cx="842905" cy="672084"/>
            </a:xfrm>
            <a:custGeom>
              <a:avLst/>
              <a:gdLst/>
              <a:ahLst/>
              <a:cxnLst/>
              <a:rect l="l" t="t" r="r" b="b"/>
              <a:pathLst>
                <a:path w="842905" h="672084">
                  <a:moveTo>
                    <a:pt x="65341" y="212827"/>
                  </a:moveTo>
                  <a:lnTo>
                    <a:pt x="420052" y="212827"/>
                  </a:lnTo>
                  <a:lnTo>
                    <a:pt x="406984" y="301505"/>
                  </a:lnTo>
                  <a:lnTo>
                    <a:pt x="244564" y="301505"/>
                  </a:lnTo>
                  <a:lnTo>
                    <a:pt x="159620" y="567538"/>
                  </a:lnTo>
                  <a:lnTo>
                    <a:pt x="224961" y="560070"/>
                  </a:lnTo>
                  <a:lnTo>
                    <a:pt x="227761" y="443389"/>
                  </a:lnTo>
                  <a:lnTo>
                    <a:pt x="369646" y="443389"/>
                  </a:lnTo>
                  <a:lnTo>
                    <a:pt x="364045" y="672084"/>
                  </a:lnTo>
                  <a:lnTo>
                    <a:pt x="222161" y="672084"/>
                  </a:lnTo>
                  <a:lnTo>
                    <a:pt x="222161" y="646881"/>
                  </a:lnTo>
                  <a:lnTo>
                    <a:pt x="0" y="672084"/>
                  </a:lnTo>
                  <a:lnTo>
                    <a:pt x="13068" y="585273"/>
                  </a:lnTo>
                  <a:lnTo>
                    <a:pt x="102679" y="301505"/>
                  </a:lnTo>
                  <a:lnTo>
                    <a:pt x="52273" y="301505"/>
                  </a:lnTo>
                  <a:close/>
                  <a:moveTo>
                    <a:pt x="107346" y="35471"/>
                  </a:moveTo>
                  <a:lnTo>
                    <a:pt x="426586" y="35471"/>
                  </a:lnTo>
                  <a:lnTo>
                    <a:pt x="414452" y="124149"/>
                  </a:lnTo>
                  <a:lnTo>
                    <a:pt x="95212" y="124149"/>
                  </a:lnTo>
                  <a:close/>
                  <a:moveTo>
                    <a:pt x="520865" y="0"/>
                  </a:moveTo>
                  <a:lnTo>
                    <a:pt x="698220" y="0"/>
                  </a:lnTo>
                  <a:lnTo>
                    <a:pt x="672084" y="106413"/>
                  </a:lnTo>
                  <a:lnTo>
                    <a:pt x="842905" y="106413"/>
                  </a:lnTo>
                  <a:lnTo>
                    <a:pt x="771963" y="610476"/>
                  </a:lnTo>
                  <a:cubicBezTo>
                    <a:pt x="768851" y="628523"/>
                    <a:pt x="760450" y="643303"/>
                    <a:pt x="746760" y="654815"/>
                  </a:cubicBezTo>
                  <a:cubicBezTo>
                    <a:pt x="733069" y="666328"/>
                    <a:pt x="717201" y="672084"/>
                    <a:pt x="699154" y="672084"/>
                  </a:cubicBezTo>
                  <a:lnTo>
                    <a:pt x="550735" y="672084"/>
                  </a:lnTo>
                  <a:lnTo>
                    <a:pt x="632879" y="586207"/>
                  </a:lnTo>
                  <a:lnTo>
                    <a:pt x="687952" y="195091"/>
                  </a:lnTo>
                  <a:lnTo>
                    <a:pt x="649681" y="195091"/>
                  </a:lnTo>
                  <a:lnTo>
                    <a:pt x="532066" y="672084"/>
                  </a:lnTo>
                  <a:lnTo>
                    <a:pt x="390182" y="672084"/>
                  </a:lnTo>
                  <a:lnTo>
                    <a:pt x="507796" y="195091"/>
                  </a:lnTo>
                  <a:lnTo>
                    <a:pt x="457390" y="195091"/>
                  </a:lnTo>
                  <a:lnTo>
                    <a:pt x="470459" y="106413"/>
                  </a:lnTo>
                  <a:lnTo>
                    <a:pt x="530199" y="106413"/>
                  </a:lnTo>
                  <a:lnTo>
                    <a:pt x="548868" y="31737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en-US" altLang="zh-CN" sz="7315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42" name="任意多边形: 形状 41"/>
            <p:cNvSpPr/>
            <p:nvPr/>
          </p:nvSpPr>
          <p:spPr>
            <a:xfrm>
              <a:off x="6959411" y="922997"/>
              <a:ext cx="840105" cy="672084"/>
            </a:xfrm>
            <a:custGeom>
              <a:avLst/>
              <a:gdLst/>
              <a:ahLst/>
              <a:cxnLst/>
              <a:rect l="l" t="t" r="r" b="b"/>
              <a:pathLst>
                <a:path w="840105" h="672084">
                  <a:moveTo>
                    <a:pt x="409784" y="0"/>
                  </a:moveTo>
                  <a:lnTo>
                    <a:pt x="569404" y="0"/>
                  </a:lnTo>
                  <a:lnTo>
                    <a:pt x="539534" y="88678"/>
                  </a:lnTo>
                  <a:lnTo>
                    <a:pt x="840105" y="88678"/>
                  </a:lnTo>
                  <a:lnTo>
                    <a:pt x="767296" y="610476"/>
                  </a:lnTo>
                  <a:cubicBezTo>
                    <a:pt x="764184" y="628523"/>
                    <a:pt x="756094" y="640658"/>
                    <a:pt x="743026" y="646881"/>
                  </a:cubicBezTo>
                  <a:cubicBezTo>
                    <a:pt x="729958" y="653104"/>
                    <a:pt x="714711" y="656215"/>
                    <a:pt x="697287" y="656215"/>
                  </a:cubicBezTo>
                  <a:lnTo>
                    <a:pt x="583406" y="656215"/>
                  </a:lnTo>
                  <a:lnTo>
                    <a:pt x="623544" y="620744"/>
                  </a:lnTo>
                  <a:lnTo>
                    <a:pt x="686086" y="177356"/>
                  </a:lnTo>
                  <a:lnTo>
                    <a:pt x="673951" y="177356"/>
                  </a:lnTo>
                  <a:lnTo>
                    <a:pt x="539534" y="656215"/>
                  </a:lnTo>
                  <a:lnTo>
                    <a:pt x="433120" y="656215"/>
                  </a:lnTo>
                  <a:lnTo>
                    <a:pt x="567537" y="177356"/>
                  </a:lnTo>
                  <a:lnTo>
                    <a:pt x="541401" y="177356"/>
                  </a:lnTo>
                  <a:lnTo>
                    <a:pt x="406051" y="656215"/>
                  </a:lnTo>
                  <a:lnTo>
                    <a:pt x="299637" y="656215"/>
                  </a:lnTo>
                  <a:lnTo>
                    <a:pt x="420052" y="230562"/>
                  </a:lnTo>
                  <a:lnTo>
                    <a:pt x="359378" y="230562"/>
                  </a:lnTo>
                  <a:lnTo>
                    <a:pt x="428453" y="22403"/>
                  </a:lnTo>
                  <a:close/>
                  <a:moveTo>
                    <a:pt x="232429" y="0"/>
                  </a:moveTo>
                  <a:lnTo>
                    <a:pt x="356578" y="0"/>
                  </a:lnTo>
                  <a:lnTo>
                    <a:pt x="336042" y="141885"/>
                  </a:lnTo>
                  <a:lnTo>
                    <a:pt x="353777" y="141885"/>
                  </a:lnTo>
                  <a:lnTo>
                    <a:pt x="341642" y="230562"/>
                  </a:lnTo>
                  <a:lnTo>
                    <a:pt x="323907" y="230562"/>
                  </a:lnTo>
                  <a:lnTo>
                    <a:pt x="300571" y="393916"/>
                  </a:lnTo>
                  <a:lnTo>
                    <a:pt x="336975" y="390182"/>
                  </a:lnTo>
                  <a:lnTo>
                    <a:pt x="324840" y="478860"/>
                  </a:lnTo>
                  <a:lnTo>
                    <a:pt x="287502" y="483527"/>
                  </a:lnTo>
                  <a:lnTo>
                    <a:pt x="261366" y="672084"/>
                  </a:lnTo>
                  <a:lnTo>
                    <a:pt x="119481" y="672084"/>
                  </a:lnTo>
                  <a:lnTo>
                    <a:pt x="143751" y="498462"/>
                  </a:lnTo>
                  <a:lnTo>
                    <a:pt x="0" y="514331"/>
                  </a:lnTo>
                  <a:lnTo>
                    <a:pt x="13068" y="425653"/>
                  </a:lnTo>
                  <a:lnTo>
                    <a:pt x="156819" y="409785"/>
                  </a:lnTo>
                  <a:lnTo>
                    <a:pt x="182022" y="230562"/>
                  </a:lnTo>
                  <a:lnTo>
                    <a:pt x="154952" y="230562"/>
                  </a:lnTo>
                  <a:lnTo>
                    <a:pt x="134417" y="319240"/>
                  </a:lnTo>
                  <a:lnTo>
                    <a:pt x="28003" y="319240"/>
                  </a:lnTo>
                  <a:lnTo>
                    <a:pt x="85877" y="77476"/>
                  </a:lnTo>
                  <a:lnTo>
                    <a:pt x="65341" y="53207"/>
                  </a:lnTo>
                  <a:lnTo>
                    <a:pt x="197891" y="53207"/>
                  </a:lnTo>
                  <a:lnTo>
                    <a:pt x="176422" y="141885"/>
                  </a:lnTo>
                  <a:lnTo>
                    <a:pt x="211893" y="14188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en-US" altLang="zh-CN" sz="7315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优设标题黑" panose="00000500000000000000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3"/>
          <p:cNvSpPr/>
          <p:nvPr/>
        </p:nvSpPr>
        <p:spPr>
          <a:xfrm>
            <a:off x="2407920" y="1396524"/>
            <a:ext cx="7376160" cy="235845"/>
          </a:xfrm>
          <a:prstGeom prst="roundRect">
            <a:avLst>
              <a:gd name="adj" fmla="val 18308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453" tIns="55726" rIns="111453" bIns="55726" rtlCol="0" anchor="ctr"/>
          <a:lstStyle/>
          <a:p>
            <a:pPr algn="ctr"/>
            <a:endParaRPr lang="zh-CN" altLang="en-US" sz="2195"/>
          </a:p>
        </p:txBody>
      </p:sp>
      <p:sp>
        <p:nvSpPr>
          <p:cNvPr id="3" name="常用图形-3" hidden="1"/>
          <p:cNvSpPr/>
          <p:nvPr/>
        </p:nvSpPr>
        <p:spPr>
          <a:xfrm>
            <a:off x="2252640" y="627244"/>
            <a:ext cx="7686720" cy="1217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315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野生动物的多样性</a:t>
            </a:r>
          </a:p>
        </p:txBody>
      </p:sp>
      <p:sp>
        <p:nvSpPr>
          <p:cNvPr id="4" name="矩形 3"/>
          <p:cNvSpPr/>
          <p:nvPr/>
        </p:nvSpPr>
        <p:spPr>
          <a:xfrm>
            <a:off x="2717800" y="1673081"/>
            <a:ext cx="6756400" cy="475048"/>
          </a:xfrm>
          <a:prstGeom prst="rect">
            <a:avLst/>
          </a:prstGeom>
        </p:spPr>
        <p:txBody>
          <a:bodyPr wrap="square" lIns="104695" tIns="52347" rIns="104695" bIns="52347">
            <a:spAutoFit/>
          </a:bodyPr>
          <a:lstStyle/>
          <a:p>
            <a:pPr algn="ctr"/>
            <a:r>
              <a:rPr lang="zh-CN" altLang="en-US" sz="2400">
                <a:latin typeface="Times New Roman" panose="02020603050405020304" pitchFamily="18" charset="0"/>
              </a:rPr>
              <a:t>地球上已经有记载的生物种类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141.3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万种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006551" y="2400518"/>
            <a:ext cx="2122031" cy="3320832"/>
            <a:chOff x="1910339" y="2924175"/>
            <a:chExt cx="1462524" cy="2288749"/>
          </a:xfrm>
        </p:grpSpPr>
        <p:sp>
          <p:nvSpPr>
            <p:cNvPr id="2" name="椭圆 1"/>
            <p:cNvSpPr/>
            <p:nvPr/>
          </p:nvSpPr>
          <p:spPr>
            <a:xfrm>
              <a:off x="1971675" y="3178175"/>
              <a:ext cx="1339850" cy="1339850"/>
            </a:xfrm>
            <a:prstGeom prst="ellipse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2674" tIns="66336" rIns="132674" bIns="66336" rtlCol="0" anchor="ctr"/>
            <a:lstStyle/>
            <a:p>
              <a:pPr algn="ctr"/>
              <a:endParaRPr lang="zh-CN" altLang="en-US" sz="2610"/>
            </a:p>
          </p:txBody>
        </p:sp>
        <p:sp>
          <p:nvSpPr>
            <p:cNvPr id="6" name="Oval 1+"/>
            <p:cNvSpPr/>
            <p:nvPr/>
          </p:nvSpPr>
          <p:spPr>
            <a:xfrm>
              <a:off x="1910339" y="3116839"/>
              <a:ext cx="1462524" cy="1462523"/>
            </a:xfrm>
            <a:prstGeom prst="arc">
              <a:avLst>
                <a:gd name="adj1" fmla="val 7136401"/>
                <a:gd name="adj2" fmla="val 3564239"/>
              </a:avLst>
            </a:prstGeom>
            <a:noFill/>
            <a:ln w="9248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2674" tIns="66336" rIns="132674" bIns="66336" rtlCol="0" anchor="ctr"/>
            <a:lstStyle/>
            <a:p>
              <a:pPr algn="ctr"/>
              <a:endParaRPr lang="zh-CN" altLang="en-US" sz="2610"/>
            </a:p>
          </p:txBody>
        </p:sp>
        <p:sp>
          <p:nvSpPr>
            <p:cNvPr id="5" name="矩形 4"/>
            <p:cNvSpPr/>
            <p:nvPr/>
          </p:nvSpPr>
          <p:spPr>
            <a:xfrm>
              <a:off x="2292899" y="4546084"/>
              <a:ext cx="697405" cy="400147"/>
            </a:xfrm>
            <a:prstGeom prst="rect">
              <a:avLst/>
            </a:prstGeom>
          </p:spPr>
          <p:txBody>
            <a:bodyPr wrap="none" lIns="132674" tIns="66336" rIns="132674" bIns="66336">
              <a:spAutoFit/>
            </a:bodyPr>
            <a:lstStyle/>
            <a:p>
              <a:pPr algn="ctr"/>
              <a:r>
                <a:rPr lang="zh-CN" altLang="en-US" sz="29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动物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133838" y="4874262"/>
              <a:ext cx="1059969" cy="338662"/>
            </a:xfrm>
            <a:prstGeom prst="rect">
              <a:avLst/>
            </a:prstGeom>
          </p:spPr>
          <p:txBody>
            <a:bodyPr wrap="none" lIns="132674" tIns="66336" rIns="132674" bIns="66336">
              <a:spAutoFit/>
            </a:bodyPr>
            <a:lstStyle/>
            <a:p>
              <a:pPr algn="ctr"/>
              <a:r>
                <a:rPr lang="zh-CN" altLang="en-US" sz="232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约占</a:t>
              </a:r>
              <a:r>
                <a:rPr lang="en-US" altLang="zh-CN" sz="232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20%</a:t>
              </a:r>
              <a:endParaRPr lang="zh-CN" altLang="en-US" sz="2320" spc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971675" y="2924175"/>
              <a:ext cx="1339850" cy="1402512"/>
            </a:xfrm>
            <a:prstGeom prst="rect">
              <a:avLst/>
            </a:prstGeom>
            <a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ackgroundRemoval t="8842" b="100000" l="9934" r="90066">
                            <a14:foregroundMark x1="72406" y1="9053" x2="73510" y2="14737"/>
                            <a14:foregroundMark x1="18102" y1="19579" x2="17660" y2="28000"/>
                            <a14:foregroundMark x1="30022" y1="26947" x2="30464" y2="35368"/>
                            <a14:foregroundMark x1="29139" y1="22737" x2="28698" y2="36000"/>
                            <a14:foregroundMark x1="73731" y1="13474" x2="75938" y2="2105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2674" tIns="66336" rIns="132674" bIns="66336" rtlCol="0" anchor="ctr"/>
            <a:lstStyle/>
            <a:p>
              <a:pPr algn="ctr"/>
              <a:endParaRPr lang="zh-CN" altLang="en-US" sz="261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976181" y="2680061"/>
            <a:ext cx="2400990" cy="3041289"/>
            <a:chOff x="5003206" y="2593859"/>
            <a:chExt cx="2472904" cy="3132381"/>
          </a:xfrm>
        </p:grpSpPr>
        <p:sp>
          <p:nvSpPr>
            <p:cNvPr id="20" name="椭圆 19"/>
            <p:cNvSpPr/>
            <p:nvPr/>
          </p:nvSpPr>
          <p:spPr>
            <a:xfrm>
              <a:off x="5094866" y="2685520"/>
              <a:ext cx="2002266" cy="2002266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2674" tIns="66336" rIns="132674" bIns="66336" rtlCol="0" anchor="ctr"/>
            <a:lstStyle/>
            <a:p>
              <a:pPr algn="ctr"/>
              <a:endParaRPr lang="zh-CN" altLang="en-US" sz="2610"/>
            </a:p>
          </p:txBody>
        </p:sp>
        <p:sp>
          <p:nvSpPr>
            <p:cNvPr id="21" name="Oval 1+"/>
            <p:cNvSpPr/>
            <p:nvPr/>
          </p:nvSpPr>
          <p:spPr>
            <a:xfrm>
              <a:off x="5003206" y="2593859"/>
              <a:ext cx="2185590" cy="2185588"/>
            </a:xfrm>
            <a:prstGeom prst="arc">
              <a:avLst>
                <a:gd name="adj1" fmla="val 7136401"/>
                <a:gd name="adj2" fmla="val 3564239"/>
              </a:avLst>
            </a:prstGeom>
            <a:noFill/>
            <a:ln w="9248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2674" tIns="66336" rIns="132674" bIns="66336" rtlCol="0" anchor="ctr"/>
            <a:lstStyle/>
            <a:p>
              <a:pPr algn="ctr"/>
              <a:endParaRPr lang="zh-CN" altLang="en-US" sz="2610"/>
            </a:p>
          </p:txBody>
        </p:sp>
        <p:sp>
          <p:nvSpPr>
            <p:cNvPr id="22" name="矩形 21"/>
            <p:cNvSpPr/>
            <p:nvPr/>
          </p:nvSpPr>
          <p:spPr>
            <a:xfrm>
              <a:off x="5574902" y="4729717"/>
              <a:ext cx="1042199" cy="597978"/>
            </a:xfrm>
            <a:prstGeom prst="rect">
              <a:avLst/>
            </a:prstGeom>
          </p:spPr>
          <p:txBody>
            <a:bodyPr wrap="none" lIns="132674" tIns="66336" rIns="132674" bIns="66336">
              <a:spAutoFit/>
            </a:bodyPr>
            <a:lstStyle/>
            <a:p>
              <a:pPr algn="ctr"/>
              <a:r>
                <a:rPr lang="zh-CN" altLang="en-US" sz="29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昆虫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5197739" y="5220145"/>
              <a:ext cx="1862936" cy="506095"/>
            </a:xfrm>
            <a:prstGeom prst="rect">
              <a:avLst/>
            </a:prstGeom>
          </p:spPr>
          <p:txBody>
            <a:bodyPr wrap="none" lIns="132674" tIns="66336" rIns="132674" bIns="66336">
              <a:spAutoFit/>
            </a:bodyPr>
            <a:lstStyle/>
            <a:p>
              <a:pPr algn="ctr"/>
              <a:r>
                <a:rPr lang="zh-CN" altLang="en-US" sz="232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约占</a:t>
              </a:r>
              <a:r>
                <a:rPr lang="en-US" altLang="zh-CN" sz="232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53.2%</a:t>
              </a:r>
              <a:endParaRPr lang="zh-CN" altLang="en-US" sz="2320" spc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094865" y="3429000"/>
              <a:ext cx="2381245" cy="1258786"/>
            </a:xfrm>
            <a:prstGeom prst="rect">
              <a:avLst/>
            </a:prstGeom>
            <a:blipFill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ackgroundRemoval t="0" b="90291" l="4723" r="96817">
                            <a14:foregroundMark x1="28953" y1="36505" x2="5441" y2="84078"/>
                            <a14:foregroundMark x1="60780" y1="10291" x2="93943" y2="23689"/>
                            <a14:foregroundMark x1="87988" y1="17476" x2="93532" y2="23301"/>
                            <a14:foregroundMark x1="94969" y1="27184" x2="96817" y2="28350"/>
                            <a14:foregroundMark x1="69405" y1="31068" x2="65503" y2="27184"/>
                            <a14:foregroundMark x1="4825" y1="90291" x2="5852" y2="9048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2674" tIns="66336" rIns="132674" bIns="66336" rtlCol="0" anchor="ctr"/>
            <a:lstStyle/>
            <a:p>
              <a:pPr algn="ctr"/>
              <a:endParaRPr lang="zh-CN" altLang="en-US" sz="261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743366" y="2680061"/>
            <a:ext cx="2515448" cy="3041289"/>
            <a:chOff x="7875383" y="2593859"/>
            <a:chExt cx="2590790" cy="3132381"/>
          </a:xfrm>
        </p:grpSpPr>
        <p:sp>
          <p:nvSpPr>
            <p:cNvPr id="26" name="椭圆 25"/>
            <p:cNvSpPr/>
            <p:nvPr/>
          </p:nvSpPr>
          <p:spPr>
            <a:xfrm>
              <a:off x="8251112" y="2685520"/>
              <a:ext cx="2002266" cy="2002266"/>
            </a:xfrm>
            <a:prstGeom prst="ellipse">
              <a:avLst/>
            </a:prstGeom>
            <a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2000" contrast="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2674" tIns="66336" rIns="132674" bIns="66336" rtlCol="0" anchor="ctr"/>
            <a:lstStyle/>
            <a:p>
              <a:pPr algn="ctr"/>
              <a:endParaRPr lang="zh-CN" altLang="en-US" sz="2610"/>
            </a:p>
          </p:txBody>
        </p:sp>
        <p:sp>
          <p:nvSpPr>
            <p:cNvPr id="27" name="Oval 1+"/>
            <p:cNvSpPr/>
            <p:nvPr/>
          </p:nvSpPr>
          <p:spPr>
            <a:xfrm>
              <a:off x="8159452" y="2593859"/>
              <a:ext cx="2185590" cy="2185588"/>
            </a:xfrm>
            <a:prstGeom prst="arc">
              <a:avLst>
                <a:gd name="adj1" fmla="val 7136401"/>
                <a:gd name="adj2" fmla="val 3564239"/>
              </a:avLst>
            </a:prstGeom>
            <a:noFill/>
            <a:ln w="9248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2674" tIns="66336" rIns="132674" bIns="66336" rtlCol="0" anchor="ctr"/>
            <a:lstStyle/>
            <a:p>
              <a:pPr algn="ctr"/>
              <a:endParaRPr lang="zh-CN" altLang="en-US" sz="2610"/>
            </a:p>
          </p:txBody>
        </p:sp>
        <p:sp>
          <p:nvSpPr>
            <p:cNvPr id="28" name="矩形 27"/>
            <p:cNvSpPr/>
            <p:nvPr/>
          </p:nvSpPr>
          <p:spPr>
            <a:xfrm>
              <a:off x="8731150" y="4729717"/>
              <a:ext cx="1042198" cy="597978"/>
            </a:xfrm>
            <a:prstGeom prst="rect">
              <a:avLst/>
            </a:prstGeom>
          </p:spPr>
          <p:txBody>
            <a:bodyPr wrap="none" lIns="132674" tIns="66336" rIns="132674" bIns="66336">
              <a:spAutoFit/>
            </a:bodyPr>
            <a:lstStyle/>
            <a:p>
              <a:pPr algn="ctr"/>
              <a:r>
                <a:rPr lang="zh-CN" altLang="en-US" sz="29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植物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8493447" y="5220145"/>
              <a:ext cx="1584013" cy="506095"/>
            </a:xfrm>
            <a:prstGeom prst="rect">
              <a:avLst/>
            </a:prstGeom>
          </p:spPr>
          <p:txBody>
            <a:bodyPr wrap="none" lIns="132674" tIns="66336" rIns="132674" bIns="66336">
              <a:spAutoFit/>
            </a:bodyPr>
            <a:lstStyle/>
            <a:p>
              <a:pPr algn="ctr"/>
              <a:r>
                <a:rPr lang="zh-CN" altLang="en-US" sz="232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约占</a:t>
              </a:r>
              <a:r>
                <a:rPr lang="en-US" altLang="zh-CN" sz="232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18%</a:t>
              </a:r>
              <a:endParaRPr lang="zh-CN" altLang="en-US" sz="2320" spc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875383" y="2685520"/>
              <a:ext cx="2590790" cy="2002266"/>
            </a:xfrm>
            <a:prstGeom prst="rect">
              <a:avLst/>
            </a:prstGeom>
            <a:blipFill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ackgroundRemoval t="5827" b="97368" l="5519" r="96296">
                            <a14:foregroundMark x1="16485" y1="49906" x2="21351" y2="50470"/>
                            <a14:foregroundMark x1="12273" y1="56203" x2="23529" y2="56203"/>
                            <a14:foregroundMark x1="18882" y1="58083" x2="38272" y2="61936"/>
                            <a14:foregroundMark x1="43428" y1="88252" x2="43646" y2="93985"/>
                            <a14:foregroundMark x1="72549" y1="93327" x2="76253" y2="97744"/>
                            <a14:foregroundMark x1="10094" y1="57143" x2="5955" y2="57143"/>
                            <a14:foregroundMark x1="88017" y1="48308" x2="93391" y2="48872"/>
                            <a14:foregroundMark x1="63762" y1="7989" x2="63762" y2="15320"/>
                            <a14:foregroundMark x1="95134" y1="49812" x2="96442" y2="50000"/>
                            <a14:foregroundMark x1="94771" y1="52162" x2="95497" y2="51692"/>
                            <a14:foregroundMark x1="64996" y1="5827" x2="64125" y2="8835"/>
                            <a14:foregroundMark x1="34495" y1="78759" x2="36020" y2="91917"/>
                            <a14:foregroundMark x1="37618" y1="86184" x2="35221" y2="92105"/>
                            <a14:backgroundMark x1="95134" y1="52162" x2="95570" y2="52632"/>
                          </a14:backgroundRemoval>
                        </a14:imgEffect>
                        <a14:imgEffect>
                          <a14:brightnessContrast bright="2000" contrast="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2674" tIns="66336" rIns="132674" bIns="66336" rtlCol="0" anchor="ctr"/>
            <a:lstStyle/>
            <a:p>
              <a:pPr algn="ctr"/>
              <a:endParaRPr lang="zh-CN" altLang="en-US" sz="2610"/>
            </a:p>
          </p:txBody>
        </p:sp>
      </p:grpSp>
      <p:sp>
        <p:nvSpPr>
          <p:cNvPr id="31" name="任意多边形: 形状 30"/>
          <p:cNvSpPr/>
          <p:nvPr/>
        </p:nvSpPr>
        <p:spPr>
          <a:xfrm>
            <a:off x="0" y="6012018"/>
            <a:ext cx="12192000" cy="845983"/>
          </a:xfrm>
          <a:custGeom>
            <a:avLst/>
            <a:gdLst>
              <a:gd name="connsiteX0" fmla="*/ 12192000 w 12192000"/>
              <a:gd name="connsiteY0" fmla="*/ 0 h 845983"/>
              <a:gd name="connsiteX1" fmla="*/ 12192000 w 12192000"/>
              <a:gd name="connsiteY1" fmla="*/ 845983 h 845983"/>
              <a:gd name="connsiteX2" fmla="*/ 0 w 12192000"/>
              <a:gd name="connsiteY2" fmla="*/ 845983 h 845983"/>
              <a:gd name="connsiteX3" fmla="*/ 0 w 12192000"/>
              <a:gd name="connsiteY3" fmla="*/ 202903 h 845983"/>
              <a:gd name="connsiteX4" fmla="*/ 54198 w 12192000"/>
              <a:gd name="connsiteY4" fmla="*/ 216263 h 845983"/>
              <a:gd name="connsiteX5" fmla="*/ 5751660 w 12192000"/>
              <a:gd name="connsiteY5" fmla="*/ 693583 h 845983"/>
              <a:gd name="connsiteX6" fmla="*/ 12189050 w 12192000"/>
              <a:gd name="connsiteY6" fmla="*/ 1308 h 8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45983">
                <a:moveTo>
                  <a:pt x="12192000" y="0"/>
                </a:moveTo>
                <a:lnTo>
                  <a:pt x="12192000" y="845983"/>
                </a:lnTo>
                <a:lnTo>
                  <a:pt x="0" y="845983"/>
                </a:lnTo>
                <a:lnTo>
                  <a:pt x="0" y="202903"/>
                </a:lnTo>
                <a:lnTo>
                  <a:pt x="54198" y="216263"/>
                </a:lnTo>
                <a:cubicBezTo>
                  <a:pt x="1320410" y="505139"/>
                  <a:pt x="3400391" y="693583"/>
                  <a:pt x="5751660" y="693583"/>
                </a:cubicBezTo>
                <a:cubicBezTo>
                  <a:pt x="8645529" y="693583"/>
                  <a:pt x="11128455" y="408129"/>
                  <a:pt x="12189050" y="13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任意多边形: 形状 29"/>
          <p:cNvSpPr/>
          <p:nvPr/>
        </p:nvSpPr>
        <p:spPr>
          <a:xfrm>
            <a:off x="0" y="6012018"/>
            <a:ext cx="12192000" cy="845983"/>
          </a:xfrm>
          <a:custGeom>
            <a:avLst/>
            <a:gdLst>
              <a:gd name="connsiteX0" fmla="*/ 12192000 w 12192000"/>
              <a:gd name="connsiteY0" fmla="*/ 0 h 845983"/>
              <a:gd name="connsiteX1" fmla="*/ 12192000 w 12192000"/>
              <a:gd name="connsiteY1" fmla="*/ 845983 h 845983"/>
              <a:gd name="connsiteX2" fmla="*/ 0 w 12192000"/>
              <a:gd name="connsiteY2" fmla="*/ 845983 h 845983"/>
              <a:gd name="connsiteX3" fmla="*/ 0 w 12192000"/>
              <a:gd name="connsiteY3" fmla="*/ 444243 h 845983"/>
              <a:gd name="connsiteX4" fmla="*/ 62375 w 12192000"/>
              <a:gd name="connsiteY4" fmla="*/ 451829 h 845983"/>
              <a:gd name="connsiteX5" fmla="*/ 4927600 w 12192000"/>
              <a:gd name="connsiteY5" fmla="*/ 693583 h 845983"/>
              <a:gd name="connsiteX6" fmla="*/ 12188673 w 12192000"/>
              <a:gd name="connsiteY6" fmla="*/ 1308 h 8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45983">
                <a:moveTo>
                  <a:pt x="12192000" y="0"/>
                </a:moveTo>
                <a:lnTo>
                  <a:pt x="12192000" y="845983"/>
                </a:lnTo>
                <a:lnTo>
                  <a:pt x="0" y="845983"/>
                </a:lnTo>
                <a:lnTo>
                  <a:pt x="0" y="444243"/>
                </a:lnTo>
                <a:lnTo>
                  <a:pt x="62375" y="451829"/>
                </a:lnTo>
                <a:cubicBezTo>
                  <a:pt x="1402097" y="603264"/>
                  <a:pt x="3091518" y="693583"/>
                  <a:pt x="4927600" y="693583"/>
                </a:cubicBezTo>
                <a:cubicBezTo>
                  <a:pt x="8191748" y="693583"/>
                  <a:pt x="10992371" y="408129"/>
                  <a:pt x="12188673" y="13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5" name="常用图形-3_矢量"/>
          <p:cNvGrpSpPr/>
          <p:nvPr/>
        </p:nvGrpSpPr>
        <p:grpSpPr>
          <a:xfrm>
            <a:off x="2679699" y="866531"/>
            <a:ext cx="6816471" cy="672084"/>
            <a:chOff x="2679699" y="866531"/>
            <a:chExt cx="6816471" cy="672084"/>
          </a:xfrm>
        </p:grpSpPr>
        <p:sp>
          <p:nvSpPr>
            <p:cNvPr id="53" name="任意多边形: 形状 52"/>
            <p:cNvSpPr/>
            <p:nvPr/>
          </p:nvSpPr>
          <p:spPr>
            <a:xfrm>
              <a:off x="2679699" y="883334"/>
              <a:ext cx="843725" cy="654349"/>
            </a:xfrm>
            <a:custGeom>
              <a:avLst/>
              <a:gdLst/>
              <a:ahLst/>
              <a:cxnLst/>
              <a:rect l="l" t="t" r="r" b="b"/>
              <a:pathLst>
                <a:path w="843725" h="654349">
                  <a:moveTo>
                    <a:pt x="296723" y="221228"/>
                  </a:moveTo>
                  <a:lnTo>
                    <a:pt x="289256" y="274435"/>
                  </a:lnTo>
                  <a:lnTo>
                    <a:pt x="320060" y="274435"/>
                  </a:lnTo>
                  <a:lnTo>
                    <a:pt x="327527" y="221228"/>
                  </a:lnTo>
                  <a:close/>
                  <a:moveTo>
                    <a:pt x="156706" y="221228"/>
                  </a:moveTo>
                  <a:lnTo>
                    <a:pt x="149238" y="274435"/>
                  </a:lnTo>
                  <a:lnTo>
                    <a:pt x="179108" y="274435"/>
                  </a:lnTo>
                  <a:lnTo>
                    <a:pt x="186576" y="221228"/>
                  </a:lnTo>
                  <a:close/>
                  <a:moveTo>
                    <a:pt x="317259" y="79343"/>
                  </a:moveTo>
                  <a:lnTo>
                    <a:pt x="309792" y="132550"/>
                  </a:lnTo>
                  <a:lnTo>
                    <a:pt x="339662" y="132550"/>
                  </a:lnTo>
                  <a:lnTo>
                    <a:pt x="347129" y="79343"/>
                  </a:lnTo>
                  <a:close/>
                  <a:moveTo>
                    <a:pt x="176308" y="79343"/>
                  </a:moveTo>
                  <a:lnTo>
                    <a:pt x="168840" y="132550"/>
                  </a:lnTo>
                  <a:lnTo>
                    <a:pt x="198711" y="132550"/>
                  </a:lnTo>
                  <a:lnTo>
                    <a:pt x="206178" y="79343"/>
                  </a:lnTo>
                  <a:close/>
                  <a:moveTo>
                    <a:pt x="496481" y="1867"/>
                  </a:moveTo>
                  <a:lnTo>
                    <a:pt x="843725" y="1867"/>
                  </a:lnTo>
                  <a:lnTo>
                    <a:pt x="831590" y="90545"/>
                  </a:lnTo>
                  <a:lnTo>
                    <a:pt x="724243" y="220294"/>
                  </a:lnTo>
                  <a:lnTo>
                    <a:pt x="824122" y="220294"/>
                  </a:lnTo>
                  <a:lnTo>
                    <a:pt x="811988" y="309906"/>
                  </a:lnTo>
                  <a:lnTo>
                    <a:pt x="784917" y="404184"/>
                  </a:lnTo>
                  <a:lnTo>
                    <a:pt x="691572" y="404184"/>
                  </a:lnTo>
                  <a:lnTo>
                    <a:pt x="718642" y="308039"/>
                  </a:lnTo>
                  <a:lnTo>
                    <a:pt x="684105" y="308039"/>
                  </a:lnTo>
                  <a:lnTo>
                    <a:pt x="643967" y="592741"/>
                  </a:lnTo>
                  <a:cubicBezTo>
                    <a:pt x="641477" y="610788"/>
                    <a:pt x="633543" y="625567"/>
                    <a:pt x="620163" y="637080"/>
                  </a:cubicBezTo>
                  <a:cubicBezTo>
                    <a:pt x="606784" y="648592"/>
                    <a:pt x="591693" y="654349"/>
                    <a:pt x="574891" y="654349"/>
                  </a:cubicBezTo>
                  <a:lnTo>
                    <a:pt x="422739" y="654349"/>
                  </a:lnTo>
                  <a:lnTo>
                    <a:pt x="493681" y="567538"/>
                  </a:lnTo>
                  <a:lnTo>
                    <a:pt x="530086" y="308039"/>
                  </a:lnTo>
                  <a:lnTo>
                    <a:pt x="443275" y="308039"/>
                  </a:lnTo>
                  <a:lnTo>
                    <a:pt x="455410" y="220294"/>
                  </a:lnTo>
                  <a:lnTo>
                    <a:pt x="569290" y="220294"/>
                  </a:lnTo>
                  <a:lnTo>
                    <a:pt x="528219" y="128816"/>
                  </a:lnTo>
                  <a:lnTo>
                    <a:pt x="643967" y="128816"/>
                  </a:lnTo>
                  <a:lnTo>
                    <a:pt x="648634" y="138151"/>
                  </a:lnTo>
                  <a:lnTo>
                    <a:pt x="688772" y="88678"/>
                  </a:lnTo>
                  <a:lnTo>
                    <a:pt x="484346" y="88678"/>
                  </a:lnTo>
                  <a:close/>
                  <a:moveTo>
                    <a:pt x="75496" y="0"/>
                  </a:moveTo>
                  <a:lnTo>
                    <a:pt x="469411" y="0"/>
                  </a:lnTo>
                  <a:lnTo>
                    <a:pt x="419938" y="353778"/>
                  </a:lnTo>
                  <a:lnTo>
                    <a:pt x="278054" y="353778"/>
                  </a:lnTo>
                  <a:lnTo>
                    <a:pt x="270587" y="406051"/>
                  </a:lnTo>
                  <a:lnTo>
                    <a:pt x="401270" y="406051"/>
                  </a:lnTo>
                  <a:lnTo>
                    <a:pt x="390068" y="485394"/>
                  </a:lnTo>
                  <a:lnTo>
                    <a:pt x="259385" y="485394"/>
                  </a:lnTo>
                  <a:lnTo>
                    <a:pt x="250984" y="546069"/>
                  </a:lnTo>
                  <a:lnTo>
                    <a:pt x="391935" y="536734"/>
                  </a:lnTo>
                  <a:lnTo>
                    <a:pt x="378867" y="623545"/>
                  </a:lnTo>
                  <a:lnTo>
                    <a:pt x="0" y="646887"/>
                  </a:lnTo>
                  <a:lnTo>
                    <a:pt x="0" y="562679"/>
                  </a:lnTo>
                  <a:lnTo>
                    <a:pt x="138970" y="553536"/>
                  </a:lnTo>
                  <a:lnTo>
                    <a:pt x="149238" y="485394"/>
                  </a:lnTo>
                  <a:lnTo>
                    <a:pt x="19489" y="485394"/>
                  </a:lnTo>
                  <a:lnTo>
                    <a:pt x="30690" y="406051"/>
                  </a:lnTo>
                  <a:lnTo>
                    <a:pt x="160439" y="406051"/>
                  </a:lnTo>
                  <a:lnTo>
                    <a:pt x="167907" y="353778"/>
                  </a:lnTo>
                  <a:lnTo>
                    <a:pt x="26022" y="353778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7315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3540569" y="866531"/>
              <a:ext cx="847344" cy="672084"/>
            </a:xfrm>
            <a:custGeom>
              <a:avLst/>
              <a:gdLst/>
              <a:ahLst/>
              <a:cxnLst/>
              <a:rect l="l" t="t" r="r" b="b"/>
              <a:pathLst>
                <a:path w="847344" h="672084">
                  <a:moveTo>
                    <a:pt x="847344" y="663478"/>
                  </a:moveTo>
                  <a:lnTo>
                    <a:pt x="847344" y="671937"/>
                  </a:lnTo>
                  <a:lnTo>
                    <a:pt x="846049" y="672084"/>
                  </a:lnTo>
                  <a:close/>
                  <a:moveTo>
                    <a:pt x="375247" y="0"/>
                  </a:moveTo>
                  <a:lnTo>
                    <a:pt x="588073" y="0"/>
                  </a:lnTo>
                  <a:lnTo>
                    <a:pt x="573138" y="106413"/>
                  </a:lnTo>
                  <a:lnTo>
                    <a:pt x="821436" y="106413"/>
                  </a:lnTo>
                  <a:lnTo>
                    <a:pt x="806501" y="212827"/>
                  </a:lnTo>
                  <a:lnTo>
                    <a:pt x="558203" y="212827"/>
                  </a:lnTo>
                  <a:lnTo>
                    <a:pt x="543268" y="319240"/>
                  </a:lnTo>
                  <a:lnTo>
                    <a:pt x="773830" y="319240"/>
                  </a:lnTo>
                  <a:lnTo>
                    <a:pt x="758895" y="425653"/>
                  </a:lnTo>
                  <a:lnTo>
                    <a:pt x="528333" y="425653"/>
                  </a:lnTo>
                  <a:lnTo>
                    <a:pt x="510597" y="549802"/>
                  </a:lnTo>
                  <a:lnTo>
                    <a:pt x="795299" y="549802"/>
                  </a:lnTo>
                  <a:lnTo>
                    <a:pt x="780364" y="656215"/>
                  </a:lnTo>
                  <a:lnTo>
                    <a:pt x="0" y="656215"/>
                  </a:lnTo>
                  <a:lnTo>
                    <a:pt x="14935" y="549802"/>
                  </a:lnTo>
                  <a:lnTo>
                    <a:pt x="333242" y="549802"/>
                  </a:lnTo>
                  <a:lnTo>
                    <a:pt x="350977" y="425653"/>
                  </a:lnTo>
                  <a:lnTo>
                    <a:pt x="84944" y="425653"/>
                  </a:lnTo>
                  <a:lnTo>
                    <a:pt x="99879" y="319240"/>
                  </a:lnTo>
                  <a:lnTo>
                    <a:pt x="365912" y="319240"/>
                  </a:lnTo>
                  <a:lnTo>
                    <a:pt x="380848" y="212827"/>
                  </a:lnTo>
                  <a:lnTo>
                    <a:pt x="254832" y="212827"/>
                  </a:lnTo>
                  <a:lnTo>
                    <a:pt x="229628" y="283769"/>
                  </a:lnTo>
                  <a:lnTo>
                    <a:pt x="52273" y="283769"/>
                  </a:lnTo>
                  <a:lnTo>
                    <a:pt x="129749" y="64408"/>
                  </a:lnTo>
                  <a:lnTo>
                    <a:pt x="104546" y="35471"/>
                  </a:lnTo>
                  <a:lnTo>
                    <a:pt x="317373" y="35471"/>
                  </a:lnTo>
                  <a:lnTo>
                    <a:pt x="292170" y="106413"/>
                  </a:lnTo>
                  <a:lnTo>
                    <a:pt x="395783" y="106413"/>
                  </a:lnTo>
                  <a:lnTo>
                    <a:pt x="406051" y="35471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7315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4387850" y="866531"/>
              <a:ext cx="841673" cy="672084"/>
            </a:xfrm>
            <a:custGeom>
              <a:avLst/>
              <a:gdLst/>
              <a:ahLst/>
              <a:cxnLst/>
              <a:rect l="l" t="t" r="r" b="b"/>
              <a:pathLst>
                <a:path w="841673" h="672084">
                  <a:moveTo>
                    <a:pt x="64109" y="212827"/>
                  </a:moveTo>
                  <a:lnTo>
                    <a:pt x="418820" y="212827"/>
                  </a:lnTo>
                  <a:lnTo>
                    <a:pt x="405752" y="301505"/>
                  </a:lnTo>
                  <a:lnTo>
                    <a:pt x="243331" y="301505"/>
                  </a:lnTo>
                  <a:lnTo>
                    <a:pt x="158388" y="567538"/>
                  </a:lnTo>
                  <a:lnTo>
                    <a:pt x="223729" y="560070"/>
                  </a:lnTo>
                  <a:lnTo>
                    <a:pt x="226529" y="443389"/>
                  </a:lnTo>
                  <a:lnTo>
                    <a:pt x="368414" y="443389"/>
                  </a:lnTo>
                  <a:lnTo>
                    <a:pt x="362813" y="672084"/>
                  </a:lnTo>
                  <a:lnTo>
                    <a:pt x="220928" y="672084"/>
                  </a:lnTo>
                  <a:lnTo>
                    <a:pt x="220928" y="646881"/>
                  </a:lnTo>
                  <a:lnTo>
                    <a:pt x="0" y="671944"/>
                  </a:lnTo>
                  <a:lnTo>
                    <a:pt x="0" y="663897"/>
                  </a:lnTo>
                  <a:lnTo>
                    <a:pt x="11836" y="585273"/>
                  </a:lnTo>
                  <a:lnTo>
                    <a:pt x="101447" y="301505"/>
                  </a:lnTo>
                  <a:lnTo>
                    <a:pt x="51041" y="301505"/>
                  </a:lnTo>
                  <a:close/>
                  <a:moveTo>
                    <a:pt x="106114" y="35471"/>
                  </a:moveTo>
                  <a:lnTo>
                    <a:pt x="425354" y="35471"/>
                  </a:lnTo>
                  <a:lnTo>
                    <a:pt x="413219" y="124149"/>
                  </a:lnTo>
                  <a:lnTo>
                    <a:pt x="93979" y="124149"/>
                  </a:lnTo>
                  <a:close/>
                  <a:moveTo>
                    <a:pt x="519632" y="0"/>
                  </a:moveTo>
                  <a:lnTo>
                    <a:pt x="696988" y="0"/>
                  </a:lnTo>
                  <a:lnTo>
                    <a:pt x="670851" y="106413"/>
                  </a:lnTo>
                  <a:lnTo>
                    <a:pt x="841673" y="106413"/>
                  </a:lnTo>
                  <a:lnTo>
                    <a:pt x="770730" y="610476"/>
                  </a:lnTo>
                  <a:cubicBezTo>
                    <a:pt x="767619" y="628523"/>
                    <a:pt x="759218" y="643303"/>
                    <a:pt x="745527" y="654815"/>
                  </a:cubicBezTo>
                  <a:cubicBezTo>
                    <a:pt x="731837" y="666328"/>
                    <a:pt x="715968" y="672084"/>
                    <a:pt x="697921" y="672084"/>
                  </a:cubicBezTo>
                  <a:lnTo>
                    <a:pt x="549503" y="672084"/>
                  </a:lnTo>
                  <a:lnTo>
                    <a:pt x="631646" y="586207"/>
                  </a:lnTo>
                  <a:lnTo>
                    <a:pt x="686720" y="195091"/>
                  </a:lnTo>
                  <a:lnTo>
                    <a:pt x="648448" y="195091"/>
                  </a:lnTo>
                  <a:lnTo>
                    <a:pt x="530834" y="672084"/>
                  </a:lnTo>
                  <a:lnTo>
                    <a:pt x="388949" y="672084"/>
                  </a:lnTo>
                  <a:lnTo>
                    <a:pt x="506564" y="195091"/>
                  </a:lnTo>
                  <a:lnTo>
                    <a:pt x="456158" y="195091"/>
                  </a:lnTo>
                  <a:lnTo>
                    <a:pt x="469226" y="106413"/>
                  </a:lnTo>
                  <a:lnTo>
                    <a:pt x="528967" y="106413"/>
                  </a:lnTo>
                  <a:lnTo>
                    <a:pt x="547636" y="31737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7315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任意多边形: 形状 49"/>
            <p:cNvSpPr/>
            <p:nvPr/>
          </p:nvSpPr>
          <p:spPr>
            <a:xfrm>
              <a:off x="5245734" y="866531"/>
              <a:ext cx="840105" cy="672084"/>
            </a:xfrm>
            <a:custGeom>
              <a:avLst/>
              <a:gdLst/>
              <a:ahLst/>
              <a:cxnLst/>
              <a:rect l="l" t="t" r="r" b="b"/>
              <a:pathLst>
                <a:path w="840105" h="672084">
                  <a:moveTo>
                    <a:pt x="409785" y="0"/>
                  </a:moveTo>
                  <a:lnTo>
                    <a:pt x="569405" y="0"/>
                  </a:lnTo>
                  <a:lnTo>
                    <a:pt x="539535" y="88678"/>
                  </a:lnTo>
                  <a:lnTo>
                    <a:pt x="840105" y="88678"/>
                  </a:lnTo>
                  <a:lnTo>
                    <a:pt x="767296" y="610476"/>
                  </a:lnTo>
                  <a:cubicBezTo>
                    <a:pt x="764185" y="628523"/>
                    <a:pt x="756095" y="640658"/>
                    <a:pt x="743026" y="646881"/>
                  </a:cubicBezTo>
                  <a:cubicBezTo>
                    <a:pt x="729958" y="653104"/>
                    <a:pt x="714712" y="656215"/>
                    <a:pt x="697287" y="656215"/>
                  </a:cubicBezTo>
                  <a:lnTo>
                    <a:pt x="583407" y="656215"/>
                  </a:lnTo>
                  <a:lnTo>
                    <a:pt x="623545" y="620744"/>
                  </a:lnTo>
                  <a:lnTo>
                    <a:pt x="686086" y="177356"/>
                  </a:lnTo>
                  <a:lnTo>
                    <a:pt x="673951" y="177356"/>
                  </a:lnTo>
                  <a:lnTo>
                    <a:pt x="539535" y="656215"/>
                  </a:lnTo>
                  <a:lnTo>
                    <a:pt x="433121" y="656215"/>
                  </a:lnTo>
                  <a:lnTo>
                    <a:pt x="567538" y="177356"/>
                  </a:lnTo>
                  <a:lnTo>
                    <a:pt x="541401" y="177356"/>
                  </a:lnTo>
                  <a:lnTo>
                    <a:pt x="406051" y="656215"/>
                  </a:lnTo>
                  <a:lnTo>
                    <a:pt x="299638" y="656215"/>
                  </a:lnTo>
                  <a:lnTo>
                    <a:pt x="420053" y="230562"/>
                  </a:lnTo>
                  <a:lnTo>
                    <a:pt x="359378" y="230562"/>
                  </a:lnTo>
                  <a:lnTo>
                    <a:pt x="428454" y="22403"/>
                  </a:lnTo>
                  <a:close/>
                  <a:moveTo>
                    <a:pt x="232429" y="0"/>
                  </a:moveTo>
                  <a:lnTo>
                    <a:pt x="356578" y="0"/>
                  </a:lnTo>
                  <a:lnTo>
                    <a:pt x="336042" y="141884"/>
                  </a:lnTo>
                  <a:lnTo>
                    <a:pt x="353778" y="141884"/>
                  </a:lnTo>
                  <a:lnTo>
                    <a:pt x="341643" y="230562"/>
                  </a:lnTo>
                  <a:lnTo>
                    <a:pt x="323907" y="230562"/>
                  </a:lnTo>
                  <a:lnTo>
                    <a:pt x="300571" y="393916"/>
                  </a:lnTo>
                  <a:lnTo>
                    <a:pt x="336976" y="390182"/>
                  </a:lnTo>
                  <a:lnTo>
                    <a:pt x="324841" y="478860"/>
                  </a:lnTo>
                  <a:lnTo>
                    <a:pt x="287503" y="483527"/>
                  </a:lnTo>
                  <a:lnTo>
                    <a:pt x="261367" y="672084"/>
                  </a:lnTo>
                  <a:lnTo>
                    <a:pt x="119482" y="672084"/>
                  </a:lnTo>
                  <a:lnTo>
                    <a:pt x="143751" y="498462"/>
                  </a:lnTo>
                  <a:lnTo>
                    <a:pt x="0" y="514331"/>
                  </a:lnTo>
                  <a:lnTo>
                    <a:pt x="13068" y="425653"/>
                  </a:lnTo>
                  <a:lnTo>
                    <a:pt x="156820" y="409785"/>
                  </a:lnTo>
                  <a:lnTo>
                    <a:pt x="182023" y="230562"/>
                  </a:lnTo>
                  <a:lnTo>
                    <a:pt x="154953" y="230562"/>
                  </a:lnTo>
                  <a:lnTo>
                    <a:pt x="134417" y="319240"/>
                  </a:lnTo>
                  <a:lnTo>
                    <a:pt x="28004" y="319240"/>
                  </a:lnTo>
                  <a:lnTo>
                    <a:pt x="85878" y="77476"/>
                  </a:lnTo>
                  <a:lnTo>
                    <a:pt x="65342" y="53207"/>
                  </a:lnTo>
                  <a:lnTo>
                    <a:pt x="197892" y="53207"/>
                  </a:lnTo>
                  <a:lnTo>
                    <a:pt x="176422" y="141884"/>
                  </a:lnTo>
                  <a:lnTo>
                    <a:pt x="211893" y="141884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7315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6110452" y="866532"/>
              <a:ext cx="824236" cy="656215"/>
            </a:xfrm>
            <a:custGeom>
              <a:avLst/>
              <a:gdLst/>
              <a:ahLst/>
              <a:cxnLst/>
              <a:rect l="l" t="t" r="r" b="b"/>
              <a:pathLst>
                <a:path w="824236" h="656215">
                  <a:moveTo>
                    <a:pt x="184823" y="407918"/>
                  </a:moveTo>
                  <a:lnTo>
                    <a:pt x="162420" y="567538"/>
                  </a:lnTo>
                  <a:lnTo>
                    <a:pt x="216560" y="567538"/>
                  </a:lnTo>
                  <a:lnTo>
                    <a:pt x="238963" y="407918"/>
                  </a:lnTo>
                  <a:close/>
                  <a:moveTo>
                    <a:pt x="219361" y="159620"/>
                  </a:moveTo>
                  <a:lnTo>
                    <a:pt x="196958" y="319240"/>
                  </a:lnTo>
                  <a:lnTo>
                    <a:pt x="251098" y="319240"/>
                  </a:lnTo>
                  <a:lnTo>
                    <a:pt x="273501" y="159620"/>
                  </a:lnTo>
                  <a:close/>
                  <a:moveTo>
                    <a:pt x="144685" y="0"/>
                  </a:moveTo>
                  <a:lnTo>
                    <a:pt x="357511" y="0"/>
                  </a:lnTo>
                  <a:lnTo>
                    <a:pt x="319240" y="70942"/>
                  </a:lnTo>
                  <a:lnTo>
                    <a:pt x="436854" y="70942"/>
                  </a:lnTo>
                  <a:lnTo>
                    <a:pt x="423786" y="165221"/>
                  </a:lnTo>
                  <a:lnTo>
                    <a:pt x="504063" y="25203"/>
                  </a:lnTo>
                  <a:lnTo>
                    <a:pt x="481660" y="0"/>
                  </a:lnTo>
                  <a:lnTo>
                    <a:pt x="694487" y="0"/>
                  </a:lnTo>
                  <a:lnTo>
                    <a:pt x="644080" y="88678"/>
                  </a:lnTo>
                  <a:lnTo>
                    <a:pt x="824236" y="88678"/>
                  </a:lnTo>
                  <a:lnTo>
                    <a:pt x="753294" y="592741"/>
                  </a:lnTo>
                  <a:cubicBezTo>
                    <a:pt x="750805" y="610788"/>
                    <a:pt x="742715" y="625878"/>
                    <a:pt x="729024" y="638013"/>
                  </a:cubicBezTo>
                  <a:cubicBezTo>
                    <a:pt x="715334" y="650148"/>
                    <a:pt x="699465" y="656215"/>
                    <a:pt x="681418" y="656215"/>
                  </a:cubicBezTo>
                  <a:lnTo>
                    <a:pt x="523665" y="656215"/>
                  </a:lnTo>
                  <a:lnTo>
                    <a:pt x="606742" y="567538"/>
                  </a:lnTo>
                  <a:lnTo>
                    <a:pt x="615143" y="505930"/>
                  </a:lnTo>
                  <a:lnTo>
                    <a:pt x="472325" y="505930"/>
                  </a:lnTo>
                  <a:lnTo>
                    <a:pt x="431253" y="293103"/>
                  </a:lnTo>
                  <a:lnTo>
                    <a:pt x="590873" y="293103"/>
                  </a:lnTo>
                  <a:lnTo>
                    <a:pt x="622611" y="457391"/>
                  </a:lnTo>
                  <a:lnTo>
                    <a:pt x="661816" y="177356"/>
                  </a:lnTo>
                  <a:lnTo>
                    <a:pt x="593674" y="177356"/>
                  </a:lnTo>
                  <a:lnTo>
                    <a:pt x="553536" y="248298"/>
                  </a:lnTo>
                  <a:lnTo>
                    <a:pt x="411651" y="248298"/>
                  </a:lnTo>
                  <a:lnTo>
                    <a:pt x="354711" y="656215"/>
                  </a:lnTo>
                  <a:lnTo>
                    <a:pt x="0" y="656215"/>
                  </a:lnTo>
                  <a:lnTo>
                    <a:pt x="82143" y="70942"/>
                  </a:lnTo>
                  <a:lnTo>
                    <a:pt x="141884" y="70942"/>
                  </a:lnTo>
                  <a:lnTo>
                    <a:pt x="167087" y="25203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7315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6963968" y="866532"/>
              <a:ext cx="831704" cy="656215"/>
            </a:xfrm>
            <a:custGeom>
              <a:avLst/>
              <a:gdLst/>
              <a:ahLst/>
              <a:cxnLst/>
              <a:rect l="l" t="t" r="r" b="b"/>
              <a:pathLst>
                <a:path w="831704" h="656215">
                  <a:moveTo>
                    <a:pt x="62541" y="336976"/>
                  </a:moveTo>
                  <a:lnTo>
                    <a:pt x="275368" y="336976"/>
                  </a:lnTo>
                  <a:lnTo>
                    <a:pt x="256699" y="372447"/>
                  </a:lnTo>
                  <a:lnTo>
                    <a:pt x="784098" y="372447"/>
                  </a:lnTo>
                  <a:lnTo>
                    <a:pt x="767296" y="496596"/>
                  </a:lnTo>
                  <a:lnTo>
                    <a:pt x="656215" y="656215"/>
                  </a:lnTo>
                  <a:lnTo>
                    <a:pt x="0" y="656215"/>
                  </a:lnTo>
                  <a:lnTo>
                    <a:pt x="12135" y="567538"/>
                  </a:lnTo>
                  <a:lnTo>
                    <a:pt x="259499" y="567538"/>
                  </a:lnTo>
                  <a:lnTo>
                    <a:pt x="244564" y="496596"/>
                  </a:lnTo>
                  <a:lnTo>
                    <a:pt x="421920" y="496596"/>
                  </a:lnTo>
                  <a:lnTo>
                    <a:pt x="436855" y="567538"/>
                  </a:lnTo>
                  <a:lnTo>
                    <a:pt x="522732" y="567538"/>
                  </a:lnTo>
                  <a:lnTo>
                    <a:pt x="596475" y="461124"/>
                  </a:lnTo>
                  <a:lnTo>
                    <a:pt x="210960" y="461124"/>
                  </a:lnTo>
                  <a:lnTo>
                    <a:pt x="201625" y="478860"/>
                  </a:lnTo>
                  <a:lnTo>
                    <a:pt x="24270" y="478860"/>
                  </a:lnTo>
                  <a:lnTo>
                    <a:pt x="84944" y="363112"/>
                  </a:lnTo>
                  <a:close/>
                  <a:moveTo>
                    <a:pt x="109214" y="0"/>
                  </a:moveTo>
                  <a:lnTo>
                    <a:pt x="322040" y="0"/>
                  </a:lnTo>
                  <a:lnTo>
                    <a:pt x="303372" y="35471"/>
                  </a:lnTo>
                  <a:lnTo>
                    <a:pt x="831704" y="35471"/>
                  </a:lnTo>
                  <a:lnTo>
                    <a:pt x="813969" y="159620"/>
                  </a:lnTo>
                  <a:lnTo>
                    <a:pt x="702888" y="319240"/>
                  </a:lnTo>
                  <a:lnTo>
                    <a:pt x="64408" y="319240"/>
                  </a:lnTo>
                  <a:lnTo>
                    <a:pt x="77477" y="230562"/>
                  </a:lnTo>
                  <a:lnTo>
                    <a:pt x="297771" y="230562"/>
                  </a:lnTo>
                  <a:lnTo>
                    <a:pt x="281902" y="159620"/>
                  </a:lnTo>
                  <a:lnTo>
                    <a:pt x="459258" y="159620"/>
                  </a:lnTo>
                  <a:lnTo>
                    <a:pt x="475126" y="230562"/>
                  </a:lnTo>
                  <a:lnTo>
                    <a:pt x="570338" y="230562"/>
                  </a:lnTo>
                  <a:lnTo>
                    <a:pt x="644081" y="124149"/>
                  </a:lnTo>
                  <a:lnTo>
                    <a:pt x="257632" y="124149"/>
                  </a:lnTo>
                  <a:lnTo>
                    <a:pt x="249232" y="141884"/>
                  </a:lnTo>
                  <a:lnTo>
                    <a:pt x="71876" y="141884"/>
                  </a:lnTo>
                  <a:lnTo>
                    <a:pt x="131617" y="26137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7315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7820285" y="866531"/>
              <a:ext cx="833571" cy="672084"/>
            </a:xfrm>
            <a:custGeom>
              <a:avLst/>
              <a:gdLst/>
              <a:ahLst/>
              <a:cxnLst/>
              <a:rect l="l" t="t" r="r" b="b"/>
              <a:pathLst>
                <a:path w="833571" h="672084">
                  <a:moveTo>
                    <a:pt x="303371" y="224028"/>
                  </a:moveTo>
                  <a:lnTo>
                    <a:pt x="367779" y="224028"/>
                  </a:lnTo>
                  <a:lnTo>
                    <a:pt x="334175" y="585273"/>
                  </a:lnTo>
                  <a:lnTo>
                    <a:pt x="270700" y="585273"/>
                  </a:lnTo>
                  <a:close/>
                  <a:moveTo>
                    <a:pt x="77476" y="224028"/>
                  </a:moveTo>
                  <a:lnTo>
                    <a:pt x="141884" y="224028"/>
                  </a:lnTo>
                  <a:lnTo>
                    <a:pt x="64408" y="656215"/>
                  </a:lnTo>
                  <a:lnTo>
                    <a:pt x="0" y="656215"/>
                  </a:lnTo>
                  <a:close/>
                  <a:moveTo>
                    <a:pt x="157753" y="1867"/>
                  </a:moveTo>
                  <a:lnTo>
                    <a:pt x="322040" y="1867"/>
                  </a:lnTo>
                  <a:lnTo>
                    <a:pt x="307105" y="107347"/>
                  </a:lnTo>
                  <a:lnTo>
                    <a:pt x="392049" y="107347"/>
                  </a:lnTo>
                  <a:lnTo>
                    <a:pt x="378980" y="196025"/>
                  </a:lnTo>
                  <a:lnTo>
                    <a:pt x="294036" y="196025"/>
                  </a:lnTo>
                  <a:lnTo>
                    <a:pt x="227761" y="672084"/>
                  </a:lnTo>
                  <a:lnTo>
                    <a:pt x="91478" y="672084"/>
                  </a:lnTo>
                  <a:lnTo>
                    <a:pt x="158686" y="196025"/>
                  </a:lnTo>
                  <a:lnTo>
                    <a:pt x="71875" y="196025"/>
                  </a:lnTo>
                  <a:lnTo>
                    <a:pt x="84944" y="107347"/>
                  </a:lnTo>
                  <a:lnTo>
                    <a:pt x="170821" y="107347"/>
                  </a:lnTo>
                  <a:lnTo>
                    <a:pt x="182022" y="28937"/>
                  </a:lnTo>
                  <a:close/>
                  <a:moveTo>
                    <a:pt x="438721" y="0"/>
                  </a:moveTo>
                  <a:lnTo>
                    <a:pt x="601141" y="0"/>
                  </a:lnTo>
                  <a:lnTo>
                    <a:pt x="609543" y="98946"/>
                  </a:lnTo>
                  <a:lnTo>
                    <a:pt x="662749" y="98946"/>
                  </a:lnTo>
                  <a:lnTo>
                    <a:pt x="696353" y="0"/>
                  </a:lnTo>
                  <a:lnTo>
                    <a:pt x="830770" y="0"/>
                  </a:lnTo>
                  <a:lnTo>
                    <a:pt x="794365" y="98946"/>
                  </a:lnTo>
                  <a:lnTo>
                    <a:pt x="833571" y="98946"/>
                  </a:lnTo>
                  <a:lnTo>
                    <a:pt x="820502" y="189490"/>
                  </a:lnTo>
                  <a:lnTo>
                    <a:pt x="701954" y="189490"/>
                  </a:lnTo>
                  <a:lnTo>
                    <a:pt x="689819" y="275368"/>
                  </a:lnTo>
                  <a:lnTo>
                    <a:pt x="805567" y="275368"/>
                  </a:lnTo>
                  <a:lnTo>
                    <a:pt x="794365" y="354711"/>
                  </a:lnTo>
                  <a:lnTo>
                    <a:pt x="678618" y="354711"/>
                  </a:lnTo>
                  <a:lnTo>
                    <a:pt x="666483" y="436855"/>
                  </a:lnTo>
                  <a:lnTo>
                    <a:pt x="805567" y="436855"/>
                  </a:lnTo>
                  <a:lnTo>
                    <a:pt x="794365" y="516198"/>
                  </a:lnTo>
                  <a:lnTo>
                    <a:pt x="655281" y="516198"/>
                  </a:lnTo>
                  <a:lnTo>
                    <a:pt x="633812" y="672084"/>
                  </a:lnTo>
                  <a:lnTo>
                    <a:pt x="470459" y="672084"/>
                  </a:lnTo>
                  <a:lnTo>
                    <a:pt x="491928" y="516198"/>
                  </a:lnTo>
                  <a:lnTo>
                    <a:pt x="350043" y="516198"/>
                  </a:lnTo>
                  <a:lnTo>
                    <a:pt x="361245" y="436855"/>
                  </a:lnTo>
                  <a:lnTo>
                    <a:pt x="503129" y="436855"/>
                  </a:lnTo>
                  <a:lnTo>
                    <a:pt x="515264" y="354711"/>
                  </a:lnTo>
                  <a:lnTo>
                    <a:pt x="393916" y="354711"/>
                  </a:lnTo>
                  <a:lnTo>
                    <a:pt x="405117" y="275368"/>
                  </a:lnTo>
                  <a:lnTo>
                    <a:pt x="526466" y="275368"/>
                  </a:lnTo>
                  <a:lnTo>
                    <a:pt x="538600" y="189490"/>
                  </a:lnTo>
                  <a:lnTo>
                    <a:pt x="418185" y="189490"/>
                  </a:lnTo>
                  <a:lnTo>
                    <a:pt x="431253" y="98946"/>
                  </a:lnTo>
                  <a:lnTo>
                    <a:pt x="472325" y="98946"/>
                  </a:lnTo>
                  <a:lnTo>
                    <a:pt x="468592" y="35471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7315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任意多边形: 形状 45"/>
            <p:cNvSpPr/>
            <p:nvPr/>
          </p:nvSpPr>
          <p:spPr>
            <a:xfrm>
              <a:off x="8692470" y="866532"/>
              <a:ext cx="803700" cy="671151"/>
            </a:xfrm>
            <a:custGeom>
              <a:avLst/>
              <a:gdLst/>
              <a:ahLst/>
              <a:cxnLst/>
              <a:rect l="l" t="t" r="r" b="b"/>
              <a:pathLst>
                <a:path w="803700" h="671151">
                  <a:moveTo>
                    <a:pt x="281902" y="136284"/>
                  </a:moveTo>
                  <a:lnTo>
                    <a:pt x="347243" y="136284"/>
                  </a:lnTo>
                  <a:lnTo>
                    <a:pt x="335108" y="279102"/>
                  </a:lnTo>
                  <a:lnTo>
                    <a:pt x="266966" y="279102"/>
                  </a:lnTo>
                  <a:close/>
                  <a:moveTo>
                    <a:pt x="64408" y="136284"/>
                  </a:moveTo>
                  <a:lnTo>
                    <a:pt x="128816" y="136284"/>
                  </a:lnTo>
                  <a:lnTo>
                    <a:pt x="69075" y="486328"/>
                  </a:lnTo>
                  <a:lnTo>
                    <a:pt x="0" y="486328"/>
                  </a:lnTo>
                  <a:close/>
                  <a:moveTo>
                    <a:pt x="138150" y="934"/>
                  </a:moveTo>
                  <a:lnTo>
                    <a:pt x="287502" y="934"/>
                  </a:lnTo>
                  <a:lnTo>
                    <a:pt x="193224" y="671151"/>
                  </a:lnTo>
                  <a:lnTo>
                    <a:pt x="70008" y="671151"/>
                  </a:lnTo>
                  <a:lnTo>
                    <a:pt x="159620" y="40138"/>
                  </a:lnTo>
                  <a:close/>
                  <a:moveTo>
                    <a:pt x="538600" y="0"/>
                  </a:moveTo>
                  <a:lnTo>
                    <a:pt x="706622" y="0"/>
                  </a:lnTo>
                  <a:lnTo>
                    <a:pt x="688886" y="123215"/>
                  </a:lnTo>
                  <a:lnTo>
                    <a:pt x="803700" y="123215"/>
                  </a:lnTo>
                  <a:lnTo>
                    <a:pt x="791565" y="212827"/>
                  </a:lnTo>
                  <a:lnTo>
                    <a:pt x="675818" y="212827"/>
                  </a:lnTo>
                  <a:lnTo>
                    <a:pt x="658082" y="339776"/>
                  </a:lnTo>
                  <a:lnTo>
                    <a:pt x="777564" y="339776"/>
                  </a:lnTo>
                  <a:lnTo>
                    <a:pt x="765428" y="427520"/>
                  </a:lnTo>
                  <a:lnTo>
                    <a:pt x="645946" y="427520"/>
                  </a:lnTo>
                  <a:lnTo>
                    <a:pt x="626344" y="565671"/>
                  </a:lnTo>
                  <a:lnTo>
                    <a:pt x="765428" y="565671"/>
                  </a:lnTo>
                  <a:lnTo>
                    <a:pt x="753294" y="655282"/>
                  </a:lnTo>
                  <a:lnTo>
                    <a:pt x="280034" y="655282"/>
                  </a:lnTo>
                  <a:lnTo>
                    <a:pt x="292170" y="565671"/>
                  </a:lnTo>
                  <a:lnTo>
                    <a:pt x="486326" y="565671"/>
                  </a:lnTo>
                  <a:lnTo>
                    <a:pt x="505930" y="427520"/>
                  </a:lnTo>
                  <a:lnTo>
                    <a:pt x="350043" y="427520"/>
                  </a:lnTo>
                  <a:lnTo>
                    <a:pt x="362178" y="339776"/>
                  </a:lnTo>
                  <a:lnTo>
                    <a:pt x="518998" y="339776"/>
                  </a:lnTo>
                  <a:lnTo>
                    <a:pt x="536734" y="212827"/>
                  </a:lnTo>
                  <a:lnTo>
                    <a:pt x="488194" y="212827"/>
                  </a:lnTo>
                  <a:lnTo>
                    <a:pt x="464858" y="303371"/>
                  </a:lnTo>
                  <a:lnTo>
                    <a:pt x="344442" y="303371"/>
                  </a:lnTo>
                  <a:lnTo>
                    <a:pt x="404184" y="67208"/>
                  </a:lnTo>
                  <a:lnTo>
                    <a:pt x="392049" y="37338"/>
                  </a:lnTo>
                  <a:lnTo>
                    <a:pt x="533000" y="37338"/>
                  </a:lnTo>
                  <a:lnTo>
                    <a:pt x="510597" y="123215"/>
                  </a:lnTo>
                  <a:lnTo>
                    <a:pt x="549802" y="123215"/>
                  </a:lnTo>
                  <a:lnTo>
                    <a:pt x="561936" y="4200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7315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4844994" y="1692275"/>
            <a:ext cx="2502013" cy="2435225"/>
            <a:chOff x="5047084" y="-3250070"/>
            <a:chExt cx="2319337" cy="2257425"/>
          </a:xfrm>
        </p:grpSpPr>
        <p:sp>
          <p:nvSpPr>
            <p:cNvPr id="42" name="任意多边形: 形状 41"/>
            <p:cNvSpPr/>
            <p:nvPr/>
          </p:nvSpPr>
          <p:spPr>
            <a:xfrm>
              <a:off x="5137571" y="-3245308"/>
              <a:ext cx="2228850" cy="2247900"/>
            </a:xfrm>
            <a:custGeom>
              <a:avLst/>
              <a:gdLst>
                <a:gd name="connsiteX0" fmla="*/ 896981 w 2228850"/>
                <a:gd name="connsiteY0" fmla="*/ 228 h 2247900"/>
                <a:gd name="connsiteX1" fmla="*/ 1285506 w 2228850"/>
                <a:gd name="connsiteY1" fmla="*/ 67570 h 2247900"/>
                <a:gd name="connsiteX2" fmla="*/ 1791473 w 2228850"/>
                <a:gd name="connsiteY2" fmla="*/ 257117 h 2247900"/>
                <a:gd name="connsiteX3" fmla="*/ 2027503 w 2228850"/>
                <a:gd name="connsiteY3" fmla="*/ 443236 h 2247900"/>
                <a:gd name="connsiteX4" fmla="*/ 2206668 w 2228850"/>
                <a:gd name="connsiteY4" fmla="*/ 815473 h 2247900"/>
                <a:gd name="connsiteX5" fmla="*/ 2233910 w 2228850"/>
                <a:gd name="connsiteY5" fmla="*/ 1041406 h 2247900"/>
                <a:gd name="connsiteX6" fmla="*/ 2127897 w 2228850"/>
                <a:gd name="connsiteY6" fmla="*/ 1444504 h 2247900"/>
                <a:gd name="connsiteX7" fmla="*/ 1951589 w 2228850"/>
                <a:gd name="connsiteY7" fmla="*/ 1779879 h 2247900"/>
                <a:gd name="connsiteX8" fmla="*/ 1897106 w 2228850"/>
                <a:gd name="connsiteY8" fmla="*/ 1902180 h 2247900"/>
                <a:gd name="connsiteX9" fmla="*/ 1699081 w 2228850"/>
                <a:gd name="connsiteY9" fmla="*/ 2114207 h 2247900"/>
                <a:gd name="connsiteX10" fmla="*/ 1389042 w 2228850"/>
                <a:gd name="connsiteY10" fmla="*/ 2243556 h 2247900"/>
                <a:gd name="connsiteX11" fmla="*/ 1144726 w 2228850"/>
                <a:gd name="connsiteY11" fmla="*/ 2248700 h 2247900"/>
                <a:gd name="connsiteX12" fmla="*/ 805160 w 2228850"/>
                <a:gd name="connsiteY12" fmla="*/ 2191169 h 2247900"/>
                <a:gd name="connsiteX13" fmla="*/ 584370 w 2228850"/>
                <a:gd name="connsiteY13" fmla="*/ 2166785 h 2247900"/>
                <a:gd name="connsiteX14" fmla="*/ 171080 w 2228850"/>
                <a:gd name="connsiteY14" fmla="*/ 1927993 h 2247900"/>
                <a:gd name="connsiteX15" fmla="*/ 17061 w 2228850"/>
                <a:gd name="connsiteY15" fmla="*/ 1533563 h 2247900"/>
                <a:gd name="connsiteX16" fmla="*/ 11 w 2228850"/>
                <a:gd name="connsiteY16" fmla="*/ 1306391 h 2247900"/>
                <a:gd name="connsiteX17" fmla="*/ 41921 w 2228850"/>
                <a:gd name="connsiteY17" fmla="*/ 904436 h 2247900"/>
                <a:gd name="connsiteX18" fmla="*/ 107358 w 2228850"/>
                <a:gd name="connsiteY18" fmla="*/ 595445 h 2247900"/>
                <a:gd name="connsiteX19" fmla="*/ 429970 w 2228850"/>
                <a:gd name="connsiteY19" fmla="*/ 139864 h 2247900"/>
                <a:gd name="connsiteX20" fmla="*/ 822971 w 2228850"/>
                <a:gd name="connsiteY20" fmla="*/ 4514 h 2247900"/>
                <a:gd name="connsiteX21" fmla="*/ 859738 w 2228850"/>
                <a:gd name="connsiteY21" fmla="*/ 323 h 2247900"/>
                <a:gd name="connsiteX22" fmla="*/ 896981 w 2228850"/>
                <a:gd name="connsiteY22" fmla="*/ 228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28850" h="2247900">
                  <a:moveTo>
                    <a:pt x="896981" y="228"/>
                  </a:moveTo>
                  <a:cubicBezTo>
                    <a:pt x="1029950" y="2800"/>
                    <a:pt x="1159775" y="24136"/>
                    <a:pt x="1285506" y="67570"/>
                  </a:cubicBezTo>
                  <a:cubicBezTo>
                    <a:pt x="1455812" y="126339"/>
                    <a:pt x="1629548" y="176059"/>
                    <a:pt x="1791473" y="257117"/>
                  </a:cubicBezTo>
                  <a:cubicBezTo>
                    <a:pt x="1882914" y="302837"/>
                    <a:pt x="1965114" y="362464"/>
                    <a:pt x="2027503" y="443236"/>
                  </a:cubicBezTo>
                  <a:cubicBezTo>
                    <a:pt x="2113133" y="554011"/>
                    <a:pt x="2176283" y="677074"/>
                    <a:pt x="2206668" y="815473"/>
                  </a:cubicBezTo>
                  <a:cubicBezTo>
                    <a:pt x="2222956" y="890053"/>
                    <a:pt x="2234481" y="965301"/>
                    <a:pt x="2233910" y="1041406"/>
                  </a:cubicBezTo>
                  <a:cubicBezTo>
                    <a:pt x="2232862" y="1184281"/>
                    <a:pt x="2203144" y="1320488"/>
                    <a:pt x="2127897" y="1444504"/>
                  </a:cubicBezTo>
                  <a:cubicBezTo>
                    <a:pt x="2062269" y="1552613"/>
                    <a:pt x="1999309" y="1662245"/>
                    <a:pt x="1951589" y="1779879"/>
                  </a:cubicBezTo>
                  <a:cubicBezTo>
                    <a:pt x="1934825" y="1821218"/>
                    <a:pt x="1917965" y="1862461"/>
                    <a:pt x="1897106" y="1902180"/>
                  </a:cubicBezTo>
                  <a:cubicBezTo>
                    <a:pt x="1850433" y="1991334"/>
                    <a:pt x="1783758" y="2059438"/>
                    <a:pt x="1699081" y="2114207"/>
                  </a:cubicBezTo>
                  <a:cubicBezTo>
                    <a:pt x="1602878" y="2176310"/>
                    <a:pt x="1502009" y="2223839"/>
                    <a:pt x="1389042" y="2243556"/>
                  </a:cubicBezTo>
                  <a:cubicBezTo>
                    <a:pt x="1308080" y="2257748"/>
                    <a:pt x="1226546" y="2256510"/>
                    <a:pt x="1144726" y="2248700"/>
                  </a:cubicBezTo>
                  <a:cubicBezTo>
                    <a:pt x="1030045" y="2237746"/>
                    <a:pt x="918793" y="2207552"/>
                    <a:pt x="805160" y="2191169"/>
                  </a:cubicBezTo>
                  <a:cubicBezTo>
                    <a:pt x="731912" y="2180596"/>
                    <a:pt x="657808" y="2176405"/>
                    <a:pt x="584370" y="2166785"/>
                  </a:cubicBezTo>
                  <a:cubicBezTo>
                    <a:pt x="413873" y="2144401"/>
                    <a:pt x="273760" y="2070201"/>
                    <a:pt x="171080" y="1927993"/>
                  </a:cubicBezTo>
                  <a:cubicBezTo>
                    <a:pt x="85355" y="1809216"/>
                    <a:pt x="40302" y="1675771"/>
                    <a:pt x="17061" y="1533563"/>
                  </a:cubicBezTo>
                  <a:cubicBezTo>
                    <a:pt x="4774" y="1458506"/>
                    <a:pt x="-274" y="1382496"/>
                    <a:pt x="11" y="1306391"/>
                  </a:cubicBezTo>
                  <a:cubicBezTo>
                    <a:pt x="488" y="1171041"/>
                    <a:pt x="17633" y="1037310"/>
                    <a:pt x="41921" y="904436"/>
                  </a:cubicBezTo>
                  <a:cubicBezTo>
                    <a:pt x="60876" y="800804"/>
                    <a:pt x="78688" y="697172"/>
                    <a:pt x="107358" y="595445"/>
                  </a:cubicBezTo>
                  <a:cubicBezTo>
                    <a:pt x="161079" y="404945"/>
                    <a:pt x="265949" y="253974"/>
                    <a:pt x="429970" y="139864"/>
                  </a:cubicBezTo>
                  <a:cubicBezTo>
                    <a:pt x="549890" y="56330"/>
                    <a:pt x="680763" y="16992"/>
                    <a:pt x="822971" y="4514"/>
                  </a:cubicBezTo>
                  <a:cubicBezTo>
                    <a:pt x="835259" y="3466"/>
                    <a:pt x="847451" y="1085"/>
                    <a:pt x="859738" y="323"/>
                  </a:cubicBezTo>
                  <a:cubicBezTo>
                    <a:pt x="872120" y="-344"/>
                    <a:pt x="884598" y="228"/>
                    <a:pt x="896981" y="228"/>
                  </a:cubicBezTo>
                  <a:close/>
                </a:path>
              </a:pathLst>
            </a:custGeom>
            <a:solidFill>
              <a:srgbClr val="F6D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5047084" y="-3250070"/>
              <a:ext cx="2257425" cy="2257425"/>
            </a:xfrm>
            <a:custGeom>
              <a:avLst/>
              <a:gdLst>
                <a:gd name="connsiteX0" fmla="*/ 1137073 w 2257425"/>
                <a:gd name="connsiteY0" fmla="*/ 2259926 h 2257425"/>
                <a:gd name="connsiteX1" fmla="*/ 616627 w 2257425"/>
                <a:gd name="connsiteY1" fmla="*/ 2052852 h 2257425"/>
                <a:gd name="connsiteX2" fmla="*/ 244009 w 2257425"/>
                <a:gd name="connsiteY2" fmla="*/ 1691474 h 2257425"/>
                <a:gd name="connsiteX3" fmla="*/ 51128 w 2257425"/>
                <a:gd name="connsiteY3" fmla="*/ 1394199 h 2257425"/>
                <a:gd name="connsiteX4" fmla="*/ 107611 w 2257425"/>
                <a:gd name="connsiteY4" fmla="*/ 745165 h 2257425"/>
                <a:gd name="connsiteX5" fmla="*/ 329829 w 2257425"/>
                <a:gd name="connsiteY5" fmla="*/ 498086 h 2257425"/>
                <a:gd name="connsiteX6" fmla="*/ 785505 w 2257425"/>
                <a:gd name="connsiteY6" fmla="*/ 146138 h 2257425"/>
                <a:gd name="connsiteX7" fmla="*/ 1099735 w 2257425"/>
                <a:gd name="connsiteY7" fmla="*/ 12216 h 2257425"/>
                <a:gd name="connsiteX8" fmla="*/ 1524550 w 2257425"/>
                <a:gd name="connsiteY8" fmla="*/ 61460 h 2257425"/>
                <a:gd name="connsiteX9" fmla="*/ 1935268 w 2257425"/>
                <a:gd name="connsiteY9" fmla="*/ 393978 h 2257425"/>
                <a:gd name="connsiteX10" fmla="*/ 2013563 w 2257425"/>
                <a:gd name="connsiteY10" fmla="*/ 542378 h 2257425"/>
                <a:gd name="connsiteX11" fmla="*/ 2166726 w 2257425"/>
                <a:gd name="connsiteY11" fmla="*/ 824984 h 2257425"/>
                <a:gd name="connsiteX12" fmla="*/ 2265500 w 2257425"/>
                <a:gd name="connsiteY12" fmla="*/ 1174171 h 2257425"/>
                <a:gd name="connsiteX13" fmla="*/ 2169678 w 2257425"/>
                <a:gd name="connsiteY13" fmla="*/ 1581555 h 2257425"/>
                <a:gd name="connsiteX14" fmla="*/ 1984988 w 2257425"/>
                <a:gd name="connsiteY14" fmla="*/ 1823109 h 2257425"/>
                <a:gd name="connsiteX15" fmla="*/ 1832874 w 2257425"/>
                <a:gd name="connsiteY15" fmla="*/ 1977986 h 2257425"/>
                <a:gd name="connsiteX16" fmla="*/ 1470162 w 2257425"/>
                <a:gd name="connsiteY16" fmla="*/ 2211920 h 2257425"/>
                <a:gd name="connsiteX17" fmla="*/ 1137073 w 2257425"/>
                <a:gd name="connsiteY17" fmla="*/ 2259926 h 225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57425" h="2257425">
                  <a:moveTo>
                    <a:pt x="1137073" y="2259926"/>
                  </a:moveTo>
                  <a:cubicBezTo>
                    <a:pt x="946096" y="2262974"/>
                    <a:pt x="769027" y="2185917"/>
                    <a:pt x="616627" y="2052852"/>
                  </a:cubicBezTo>
                  <a:cubicBezTo>
                    <a:pt x="486325" y="1939028"/>
                    <a:pt x="359928" y="1820061"/>
                    <a:pt x="244009" y="1691474"/>
                  </a:cubicBezTo>
                  <a:cubicBezTo>
                    <a:pt x="164761" y="1603463"/>
                    <a:pt x="90275" y="1509070"/>
                    <a:pt x="51128" y="1394199"/>
                  </a:cubicBezTo>
                  <a:cubicBezTo>
                    <a:pt x="-25454" y="1169980"/>
                    <a:pt x="-23262" y="952905"/>
                    <a:pt x="107611" y="745165"/>
                  </a:cubicBezTo>
                  <a:cubicBezTo>
                    <a:pt x="167999" y="649343"/>
                    <a:pt x="245342" y="570953"/>
                    <a:pt x="329829" y="498086"/>
                  </a:cubicBezTo>
                  <a:cubicBezTo>
                    <a:pt x="475371" y="372452"/>
                    <a:pt x="624342" y="251579"/>
                    <a:pt x="785505" y="146138"/>
                  </a:cubicBezTo>
                  <a:cubicBezTo>
                    <a:pt x="882660" y="82606"/>
                    <a:pt x="984959" y="33362"/>
                    <a:pt x="1099735" y="12216"/>
                  </a:cubicBezTo>
                  <a:cubicBezTo>
                    <a:pt x="1246420" y="-14740"/>
                    <a:pt x="1389200" y="3453"/>
                    <a:pt x="1524550" y="61460"/>
                  </a:cubicBezTo>
                  <a:cubicBezTo>
                    <a:pt x="1691809" y="133088"/>
                    <a:pt x="1833636" y="240245"/>
                    <a:pt x="1935268" y="393978"/>
                  </a:cubicBezTo>
                  <a:cubicBezTo>
                    <a:pt x="1965938" y="440460"/>
                    <a:pt x="1992227" y="490371"/>
                    <a:pt x="2013563" y="542378"/>
                  </a:cubicBezTo>
                  <a:cubicBezTo>
                    <a:pt x="2054426" y="642104"/>
                    <a:pt x="2103003" y="738116"/>
                    <a:pt x="2166726" y="824984"/>
                  </a:cubicBezTo>
                  <a:cubicBezTo>
                    <a:pt x="2243688" y="929855"/>
                    <a:pt x="2272644" y="1046155"/>
                    <a:pt x="2265500" y="1174171"/>
                  </a:cubicBezTo>
                  <a:cubicBezTo>
                    <a:pt x="2257689" y="1315712"/>
                    <a:pt x="2239497" y="1454492"/>
                    <a:pt x="2169678" y="1581555"/>
                  </a:cubicBezTo>
                  <a:cubicBezTo>
                    <a:pt x="2120244" y="1671471"/>
                    <a:pt x="2057473" y="1751005"/>
                    <a:pt x="1984988" y="1823109"/>
                  </a:cubicBezTo>
                  <a:cubicBezTo>
                    <a:pt x="1933648" y="1874163"/>
                    <a:pt x="1882690" y="1925694"/>
                    <a:pt x="1832874" y="1977986"/>
                  </a:cubicBezTo>
                  <a:cubicBezTo>
                    <a:pt x="1730195" y="2085618"/>
                    <a:pt x="1609989" y="2164104"/>
                    <a:pt x="1470162" y="2211920"/>
                  </a:cubicBezTo>
                  <a:cubicBezTo>
                    <a:pt x="1367578" y="2246876"/>
                    <a:pt x="1260898" y="2259735"/>
                    <a:pt x="1137073" y="2259926"/>
                  </a:cubicBezTo>
                  <a:close/>
                </a:path>
              </a:pathLst>
            </a:custGeom>
            <a:solidFill>
              <a:srgbClr val="3FA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1" name="Object 3010"/>
          <p:cNvSpPr txBox="1"/>
          <p:nvPr/>
        </p:nvSpPr>
        <p:spPr>
          <a:xfrm>
            <a:off x="3028949" y="4235450"/>
            <a:ext cx="6134102" cy="7810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45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野生动物的生存环境</a:t>
            </a:r>
          </a:p>
        </p:txBody>
      </p:sp>
      <p:sp>
        <p:nvSpPr>
          <p:cNvPr id="12" name="文本框-12" hidden="1"/>
          <p:cNvSpPr txBox="1"/>
          <p:nvPr/>
        </p:nvSpPr>
        <p:spPr>
          <a:xfrm>
            <a:off x="5181600" y="2208659"/>
            <a:ext cx="1803400" cy="113030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8000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8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3012"/>
          <p:cNvSpPr txBox="1"/>
          <p:nvPr/>
        </p:nvSpPr>
        <p:spPr>
          <a:xfrm>
            <a:off x="3930650" y="5016500"/>
            <a:ext cx="4330700" cy="3492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dist">
              <a:lnSpc>
                <a:spcPct val="114000"/>
              </a:lnSpc>
            </a:pPr>
            <a:r>
              <a:rPr lang="en-US" altLang="zh-CN" sz="1600">
                <a:solidFill>
                  <a:srgbClr val="84848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LIVING ENVIRONMENT OF WILD ANIMALS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0" y="0"/>
            <a:ext cx="2914650" cy="2638425"/>
            <a:chOff x="5976937" y="-1108075"/>
            <a:chExt cx="2914650" cy="2638425"/>
          </a:xfrm>
        </p:grpSpPr>
        <p:sp>
          <p:nvSpPr>
            <p:cNvPr id="21" name="任意多边形: 形状 20"/>
            <p:cNvSpPr/>
            <p:nvPr/>
          </p:nvSpPr>
          <p:spPr>
            <a:xfrm>
              <a:off x="5976937" y="-1108075"/>
              <a:ext cx="2914650" cy="2638425"/>
            </a:xfrm>
            <a:custGeom>
              <a:avLst/>
              <a:gdLst>
                <a:gd name="connsiteX0" fmla="*/ 2922759 w 2914650"/>
                <a:gd name="connsiteY0" fmla="*/ 667 h 2638425"/>
                <a:gd name="connsiteX1" fmla="*/ 2829128 w 2914650"/>
                <a:gd name="connsiteY1" fmla="*/ 120015 h 2638425"/>
                <a:gd name="connsiteX2" fmla="*/ 2339162 w 2914650"/>
                <a:gd name="connsiteY2" fmla="*/ 435769 h 2638425"/>
                <a:gd name="connsiteX3" fmla="*/ 1734324 w 2914650"/>
                <a:gd name="connsiteY3" fmla="*/ 622745 h 2638425"/>
                <a:gd name="connsiteX4" fmla="*/ 1436858 w 2914650"/>
                <a:gd name="connsiteY4" fmla="*/ 758381 h 2638425"/>
                <a:gd name="connsiteX5" fmla="*/ 1097387 w 2914650"/>
                <a:gd name="connsiteY5" fmla="*/ 1066419 h 2638425"/>
                <a:gd name="connsiteX6" fmla="*/ 871835 w 2914650"/>
                <a:gd name="connsiteY6" fmla="*/ 1502188 h 2638425"/>
                <a:gd name="connsiteX7" fmla="*/ 683240 w 2914650"/>
                <a:gd name="connsiteY7" fmla="*/ 1984820 h 2638425"/>
                <a:gd name="connsiteX8" fmla="*/ 501980 w 2914650"/>
                <a:gd name="connsiteY8" fmla="*/ 2329339 h 2638425"/>
                <a:gd name="connsiteX9" fmla="*/ 231470 w 2914650"/>
                <a:gd name="connsiteY9" fmla="*/ 2550795 h 2638425"/>
                <a:gd name="connsiteX10" fmla="*/ 65258 w 2914650"/>
                <a:gd name="connsiteY10" fmla="*/ 2618042 h 2638425"/>
                <a:gd name="connsiteX11" fmla="*/ 22205 w 2914650"/>
                <a:gd name="connsiteY11" fmla="*/ 2638234 h 2638425"/>
                <a:gd name="connsiteX12" fmla="*/ 1631 w 2914650"/>
                <a:gd name="connsiteY12" fmla="*/ 2625376 h 2638425"/>
                <a:gd name="connsiteX13" fmla="*/ 584 w 2914650"/>
                <a:gd name="connsiteY13" fmla="*/ 2599754 h 2638425"/>
                <a:gd name="connsiteX14" fmla="*/ 2584 w 2914650"/>
                <a:gd name="connsiteY14" fmla="*/ 1175671 h 2638425"/>
                <a:gd name="connsiteX15" fmla="*/ 5537 w 2914650"/>
                <a:gd name="connsiteY15" fmla="*/ 34195 h 2638425"/>
                <a:gd name="connsiteX16" fmla="*/ 40398 w 2914650"/>
                <a:gd name="connsiteY16" fmla="*/ 0 h 2638425"/>
                <a:gd name="connsiteX17" fmla="*/ 2891517 w 2914650"/>
                <a:gd name="connsiteY17" fmla="*/ 572 h 2638425"/>
                <a:gd name="connsiteX18" fmla="*/ 2922759 w 2914650"/>
                <a:gd name="connsiteY18" fmla="*/ 667 h 263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14650" h="2638425">
                  <a:moveTo>
                    <a:pt x="2922759" y="667"/>
                  </a:moveTo>
                  <a:cubicBezTo>
                    <a:pt x="2893802" y="46196"/>
                    <a:pt x="2861227" y="82868"/>
                    <a:pt x="2829128" y="120015"/>
                  </a:cubicBezTo>
                  <a:cubicBezTo>
                    <a:pt x="2696635" y="273177"/>
                    <a:pt x="2524423" y="362617"/>
                    <a:pt x="2339162" y="435769"/>
                  </a:cubicBezTo>
                  <a:cubicBezTo>
                    <a:pt x="2141994" y="513588"/>
                    <a:pt x="1933301" y="552069"/>
                    <a:pt x="1734324" y="622745"/>
                  </a:cubicBezTo>
                  <a:cubicBezTo>
                    <a:pt x="1631264" y="659416"/>
                    <a:pt x="1528965" y="698849"/>
                    <a:pt x="1436858" y="758381"/>
                  </a:cubicBezTo>
                  <a:cubicBezTo>
                    <a:pt x="1307128" y="842200"/>
                    <a:pt x="1187303" y="938975"/>
                    <a:pt x="1097387" y="1066419"/>
                  </a:cubicBezTo>
                  <a:cubicBezTo>
                    <a:pt x="1002328" y="1201007"/>
                    <a:pt x="927652" y="1346073"/>
                    <a:pt x="871835" y="1502188"/>
                  </a:cubicBezTo>
                  <a:cubicBezTo>
                    <a:pt x="813828" y="1664780"/>
                    <a:pt x="749820" y="1825276"/>
                    <a:pt x="683240" y="1984820"/>
                  </a:cubicBezTo>
                  <a:cubicBezTo>
                    <a:pt x="632948" y="2105406"/>
                    <a:pt x="576370" y="2222278"/>
                    <a:pt x="501980" y="2329339"/>
                  </a:cubicBezTo>
                  <a:cubicBezTo>
                    <a:pt x="433495" y="2428018"/>
                    <a:pt x="340245" y="2499646"/>
                    <a:pt x="231470" y="2550795"/>
                  </a:cubicBezTo>
                  <a:cubicBezTo>
                    <a:pt x="177272" y="2576227"/>
                    <a:pt x="121837" y="2598420"/>
                    <a:pt x="65258" y="2618042"/>
                  </a:cubicBezTo>
                  <a:cubicBezTo>
                    <a:pt x="50304" y="2623185"/>
                    <a:pt x="36493" y="2631376"/>
                    <a:pt x="22205" y="2638234"/>
                  </a:cubicBezTo>
                  <a:cubicBezTo>
                    <a:pt x="8489" y="2644807"/>
                    <a:pt x="3060" y="2637568"/>
                    <a:pt x="1631" y="2625376"/>
                  </a:cubicBezTo>
                  <a:cubicBezTo>
                    <a:pt x="584" y="2616899"/>
                    <a:pt x="584" y="2608326"/>
                    <a:pt x="584" y="2599754"/>
                  </a:cubicBezTo>
                  <a:cubicBezTo>
                    <a:pt x="869" y="2125028"/>
                    <a:pt x="-1893" y="1650302"/>
                    <a:pt x="2584" y="1175671"/>
                  </a:cubicBezTo>
                  <a:cubicBezTo>
                    <a:pt x="6203" y="795052"/>
                    <a:pt x="3727" y="414623"/>
                    <a:pt x="5537" y="34195"/>
                  </a:cubicBezTo>
                  <a:cubicBezTo>
                    <a:pt x="5727" y="6191"/>
                    <a:pt x="13252" y="0"/>
                    <a:pt x="40398" y="0"/>
                  </a:cubicBezTo>
                  <a:cubicBezTo>
                    <a:pt x="990803" y="762"/>
                    <a:pt x="1941112" y="572"/>
                    <a:pt x="2891517" y="572"/>
                  </a:cubicBezTo>
                  <a:cubicBezTo>
                    <a:pt x="2900565" y="667"/>
                    <a:pt x="2909614" y="667"/>
                    <a:pt x="2922759" y="667"/>
                  </a:cubicBezTo>
                  <a:close/>
                </a:path>
              </a:pathLst>
            </a:custGeom>
            <a:solidFill>
              <a:srgbClr val="F6D3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5976937" y="-1108075"/>
              <a:ext cx="2181225" cy="1914525"/>
            </a:xfrm>
            <a:custGeom>
              <a:avLst/>
              <a:gdLst>
                <a:gd name="connsiteX0" fmla="*/ 2181987 w 2181225"/>
                <a:gd name="connsiteY0" fmla="*/ 0 h 1914525"/>
                <a:gd name="connsiteX1" fmla="*/ 2056257 w 2181225"/>
                <a:gd name="connsiteY1" fmla="*/ 96584 h 1914525"/>
                <a:gd name="connsiteX2" fmla="*/ 1716977 w 2181225"/>
                <a:gd name="connsiteY2" fmla="*/ 292894 h 1914525"/>
                <a:gd name="connsiteX3" fmla="*/ 1512570 w 2181225"/>
                <a:gd name="connsiteY3" fmla="*/ 451580 h 1914525"/>
                <a:gd name="connsiteX4" fmla="*/ 1256157 w 2181225"/>
                <a:gd name="connsiteY4" fmla="*/ 896303 h 1914525"/>
                <a:gd name="connsiteX5" fmla="*/ 1177576 w 2181225"/>
                <a:gd name="connsiteY5" fmla="*/ 1166622 h 1914525"/>
                <a:gd name="connsiteX6" fmla="*/ 1069086 w 2181225"/>
                <a:gd name="connsiteY6" fmla="*/ 1395222 h 1914525"/>
                <a:gd name="connsiteX7" fmla="*/ 778954 w 2181225"/>
                <a:gd name="connsiteY7" fmla="*/ 1719834 h 1914525"/>
                <a:gd name="connsiteX8" fmla="*/ 264795 w 2181225"/>
                <a:gd name="connsiteY8" fmla="*/ 1913573 h 1914525"/>
                <a:gd name="connsiteX9" fmla="*/ 22860 w 2181225"/>
                <a:gd name="connsiteY9" fmla="*/ 1914335 h 1914525"/>
                <a:gd name="connsiteX10" fmla="*/ 191 w 2181225"/>
                <a:gd name="connsiteY10" fmla="*/ 1888141 h 1914525"/>
                <a:gd name="connsiteX11" fmla="*/ 476 w 2181225"/>
                <a:gd name="connsiteY11" fmla="*/ 1602772 h 1914525"/>
                <a:gd name="connsiteX12" fmla="*/ 0 w 2181225"/>
                <a:gd name="connsiteY12" fmla="*/ 30575 h 1914525"/>
                <a:gd name="connsiteX13" fmla="*/ 28956 w 2181225"/>
                <a:gd name="connsiteY13" fmla="*/ 286 h 1914525"/>
                <a:gd name="connsiteX14" fmla="*/ 2151793 w 2181225"/>
                <a:gd name="connsiteY14" fmla="*/ 0 h 1914525"/>
                <a:gd name="connsiteX15" fmla="*/ 2181987 w 2181225"/>
                <a:gd name="connsiteY15" fmla="*/ 0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81225" h="1914525">
                  <a:moveTo>
                    <a:pt x="2181987" y="0"/>
                  </a:moveTo>
                  <a:cubicBezTo>
                    <a:pt x="2141601" y="41339"/>
                    <a:pt x="2098548" y="68485"/>
                    <a:pt x="2056257" y="96584"/>
                  </a:cubicBezTo>
                  <a:cubicBezTo>
                    <a:pt x="1947196" y="168974"/>
                    <a:pt x="1828514" y="224885"/>
                    <a:pt x="1716977" y="292894"/>
                  </a:cubicBezTo>
                  <a:cubicBezTo>
                    <a:pt x="1642967" y="338042"/>
                    <a:pt x="1571911" y="388049"/>
                    <a:pt x="1512570" y="451580"/>
                  </a:cubicBezTo>
                  <a:cubicBezTo>
                    <a:pt x="1392841" y="579692"/>
                    <a:pt x="1307211" y="727901"/>
                    <a:pt x="1256157" y="896303"/>
                  </a:cubicBezTo>
                  <a:cubicBezTo>
                    <a:pt x="1228916" y="986123"/>
                    <a:pt x="1210247" y="1078325"/>
                    <a:pt x="1177576" y="1166622"/>
                  </a:cubicBezTo>
                  <a:cubicBezTo>
                    <a:pt x="1148144" y="1246156"/>
                    <a:pt x="1110425" y="1321308"/>
                    <a:pt x="1069086" y="1395222"/>
                  </a:cubicBezTo>
                  <a:cubicBezTo>
                    <a:pt x="996410" y="1525238"/>
                    <a:pt x="896112" y="1629251"/>
                    <a:pt x="778954" y="1719834"/>
                  </a:cubicBezTo>
                  <a:cubicBezTo>
                    <a:pt x="626840" y="1837373"/>
                    <a:pt x="453009" y="1893570"/>
                    <a:pt x="264795" y="1913573"/>
                  </a:cubicBezTo>
                  <a:cubicBezTo>
                    <a:pt x="184118" y="1922145"/>
                    <a:pt x="103632" y="1921574"/>
                    <a:pt x="22860" y="1914335"/>
                  </a:cubicBezTo>
                  <a:cubicBezTo>
                    <a:pt x="3334" y="1912620"/>
                    <a:pt x="95" y="1905191"/>
                    <a:pt x="191" y="1888141"/>
                  </a:cubicBezTo>
                  <a:cubicBezTo>
                    <a:pt x="857" y="1793081"/>
                    <a:pt x="476" y="1697927"/>
                    <a:pt x="476" y="1602772"/>
                  </a:cubicBezTo>
                  <a:cubicBezTo>
                    <a:pt x="476" y="1078706"/>
                    <a:pt x="667" y="554641"/>
                    <a:pt x="0" y="30575"/>
                  </a:cubicBezTo>
                  <a:cubicBezTo>
                    <a:pt x="0" y="7715"/>
                    <a:pt x="4286" y="286"/>
                    <a:pt x="28956" y="286"/>
                  </a:cubicBezTo>
                  <a:cubicBezTo>
                    <a:pt x="736568" y="762"/>
                    <a:pt x="1444180" y="286"/>
                    <a:pt x="2151793" y="0"/>
                  </a:cubicBezTo>
                  <a:cubicBezTo>
                    <a:pt x="2159889" y="0"/>
                    <a:pt x="2167985" y="0"/>
                    <a:pt x="2181987" y="0"/>
                  </a:cubicBezTo>
                  <a:close/>
                </a:path>
              </a:pathLst>
            </a:custGeom>
            <a:solidFill>
              <a:srgbClr val="3FA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163050" y="4838700"/>
            <a:ext cx="3028950" cy="2019300"/>
            <a:chOff x="9623815" y="-3797881"/>
            <a:chExt cx="3028950" cy="2019300"/>
          </a:xfrm>
        </p:grpSpPr>
        <p:sp>
          <p:nvSpPr>
            <p:cNvPr id="27" name="任意多边形: 形状 26"/>
            <p:cNvSpPr/>
            <p:nvPr/>
          </p:nvSpPr>
          <p:spPr>
            <a:xfrm>
              <a:off x="9623815" y="-3797881"/>
              <a:ext cx="3028950" cy="2019300"/>
            </a:xfrm>
            <a:custGeom>
              <a:avLst/>
              <a:gdLst>
                <a:gd name="connsiteX0" fmla="*/ 0 w 3028950"/>
                <a:gd name="connsiteY0" fmla="*/ 2023967 h 2019300"/>
                <a:gd name="connsiteX1" fmla="*/ 35052 w 3028950"/>
                <a:gd name="connsiteY1" fmla="*/ 2000536 h 2019300"/>
                <a:gd name="connsiteX2" fmla="*/ 475488 w 3028950"/>
                <a:gd name="connsiteY2" fmla="*/ 1836896 h 2019300"/>
                <a:gd name="connsiteX3" fmla="*/ 1039178 w 3028950"/>
                <a:gd name="connsiteY3" fmla="*/ 1745075 h 2019300"/>
                <a:gd name="connsiteX4" fmla="*/ 1501712 w 3028950"/>
                <a:gd name="connsiteY4" fmla="*/ 1601819 h 2019300"/>
                <a:gd name="connsiteX5" fmla="*/ 1812036 w 3028950"/>
                <a:gd name="connsiteY5" fmla="*/ 1216438 h 2019300"/>
                <a:gd name="connsiteX6" fmla="*/ 1868710 w 3028950"/>
                <a:gd name="connsiteY6" fmla="*/ 961263 h 2019300"/>
                <a:gd name="connsiteX7" fmla="*/ 2147792 w 3028950"/>
                <a:gd name="connsiteY7" fmla="*/ 544830 h 2019300"/>
                <a:gd name="connsiteX8" fmla="*/ 2619185 w 3028950"/>
                <a:gd name="connsiteY8" fmla="*/ 264414 h 2019300"/>
                <a:gd name="connsiteX9" fmla="*/ 2786063 w 3028950"/>
                <a:gd name="connsiteY9" fmla="*/ 171545 h 2019300"/>
                <a:gd name="connsiteX10" fmla="*/ 3017615 w 3028950"/>
                <a:gd name="connsiteY10" fmla="*/ 6858 h 2019300"/>
                <a:gd name="connsiteX11" fmla="*/ 3029903 w 3028950"/>
                <a:gd name="connsiteY11" fmla="*/ 0 h 2019300"/>
                <a:gd name="connsiteX12" fmla="*/ 3034474 w 3028950"/>
                <a:gd name="connsiteY12" fmla="*/ 24289 h 2019300"/>
                <a:gd name="connsiteX13" fmla="*/ 3034951 w 3028950"/>
                <a:gd name="connsiteY13" fmla="*/ 1995488 h 2019300"/>
                <a:gd name="connsiteX14" fmla="*/ 3008566 w 3028950"/>
                <a:gd name="connsiteY14" fmla="*/ 2026349 h 2019300"/>
                <a:gd name="connsiteX15" fmla="*/ 11716 w 3028950"/>
                <a:gd name="connsiteY15" fmla="*/ 2025682 h 2019300"/>
                <a:gd name="connsiteX16" fmla="*/ 0 w 3028950"/>
                <a:gd name="connsiteY16" fmla="*/ 2023967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28950" h="2019300">
                  <a:moveTo>
                    <a:pt x="0" y="2023967"/>
                  </a:moveTo>
                  <a:cubicBezTo>
                    <a:pt x="14764" y="2014061"/>
                    <a:pt x="24575" y="2006727"/>
                    <a:pt x="35052" y="2000536"/>
                  </a:cubicBezTo>
                  <a:cubicBezTo>
                    <a:pt x="171926" y="1919288"/>
                    <a:pt x="320135" y="1869186"/>
                    <a:pt x="475488" y="1836896"/>
                  </a:cubicBezTo>
                  <a:cubicBezTo>
                    <a:pt x="662083" y="1798034"/>
                    <a:pt x="851630" y="1777651"/>
                    <a:pt x="1039178" y="1745075"/>
                  </a:cubicBezTo>
                  <a:cubicBezTo>
                    <a:pt x="1199388" y="1717358"/>
                    <a:pt x="1359980" y="1685544"/>
                    <a:pt x="1501712" y="1601819"/>
                  </a:cubicBezTo>
                  <a:cubicBezTo>
                    <a:pt x="1651826" y="1513141"/>
                    <a:pt x="1761268" y="1388078"/>
                    <a:pt x="1812036" y="1216438"/>
                  </a:cubicBezTo>
                  <a:cubicBezTo>
                    <a:pt x="1836801" y="1132523"/>
                    <a:pt x="1846612" y="1045559"/>
                    <a:pt x="1868710" y="961263"/>
                  </a:cubicBezTo>
                  <a:cubicBezTo>
                    <a:pt x="1913763" y="790099"/>
                    <a:pt x="2013204" y="657415"/>
                    <a:pt x="2147792" y="544830"/>
                  </a:cubicBezTo>
                  <a:cubicBezTo>
                    <a:pt x="2290382" y="425577"/>
                    <a:pt x="2458022" y="351092"/>
                    <a:pt x="2619185" y="264414"/>
                  </a:cubicBezTo>
                  <a:cubicBezTo>
                    <a:pt x="2675287" y="234220"/>
                    <a:pt x="2733485" y="207074"/>
                    <a:pt x="2786063" y="171545"/>
                  </a:cubicBezTo>
                  <a:cubicBezTo>
                    <a:pt x="2864549" y="118586"/>
                    <a:pt x="2947035" y="70961"/>
                    <a:pt x="3017615" y="6858"/>
                  </a:cubicBezTo>
                  <a:cubicBezTo>
                    <a:pt x="3020949" y="3810"/>
                    <a:pt x="3025616" y="2286"/>
                    <a:pt x="3029903" y="0"/>
                  </a:cubicBezTo>
                  <a:cubicBezTo>
                    <a:pt x="3038285" y="7525"/>
                    <a:pt x="3034474" y="16574"/>
                    <a:pt x="3034474" y="24289"/>
                  </a:cubicBezTo>
                  <a:cubicBezTo>
                    <a:pt x="3034665" y="681323"/>
                    <a:pt x="3034665" y="1338453"/>
                    <a:pt x="3034951" y="1995488"/>
                  </a:cubicBezTo>
                  <a:cubicBezTo>
                    <a:pt x="3034951" y="2014823"/>
                    <a:pt x="3034379" y="2026349"/>
                    <a:pt x="3008566" y="2026349"/>
                  </a:cubicBezTo>
                  <a:cubicBezTo>
                    <a:pt x="2009489" y="2025682"/>
                    <a:pt x="1010603" y="2025777"/>
                    <a:pt x="11716" y="2025682"/>
                  </a:cubicBezTo>
                  <a:cubicBezTo>
                    <a:pt x="9811" y="2025682"/>
                    <a:pt x="8001" y="2025206"/>
                    <a:pt x="0" y="2023967"/>
                  </a:cubicBezTo>
                  <a:close/>
                </a:path>
              </a:pathLst>
            </a:custGeom>
            <a:solidFill>
              <a:srgbClr val="F7D9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10623940" y="-3207331"/>
              <a:ext cx="2028825" cy="1428750"/>
            </a:xfrm>
            <a:custGeom>
              <a:avLst/>
              <a:gdLst>
                <a:gd name="connsiteX0" fmla="*/ 2035331 w 2028825"/>
                <a:gd name="connsiteY0" fmla="*/ 0 h 1428750"/>
                <a:gd name="connsiteX1" fmla="*/ 2035331 w 2028825"/>
                <a:gd name="connsiteY1" fmla="*/ 165449 h 1428750"/>
                <a:gd name="connsiteX2" fmla="*/ 2033235 w 2028825"/>
                <a:gd name="connsiteY2" fmla="*/ 1395127 h 1428750"/>
                <a:gd name="connsiteX3" fmla="*/ 1998660 w 2028825"/>
                <a:gd name="connsiteY3" fmla="*/ 1429036 h 1428750"/>
                <a:gd name="connsiteX4" fmla="*/ 129950 w 2028825"/>
                <a:gd name="connsiteY4" fmla="*/ 1429036 h 1428750"/>
                <a:gd name="connsiteX5" fmla="*/ 79658 w 2028825"/>
                <a:gd name="connsiteY5" fmla="*/ 1398270 h 1428750"/>
                <a:gd name="connsiteX6" fmla="*/ 29 w 2028825"/>
                <a:gd name="connsiteY6" fmla="*/ 1101757 h 1428750"/>
                <a:gd name="connsiteX7" fmla="*/ 55179 w 2028825"/>
                <a:gd name="connsiteY7" fmla="*/ 883063 h 1428750"/>
                <a:gd name="connsiteX8" fmla="*/ 329213 w 2028825"/>
                <a:gd name="connsiteY8" fmla="*/ 595503 h 1428750"/>
                <a:gd name="connsiteX9" fmla="*/ 531715 w 2028825"/>
                <a:gd name="connsiteY9" fmla="*/ 485584 h 1428750"/>
                <a:gd name="connsiteX10" fmla="*/ 1055971 w 2028825"/>
                <a:gd name="connsiteY10" fmla="*/ 343852 h 1428750"/>
                <a:gd name="connsiteX11" fmla="*/ 1611945 w 2028825"/>
                <a:gd name="connsiteY11" fmla="*/ 252603 h 1428750"/>
                <a:gd name="connsiteX12" fmla="*/ 1781776 w 2028825"/>
                <a:gd name="connsiteY12" fmla="*/ 195929 h 1428750"/>
                <a:gd name="connsiteX13" fmla="*/ 2011043 w 2028825"/>
                <a:gd name="connsiteY13" fmla="*/ 26956 h 1428750"/>
                <a:gd name="connsiteX14" fmla="*/ 2035331 w 2028825"/>
                <a:gd name="connsiteY14" fmla="*/ 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8825" h="1428750">
                  <a:moveTo>
                    <a:pt x="2035331" y="0"/>
                  </a:moveTo>
                  <a:cubicBezTo>
                    <a:pt x="2035331" y="59436"/>
                    <a:pt x="2035426" y="112490"/>
                    <a:pt x="2035331" y="165449"/>
                  </a:cubicBezTo>
                  <a:cubicBezTo>
                    <a:pt x="2034474" y="575310"/>
                    <a:pt x="2033141" y="985171"/>
                    <a:pt x="2033235" y="1395127"/>
                  </a:cubicBezTo>
                  <a:cubicBezTo>
                    <a:pt x="2033235" y="1423130"/>
                    <a:pt x="2025711" y="1429036"/>
                    <a:pt x="1998660" y="1429036"/>
                  </a:cubicBezTo>
                  <a:cubicBezTo>
                    <a:pt x="1375725" y="1428179"/>
                    <a:pt x="752885" y="1428179"/>
                    <a:pt x="129950" y="1429036"/>
                  </a:cubicBezTo>
                  <a:cubicBezTo>
                    <a:pt x="104042" y="1429036"/>
                    <a:pt x="91088" y="1420368"/>
                    <a:pt x="79658" y="1398270"/>
                  </a:cubicBezTo>
                  <a:cubicBezTo>
                    <a:pt x="31462" y="1305020"/>
                    <a:pt x="-1114" y="1208437"/>
                    <a:pt x="29" y="1101757"/>
                  </a:cubicBezTo>
                  <a:cubicBezTo>
                    <a:pt x="886" y="1024033"/>
                    <a:pt x="19841" y="951643"/>
                    <a:pt x="55179" y="883063"/>
                  </a:cubicBezTo>
                  <a:cubicBezTo>
                    <a:pt x="118425" y="760476"/>
                    <a:pt x="217199" y="671513"/>
                    <a:pt x="329213" y="595503"/>
                  </a:cubicBezTo>
                  <a:cubicBezTo>
                    <a:pt x="393031" y="552164"/>
                    <a:pt x="462658" y="519589"/>
                    <a:pt x="531715" y="485584"/>
                  </a:cubicBezTo>
                  <a:cubicBezTo>
                    <a:pt x="697545" y="404050"/>
                    <a:pt x="876329" y="372999"/>
                    <a:pt x="1055971" y="343852"/>
                  </a:cubicBezTo>
                  <a:cubicBezTo>
                    <a:pt x="1241327" y="313753"/>
                    <a:pt x="1429255" y="298609"/>
                    <a:pt x="1611945" y="252603"/>
                  </a:cubicBezTo>
                  <a:cubicBezTo>
                    <a:pt x="1669952" y="238030"/>
                    <a:pt x="1727007" y="220599"/>
                    <a:pt x="1781776" y="195929"/>
                  </a:cubicBezTo>
                  <a:cubicBezTo>
                    <a:pt x="1870453" y="156019"/>
                    <a:pt x="1945987" y="98679"/>
                    <a:pt x="2011043" y="26956"/>
                  </a:cubicBezTo>
                  <a:cubicBezTo>
                    <a:pt x="2017900" y="19336"/>
                    <a:pt x="2024759" y="11620"/>
                    <a:pt x="2035331" y="0"/>
                  </a:cubicBezTo>
                  <a:close/>
                </a:path>
              </a:pathLst>
            </a:custGeom>
            <a:solidFill>
              <a:srgbClr val="3FA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1398252" y="609601"/>
            <a:ext cx="146048" cy="1049929"/>
            <a:chOff x="11398252" y="609601"/>
            <a:chExt cx="146048" cy="1049929"/>
          </a:xfrm>
        </p:grpSpPr>
        <p:sp>
          <p:nvSpPr>
            <p:cNvPr id="45" name="椭圆 44"/>
            <p:cNvSpPr/>
            <p:nvPr/>
          </p:nvSpPr>
          <p:spPr>
            <a:xfrm>
              <a:off x="11398252" y="609601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1398252" y="1060649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11398252" y="1513482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54050" y="5158285"/>
            <a:ext cx="146048" cy="1049929"/>
            <a:chOff x="11398252" y="609601"/>
            <a:chExt cx="146048" cy="1049929"/>
          </a:xfrm>
        </p:grpSpPr>
        <p:sp>
          <p:nvSpPr>
            <p:cNvPr id="53" name="椭圆 52"/>
            <p:cNvSpPr/>
            <p:nvPr/>
          </p:nvSpPr>
          <p:spPr>
            <a:xfrm>
              <a:off x="11398252" y="609601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1398252" y="1060649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11398252" y="1513482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文本框-12_矢量"/>
          <p:cNvGrpSpPr/>
          <p:nvPr/>
        </p:nvGrpSpPr>
        <p:grpSpPr>
          <a:xfrm>
            <a:off x="5587318" y="2448631"/>
            <a:ext cx="994289" cy="836540"/>
            <a:chOff x="5587318" y="2448631"/>
            <a:chExt cx="994289" cy="836540"/>
          </a:xfrm>
        </p:grpSpPr>
        <p:sp>
          <p:nvSpPr>
            <p:cNvPr id="28" name="文本框 27"/>
            <p:cNvSpPr txBox="1"/>
            <p:nvPr/>
          </p:nvSpPr>
          <p:spPr>
            <a:xfrm>
              <a:off x="5587318" y="2448631"/>
              <a:ext cx="474254" cy="836540"/>
            </a:xfrm>
            <a:custGeom>
              <a:avLst/>
              <a:gdLst/>
              <a:ahLst/>
              <a:cxnLst/>
              <a:rect l="l" t="t" r="r" b="b"/>
              <a:pathLst>
                <a:path w="474254" h="836540">
                  <a:moveTo>
                    <a:pt x="237873" y="123914"/>
                  </a:moveTo>
                  <a:cubicBezTo>
                    <a:pt x="222944" y="123914"/>
                    <a:pt x="213074" y="129637"/>
                    <a:pt x="208264" y="141083"/>
                  </a:cubicBezTo>
                  <a:cubicBezTo>
                    <a:pt x="203453" y="152528"/>
                    <a:pt x="201048" y="178986"/>
                    <a:pt x="201048" y="220457"/>
                  </a:cubicBezTo>
                  <a:lnTo>
                    <a:pt x="201048" y="613596"/>
                  </a:lnTo>
                  <a:cubicBezTo>
                    <a:pt x="201048" y="660374"/>
                    <a:pt x="203287" y="688574"/>
                    <a:pt x="207766" y="698195"/>
                  </a:cubicBezTo>
                  <a:cubicBezTo>
                    <a:pt x="212245" y="707816"/>
                    <a:pt x="221949" y="712627"/>
                    <a:pt x="236878" y="712627"/>
                  </a:cubicBezTo>
                  <a:cubicBezTo>
                    <a:pt x="251807" y="712627"/>
                    <a:pt x="261595" y="706987"/>
                    <a:pt x="266239" y="695707"/>
                  </a:cubicBezTo>
                  <a:cubicBezTo>
                    <a:pt x="270884" y="684427"/>
                    <a:pt x="273206" y="659047"/>
                    <a:pt x="273206" y="619567"/>
                  </a:cubicBezTo>
                  <a:lnTo>
                    <a:pt x="273206" y="220457"/>
                  </a:lnTo>
                  <a:cubicBezTo>
                    <a:pt x="273206" y="177659"/>
                    <a:pt x="271133" y="150870"/>
                    <a:pt x="266986" y="140087"/>
                  </a:cubicBezTo>
                  <a:cubicBezTo>
                    <a:pt x="262839" y="129305"/>
                    <a:pt x="253135" y="123914"/>
                    <a:pt x="237873" y="123914"/>
                  </a:cubicBezTo>
                  <a:close/>
                  <a:moveTo>
                    <a:pt x="233395" y="0"/>
                  </a:moveTo>
                  <a:cubicBezTo>
                    <a:pt x="277519" y="0"/>
                    <a:pt x="316999" y="7714"/>
                    <a:pt x="351834" y="23141"/>
                  </a:cubicBezTo>
                  <a:cubicBezTo>
                    <a:pt x="386669" y="38568"/>
                    <a:pt x="412712" y="57395"/>
                    <a:pt x="429964" y="79624"/>
                  </a:cubicBezTo>
                  <a:cubicBezTo>
                    <a:pt x="447216" y="101852"/>
                    <a:pt x="458910" y="126900"/>
                    <a:pt x="465048" y="154768"/>
                  </a:cubicBezTo>
                  <a:cubicBezTo>
                    <a:pt x="471186" y="182636"/>
                    <a:pt x="474254" y="227092"/>
                    <a:pt x="474254" y="288136"/>
                  </a:cubicBezTo>
                  <a:lnTo>
                    <a:pt x="474254" y="556864"/>
                  </a:lnTo>
                  <a:cubicBezTo>
                    <a:pt x="474254" y="617908"/>
                    <a:pt x="470937" y="662365"/>
                    <a:pt x="464301" y="690233"/>
                  </a:cubicBezTo>
                  <a:cubicBezTo>
                    <a:pt x="457666" y="718101"/>
                    <a:pt x="443898" y="744144"/>
                    <a:pt x="422997" y="768363"/>
                  </a:cubicBezTo>
                  <a:cubicBezTo>
                    <a:pt x="402096" y="792582"/>
                    <a:pt x="376882" y="809999"/>
                    <a:pt x="347355" y="820616"/>
                  </a:cubicBezTo>
                  <a:cubicBezTo>
                    <a:pt x="317828" y="831232"/>
                    <a:pt x="284818" y="836540"/>
                    <a:pt x="248324" y="836540"/>
                  </a:cubicBezTo>
                  <a:cubicBezTo>
                    <a:pt x="200218" y="836540"/>
                    <a:pt x="160241" y="830983"/>
                    <a:pt x="128392" y="819869"/>
                  </a:cubicBezTo>
                  <a:cubicBezTo>
                    <a:pt x="96543" y="808755"/>
                    <a:pt x="71163" y="791420"/>
                    <a:pt x="52252" y="767865"/>
                  </a:cubicBezTo>
                  <a:cubicBezTo>
                    <a:pt x="33342" y="744310"/>
                    <a:pt x="19905" y="719511"/>
                    <a:pt x="11943" y="693467"/>
                  </a:cubicBezTo>
                  <a:cubicBezTo>
                    <a:pt x="3981" y="667424"/>
                    <a:pt x="0" y="626037"/>
                    <a:pt x="0" y="569305"/>
                  </a:cubicBezTo>
                  <a:lnTo>
                    <a:pt x="0" y="288136"/>
                  </a:lnTo>
                  <a:cubicBezTo>
                    <a:pt x="0" y="214153"/>
                    <a:pt x="6386" y="158749"/>
                    <a:pt x="19159" y="121923"/>
                  </a:cubicBezTo>
                  <a:cubicBezTo>
                    <a:pt x="31932" y="85098"/>
                    <a:pt x="57312" y="55571"/>
                    <a:pt x="95298" y="33343"/>
                  </a:cubicBezTo>
                  <a:cubicBezTo>
                    <a:pt x="133285" y="11115"/>
                    <a:pt x="179317" y="0"/>
                    <a:pt x="233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zh-CN" altLang="en-US" sz="8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121286" y="2448632"/>
              <a:ext cx="460321" cy="821113"/>
            </a:xfrm>
            <a:custGeom>
              <a:avLst/>
              <a:gdLst/>
              <a:ahLst/>
              <a:cxnLst/>
              <a:rect l="l" t="t" r="r" b="b"/>
              <a:pathLst>
                <a:path w="460321" h="821113">
                  <a:moveTo>
                    <a:pt x="217470" y="0"/>
                  </a:moveTo>
                  <a:cubicBezTo>
                    <a:pt x="297425" y="0"/>
                    <a:pt x="357889" y="19823"/>
                    <a:pt x="398862" y="59469"/>
                  </a:cubicBezTo>
                  <a:cubicBezTo>
                    <a:pt x="439834" y="99115"/>
                    <a:pt x="460321" y="149294"/>
                    <a:pt x="460321" y="210006"/>
                  </a:cubicBezTo>
                  <a:cubicBezTo>
                    <a:pt x="460321" y="256121"/>
                    <a:pt x="448791" y="304890"/>
                    <a:pt x="425731" y="356314"/>
                  </a:cubicBezTo>
                  <a:cubicBezTo>
                    <a:pt x="402670" y="407737"/>
                    <a:pt x="334738" y="516887"/>
                    <a:pt x="221934" y="683763"/>
                  </a:cubicBezTo>
                  <a:lnTo>
                    <a:pt x="442406" y="683763"/>
                  </a:lnTo>
                  <a:lnTo>
                    <a:pt x="442406" y="821113"/>
                  </a:lnTo>
                  <a:lnTo>
                    <a:pt x="0" y="821113"/>
                  </a:lnTo>
                  <a:lnTo>
                    <a:pt x="124" y="706157"/>
                  </a:lnTo>
                  <a:cubicBezTo>
                    <a:pt x="131171" y="491839"/>
                    <a:pt x="209052" y="359217"/>
                    <a:pt x="233768" y="308291"/>
                  </a:cubicBezTo>
                  <a:cubicBezTo>
                    <a:pt x="258485" y="257365"/>
                    <a:pt x="270843" y="217637"/>
                    <a:pt x="270843" y="189105"/>
                  </a:cubicBezTo>
                  <a:cubicBezTo>
                    <a:pt x="270843" y="167209"/>
                    <a:pt x="267105" y="150870"/>
                    <a:pt x="259630" y="140087"/>
                  </a:cubicBezTo>
                  <a:cubicBezTo>
                    <a:pt x="252155" y="129305"/>
                    <a:pt x="240777" y="123914"/>
                    <a:pt x="225495" y="123914"/>
                  </a:cubicBezTo>
                  <a:cubicBezTo>
                    <a:pt x="210213" y="123914"/>
                    <a:pt x="198835" y="129886"/>
                    <a:pt x="191360" y="141829"/>
                  </a:cubicBezTo>
                  <a:cubicBezTo>
                    <a:pt x="183885" y="153772"/>
                    <a:pt x="180147" y="177494"/>
                    <a:pt x="180147" y="212992"/>
                  </a:cubicBezTo>
                  <a:lnTo>
                    <a:pt x="180147" y="289629"/>
                  </a:lnTo>
                  <a:lnTo>
                    <a:pt x="0" y="289629"/>
                  </a:lnTo>
                  <a:lnTo>
                    <a:pt x="0" y="260268"/>
                  </a:lnTo>
                  <a:cubicBezTo>
                    <a:pt x="0" y="215149"/>
                    <a:pt x="2322" y="179567"/>
                    <a:pt x="6967" y="153524"/>
                  </a:cubicBezTo>
                  <a:cubicBezTo>
                    <a:pt x="11612" y="127480"/>
                    <a:pt x="23057" y="101852"/>
                    <a:pt x="41304" y="76638"/>
                  </a:cubicBezTo>
                  <a:cubicBezTo>
                    <a:pt x="59551" y="51424"/>
                    <a:pt x="83272" y="32347"/>
                    <a:pt x="112468" y="19409"/>
                  </a:cubicBezTo>
                  <a:cubicBezTo>
                    <a:pt x="141663" y="6470"/>
                    <a:pt x="176664" y="0"/>
                    <a:pt x="217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zh-CN" altLang="en-US" sz="8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Oval 10+"/>
          <p:cNvSpPr/>
          <p:nvPr/>
        </p:nvSpPr>
        <p:spPr>
          <a:xfrm>
            <a:off x="1255486" y="-1411514"/>
            <a:ext cx="9681028" cy="9681028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Oval 10++"/>
          <p:cNvSpPr/>
          <p:nvPr/>
        </p:nvSpPr>
        <p:spPr>
          <a:xfrm>
            <a:off x="1255486" y="-1411514"/>
            <a:ext cx="9681028" cy="9681028"/>
          </a:xfrm>
          <a:prstGeom prst="donut">
            <a:avLst>
              <a:gd name="adj" fmla="val 2656"/>
            </a:avLst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Oval 10-"/>
          <p:cNvSpPr/>
          <p:nvPr/>
        </p:nvSpPr>
        <p:spPr>
          <a:xfrm>
            <a:off x="4184650" y="1517650"/>
            <a:ext cx="3822700" cy="3822700"/>
          </a:xfrm>
          <a:prstGeom prst="ellipse">
            <a:avLst/>
          </a:prstGeom>
          <a:solidFill>
            <a:schemeClr val="accent1">
              <a:alpha val="6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619625" y="1952625"/>
            <a:ext cx="2952750" cy="2952750"/>
          </a:xfrm>
          <a:prstGeom prst="ellipse">
            <a:avLst/>
          </a:prstGeom>
          <a:ln w="38100">
            <a:solidFill>
              <a:schemeClr val="bg1"/>
            </a:solidFill>
          </a:ln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弧形 11"/>
          <p:cNvSpPr/>
          <p:nvPr/>
        </p:nvSpPr>
        <p:spPr>
          <a:xfrm>
            <a:off x="3578239" y="899809"/>
            <a:ext cx="5058382" cy="5058382"/>
          </a:xfrm>
          <a:prstGeom prst="arc">
            <a:avLst>
              <a:gd name="adj1" fmla="val 20085919"/>
              <a:gd name="adj2" fmla="val 1642716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Arc 13+"/>
          <p:cNvSpPr/>
          <p:nvPr/>
        </p:nvSpPr>
        <p:spPr>
          <a:xfrm>
            <a:off x="3578239" y="899809"/>
            <a:ext cx="5058382" cy="5058382"/>
          </a:xfrm>
          <a:prstGeom prst="arc">
            <a:avLst>
              <a:gd name="adj1" fmla="val 9265785"/>
              <a:gd name="adj2" fmla="val 12477488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Arc 13++"/>
          <p:cNvSpPr/>
          <p:nvPr/>
        </p:nvSpPr>
        <p:spPr>
          <a:xfrm>
            <a:off x="3578239" y="899809"/>
            <a:ext cx="5058382" cy="5058382"/>
          </a:xfrm>
          <a:prstGeom prst="arc">
            <a:avLst>
              <a:gd name="adj1" fmla="val 3530586"/>
              <a:gd name="adj2" fmla="val 7196055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Arc 13+++"/>
          <p:cNvSpPr/>
          <p:nvPr/>
        </p:nvSpPr>
        <p:spPr>
          <a:xfrm>
            <a:off x="3578239" y="899809"/>
            <a:ext cx="5058382" cy="5058382"/>
          </a:xfrm>
          <a:prstGeom prst="arc">
            <a:avLst>
              <a:gd name="adj1" fmla="val 14495416"/>
              <a:gd name="adj2" fmla="val 17771505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5182931" y="2838674"/>
            <a:ext cx="1826142" cy="1024770"/>
            <a:chOff x="5182931" y="2696617"/>
            <a:chExt cx="1826142" cy="1024770"/>
          </a:xfrm>
        </p:grpSpPr>
        <p:sp>
          <p:nvSpPr>
            <p:cNvPr id="19" name="矩形 18"/>
            <p:cNvSpPr/>
            <p:nvPr/>
          </p:nvSpPr>
          <p:spPr>
            <a:xfrm>
              <a:off x="5182931" y="3136612"/>
              <a:ext cx="18261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四种类型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5234940" y="2696617"/>
              <a:ext cx="174498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生存环境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3733327" y="1349514"/>
            <a:ext cx="928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森林</a:t>
            </a:r>
          </a:p>
        </p:txBody>
      </p:sp>
      <p:sp>
        <p:nvSpPr>
          <p:cNvPr id="21" name="矩形 20"/>
          <p:cNvSpPr/>
          <p:nvPr/>
        </p:nvSpPr>
        <p:spPr>
          <a:xfrm>
            <a:off x="7530213" y="1349514"/>
            <a:ext cx="928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1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草原</a:t>
            </a:r>
          </a:p>
        </p:txBody>
      </p:sp>
      <p:sp>
        <p:nvSpPr>
          <p:cNvPr id="22" name="矩形 21"/>
          <p:cNvSpPr/>
          <p:nvPr/>
        </p:nvSpPr>
        <p:spPr>
          <a:xfrm>
            <a:off x="3733327" y="4808201"/>
            <a:ext cx="928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1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湿地</a:t>
            </a:r>
          </a:p>
        </p:txBody>
      </p:sp>
      <p:sp>
        <p:nvSpPr>
          <p:cNvPr id="23" name="矩形 22"/>
          <p:cNvSpPr/>
          <p:nvPr/>
        </p:nvSpPr>
        <p:spPr>
          <a:xfrm>
            <a:off x="7530213" y="4808201"/>
            <a:ext cx="928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1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荒漠</a:t>
            </a:r>
          </a:p>
        </p:txBody>
      </p:sp>
      <p:sp>
        <p:nvSpPr>
          <p:cNvPr id="31" name="Oval 10+++"/>
          <p:cNvSpPr/>
          <p:nvPr/>
        </p:nvSpPr>
        <p:spPr>
          <a:xfrm>
            <a:off x="1516743" y="-1150257"/>
            <a:ext cx="9158514" cy="9158514"/>
          </a:xfrm>
          <a:prstGeom prst="donut">
            <a:avLst>
              <a:gd name="adj" fmla="val 2656"/>
            </a:avLst>
          </a:prstGeom>
          <a:solidFill>
            <a:schemeClr val="accent2">
              <a:alpha val="20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Rounded Rectangle 7-"/>
          <p:cNvSpPr/>
          <p:nvPr/>
        </p:nvSpPr>
        <p:spPr>
          <a:xfrm>
            <a:off x="2160270" y="1704075"/>
            <a:ext cx="1775460" cy="54743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726" tIns="69862" rIns="139726" bIns="69862"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矩形: 圆角 7"/>
          <p:cNvSpPr/>
          <p:nvPr/>
        </p:nvSpPr>
        <p:spPr>
          <a:xfrm>
            <a:off x="2160270" y="1679435"/>
            <a:ext cx="1775460" cy="54743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726" tIns="69862" rIns="139726" bIns="69862"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矩形 8"/>
          <p:cNvSpPr/>
          <p:nvPr/>
        </p:nvSpPr>
        <p:spPr>
          <a:xfrm>
            <a:off x="2328640" y="1679435"/>
            <a:ext cx="1438721" cy="541198"/>
          </a:xfrm>
          <a:prstGeom prst="rect">
            <a:avLst/>
          </a:prstGeom>
        </p:spPr>
        <p:txBody>
          <a:bodyPr wrap="square" lIns="139726" tIns="69862" rIns="139726" bIns="69862">
            <a:spAutoFit/>
          </a:bodyPr>
          <a:lstStyle/>
          <a:p>
            <a:pPr algn="ctr"/>
            <a:r>
              <a:rPr lang="zh-CN" altLang="en-US" sz="2600" b="1" spc="8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普化者</a:t>
            </a:r>
          </a:p>
        </p:txBody>
      </p:sp>
      <p:sp>
        <p:nvSpPr>
          <p:cNvPr id="13" name="矩形 12"/>
          <p:cNvSpPr/>
          <p:nvPr/>
        </p:nvSpPr>
        <p:spPr>
          <a:xfrm>
            <a:off x="1187450" y="2308988"/>
            <a:ext cx="3721100" cy="771256"/>
          </a:xfrm>
          <a:prstGeom prst="rect">
            <a:avLst/>
          </a:prstGeom>
        </p:spPr>
        <p:txBody>
          <a:bodyPr wrap="square" lIns="114636" tIns="57318" rIns="114636" bIns="57318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对环境条件的要求不高，且有较广的分布</a:t>
            </a:r>
            <a:endParaRPr lang="en-US" altLang="zh-CN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55533" y="3800822"/>
            <a:ext cx="5384802" cy="2614349"/>
          </a:xfrm>
          <a:custGeom>
            <a:avLst/>
            <a:gdLst/>
            <a:ahLst/>
            <a:cxnLst/>
            <a:rect l="l" t="t" r="r" b="b"/>
            <a:pathLst>
              <a:path w="5061685" h="2614349">
                <a:moveTo>
                  <a:pt x="0" y="0"/>
                </a:moveTo>
                <a:cubicBezTo>
                  <a:pt x="1675715" y="218698"/>
                  <a:pt x="3385970" y="218704"/>
                  <a:pt x="5061685" y="18"/>
                </a:cubicBezTo>
                <a:cubicBezTo>
                  <a:pt x="5061685" y="871456"/>
                  <a:pt x="5061685" y="1742893"/>
                  <a:pt x="5061685" y="2614331"/>
                </a:cubicBezTo>
                <a:cubicBezTo>
                  <a:pt x="3385970" y="2395645"/>
                  <a:pt x="1675715" y="2395651"/>
                  <a:pt x="0" y="2614349"/>
                </a:cubicBezTo>
                <a:cubicBezTo>
                  <a:pt x="0" y="1742899"/>
                  <a:pt x="0" y="871450"/>
                  <a:pt x="0" y="0"/>
                </a:cubicBezTo>
                <a:close/>
              </a:path>
            </a:pathLst>
          </a:custGeom>
          <a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endParaRPr lang="zh-CN" altLang="en-US" b="1" spc="8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769100" y="2308988"/>
            <a:ext cx="4749800" cy="771256"/>
          </a:xfrm>
          <a:prstGeom prst="rect">
            <a:avLst/>
          </a:prstGeom>
        </p:spPr>
        <p:txBody>
          <a:bodyPr wrap="square" lIns="114636" tIns="57318" rIns="114636" bIns="57318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对食物及生境等生存环境有特殊的要求分布也狭窄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451599" y="3800822"/>
            <a:ext cx="5384802" cy="2614349"/>
          </a:xfrm>
          <a:custGeom>
            <a:avLst/>
            <a:gdLst/>
            <a:ahLst/>
            <a:cxnLst/>
            <a:rect l="l" t="t" r="r" b="b"/>
            <a:pathLst>
              <a:path w="5061685" h="2614349">
                <a:moveTo>
                  <a:pt x="0" y="0"/>
                </a:moveTo>
                <a:cubicBezTo>
                  <a:pt x="1675715" y="218698"/>
                  <a:pt x="3385970" y="218704"/>
                  <a:pt x="5061685" y="18"/>
                </a:cubicBezTo>
                <a:cubicBezTo>
                  <a:pt x="5061685" y="871456"/>
                  <a:pt x="5061685" y="1742893"/>
                  <a:pt x="5061685" y="2614331"/>
                </a:cubicBezTo>
                <a:cubicBezTo>
                  <a:pt x="3385970" y="2395645"/>
                  <a:pt x="1675715" y="2395651"/>
                  <a:pt x="0" y="2614349"/>
                </a:cubicBezTo>
                <a:cubicBezTo>
                  <a:pt x="0" y="1742899"/>
                  <a:pt x="0" y="871450"/>
                  <a:pt x="0" y="0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2" r="2"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endParaRPr lang="zh-CN" altLang="en-US" b="1" spc="8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: 圆角 41"/>
          <p:cNvSpPr/>
          <p:nvPr/>
        </p:nvSpPr>
        <p:spPr>
          <a:xfrm>
            <a:off x="1491787" y="3223466"/>
            <a:ext cx="3112426" cy="4341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545259" y="3223466"/>
            <a:ext cx="3005349" cy="39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如：麻雀、老鼠、田园犬</a:t>
            </a:r>
            <a:endParaRPr lang="en-US" altLang="zh-CN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5" name="矩形: 圆角 44"/>
          <p:cNvSpPr/>
          <p:nvPr/>
        </p:nvSpPr>
        <p:spPr>
          <a:xfrm>
            <a:off x="7524746" y="3223466"/>
            <a:ext cx="3238504" cy="4341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7641324" y="3223466"/>
            <a:ext cx="3005349" cy="39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如：熊猫、扬子鳄、藏羚羊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36518" y="6743700"/>
            <a:ext cx="3822832" cy="114300"/>
            <a:chOff x="1136518" y="6743700"/>
            <a:chExt cx="3822832" cy="114300"/>
          </a:xfrm>
        </p:grpSpPr>
        <p:sp>
          <p:nvSpPr>
            <p:cNvPr id="25" name="TextBox 22-"/>
            <p:cNvSpPr txBox="1"/>
            <p:nvPr/>
          </p:nvSpPr>
          <p:spPr>
            <a:xfrm>
              <a:off x="1136518" y="6743700"/>
              <a:ext cx="3822832" cy="114300"/>
            </a:xfrm>
            <a:custGeom>
              <a:avLst/>
              <a:gdLst>
                <a:gd name="connsiteX0" fmla="*/ 2692401 w 5384802"/>
                <a:gd name="connsiteY0" fmla="*/ 1 h 164029"/>
                <a:gd name="connsiteX1" fmla="*/ 5384802 w 5384802"/>
                <a:gd name="connsiteY1" fmla="*/ 164011 h 164029"/>
                <a:gd name="connsiteX2" fmla="*/ 5384802 w 5384802"/>
                <a:gd name="connsiteY2" fmla="*/ 164029 h 164029"/>
                <a:gd name="connsiteX3" fmla="*/ 0 w 5384802"/>
                <a:gd name="connsiteY3" fmla="*/ 164029 h 164029"/>
                <a:gd name="connsiteX4" fmla="*/ 2692401 w 5384802"/>
                <a:gd name="connsiteY4" fmla="*/ 1 h 16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4802" h="164029">
                  <a:moveTo>
                    <a:pt x="2692401" y="1"/>
                  </a:moveTo>
                  <a:cubicBezTo>
                    <a:pt x="3592930" y="-2"/>
                    <a:pt x="4493459" y="54668"/>
                    <a:pt x="5384802" y="164011"/>
                  </a:cubicBezTo>
                  <a:lnTo>
                    <a:pt x="5384802" y="164029"/>
                  </a:lnTo>
                  <a:lnTo>
                    <a:pt x="0" y="164029"/>
                  </a:lnTo>
                  <a:cubicBezTo>
                    <a:pt x="891343" y="54680"/>
                    <a:pt x="1791872" y="4"/>
                    <a:pt x="269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>
                <a:lnSpc>
                  <a:spcPct val="120000"/>
                </a:lnSpc>
                <a:spcAft>
                  <a:spcPts val="600"/>
                </a:spcAft>
              </a:pPr>
              <a:endParaRPr lang="zh-CN" altLang="en-US" b="1" spc="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457193" y="6761088"/>
              <a:ext cx="3181482" cy="96912"/>
            </a:xfrm>
            <a:custGeom>
              <a:avLst/>
              <a:gdLst>
                <a:gd name="connsiteX0" fmla="*/ 2692401 w 5384802"/>
                <a:gd name="connsiteY0" fmla="*/ 1 h 164029"/>
                <a:gd name="connsiteX1" fmla="*/ 5384802 w 5384802"/>
                <a:gd name="connsiteY1" fmla="*/ 164011 h 164029"/>
                <a:gd name="connsiteX2" fmla="*/ 5384802 w 5384802"/>
                <a:gd name="connsiteY2" fmla="*/ 164029 h 164029"/>
                <a:gd name="connsiteX3" fmla="*/ 0 w 5384802"/>
                <a:gd name="connsiteY3" fmla="*/ 164029 h 164029"/>
                <a:gd name="connsiteX4" fmla="*/ 2692401 w 5384802"/>
                <a:gd name="connsiteY4" fmla="*/ 1 h 16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4802" h="164029">
                  <a:moveTo>
                    <a:pt x="2692401" y="1"/>
                  </a:moveTo>
                  <a:cubicBezTo>
                    <a:pt x="3592930" y="-2"/>
                    <a:pt x="4493459" y="54668"/>
                    <a:pt x="5384802" y="164011"/>
                  </a:cubicBezTo>
                  <a:lnTo>
                    <a:pt x="5384802" y="164029"/>
                  </a:lnTo>
                  <a:lnTo>
                    <a:pt x="0" y="164029"/>
                  </a:lnTo>
                  <a:cubicBezTo>
                    <a:pt x="891343" y="54680"/>
                    <a:pt x="1791872" y="4"/>
                    <a:pt x="2692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>
                <a:lnSpc>
                  <a:spcPct val="120000"/>
                </a:lnSpc>
                <a:spcAft>
                  <a:spcPts val="600"/>
                </a:spcAft>
              </a:pPr>
              <a:endParaRPr lang="zh-CN" altLang="en-US" b="1" spc="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232584" y="6743700"/>
            <a:ext cx="3822832" cy="114300"/>
            <a:chOff x="1136518" y="6743700"/>
            <a:chExt cx="3822832" cy="114300"/>
          </a:xfrm>
        </p:grpSpPr>
        <p:sp>
          <p:nvSpPr>
            <p:cNvPr id="37" name="TextBox 22-"/>
            <p:cNvSpPr txBox="1"/>
            <p:nvPr/>
          </p:nvSpPr>
          <p:spPr>
            <a:xfrm>
              <a:off x="1136518" y="6743700"/>
              <a:ext cx="3822832" cy="114300"/>
            </a:xfrm>
            <a:custGeom>
              <a:avLst/>
              <a:gdLst>
                <a:gd name="connsiteX0" fmla="*/ 2692401 w 5384802"/>
                <a:gd name="connsiteY0" fmla="*/ 1 h 164029"/>
                <a:gd name="connsiteX1" fmla="*/ 5384802 w 5384802"/>
                <a:gd name="connsiteY1" fmla="*/ 164011 h 164029"/>
                <a:gd name="connsiteX2" fmla="*/ 5384802 w 5384802"/>
                <a:gd name="connsiteY2" fmla="*/ 164029 h 164029"/>
                <a:gd name="connsiteX3" fmla="*/ 0 w 5384802"/>
                <a:gd name="connsiteY3" fmla="*/ 164029 h 164029"/>
                <a:gd name="connsiteX4" fmla="*/ 2692401 w 5384802"/>
                <a:gd name="connsiteY4" fmla="*/ 1 h 16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4802" h="164029">
                  <a:moveTo>
                    <a:pt x="2692401" y="1"/>
                  </a:moveTo>
                  <a:cubicBezTo>
                    <a:pt x="3592930" y="-2"/>
                    <a:pt x="4493459" y="54668"/>
                    <a:pt x="5384802" y="164011"/>
                  </a:cubicBezTo>
                  <a:lnTo>
                    <a:pt x="5384802" y="164029"/>
                  </a:lnTo>
                  <a:lnTo>
                    <a:pt x="0" y="164029"/>
                  </a:lnTo>
                  <a:cubicBezTo>
                    <a:pt x="891343" y="54680"/>
                    <a:pt x="1791872" y="4"/>
                    <a:pt x="269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>
                <a:lnSpc>
                  <a:spcPct val="120000"/>
                </a:lnSpc>
                <a:spcAft>
                  <a:spcPts val="600"/>
                </a:spcAft>
              </a:pPr>
              <a:endParaRPr lang="zh-CN" altLang="en-US" b="1" spc="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457193" y="6761088"/>
              <a:ext cx="3181482" cy="96912"/>
            </a:xfrm>
            <a:custGeom>
              <a:avLst/>
              <a:gdLst>
                <a:gd name="connsiteX0" fmla="*/ 2692401 w 5384802"/>
                <a:gd name="connsiteY0" fmla="*/ 1 h 164029"/>
                <a:gd name="connsiteX1" fmla="*/ 5384802 w 5384802"/>
                <a:gd name="connsiteY1" fmla="*/ 164011 h 164029"/>
                <a:gd name="connsiteX2" fmla="*/ 5384802 w 5384802"/>
                <a:gd name="connsiteY2" fmla="*/ 164029 h 164029"/>
                <a:gd name="connsiteX3" fmla="*/ 0 w 5384802"/>
                <a:gd name="connsiteY3" fmla="*/ 164029 h 164029"/>
                <a:gd name="connsiteX4" fmla="*/ 2692401 w 5384802"/>
                <a:gd name="connsiteY4" fmla="*/ 1 h 16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4802" h="164029">
                  <a:moveTo>
                    <a:pt x="2692401" y="1"/>
                  </a:moveTo>
                  <a:cubicBezTo>
                    <a:pt x="3592930" y="-2"/>
                    <a:pt x="4493459" y="54668"/>
                    <a:pt x="5384802" y="164011"/>
                  </a:cubicBezTo>
                  <a:lnTo>
                    <a:pt x="5384802" y="164029"/>
                  </a:lnTo>
                  <a:lnTo>
                    <a:pt x="0" y="164029"/>
                  </a:lnTo>
                  <a:cubicBezTo>
                    <a:pt x="891343" y="54680"/>
                    <a:pt x="1791872" y="4"/>
                    <a:pt x="2692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>
                <a:lnSpc>
                  <a:spcPct val="120000"/>
                </a:lnSpc>
                <a:spcAft>
                  <a:spcPts val="600"/>
                </a:spcAft>
              </a:pPr>
              <a:endParaRPr lang="zh-CN" altLang="en-US" b="1" spc="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963047" y="2156222"/>
            <a:ext cx="265906" cy="265906"/>
            <a:chOff x="5927631" y="2120806"/>
            <a:chExt cx="336738" cy="336738"/>
          </a:xfrm>
        </p:grpSpPr>
        <p:sp>
          <p:nvSpPr>
            <p:cNvPr id="5" name="椭圆 4"/>
            <p:cNvSpPr/>
            <p:nvPr/>
          </p:nvSpPr>
          <p:spPr>
            <a:xfrm>
              <a:off x="5927631" y="2120806"/>
              <a:ext cx="336738" cy="3367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加号 5"/>
            <p:cNvSpPr/>
            <p:nvPr/>
          </p:nvSpPr>
          <p:spPr>
            <a:xfrm>
              <a:off x="5991226" y="2184404"/>
              <a:ext cx="209548" cy="209544"/>
            </a:xfrm>
            <a:prstGeom prst="mathPlus">
              <a:avLst>
                <a:gd name="adj1" fmla="val 144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Rounded Rectangle 7-"/>
          <p:cNvSpPr/>
          <p:nvPr/>
        </p:nvSpPr>
        <p:spPr>
          <a:xfrm>
            <a:off x="8256268" y="1704075"/>
            <a:ext cx="1775460" cy="54743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726" tIns="69862" rIns="139726" bIns="69862" rtlCol="0" anchor="ctr"/>
          <a:lstStyle/>
          <a:p>
            <a:pPr algn="ctr"/>
            <a:endParaRPr lang="zh-CN" altLang="en-US" sz="2400"/>
          </a:p>
        </p:txBody>
      </p:sp>
      <p:grpSp>
        <p:nvGrpSpPr>
          <p:cNvPr id="32" name="组合 31"/>
          <p:cNvGrpSpPr/>
          <p:nvPr/>
        </p:nvGrpSpPr>
        <p:grpSpPr>
          <a:xfrm>
            <a:off x="8256270" y="1679435"/>
            <a:ext cx="1775460" cy="547439"/>
            <a:chOff x="2160270" y="1945063"/>
            <a:chExt cx="1775460" cy="547439"/>
          </a:xfrm>
        </p:grpSpPr>
        <p:sp>
          <p:nvSpPr>
            <p:cNvPr id="33" name="矩形: 圆角 32"/>
            <p:cNvSpPr/>
            <p:nvPr/>
          </p:nvSpPr>
          <p:spPr>
            <a:xfrm>
              <a:off x="2160270" y="1945063"/>
              <a:ext cx="1775460" cy="54743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9726" tIns="69862" rIns="139726" bIns="69862"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2328640" y="1945063"/>
              <a:ext cx="1438721" cy="541198"/>
            </a:xfrm>
            <a:prstGeom prst="rect">
              <a:avLst/>
            </a:prstGeom>
          </p:spPr>
          <p:txBody>
            <a:bodyPr wrap="square" lIns="139726" tIns="69862" rIns="139726" bIns="69862">
              <a:spAutoFit/>
            </a:bodyPr>
            <a:lstStyle/>
            <a:p>
              <a:pPr algn="ctr"/>
              <a:r>
                <a:rPr lang="zh-CN" altLang="en-US" sz="2600" b="1" spc="8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特化者</a:t>
              </a:r>
            </a:p>
          </p:txBody>
        </p:sp>
      </p:grpSp>
      <p:sp>
        <p:nvSpPr>
          <p:cNvPr id="46" name="矩形: 圆角 45"/>
          <p:cNvSpPr/>
          <p:nvPr/>
        </p:nvSpPr>
        <p:spPr>
          <a:xfrm>
            <a:off x="1769657" y="1092199"/>
            <a:ext cx="8652687" cy="139701"/>
          </a:xfrm>
          <a:prstGeom prst="roundRect">
            <a:avLst>
              <a:gd name="adj" fmla="val 18308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453" tIns="55726" rIns="111453" bIns="55726" rtlCol="0" anchor="ctr"/>
          <a:lstStyle/>
          <a:p>
            <a:pPr algn="ctr"/>
            <a:endParaRPr lang="zh-CN" altLang="en-US" sz="2195"/>
          </a:p>
        </p:txBody>
      </p:sp>
      <p:sp>
        <p:nvSpPr>
          <p:cNvPr id="2" name="常用图形-2" hidden="1"/>
          <p:cNvSpPr/>
          <p:nvPr/>
        </p:nvSpPr>
        <p:spPr>
          <a:xfrm>
            <a:off x="1387018" y="559279"/>
            <a:ext cx="94179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不同动物对环境的适应能力不一样</a:t>
            </a:r>
          </a:p>
        </p:txBody>
      </p:sp>
      <p:grpSp>
        <p:nvGrpSpPr>
          <p:cNvPr id="75" name="常用图形-2_矢量"/>
          <p:cNvGrpSpPr/>
          <p:nvPr/>
        </p:nvGrpSpPr>
        <p:grpSpPr>
          <a:xfrm>
            <a:off x="1893093" y="733548"/>
            <a:ext cx="8405874" cy="439522"/>
            <a:chOff x="1893093" y="733548"/>
            <a:chExt cx="8405874" cy="439522"/>
          </a:xfrm>
        </p:grpSpPr>
        <p:sp>
          <p:nvSpPr>
            <p:cNvPr id="74" name="任意多边形: 形状 73"/>
            <p:cNvSpPr/>
            <p:nvPr/>
          </p:nvSpPr>
          <p:spPr>
            <a:xfrm>
              <a:off x="1893093" y="745131"/>
              <a:ext cx="541426" cy="427329"/>
            </a:xfrm>
            <a:custGeom>
              <a:avLst/>
              <a:gdLst/>
              <a:ahLst/>
              <a:cxnLst/>
              <a:rect l="l" t="t" r="r" b="b"/>
              <a:pathLst>
                <a:path w="541426" h="427329">
                  <a:moveTo>
                    <a:pt x="54965" y="0"/>
                  </a:moveTo>
                  <a:lnTo>
                    <a:pt x="541426" y="0"/>
                  </a:lnTo>
                  <a:lnTo>
                    <a:pt x="533502" y="57912"/>
                  </a:lnTo>
                  <a:lnTo>
                    <a:pt x="312826" y="57912"/>
                  </a:lnTo>
                  <a:lnTo>
                    <a:pt x="289052" y="92659"/>
                  </a:lnTo>
                  <a:lnTo>
                    <a:pt x="396951" y="92659"/>
                  </a:lnTo>
                  <a:lnTo>
                    <a:pt x="503021" y="359054"/>
                  </a:lnTo>
                  <a:lnTo>
                    <a:pt x="387197" y="359054"/>
                  </a:lnTo>
                  <a:lnTo>
                    <a:pt x="326847" y="208483"/>
                  </a:lnTo>
                  <a:lnTo>
                    <a:pt x="296367" y="427329"/>
                  </a:lnTo>
                  <a:lnTo>
                    <a:pt x="180543" y="427329"/>
                  </a:lnTo>
                  <a:lnTo>
                    <a:pt x="211023" y="208483"/>
                  </a:lnTo>
                  <a:lnTo>
                    <a:pt x="109220" y="359054"/>
                  </a:lnTo>
                  <a:lnTo>
                    <a:pt x="0" y="359054"/>
                  </a:lnTo>
                  <a:lnTo>
                    <a:pt x="0" y="349286"/>
                  </a:lnTo>
                  <a:lnTo>
                    <a:pt x="197002" y="57912"/>
                  </a:lnTo>
                  <a:lnTo>
                    <a:pt x="47041" y="57912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3" name="任意多边形: 形状 72"/>
            <p:cNvSpPr/>
            <p:nvPr/>
          </p:nvSpPr>
          <p:spPr>
            <a:xfrm>
              <a:off x="2455170" y="744521"/>
              <a:ext cx="558762" cy="427939"/>
            </a:xfrm>
            <a:custGeom>
              <a:avLst/>
              <a:gdLst/>
              <a:ahLst/>
              <a:cxnLst/>
              <a:rect l="l" t="t" r="r" b="b"/>
              <a:pathLst>
                <a:path w="558762" h="427939">
                  <a:moveTo>
                    <a:pt x="558762" y="396635"/>
                  </a:moveTo>
                  <a:lnTo>
                    <a:pt x="558762" y="427405"/>
                  </a:lnTo>
                  <a:lnTo>
                    <a:pt x="554050" y="427939"/>
                  </a:lnTo>
                  <a:close/>
                  <a:moveTo>
                    <a:pt x="231038" y="226771"/>
                  </a:moveTo>
                  <a:lnTo>
                    <a:pt x="221284" y="294437"/>
                  </a:lnTo>
                  <a:lnTo>
                    <a:pt x="282854" y="294437"/>
                  </a:lnTo>
                  <a:lnTo>
                    <a:pt x="292608" y="226771"/>
                  </a:lnTo>
                  <a:close/>
                  <a:moveTo>
                    <a:pt x="153619" y="174346"/>
                  </a:moveTo>
                  <a:lnTo>
                    <a:pt x="384657" y="174346"/>
                  </a:lnTo>
                  <a:lnTo>
                    <a:pt x="360883" y="346253"/>
                  </a:lnTo>
                  <a:lnTo>
                    <a:pt x="129844" y="346253"/>
                  </a:lnTo>
                  <a:close/>
                  <a:moveTo>
                    <a:pt x="166420" y="88392"/>
                  </a:moveTo>
                  <a:lnTo>
                    <a:pt x="395630" y="88392"/>
                  </a:lnTo>
                  <a:lnTo>
                    <a:pt x="387705" y="143866"/>
                  </a:lnTo>
                  <a:lnTo>
                    <a:pt x="158496" y="143866"/>
                  </a:lnTo>
                  <a:close/>
                  <a:moveTo>
                    <a:pt x="39014" y="0"/>
                  </a:moveTo>
                  <a:lnTo>
                    <a:pt x="534619" y="0"/>
                  </a:lnTo>
                  <a:lnTo>
                    <a:pt x="479755" y="391973"/>
                  </a:lnTo>
                  <a:cubicBezTo>
                    <a:pt x="478129" y="402133"/>
                    <a:pt x="472947" y="410566"/>
                    <a:pt x="464210" y="417271"/>
                  </a:cubicBezTo>
                  <a:cubicBezTo>
                    <a:pt x="455472" y="423977"/>
                    <a:pt x="446227" y="427330"/>
                    <a:pt x="436473" y="427330"/>
                  </a:cubicBezTo>
                  <a:lnTo>
                    <a:pt x="333451" y="427330"/>
                  </a:lnTo>
                  <a:lnTo>
                    <a:pt x="388315" y="371856"/>
                  </a:lnTo>
                  <a:lnTo>
                    <a:pt x="432206" y="57912"/>
                  </a:lnTo>
                  <a:lnTo>
                    <a:pt x="146303" y="57912"/>
                  </a:lnTo>
                  <a:lnTo>
                    <a:pt x="94488" y="426111"/>
                  </a:lnTo>
                  <a:lnTo>
                    <a:pt x="0" y="426111"/>
                  </a:lnTo>
                  <a:lnTo>
                    <a:pt x="56692" y="2316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" name="任意多边形: 形状 71"/>
            <p:cNvSpPr/>
            <p:nvPr/>
          </p:nvSpPr>
          <p:spPr>
            <a:xfrm>
              <a:off x="3013869" y="733548"/>
              <a:ext cx="560451" cy="438912"/>
            </a:xfrm>
            <a:custGeom>
              <a:avLst/>
              <a:gdLst/>
              <a:ahLst/>
              <a:cxnLst/>
              <a:rect l="l" t="t" r="r" b="b"/>
              <a:pathLst>
                <a:path w="560451" h="438912">
                  <a:moveTo>
                    <a:pt x="560451" y="322960"/>
                  </a:moveTo>
                  <a:lnTo>
                    <a:pt x="560451" y="335680"/>
                  </a:lnTo>
                  <a:lnTo>
                    <a:pt x="558546" y="335890"/>
                  </a:lnTo>
                  <a:close/>
                  <a:moveTo>
                    <a:pt x="38024" y="138989"/>
                  </a:moveTo>
                  <a:lnTo>
                    <a:pt x="269672" y="138989"/>
                  </a:lnTo>
                  <a:lnTo>
                    <a:pt x="261137" y="196901"/>
                  </a:lnTo>
                  <a:lnTo>
                    <a:pt x="155067" y="196901"/>
                  </a:lnTo>
                  <a:lnTo>
                    <a:pt x="99593" y="370637"/>
                  </a:lnTo>
                  <a:lnTo>
                    <a:pt x="142265" y="365760"/>
                  </a:lnTo>
                  <a:lnTo>
                    <a:pt x="144094" y="289560"/>
                  </a:lnTo>
                  <a:lnTo>
                    <a:pt x="236753" y="289560"/>
                  </a:lnTo>
                  <a:lnTo>
                    <a:pt x="233096" y="438912"/>
                  </a:lnTo>
                  <a:lnTo>
                    <a:pt x="140436" y="438912"/>
                  </a:lnTo>
                  <a:lnTo>
                    <a:pt x="140436" y="422453"/>
                  </a:lnTo>
                  <a:lnTo>
                    <a:pt x="0" y="438385"/>
                  </a:lnTo>
                  <a:lnTo>
                    <a:pt x="0" y="408033"/>
                  </a:lnTo>
                  <a:lnTo>
                    <a:pt x="3886" y="382220"/>
                  </a:lnTo>
                  <a:lnTo>
                    <a:pt x="62408" y="196901"/>
                  </a:lnTo>
                  <a:lnTo>
                    <a:pt x="29489" y="196901"/>
                  </a:lnTo>
                  <a:close/>
                  <a:moveTo>
                    <a:pt x="65456" y="23165"/>
                  </a:moveTo>
                  <a:lnTo>
                    <a:pt x="273939" y="23165"/>
                  </a:lnTo>
                  <a:lnTo>
                    <a:pt x="266014" y="81077"/>
                  </a:lnTo>
                  <a:lnTo>
                    <a:pt x="57531" y="81077"/>
                  </a:lnTo>
                  <a:close/>
                  <a:moveTo>
                    <a:pt x="335508" y="0"/>
                  </a:moveTo>
                  <a:lnTo>
                    <a:pt x="451332" y="0"/>
                  </a:lnTo>
                  <a:lnTo>
                    <a:pt x="434264" y="69495"/>
                  </a:lnTo>
                  <a:lnTo>
                    <a:pt x="545820" y="69495"/>
                  </a:lnTo>
                  <a:lnTo>
                    <a:pt x="499491" y="398679"/>
                  </a:lnTo>
                  <a:cubicBezTo>
                    <a:pt x="497459" y="410464"/>
                    <a:pt x="491973" y="420117"/>
                    <a:pt x="483032" y="427635"/>
                  </a:cubicBezTo>
                  <a:cubicBezTo>
                    <a:pt x="474091" y="435153"/>
                    <a:pt x="463728" y="438912"/>
                    <a:pt x="451942" y="438912"/>
                  </a:cubicBezTo>
                  <a:lnTo>
                    <a:pt x="355016" y="438912"/>
                  </a:lnTo>
                  <a:lnTo>
                    <a:pt x="408660" y="382829"/>
                  </a:lnTo>
                  <a:lnTo>
                    <a:pt x="444627" y="127407"/>
                  </a:lnTo>
                  <a:lnTo>
                    <a:pt x="419633" y="127407"/>
                  </a:lnTo>
                  <a:lnTo>
                    <a:pt x="342824" y="438912"/>
                  </a:lnTo>
                  <a:lnTo>
                    <a:pt x="250165" y="438912"/>
                  </a:lnTo>
                  <a:lnTo>
                    <a:pt x="326974" y="127407"/>
                  </a:lnTo>
                  <a:lnTo>
                    <a:pt x="294056" y="127407"/>
                  </a:lnTo>
                  <a:lnTo>
                    <a:pt x="302590" y="69495"/>
                  </a:lnTo>
                  <a:lnTo>
                    <a:pt x="341605" y="69495"/>
                  </a:lnTo>
                  <a:lnTo>
                    <a:pt x="353796" y="20727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" name="任意多边形: 形状 70"/>
            <p:cNvSpPr/>
            <p:nvPr/>
          </p:nvSpPr>
          <p:spPr>
            <a:xfrm>
              <a:off x="3574255" y="733548"/>
              <a:ext cx="560452" cy="438912"/>
            </a:xfrm>
            <a:custGeom>
              <a:avLst/>
              <a:gdLst/>
              <a:ahLst/>
              <a:cxnLst/>
              <a:rect l="l" t="t" r="r" b="b"/>
              <a:pathLst>
                <a:path w="560452" h="438912">
                  <a:moveTo>
                    <a:pt x="560452" y="425902"/>
                  </a:moveTo>
                  <a:lnTo>
                    <a:pt x="560452" y="438912"/>
                  </a:lnTo>
                  <a:lnTo>
                    <a:pt x="552819" y="438912"/>
                  </a:lnTo>
                  <a:close/>
                  <a:moveTo>
                    <a:pt x="265773" y="0"/>
                  </a:moveTo>
                  <a:lnTo>
                    <a:pt x="370015" y="0"/>
                  </a:lnTo>
                  <a:lnTo>
                    <a:pt x="350508" y="57912"/>
                  </a:lnTo>
                  <a:lnTo>
                    <a:pt x="546799" y="57912"/>
                  </a:lnTo>
                  <a:lnTo>
                    <a:pt x="499250" y="398679"/>
                  </a:lnTo>
                  <a:cubicBezTo>
                    <a:pt x="497218" y="410464"/>
                    <a:pt x="491935" y="418389"/>
                    <a:pt x="483400" y="422453"/>
                  </a:cubicBezTo>
                  <a:cubicBezTo>
                    <a:pt x="474866" y="426517"/>
                    <a:pt x="464909" y="428549"/>
                    <a:pt x="453530" y="428549"/>
                  </a:cubicBezTo>
                  <a:lnTo>
                    <a:pt x="379159" y="428549"/>
                  </a:lnTo>
                  <a:lnTo>
                    <a:pt x="405372" y="405384"/>
                  </a:lnTo>
                  <a:lnTo>
                    <a:pt x="446215" y="115824"/>
                  </a:lnTo>
                  <a:lnTo>
                    <a:pt x="438290" y="115824"/>
                  </a:lnTo>
                  <a:lnTo>
                    <a:pt x="350508" y="428549"/>
                  </a:lnTo>
                  <a:lnTo>
                    <a:pt x="281013" y="428549"/>
                  </a:lnTo>
                  <a:lnTo>
                    <a:pt x="368796" y="115824"/>
                  </a:lnTo>
                  <a:lnTo>
                    <a:pt x="351727" y="115824"/>
                  </a:lnTo>
                  <a:lnTo>
                    <a:pt x="263335" y="428549"/>
                  </a:lnTo>
                  <a:lnTo>
                    <a:pt x="193840" y="428549"/>
                  </a:lnTo>
                  <a:lnTo>
                    <a:pt x="272479" y="150572"/>
                  </a:lnTo>
                  <a:lnTo>
                    <a:pt x="232855" y="150572"/>
                  </a:lnTo>
                  <a:lnTo>
                    <a:pt x="277965" y="14631"/>
                  </a:lnTo>
                  <a:close/>
                  <a:moveTo>
                    <a:pt x="149949" y="0"/>
                  </a:moveTo>
                  <a:lnTo>
                    <a:pt x="231026" y="0"/>
                  </a:lnTo>
                  <a:lnTo>
                    <a:pt x="217615" y="92660"/>
                  </a:lnTo>
                  <a:lnTo>
                    <a:pt x="229197" y="92660"/>
                  </a:lnTo>
                  <a:lnTo>
                    <a:pt x="221273" y="150572"/>
                  </a:lnTo>
                  <a:lnTo>
                    <a:pt x="209690" y="150572"/>
                  </a:lnTo>
                  <a:lnTo>
                    <a:pt x="194450" y="257252"/>
                  </a:lnTo>
                  <a:lnTo>
                    <a:pt x="218225" y="254813"/>
                  </a:lnTo>
                  <a:lnTo>
                    <a:pt x="210300" y="312725"/>
                  </a:lnTo>
                  <a:lnTo>
                    <a:pt x="185916" y="315773"/>
                  </a:lnTo>
                  <a:lnTo>
                    <a:pt x="168847" y="438912"/>
                  </a:lnTo>
                  <a:lnTo>
                    <a:pt x="76188" y="438912"/>
                  </a:lnTo>
                  <a:lnTo>
                    <a:pt x="92037" y="325527"/>
                  </a:lnTo>
                  <a:lnTo>
                    <a:pt x="0" y="335687"/>
                  </a:lnTo>
                  <a:lnTo>
                    <a:pt x="0" y="323394"/>
                  </a:lnTo>
                  <a:lnTo>
                    <a:pt x="6693" y="277978"/>
                  </a:lnTo>
                  <a:lnTo>
                    <a:pt x="100572" y="267615"/>
                  </a:lnTo>
                  <a:lnTo>
                    <a:pt x="117031" y="150572"/>
                  </a:lnTo>
                  <a:lnTo>
                    <a:pt x="99353" y="150572"/>
                  </a:lnTo>
                  <a:lnTo>
                    <a:pt x="85941" y="208484"/>
                  </a:lnTo>
                  <a:lnTo>
                    <a:pt x="16447" y="208484"/>
                  </a:lnTo>
                  <a:lnTo>
                    <a:pt x="54242" y="50597"/>
                  </a:lnTo>
                  <a:lnTo>
                    <a:pt x="40831" y="34748"/>
                  </a:lnTo>
                  <a:lnTo>
                    <a:pt x="127394" y="34748"/>
                  </a:lnTo>
                  <a:lnTo>
                    <a:pt x="113373" y="92660"/>
                  </a:lnTo>
                  <a:lnTo>
                    <a:pt x="136538" y="9266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0" name="任意多边形: 形状 69"/>
            <p:cNvSpPr/>
            <p:nvPr/>
          </p:nvSpPr>
          <p:spPr>
            <a:xfrm>
              <a:off x="4134644" y="733548"/>
              <a:ext cx="560451" cy="438912"/>
            </a:xfrm>
            <a:custGeom>
              <a:avLst/>
              <a:gdLst/>
              <a:ahLst/>
              <a:cxnLst/>
              <a:rect l="l" t="t" r="r" b="b"/>
              <a:pathLst>
                <a:path w="560451" h="438912">
                  <a:moveTo>
                    <a:pt x="560451" y="373287"/>
                  </a:moveTo>
                  <a:lnTo>
                    <a:pt x="560451" y="425279"/>
                  </a:lnTo>
                  <a:lnTo>
                    <a:pt x="552576" y="426721"/>
                  </a:lnTo>
                  <a:close/>
                  <a:moveTo>
                    <a:pt x="274675" y="162154"/>
                  </a:moveTo>
                  <a:lnTo>
                    <a:pt x="355752" y="162154"/>
                  </a:lnTo>
                  <a:lnTo>
                    <a:pt x="356361" y="324308"/>
                  </a:lnTo>
                  <a:lnTo>
                    <a:pt x="275285" y="324308"/>
                  </a:lnTo>
                  <a:close/>
                  <a:moveTo>
                    <a:pt x="61925" y="23165"/>
                  </a:moveTo>
                  <a:lnTo>
                    <a:pt x="281991" y="23165"/>
                  </a:lnTo>
                  <a:lnTo>
                    <a:pt x="264312" y="149352"/>
                  </a:lnTo>
                  <a:lnTo>
                    <a:pt x="192380" y="273101"/>
                  </a:lnTo>
                  <a:lnTo>
                    <a:pt x="252730" y="438912"/>
                  </a:lnTo>
                  <a:lnTo>
                    <a:pt x="149098" y="438912"/>
                  </a:lnTo>
                  <a:lnTo>
                    <a:pt x="128981" y="383439"/>
                  </a:lnTo>
                  <a:lnTo>
                    <a:pt x="96672" y="438912"/>
                  </a:lnTo>
                  <a:lnTo>
                    <a:pt x="0" y="438912"/>
                  </a:lnTo>
                  <a:lnTo>
                    <a:pt x="0" y="426011"/>
                  </a:lnTo>
                  <a:lnTo>
                    <a:pt x="89357" y="273711"/>
                  </a:lnTo>
                  <a:lnTo>
                    <a:pt x="44856" y="150572"/>
                  </a:lnTo>
                  <a:lnTo>
                    <a:pt x="51562" y="104242"/>
                  </a:lnTo>
                  <a:lnTo>
                    <a:pt x="144221" y="104242"/>
                  </a:lnTo>
                  <a:lnTo>
                    <a:pt x="140563" y="128626"/>
                  </a:lnTo>
                  <a:lnTo>
                    <a:pt x="153365" y="164592"/>
                  </a:lnTo>
                  <a:lnTo>
                    <a:pt x="175920" y="126188"/>
                  </a:lnTo>
                  <a:lnTo>
                    <a:pt x="182016" y="81077"/>
                  </a:lnTo>
                  <a:lnTo>
                    <a:pt x="54000" y="81077"/>
                  </a:lnTo>
                  <a:close/>
                  <a:moveTo>
                    <a:pt x="402082" y="0"/>
                  </a:moveTo>
                  <a:lnTo>
                    <a:pt x="523392" y="0"/>
                  </a:lnTo>
                  <a:lnTo>
                    <a:pt x="514857" y="57912"/>
                  </a:lnTo>
                  <a:lnTo>
                    <a:pt x="555701" y="57912"/>
                  </a:lnTo>
                  <a:lnTo>
                    <a:pt x="547776" y="115824"/>
                  </a:lnTo>
                  <a:lnTo>
                    <a:pt x="506933" y="115824"/>
                  </a:lnTo>
                  <a:lnTo>
                    <a:pt x="467309" y="398679"/>
                  </a:lnTo>
                  <a:cubicBezTo>
                    <a:pt x="465277" y="410464"/>
                    <a:pt x="459790" y="420117"/>
                    <a:pt x="450849" y="427635"/>
                  </a:cubicBezTo>
                  <a:cubicBezTo>
                    <a:pt x="441909" y="435153"/>
                    <a:pt x="431546" y="438912"/>
                    <a:pt x="419760" y="438912"/>
                  </a:cubicBezTo>
                  <a:lnTo>
                    <a:pt x="310641" y="438912"/>
                  </a:lnTo>
                  <a:lnTo>
                    <a:pt x="365506" y="382220"/>
                  </a:lnTo>
                  <a:lnTo>
                    <a:pt x="402691" y="115824"/>
                  </a:lnTo>
                  <a:lnTo>
                    <a:pt x="281381" y="115824"/>
                  </a:lnTo>
                  <a:lnTo>
                    <a:pt x="289306" y="57912"/>
                  </a:lnTo>
                  <a:lnTo>
                    <a:pt x="410616" y="57912"/>
                  </a:lnTo>
                  <a:lnTo>
                    <a:pt x="416712" y="17069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9" name="任意多边形: 形状 68"/>
            <p:cNvSpPr/>
            <p:nvPr/>
          </p:nvSpPr>
          <p:spPr>
            <a:xfrm>
              <a:off x="4695031" y="744521"/>
              <a:ext cx="559727" cy="426720"/>
            </a:xfrm>
            <a:custGeom>
              <a:avLst/>
              <a:gdLst/>
              <a:ahLst/>
              <a:cxnLst/>
              <a:rect l="l" t="t" r="r" b="b"/>
              <a:pathLst>
                <a:path w="559727" h="426720">
                  <a:moveTo>
                    <a:pt x="254927" y="0"/>
                  </a:moveTo>
                  <a:lnTo>
                    <a:pt x="559727" y="0"/>
                  </a:lnTo>
                  <a:lnTo>
                    <a:pt x="551193" y="60351"/>
                  </a:lnTo>
                  <a:lnTo>
                    <a:pt x="413423" y="60351"/>
                  </a:lnTo>
                  <a:lnTo>
                    <a:pt x="381114" y="124359"/>
                  </a:lnTo>
                  <a:lnTo>
                    <a:pt x="487185" y="124359"/>
                  </a:lnTo>
                  <a:lnTo>
                    <a:pt x="515836" y="347472"/>
                  </a:lnTo>
                  <a:lnTo>
                    <a:pt x="436588" y="347472"/>
                  </a:lnTo>
                  <a:lnTo>
                    <a:pt x="421957" y="228600"/>
                  </a:lnTo>
                  <a:lnTo>
                    <a:pt x="393916" y="426720"/>
                  </a:lnTo>
                  <a:lnTo>
                    <a:pt x="298209" y="426720"/>
                  </a:lnTo>
                  <a:lnTo>
                    <a:pt x="325031" y="237135"/>
                  </a:lnTo>
                  <a:lnTo>
                    <a:pt x="269557" y="347472"/>
                  </a:lnTo>
                  <a:lnTo>
                    <a:pt x="180556" y="347472"/>
                  </a:lnTo>
                  <a:lnTo>
                    <a:pt x="323202" y="60351"/>
                  </a:lnTo>
                  <a:lnTo>
                    <a:pt x="246393" y="60351"/>
                  </a:lnTo>
                  <a:close/>
                  <a:moveTo>
                    <a:pt x="53759" y="0"/>
                  </a:moveTo>
                  <a:lnTo>
                    <a:pt x="229934" y="0"/>
                  </a:lnTo>
                  <a:lnTo>
                    <a:pt x="222009" y="55474"/>
                  </a:lnTo>
                  <a:lnTo>
                    <a:pt x="179946" y="55474"/>
                  </a:lnTo>
                  <a:lnTo>
                    <a:pt x="165316" y="157887"/>
                  </a:lnTo>
                  <a:lnTo>
                    <a:pt x="202502" y="157887"/>
                  </a:lnTo>
                  <a:lnTo>
                    <a:pt x="193967" y="219456"/>
                  </a:lnTo>
                  <a:lnTo>
                    <a:pt x="156781" y="219456"/>
                  </a:lnTo>
                  <a:lnTo>
                    <a:pt x="140932" y="331623"/>
                  </a:lnTo>
                  <a:lnTo>
                    <a:pt x="180556" y="323698"/>
                  </a:lnTo>
                  <a:lnTo>
                    <a:pt x="172021" y="382829"/>
                  </a:lnTo>
                  <a:lnTo>
                    <a:pt x="0" y="414318"/>
                  </a:lnTo>
                  <a:lnTo>
                    <a:pt x="0" y="362748"/>
                  </a:lnTo>
                  <a:lnTo>
                    <a:pt x="724" y="357835"/>
                  </a:lnTo>
                  <a:lnTo>
                    <a:pt x="42177" y="349911"/>
                  </a:lnTo>
                  <a:lnTo>
                    <a:pt x="60465" y="219456"/>
                  </a:lnTo>
                  <a:lnTo>
                    <a:pt x="21451" y="219456"/>
                  </a:lnTo>
                  <a:lnTo>
                    <a:pt x="29985" y="157887"/>
                  </a:lnTo>
                  <a:lnTo>
                    <a:pt x="69609" y="157887"/>
                  </a:lnTo>
                  <a:lnTo>
                    <a:pt x="84239" y="55474"/>
                  </a:lnTo>
                  <a:lnTo>
                    <a:pt x="45834" y="55474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8" name="任意多边形: 形状 67"/>
            <p:cNvSpPr/>
            <p:nvPr/>
          </p:nvSpPr>
          <p:spPr>
            <a:xfrm>
              <a:off x="5263826" y="734158"/>
              <a:ext cx="537667" cy="438912"/>
            </a:xfrm>
            <a:custGeom>
              <a:avLst/>
              <a:gdLst/>
              <a:ahLst/>
              <a:cxnLst/>
              <a:rect l="l" t="t" r="r" b="b"/>
              <a:pathLst>
                <a:path w="537667" h="438912">
                  <a:moveTo>
                    <a:pt x="300533" y="268224"/>
                  </a:moveTo>
                  <a:lnTo>
                    <a:pt x="298095" y="288950"/>
                  </a:lnTo>
                  <a:lnTo>
                    <a:pt x="412090" y="288950"/>
                  </a:lnTo>
                  <a:lnTo>
                    <a:pt x="414528" y="268224"/>
                  </a:lnTo>
                  <a:close/>
                  <a:moveTo>
                    <a:pt x="308458" y="214579"/>
                  </a:moveTo>
                  <a:lnTo>
                    <a:pt x="306019" y="231648"/>
                  </a:lnTo>
                  <a:lnTo>
                    <a:pt x="420014" y="231648"/>
                  </a:lnTo>
                  <a:lnTo>
                    <a:pt x="422453" y="214579"/>
                  </a:lnTo>
                  <a:close/>
                  <a:moveTo>
                    <a:pt x="223114" y="172517"/>
                  </a:moveTo>
                  <a:lnTo>
                    <a:pt x="519989" y="172517"/>
                  </a:lnTo>
                  <a:lnTo>
                    <a:pt x="497434" y="332232"/>
                  </a:lnTo>
                  <a:lnTo>
                    <a:pt x="453542" y="332232"/>
                  </a:lnTo>
                  <a:lnTo>
                    <a:pt x="446227" y="384658"/>
                  </a:lnTo>
                  <a:lnTo>
                    <a:pt x="485242" y="384048"/>
                  </a:lnTo>
                  <a:lnTo>
                    <a:pt x="502920" y="368198"/>
                  </a:lnTo>
                  <a:lnTo>
                    <a:pt x="492557" y="438912"/>
                  </a:lnTo>
                  <a:lnTo>
                    <a:pt x="370637" y="438912"/>
                  </a:lnTo>
                  <a:cubicBezTo>
                    <a:pt x="363321" y="438912"/>
                    <a:pt x="357327" y="436372"/>
                    <a:pt x="352654" y="431292"/>
                  </a:cubicBezTo>
                  <a:cubicBezTo>
                    <a:pt x="347980" y="426212"/>
                    <a:pt x="346253" y="419608"/>
                    <a:pt x="347472" y="411480"/>
                  </a:cubicBezTo>
                  <a:lnTo>
                    <a:pt x="358445" y="332232"/>
                  </a:lnTo>
                  <a:lnTo>
                    <a:pt x="337109" y="332232"/>
                  </a:lnTo>
                  <a:lnTo>
                    <a:pt x="274929" y="437693"/>
                  </a:lnTo>
                  <a:lnTo>
                    <a:pt x="175565" y="437693"/>
                  </a:lnTo>
                  <a:lnTo>
                    <a:pt x="241401" y="332232"/>
                  </a:lnTo>
                  <a:lnTo>
                    <a:pt x="200559" y="332232"/>
                  </a:lnTo>
                  <a:close/>
                  <a:moveTo>
                    <a:pt x="409651" y="80467"/>
                  </a:moveTo>
                  <a:lnTo>
                    <a:pt x="500482" y="80467"/>
                  </a:lnTo>
                  <a:lnTo>
                    <a:pt x="488290" y="110947"/>
                  </a:lnTo>
                  <a:lnTo>
                    <a:pt x="537667" y="110947"/>
                  </a:lnTo>
                  <a:lnTo>
                    <a:pt x="530961" y="160325"/>
                  </a:lnTo>
                  <a:lnTo>
                    <a:pt x="210921" y="160325"/>
                  </a:lnTo>
                  <a:lnTo>
                    <a:pt x="217627" y="110947"/>
                  </a:lnTo>
                  <a:lnTo>
                    <a:pt x="263348" y="110947"/>
                  </a:lnTo>
                  <a:lnTo>
                    <a:pt x="260299" y="82296"/>
                  </a:lnTo>
                  <a:lnTo>
                    <a:pt x="350520" y="82296"/>
                  </a:lnTo>
                  <a:lnTo>
                    <a:pt x="353568" y="110947"/>
                  </a:lnTo>
                  <a:lnTo>
                    <a:pt x="397459" y="110947"/>
                  </a:lnTo>
                  <a:close/>
                  <a:moveTo>
                    <a:pt x="76200" y="10973"/>
                  </a:moveTo>
                  <a:lnTo>
                    <a:pt x="187757" y="10973"/>
                  </a:lnTo>
                  <a:lnTo>
                    <a:pt x="170078" y="135331"/>
                  </a:lnTo>
                  <a:lnTo>
                    <a:pt x="201777" y="135331"/>
                  </a:lnTo>
                  <a:lnTo>
                    <a:pt x="193853" y="195682"/>
                  </a:lnTo>
                  <a:lnTo>
                    <a:pt x="161544" y="195682"/>
                  </a:lnTo>
                  <a:lnTo>
                    <a:pt x="142037" y="332842"/>
                  </a:lnTo>
                  <a:lnTo>
                    <a:pt x="175565" y="325526"/>
                  </a:lnTo>
                  <a:lnTo>
                    <a:pt x="165811" y="393192"/>
                  </a:lnTo>
                  <a:lnTo>
                    <a:pt x="0" y="427939"/>
                  </a:lnTo>
                  <a:lnTo>
                    <a:pt x="9753" y="360274"/>
                  </a:lnTo>
                  <a:lnTo>
                    <a:pt x="48159" y="352349"/>
                  </a:lnTo>
                  <a:lnTo>
                    <a:pt x="70104" y="195682"/>
                  </a:lnTo>
                  <a:lnTo>
                    <a:pt x="32918" y="195682"/>
                  </a:lnTo>
                  <a:lnTo>
                    <a:pt x="40843" y="135331"/>
                  </a:lnTo>
                  <a:lnTo>
                    <a:pt x="78638" y="135331"/>
                  </a:lnTo>
                  <a:lnTo>
                    <a:pt x="93269" y="34138"/>
                  </a:lnTo>
                  <a:close/>
                  <a:moveTo>
                    <a:pt x="338328" y="0"/>
                  </a:moveTo>
                  <a:lnTo>
                    <a:pt x="441960" y="0"/>
                  </a:lnTo>
                  <a:lnTo>
                    <a:pt x="438303" y="22555"/>
                  </a:lnTo>
                  <a:lnTo>
                    <a:pt x="537058" y="22555"/>
                  </a:lnTo>
                  <a:lnTo>
                    <a:pt x="530352" y="73152"/>
                  </a:lnTo>
                  <a:lnTo>
                    <a:pt x="230429" y="73152"/>
                  </a:lnTo>
                  <a:lnTo>
                    <a:pt x="237134" y="22555"/>
                  </a:lnTo>
                  <a:lnTo>
                    <a:pt x="334670" y="2255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7" name="任意多边形: 形状 66"/>
            <p:cNvSpPr/>
            <p:nvPr/>
          </p:nvSpPr>
          <p:spPr>
            <a:xfrm>
              <a:off x="5825191" y="733548"/>
              <a:ext cx="538277" cy="428549"/>
            </a:xfrm>
            <a:custGeom>
              <a:avLst/>
              <a:gdLst/>
              <a:ahLst/>
              <a:cxnLst/>
              <a:rect l="l" t="t" r="r" b="b"/>
              <a:pathLst>
                <a:path w="538277" h="428548">
                  <a:moveTo>
                    <a:pt x="120701" y="266396"/>
                  </a:moveTo>
                  <a:lnTo>
                    <a:pt x="106071" y="370637"/>
                  </a:lnTo>
                  <a:lnTo>
                    <a:pt x="141428" y="370637"/>
                  </a:lnTo>
                  <a:lnTo>
                    <a:pt x="156058" y="266396"/>
                  </a:lnTo>
                  <a:close/>
                  <a:moveTo>
                    <a:pt x="143257" y="104242"/>
                  </a:moveTo>
                  <a:lnTo>
                    <a:pt x="128626" y="208484"/>
                  </a:lnTo>
                  <a:lnTo>
                    <a:pt x="163983" y="208484"/>
                  </a:lnTo>
                  <a:lnTo>
                    <a:pt x="178613" y="104242"/>
                  </a:lnTo>
                  <a:close/>
                  <a:moveTo>
                    <a:pt x="94488" y="0"/>
                  </a:moveTo>
                  <a:lnTo>
                    <a:pt x="233477" y="0"/>
                  </a:lnTo>
                  <a:lnTo>
                    <a:pt x="208484" y="46330"/>
                  </a:lnTo>
                  <a:lnTo>
                    <a:pt x="285293" y="46330"/>
                  </a:lnTo>
                  <a:lnTo>
                    <a:pt x="276759" y="107900"/>
                  </a:lnTo>
                  <a:lnTo>
                    <a:pt x="329184" y="16460"/>
                  </a:lnTo>
                  <a:lnTo>
                    <a:pt x="314554" y="0"/>
                  </a:lnTo>
                  <a:lnTo>
                    <a:pt x="453543" y="0"/>
                  </a:lnTo>
                  <a:lnTo>
                    <a:pt x="420625" y="57912"/>
                  </a:lnTo>
                  <a:lnTo>
                    <a:pt x="538277" y="57912"/>
                  </a:lnTo>
                  <a:lnTo>
                    <a:pt x="491947" y="387097"/>
                  </a:lnTo>
                  <a:cubicBezTo>
                    <a:pt x="490322" y="398882"/>
                    <a:pt x="485039" y="408737"/>
                    <a:pt x="476098" y="416662"/>
                  </a:cubicBezTo>
                  <a:cubicBezTo>
                    <a:pt x="467157" y="424587"/>
                    <a:pt x="456794" y="428549"/>
                    <a:pt x="445008" y="428549"/>
                  </a:cubicBezTo>
                  <a:lnTo>
                    <a:pt x="341986" y="428549"/>
                  </a:lnTo>
                  <a:lnTo>
                    <a:pt x="396241" y="370637"/>
                  </a:lnTo>
                  <a:lnTo>
                    <a:pt x="401727" y="330404"/>
                  </a:lnTo>
                  <a:lnTo>
                    <a:pt x="308458" y="330404"/>
                  </a:lnTo>
                  <a:lnTo>
                    <a:pt x="281636" y="191415"/>
                  </a:lnTo>
                  <a:lnTo>
                    <a:pt x="385877" y="191415"/>
                  </a:lnTo>
                  <a:lnTo>
                    <a:pt x="406604" y="298704"/>
                  </a:lnTo>
                  <a:lnTo>
                    <a:pt x="432207" y="115824"/>
                  </a:lnTo>
                  <a:lnTo>
                    <a:pt x="387706" y="115824"/>
                  </a:lnTo>
                  <a:lnTo>
                    <a:pt x="361493" y="162154"/>
                  </a:lnTo>
                  <a:lnTo>
                    <a:pt x="268834" y="162154"/>
                  </a:lnTo>
                  <a:lnTo>
                    <a:pt x="231648" y="428549"/>
                  </a:lnTo>
                  <a:lnTo>
                    <a:pt x="0" y="428549"/>
                  </a:lnTo>
                  <a:lnTo>
                    <a:pt x="53645" y="46330"/>
                  </a:lnTo>
                  <a:lnTo>
                    <a:pt x="92660" y="46330"/>
                  </a:lnTo>
                  <a:lnTo>
                    <a:pt x="109119" y="1646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6" name="任意多边形: 形状 65"/>
            <p:cNvSpPr/>
            <p:nvPr/>
          </p:nvSpPr>
          <p:spPr>
            <a:xfrm>
              <a:off x="6389604" y="738425"/>
              <a:ext cx="533400" cy="423672"/>
            </a:xfrm>
            <a:custGeom>
              <a:avLst/>
              <a:gdLst/>
              <a:ahLst/>
              <a:cxnLst/>
              <a:rect l="l" t="t" r="r" b="b"/>
              <a:pathLst>
                <a:path w="533400" h="423672">
                  <a:moveTo>
                    <a:pt x="281025" y="240183"/>
                  </a:moveTo>
                  <a:lnTo>
                    <a:pt x="274930" y="285293"/>
                  </a:lnTo>
                  <a:lnTo>
                    <a:pt x="403555" y="285293"/>
                  </a:lnTo>
                  <a:lnTo>
                    <a:pt x="409651" y="240183"/>
                  </a:lnTo>
                  <a:close/>
                  <a:moveTo>
                    <a:pt x="45720" y="99365"/>
                  </a:moveTo>
                  <a:lnTo>
                    <a:pt x="173126" y="99365"/>
                  </a:lnTo>
                  <a:lnTo>
                    <a:pt x="138989" y="340767"/>
                  </a:lnTo>
                  <a:lnTo>
                    <a:pt x="223113" y="365760"/>
                  </a:lnTo>
                  <a:lnTo>
                    <a:pt x="506577" y="365760"/>
                  </a:lnTo>
                  <a:lnTo>
                    <a:pt x="498043" y="423672"/>
                  </a:lnTo>
                  <a:lnTo>
                    <a:pt x="173736" y="423672"/>
                  </a:lnTo>
                  <a:lnTo>
                    <a:pt x="113386" y="405994"/>
                  </a:lnTo>
                  <a:lnTo>
                    <a:pt x="104241" y="423672"/>
                  </a:lnTo>
                  <a:lnTo>
                    <a:pt x="0" y="423672"/>
                  </a:lnTo>
                  <a:lnTo>
                    <a:pt x="31699" y="363322"/>
                  </a:lnTo>
                  <a:lnTo>
                    <a:pt x="60960" y="157277"/>
                  </a:lnTo>
                  <a:lnTo>
                    <a:pt x="37795" y="157277"/>
                  </a:lnTo>
                  <a:close/>
                  <a:moveTo>
                    <a:pt x="59131" y="6706"/>
                  </a:moveTo>
                  <a:lnTo>
                    <a:pt x="157886" y="6706"/>
                  </a:lnTo>
                  <a:lnTo>
                    <a:pt x="176784" y="76200"/>
                  </a:lnTo>
                  <a:lnTo>
                    <a:pt x="78029" y="76200"/>
                  </a:lnTo>
                  <a:close/>
                  <a:moveTo>
                    <a:pt x="533400" y="0"/>
                  </a:moveTo>
                  <a:lnTo>
                    <a:pt x="524866" y="57912"/>
                  </a:lnTo>
                  <a:lnTo>
                    <a:pt x="424282" y="60351"/>
                  </a:lnTo>
                  <a:lnTo>
                    <a:pt x="419405" y="93269"/>
                  </a:lnTo>
                  <a:lnTo>
                    <a:pt x="532181" y="93269"/>
                  </a:lnTo>
                  <a:lnTo>
                    <a:pt x="524256" y="151181"/>
                  </a:lnTo>
                  <a:lnTo>
                    <a:pt x="411480" y="151181"/>
                  </a:lnTo>
                  <a:lnTo>
                    <a:pt x="407212" y="183490"/>
                  </a:lnTo>
                  <a:lnTo>
                    <a:pt x="514502" y="183490"/>
                  </a:lnTo>
                  <a:lnTo>
                    <a:pt x="491947" y="341986"/>
                  </a:lnTo>
                  <a:lnTo>
                    <a:pt x="170688" y="341986"/>
                  </a:lnTo>
                  <a:lnTo>
                    <a:pt x="193243" y="183490"/>
                  </a:lnTo>
                  <a:lnTo>
                    <a:pt x="302362" y="183490"/>
                  </a:lnTo>
                  <a:lnTo>
                    <a:pt x="306629" y="151181"/>
                  </a:lnTo>
                  <a:lnTo>
                    <a:pt x="183489" y="151181"/>
                  </a:lnTo>
                  <a:lnTo>
                    <a:pt x="191414" y="93269"/>
                  </a:lnTo>
                  <a:lnTo>
                    <a:pt x="315163" y="93269"/>
                  </a:lnTo>
                  <a:lnTo>
                    <a:pt x="319430" y="62789"/>
                  </a:lnTo>
                  <a:lnTo>
                    <a:pt x="210921" y="65227"/>
                  </a:lnTo>
                  <a:lnTo>
                    <a:pt x="218846" y="731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5" name="任意多边形: 形状 64"/>
            <p:cNvSpPr/>
            <p:nvPr/>
          </p:nvSpPr>
          <p:spPr>
            <a:xfrm>
              <a:off x="6940606" y="733548"/>
              <a:ext cx="555346" cy="438912"/>
            </a:xfrm>
            <a:custGeom>
              <a:avLst/>
              <a:gdLst/>
              <a:ahLst/>
              <a:cxnLst/>
              <a:rect l="l" t="t" r="r" b="b"/>
              <a:pathLst>
                <a:path w="555346" h="438912">
                  <a:moveTo>
                    <a:pt x="439522" y="115824"/>
                  </a:moveTo>
                  <a:lnTo>
                    <a:pt x="532181" y="115824"/>
                  </a:lnTo>
                  <a:lnTo>
                    <a:pt x="472440" y="370637"/>
                  </a:lnTo>
                  <a:lnTo>
                    <a:pt x="519379" y="370637"/>
                  </a:lnTo>
                  <a:lnTo>
                    <a:pt x="511455" y="428549"/>
                  </a:lnTo>
                  <a:lnTo>
                    <a:pt x="129235" y="428549"/>
                  </a:lnTo>
                  <a:lnTo>
                    <a:pt x="137160" y="370637"/>
                  </a:lnTo>
                  <a:lnTo>
                    <a:pt x="379781" y="370637"/>
                  </a:lnTo>
                  <a:close/>
                  <a:moveTo>
                    <a:pt x="306019" y="115824"/>
                  </a:moveTo>
                  <a:lnTo>
                    <a:pt x="393192" y="115824"/>
                  </a:lnTo>
                  <a:lnTo>
                    <a:pt x="372465" y="347472"/>
                  </a:lnTo>
                  <a:lnTo>
                    <a:pt x="285902" y="347472"/>
                  </a:lnTo>
                  <a:close/>
                  <a:moveTo>
                    <a:pt x="196291" y="115824"/>
                  </a:moveTo>
                  <a:lnTo>
                    <a:pt x="283464" y="115824"/>
                  </a:lnTo>
                  <a:lnTo>
                    <a:pt x="262738" y="347472"/>
                  </a:lnTo>
                  <a:lnTo>
                    <a:pt x="175565" y="347472"/>
                  </a:lnTo>
                  <a:close/>
                  <a:moveTo>
                    <a:pt x="259080" y="0"/>
                  </a:moveTo>
                  <a:lnTo>
                    <a:pt x="398069" y="0"/>
                  </a:lnTo>
                  <a:lnTo>
                    <a:pt x="393192" y="34748"/>
                  </a:lnTo>
                  <a:lnTo>
                    <a:pt x="555346" y="34748"/>
                  </a:lnTo>
                  <a:lnTo>
                    <a:pt x="546811" y="92660"/>
                  </a:lnTo>
                  <a:lnTo>
                    <a:pt x="178003" y="92660"/>
                  </a:lnTo>
                  <a:lnTo>
                    <a:pt x="104242" y="438912"/>
                  </a:lnTo>
                  <a:lnTo>
                    <a:pt x="0" y="438912"/>
                  </a:lnTo>
                  <a:lnTo>
                    <a:pt x="81686" y="56084"/>
                  </a:lnTo>
                  <a:lnTo>
                    <a:pt x="62789" y="34748"/>
                  </a:lnTo>
                  <a:lnTo>
                    <a:pt x="276759" y="34748"/>
                  </a:lnTo>
                  <a:lnTo>
                    <a:pt x="278587" y="2316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4" name="任意多边形: 形状 63"/>
            <p:cNvSpPr/>
            <p:nvPr/>
          </p:nvSpPr>
          <p:spPr>
            <a:xfrm>
              <a:off x="7508678" y="733548"/>
              <a:ext cx="543763" cy="438912"/>
            </a:xfrm>
            <a:custGeom>
              <a:avLst/>
              <a:gdLst/>
              <a:ahLst/>
              <a:cxnLst/>
              <a:rect l="l" t="t" r="r" b="b"/>
              <a:pathLst>
                <a:path w="543763" h="438912">
                  <a:moveTo>
                    <a:pt x="126187" y="284074"/>
                  </a:moveTo>
                  <a:lnTo>
                    <a:pt x="122530" y="306629"/>
                  </a:lnTo>
                  <a:lnTo>
                    <a:pt x="169469" y="306629"/>
                  </a:lnTo>
                  <a:lnTo>
                    <a:pt x="172517" y="284074"/>
                  </a:lnTo>
                  <a:close/>
                  <a:moveTo>
                    <a:pt x="301752" y="231648"/>
                  </a:moveTo>
                  <a:lnTo>
                    <a:pt x="405994" y="231648"/>
                  </a:lnTo>
                  <a:lnTo>
                    <a:pt x="398679" y="285293"/>
                  </a:lnTo>
                  <a:lnTo>
                    <a:pt x="510845" y="266396"/>
                  </a:lnTo>
                  <a:lnTo>
                    <a:pt x="502920" y="324308"/>
                  </a:lnTo>
                  <a:lnTo>
                    <a:pt x="390753" y="343205"/>
                  </a:lnTo>
                  <a:lnTo>
                    <a:pt x="385267" y="382220"/>
                  </a:lnTo>
                  <a:lnTo>
                    <a:pt x="473050" y="382220"/>
                  </a:lnTo>
                  <a:lnTo>
                    <a:pt x="471830" y="381610"/>
                  </a:lnTo>
                  <a:lnTo>
                    <a:pt x="498043" y="358445"/>
                  </a:lnTo>
                  <a:lnTo>
                    <a:pt x="486461" y="438912"/>
                  </a:lnTo>
                  <a:lnTo>
                    <a:pt x="272491" y="438912"/>
                  </a:lnTo>
                  <a:close/>
                  <a:moveTo>
                    <a:pt x="137769" y="202388"/>
                  </a:moveTo>
                  <a:lnTo>
                    <a:pt x="133502" y="231648"/>
                  </a:lnTo>
                  <a:lnTo>
                    <a:pt x="179832" y="231648"/>
                  </a:lnTo>
                  <a:lnTo>
                    <a:pt x="184099" y="202388"/>
                  </a:lnTo>
                  <a:close/>
                  <a:moveTo>
                    <a:pt x="40843" y="150572"/>
                  </a:moveTo>
                  <a:lnTo>
                    <a:pt x="295656" y="150572"/>
                  </a:lnTo>
                  <a:lnTo>
                    <a:pt x="260909" y="398679"/>
                  </a:lnTo>
                  <a:cubicBezTo>
                    <a:pt x="258877" y="410464"/>
                    <a:pt x="253390" y="420117"/>
                    <a:pt x="244450" y="427635"/>
                  </a:cubicBezTo>
                  <a:cubicBezTo>
                    <a:pt x="235509" y="435153"/>
                    <a:pt x="225146" y="438912"/>
                    <a:pt x="213360" y="438912"/>
                  </a:cubicBezTo>
                  <a:lnTo>
                    <a:pt x="127406" y="438912"/>
                  </a:lnTo>
                  <a:lnTo>
                    <a:pt x="154229" y="416967"/>
                  </a:lnTo>
                  <a:lnTo>
                    <a:pt x="162153" y="359055"/>
                  </a:lnTo>
                  <a:lnTo>
                    <a:pt x="115214" y="359055"/>
                  </a:lnTo>
                  <a:lnTo>
                    <a:pt x="104242" y="438912"/>
                  </a:lnTo>
                  <a:lnTo>
                    <a:pt x="0" y="438912"/>
                  </a:lnTo>
                  <a:close/>
                  <a:moveTo>
                    <a:pt x="334670" y="0"/>
                  </a:moveTo>
                  <a:lnTo>
                    <a:pt x="438912" y="0"/>
                  </a:lnTo>
                  <a:lnTo>
                    <a:pt x="430987" y="53645"/>
                  </a:lnTo>
                  <a:lnTo>
                    <a:pt x="543763" y="34748"/>
                  </a:lnTo>
                  <a:lnTo>
                    <a:pt x="535229" y="92660"/>
                  </a:lnTo>
                  <a:lnTo>
                    <a:pt x="423063" y="111557"/>
                  </a:lnTo>
                  <a:lnTo>
                    <a:pt x="417576" y="150572"/>
                  </a:lnTo>
                  <a:lnTo>
                    <a:pt x="504139" y="150572"/>
                  </a:lnTo>
                  <a:lnTo>
                    <a:pt x="530352" y="127407"/>
                  </a:lnTo>
                  <a:lnTo>
                    <a:pt x="519379" y="208484"/>
                  </a:lnTo>
                  <a:lnTo>
                    <a:pt x="305410" y="208484"/>
                  </a:lnTo>
                  <a:close/>
                  <a:moveTo>
                    <a:pt x="73762" y="0"/>
                  </a:moveTo>
                  <a:lnTo>
                    <a:pt x="201168" y="0"/>
                  </a:lnTo>
                  <a:lnTo>
                    <a:pt x="157277" y="80468"/>
                  </a:lnTo>
                  <a:lnTo>
                    <a:pt x="210921" y="77420"/>
                  </a:lnTo>
                  <a:lnTo>
                    <a:pt x="207873" y="34748"/>
                  </a:lnTo>
                  <a:lnTo>
                    <a:pt x="288950" y="34748"/>
                  </a:lnTo>
                  <a:lnTo>
                    <a:pt x="297485" y="138989"/>
                  </a:lnTo>
                  <a:lnTo>
                    <a:pt x="216408" y="138989"/>
                  </a:lnTo>
                  <a:lnTo>
                    <a:pt x="215189" y="128626"/>
                  </a:lnTo>
                  <a:lnTo>
                    <a:pt x="42672" y="138989"/>
                  </a:lnTo>
                  <a:lnTo>
                    <a:pt x="49987" y="87173"/>
                  </a:lnTo>
                  <a:lnTo>
                    <a:pt x="87782" y="1646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>
              <a:off x="8080406" y="733548"/>
              <a:ext cx="523647" cy="438912"/>
            </a:xfrm>
            <a:custGeom>
              <a:avLst/>
              <a:gdLst/>
              <a:ahLst/>
              <a:cxnLst/>
              <a:rect l="l" t="t" r="r" b="b"/>
              <a:pathLst>
                <a:path w="523647" h="438912">
                  <a:moveTo>
                    <a:pt x="212751" y="0"/>
                  </a:moveTo>
                  <a:lnTo>
                    <a:pt x="351740" y="0"/>
                  </a:lnTo>
                  <a:lnTo>
                    <a:pt x="301752" y="92660"/>
                  </a:lnTo>
                  <a:lnTo>
                    <a:pt x="523647" y="92660"/>
                  </a:lnTo>
                  <a:lnTo>
                    <a:pt x="480975" y="398679"/>
                  </a:lnTo>
                  <a:cubicBezTo>
                    <a:pt x="478943" y="410464"/>
                    <a:pt x="473355" y="420117"/>
                    <a:pt x="464211" y="427635"/>
                  </a:cubicBezTo>
                  <a:cubicBezTo>
                    <a:pt x="455067" y="435153"/>
                    <a:pt x="444805" y="438912"/>
                    <a:pt x="433426" y="438912"/>
                  </a:cubicBezTo>
                  <a:lnTo>
                    <a:pt x="312725" y="438912"/>
                  </a:lnTo>
                  <a:lnTo>
                    <a:pt x="367589" y="382220"/>
                  </a:lnTo>
                  <a:lnTo>
                    <a:pt x="399898" y="150572"/>
                  </a:lnTo>
                  <a:lnTo>
                    <a:pt x="270663" y="150572"/>
                  </a:lnTo>
                  <a:lnTo>
                    <a:pt x="115825" y="438912"/>
                  </a:lnTo>
                  <a:lnTo>
                    <a:pt x="0" y="438912"/>
                  </a:lnTo>
                  <a:lnTo>
                    <a:pt x="154839" y="150572"/>
                  </a:lnTo>
                  <a:lnTo>
                    <a:pt x="29261" y="150572"/>
                  </a:lnTo>
                  <a:lnTo>
                    <a:pt x="37186" y="92660"/>
                  </a:lnTo>
                  <a:lnTo>
                    <a:pt x="185929" y="92660"/>
                  </a:lnTo>
                  <a:lnTo>
                    <a:pt x="226772" y="1646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" name="任意多边形: 形状 61"/>
            <p:cNvSpPr/>
            <p:nvPr/>
          </p:nvSpPr>
          <p:spPr>
            <a:xfrm>
              <a:off x="8630189" y="745131"/>
              <a:ext cx="548005" cy="427329"/>
            </a:xfrm>
            <a:custGeom>
              <a:avLst/>
              <a:gdLst/>
              <a:ahLst/>
              <a:cxnLst/>
              <a:rect l="l" t="t" r="r" b="b"/>
              <a:pathLst>
                <a:path w="548005" h="427329">
                  <a:moveTo>
                    <a:pt x="61570" y="0"/>
                  </a:moveTo>
                  <a:lnTo>
                    <a:pt x="548005" y="0"/>
                  </a:lnTo>
                  <a:lnTo>
                    <a:pt x="548005" y="190"/>
                  </a:lnTo>
                  <a:lnTo>
                    <a:pt x="540106" y="57912"/>
                  </a:lnTo>
                  <a:lnTo>
                    <a:pt x="319431" y="57912"/>
                  </a:lnTo>
                  <a:lnTo>
                    <a:pt x="295656" y="92659"/>
                  </a:lnTo>
                  <a:lnTo>
                    <a:pt x="403556" y="92659"/>
                  </a:lnTo>
                  <a:lnTo>
                    <a:pt x="509626" y="359054"/>
                  </a:lnTo>
                  <a:lnTo>
                    <a:pt x="393802" y="359054"/>
                  </a:lnTo>
                  <a:lnTo>
                    <a:pt x="333452" y="208483"/>
                  </a:lnTo>
                  <a:lnTo>
                    <a:pt x="302972" y="427329"/>
                  </a:lnTo>
                  <a:lnTo>
                    <a:pt x="187148" y="427329"/>
                  </a:lnTo>
                  <a:lnTo>
                    <a:pt x="217628" y="208483"/>
                  </a:lnTo>
                  <a:lnTo>
                    <a:pt x="115824" y="359054"/>
                  </a:lnTo>
                  <a:lnTo>
                    <a:pt x="0" y="359054"/>
                  </a:lnTo>
                  <a:lnTo>
                    <a:pt x="203606" y="57912"/>
                  </a:lnTo>
                  <a:lnTo>
                    <a:pt x="53645" y="57912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" name="任意多边形: 形状 60"/>
            <p:cNvSpPr/>
            <p:nvPr/>
          </p:nvSpPr>
          <p:spPr>
            <a:xfrm>
              <a:off x="9178130" y="745131"/>
              <a:ext cx="540118" cy="220675"/>
            </a:xfrm>
            <a:custGeom>
              <a:avLst/>
              <a:gdLst/>
              <a:ahLst/>
              <a:cxnLst/>
              <a:rect l="l" t="t" r="r" b="b"/>
              <a:pathLst>
                <a:path w="540118" h="220675">
                  <a:moveTo>
                    <a:pt x="45123" y="158496"/>
                  </a:moveTo>
                  <a:lnTo>
                    <a:pt x="540118" y="158496"/>
                  </a:lnTo>
                  <a:lnTo>
                    <a:pt x="531584" y="220675"/>
                  </a:lnTo>
                  <a:lnTo>
                    <a:pt x="36588" y="220675"/>
                  </a:lnTo>
                  <a:close/>
                  <a:moveTo>
                    <a:pt x="0" y="0"/>
                  </a:moveTo>
                  <a:lnTo>
                    <a:pt x="89" y="0"/>
                  </a:lnTo>
                  <a:lnTo>
                    <a:pt x="0" y="650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任意多边形: 形状 59"/>
            <p:cNvSpPr/>
            <p:nvPr/>
          </p:nvSpPr>
          <p:spPr>
            <a:xfrm>
              <a:off x="9755967" y="733548"/>
              <a:ext cx="543000" cy="438912"/>
            </a:xfrm>
            <a:custGeom>
              <a:avLst/>
              <a:gdLst/>
              <a:ahLst/>
              <a:cxnLst/>
              <a:rect l="l" t="t" r="r" b="b"/>
              <a:pathLst>
                <a:path w="543000" h="438912">
                  <a:moveTo>
                    <a:pt x="198121" y="146304"/>
                  </a:moveTo>
                  <a:lnTo>
                    <a:pt x="240183" y="146304"/>
                  </a:lnTo>
                  <a:lnTo>
                    <a:pt x="218237" y="382220"/>
                  </a:lnTo>
                  <a:lnTo>
                    <a:pt x="176785" y="382220"/>
                  </a:lnTo>
                  <a:close/>
                  <a:moveTo>
                    <a:pt x="50597" y="146304"/>
                  </a:moveTo>
                  <a:lnTo>
                    <a:pt x="92659" y="146304"/>
                  </a:lnTo>
                  <a:lnTo>
                    <a:pt x="42063" y="428549"/>
                  </a:lnTo>
                  <a:lnTo>
                    <a:pt x="0" y="428549"/>
                  </a:lnTo>
                  <a:close/>
                  <a:moveTo>
                    <a:pt x="103023" y="1220"/>
                  </a:moveTo>
                  <a:lnTo>
                    <a:pt x="210312" y="1220"/>
                  </a:lnTo>
                  <a:lnTo>
                    <a:pt x="200559" y="70104"/>
                  </a:lnTo>
                  <a:lnTo>
                    <a:pt x="256032" y="70104"/>
                  </a:lnTo>
                  <a:lnTo>
                    <a:pt x="247497" y="128016"/>
                  </a:lnTo>
                  <a:lnTo>
                    <a:pt x="192024" y="128016"/>
                  </a:lnTo>
                  <a:lnTo>
                    <a:pt x="148743" y="438912"/>
                  </a:lnTo>
                  <a:lnTo>
                    <a:pt x="59741" y="438912"/>
                  </a:lnTo>
                  <a:lnTo>
                    <a:pt x="103632" y="128016"/>
                  </a:lnTo>
                  <a:lnTo>
                    <a:pt x="46939" y="128016"/>
                  </a:lnTo>
                  <a:lnTo>
                    <a:pt x="55474" y="70104"/>
                  </a:lnTo>
                  <a:lnTo>
                    <a:pt x="111557" y="70104"/>
                  </a:lnTo>
                  <a:lnTo>
                    <a:pt x="118873" y="18898"/>
                  </a:lnTo>
                  <a:close/>
                  <a:moveTo>
                    <a:pt x="286512" y="0"/>
                  </a:moveTo>
                  <a:lnTo>
                    <a:pt x="392582" y="0"/>
                  </a:lnTo>
                  <a:lnTo>
                    <a:pt x="398069" y="64618"/>
                  </a:lnTo>
                  <a:lnTo>
                    <a:pt x="432816" y="64618"/>
                  </a:lnTo>
                  <a:lnTo>
                    <a:pt x="454762" y="0"/>
                  </a:lnTo>
                  <a:lnTo>
                    <a:pt x="542544" y="0"/>
                  </a:lnTo>
                  <a:lnTo>
                    <a:pt x="518770" y="64618"/>
                  </a:lnTo>
                  <a:lnTo>
                    <a:pt x="543000" y="64618"/>
                  </a:lnTo>
                  <a:lnTo>
                    <a:pt x="543000" y="74131"/>
                  </a:lnTo>
                  <a:lnTo>
                    <a:pt x="535839" y="123749"/>
                  </a:lnTo>
                  <a:lnTo>
                    <a:pt x="458420" y="123749"/>
                  </a:lnTo>
                  <a:lnTo>
                    <a:pt x="450494" y="179832"/>
                  </a:lnTo>
                  <a:lnTo>
                    <a:pt x="526085" y="179832"/>
                  </a:lnTo>
                  <a:lnTo>
                    <a:pt x="518770" y="231648"/>
                  </a:lnTo>
                  <a:lnTo>
                    <a:pt x="443179" y="231648"/>
                  </a:lnTo>
                  <a:lnTo>
                    <a:pt x="435255" y="285293"/>
                  </a:lnTo>
                  <a:lnTo>
                    <a:pt x="526085" y="285293"/>
                  </a:lnTo>
                  <a:lnTo>
                    <a:pt x="518770" y="337109"/>
                  </a:lnTo>
                  <a:lnTo>
                    <a:pt x="427939" y="337109"/>
                  </a:lnTo>
                  <a:lnTo>
                    <a:pt x="413919" y="438912"/>
                  </a:lnTo>
                  <a:lnTo>
                    <a:pt x="307239" y="438912"/>
                  </a:lnTo>
                  <a:lnTo>
                    <a:pt x="321259" y="337109"/>
                  </a:lnTo>
                  <a:lnTo>
                    <a:pt x="228600" y="337109"/>
                  </a:lnTo>
                  <a:lnTo>
                    <a:pt x="235915" y="285293"/>
                  </a:lnTo>
                  <a:lnTo>
                    <a:pt x="328575" y="285293"/>
                  </a:lnTo>
                  <a:lnTo>
                    <a:pt x="336499" y="231648"/>
                  </a:lnTo>
                  <a:lnTo>
                    <a:pt x="257251" y="231648"/>
                  </a:lnTo>
                  <a:lnTo>
                    <a:pt x="264567" y="179832"/>
                  </a:lnTo>
                  <a:lnTo>
                    <a:pt x="343815" y="179832"/>
                  </a:lnTo>
                  <a:lnTo>
                    <a:pt x="351739" y="123749"/>
                  </a:lnTo>
                  <a:lnTo>
                    <a:pt x="273101" y="123749"/>
                  </a:lnTo>
                  <a:lnTo>
                    <a:pt x="281635" y="64618"/>
                  </a:lnTo>
                  <a:lnTo>
                    <a:pt x="308458" y="64618"/>
                  </a:lnTo>
                  <a:lnTo>
                    <a:pt x="306019" y="23165"/>
                  </a:lnTo>
                  <a:close/>
                </a:path>
              </a:pathLst>
            </a:custGeom>
            <a:solidFill>
              <a:srgbClr val="3FAA97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4800">
                <a:solidFill>
                  <a:srgbClr val="3FA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4844994" y="1692275"/>
            <a:ext cx="2502013" cy="2435225"/>
            <a:chOff x="5047084" y="-3250070"/>
            <a:chExt cx="2319337" cy="2257425"/>
          </a:xfrm>
        </p:grpSpPr>
        <p:sp>
          <p:nvSpPr>
            <p:cNvPr id="42" name="任意多边形: 形状 41"/>
            <p:cNvSpPr/>
            <p:nvPr/>
          </p:nvSpPr>
          <p:spPr>
            <a:xfrm>
              <a:off x="5137571" y="-3245308"/>
              <a:ext cx="2228850" cy="2247900"/>
            </a:xfrm>
            <a:custGeom>
              <a:avLst/>
              <a:gdLst>
                <a:gd name="connsiteX0" fmla="*/ 896981 w 2228850"/>
                <a:gd name="connsiteY0" fmla="*/ 228 h 2247900"/>
                <a:gd name="connsiteX1" fmla="*/ 1285506 w 2228850"/>
                <a:gd name="connsiteY1" fmla="*/ 67570 h 2247900"/>
                <a:gd name="connsiteX2" fmla="*/ 1791473 w 2228850"/>
                <a:gd name="connsiteY2" fmla="*/ 257117 h 2247900"/>
                <a:gd name="connsiteX3" fmla="*/ 2027503 w 2228850"/>
                <a:gd name="connsiteY3" fmla="*/ 443236 h 2247900"/>
                <a:gd name="connsiteX4" fmla="*/ 2206668 w 2228850"/>
                <a:gd name="connsiteY4" fmla="*/ 815473 h 2247900"/>
                <a:gd name="connsiteX5" fmla="*/ 2233910 w 2228850"/>
                <a:gd name="connsiteY5" fmla="*/ 1041406 h 2247900"/>
                <a:gd name="connsiteX6" fmla="*/ 2127897 w 2228850"/>
                <a:gd name="connsiteY6" fmla="*/ 1444504 h 2247900"/>
                <a:gd name="connsiteX7" fmla="*/ 1951589 w 2228850"/>
                <a:gd name="connsiteY7" fmla="*/ 1779879 h 2247900"/>
                <a:gd name="connsiteX8" fmla="*/ 1897106 w 2228850"/>
                <a:gd name="connsiteY8" fmla="*/ 1902180 h 2247900"/>
                <a:gd name="connsiteX9" fmla="*/ 1699081 w 2228850"/>
                <a:gd name="connsiteY9" fmla="*/ 2114207 h 2247900"/>
                <a:gd name="connsiteX10" fmla="*/ 1389042 w 2228850"/>
                <a:gd name="connsiteY10" fmla="*/ 2243556 h 2247900"/>
                <a:gd name="connsiteX11" fmla="*/ 1144726 w 2228850"/>
                <a:gd name="connsiteY11" fmla="*/ 2248700 h 2247900"/>
                <a:gd name="connsiteX12" fmla="*/ 805160 w 2228850"/>
                <a:gd name="connsiteY12" fmla="*/ 2191169 h 2247900"/>
                <a:gd name="connsiteX13" fmla="*/ 584370 w 2228850"/>
                <a:gd name="connsiteY13" fmla="*/ 2166785 h 2247900"/>
                <a:gd name="connsiteX14" fmla="*/ 171080 w 2228850"/>
                <a:gd name="connsiteY14" fmla="*/ 1927993 h 2247900"/>
                <a:gd name="connsiteX15" fmla="*/ 17061 w 2228850"/>
                <a:gd name="connsiteY15" fmla="*/ 1533563 h 2247900"/>
                <a:gd name="connsiteX16" fmla="*/ 11 w 2228850"/>
                <a:gd name="connsiteY16" fmla="*/ 1306391 h 2247900"/>
                <a:gd name="connsiteX17" fmla="*/ 41921 w 2228850"/>
                <a:gd name="connsiteY17" fmla="*/ 904436 h 2247900"/>
                <a:gd name="connsiteX18" fmla="*/ 107358 w 2228850"/>
                <a:gd name="connsiteY18" fmla="*/ 595445 h 2247900"/>
                <a:gd name="connsiteX19" fmla="*/ 429970 w 2228850"/>
                <a:gd name="connsiteY19" fmla="*/ 139864 h 2247900"/>
                <a:gd name="connsiteX20" fmla="*/ 822971 w 2228850"/>
                <a:gd name="connsiteY20" fmla="*/ 4514 h 2247900"/>
                <a:gd name="connsiteX21" fmla="*/ 859738 w 2228850"/>
                <a:gd name="connsiteY21" fmla="*/ 323 h 2247900"/>
                <a:gd name="connsiteX22" fmla="*/ 896981 w 2228850"/>
                <a:gd name="connsiteY22" fmla="*/ 228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28850" h="2247900">
                  <a:moveTo>
                    <a:pt x="896981" y="228"/>
                  </a:moveTo>
                  <a:cubicBezTo>
                    <a:pt x="1029950" y="2800"/>
                    <a:pt x="1159775" y="24136"/>
                    <a:pt x="1285506" y="67570"/>
                  </a:cubicBezTo>
                  <a:cubicBezTo>
                    <a:pt x="1455812" y="126339"/>
                    <a:pt x="1629548" y="176059"/>
                    <a:pt x="1791473" y="257117"/>
                  </a:cubicBezTo>
                  <a:cubicBezTo>
                    <a:pt x="1882914" y="302837"/>
                    <a:pt x="1965114" y="362464"/>
                    <a:pt x="2027503" y="443236"/>
                  </a:cubicBezTo>
                  <a:cubicBezTo>
                    <a:pt x="2113133" y="554011"/>
                    <a:pt x="2176283" y="677074"/>
                    <a:pt x="2206668" y="815473"/>
                  </a:cubicBezTo>
                  <a:cubicBezTo>
                    <a:pt x="2222956" y="890053"/>
                    <a:pt x="2234481" y="965301"/>
                    <a:pt x="2233910" y="1041406"/>
                  </a:cubicBezTo>
                  <a:cubicBezTo>
                    <a:pt x="2232862" y="1184281"/>
                    <a:pt x="2203144" y="1320488"/>
                    <a:pt x="2127897" y="1444504"/>
                  </a:cubicBezTo>
                  <a:cubicBezTo>
                    <a:pt x="2062269" y="1552613"/>
                    <a:pt x="1999309" y="1662245"/>
                    <a:pt x="1951589" y="1779879"/>
                  </a:cubicBezTo>
                  <a:cubicBezTo>
                    <a:pt x="1934825" y="1821218"/>
                    <a:pt x="1917965" y="1862461"/>
                    <a:pt x="1897106" y="1902180"/>
                  </a:cubicBezTo>
                  <a:cubicBezTo>
                    <a:pt x="1850433" y="1991334"/>
                    <a:pt x="1783758" y="2059438"/>
                    <a:pt x="1699081" y="2114207"/>
                  </a:cubicBezTo>
                  <a:cubicBezTo>
                    <a:pt x="1602878" y="2176310"/>
                    <a:pt x="1502009" y="2223839"/>
                    <a:pt x="1389042" y="2243556"/>
                  </a:cubicBezTo>
                  <a:cubicBezTo>
                    <a:pt x="1308080" y="2257748"/>
                    <a:pt x="1226546" y="2256510"/>
                    <a:pt x="1144726" y="2248700"/>
                  </a:cubicBezTo>
                  <a:cubicBezTo>
                    <a:pt x="1030045" y="2237746"/>
                    <a:pt x="918793" y="2207552"/>
                    <a:pt x="805160" y="2191169"/>
                  </a:cubicBezTo>
                  <a:cubicBezTo>
                    <a:pt x="731912" y="2180596"/>
                    <a:pt x="657808" y="2176405"/>
                    <a:pt x="584370" y="2166785"/>
                  </a:cubicBezTo>
                  <a:cubicBezTo>
                    <a:pt x="413873" y="2144401"/>
                    <a:pt x="273760" y="2070201"/>
                    <a:pt x="171080" y="1927993"/>
                  </a:cubicBezTo>
                  <a:cubicBezTo>
                    <a:pt x="85355" y="1809216"/>
                    <a:pt x="40302" y="1675771"/>
                    <a:pt x="17061" y="1533563"/>
                  </a:cubicBezTo>
                  <a:cubicBezTo>
                    <a:pt x="4774" y="1458506"/>
                    <a:pt x="-274" y="1382496"/>
                    <a:pt x="11" y="1306391"/>
                  </a:cubicBezTo>
                  <a:cubicBezTo>
                    <a:pt x="488" y="1171041"/>
                    <a:pt x="17633" y="1037310"/>
                    <a:pt x="41921" y="904436"/>
                  </a:cubicBezTo>
                  <a:cubicBezTo>
                    <a:pt x="60876" y="800804"/>
                    <a:pt x="78688" y="697172"/>
                    <a:pt x="107358" y="595445"/>
                  </a:cubicBezTo>
                  <a:cubicBezTo>
                    <a:pt x="161079" y="404945"/>
                    <a:pt x="265949" y="253974"/>
                    <a:pt x="429970" y="139864"/>
                  </a:cubicBezTo>
                  <a:cubicBezTo>
                    <a:pt x="549890" y="56330"/>
                    <a:pt x="680763" y="16992"/>
                    <a:pt x="822971" y="4514"/>
                  </a:cubicBezTo>
                  <a:cubicBezTo>
                    <a:pt x="835259" y="3466"/>
                    <a:pt x="847451" y="1085"/>
                    <a:pt x="859738" y="323"/>
                  </a:cubicBezTo>
                  <a:cubicBezTo>
                    <a:pt x="872120" y="-344"/>
                    <a:pt x="884598" y="228"/>
                    <a:pt x="896981" y="228"/>
                  </a:cubicBezTo>
                  <a:close/>
                </a:path>
              </a:pathLst>
            </a:custGeom>
            <a:solidFill>
              <a:srgbClr val="F6D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5047084" y="-3250070"/>
              <a:ext cx="2257425" cy="2257425"/>
            </a:xfrm>
            <a:custGeom>
              <a:avLst/>
              <a:gdLst>
                <a:gd name="connsiteX0" fmla="*/ 1137073 w 2257425"/>
                <a:gd name="connsiteY0" fmla="*/ 2259926 h 2257425"/>
                <a:gd name="connsiteX1" fmla="*/ 616627 w 2257425"/>
                <a:gd name="connsiteY1" fmla="*/ 2052852 h 2257425"/>
                <a:gd name="connsiteX2" fmla="*/ 244009 w 2257425"/>
                <a:gd name="connsiteY2" fmla="*/ 1691474 h 2257425"/>
                <a:gd name="connsiteX3" fmla="*/ 51128 w 2257425"/>
                <a:gd name="connsiteY3" fmla="*/ 1394199 h 2257425"/>
                <a:gd name="connsiteX4" fmla="*/ 107611 w 2257425"/>
                <a:gd name="connsiteY4" fmla="*/ 745165 h 2257425"/>
                <a:gd name="connsiteX5" fmla="*/ 329829 w 2257425"/>
                <a:gd name="connsiteY5" fmla="*/ 498086 h 2257425"/>
                <a:gd name="connsiteX6" fmla="*/ 785505 w 2257425"/>
                <a:gd name="connsiteY6" fmla="*/ 146138 h 2257425"/>
                <a:gd name="connsiteX7" fmla="*/ 1099735 w 2257425"/>
                <a:gd name="connsiteY7" fmla="*/ 12216 h 2257425"/>
                <a:gd name="connsiteX8" fmla="*/ 1524550 w 2257425"/>
                <a:gd name="connsiteY8" fmla="*/ 61460 h 2257425"/>
                <a:gd name="connsiteX9" fmla="*/ 1935268 w 2257425"/>
                <a:gd name="connsiteY9" fmla="*/ 393978 h 2257425"/>
                <a:gd name="connsiteX10" fmla="*/ 2013563 w 2257425"/>
                <a:gd name="connsiteY10" fmla="*/ 542378 h 2257425"/>
                <a:gd name="connsiteX11" fmla="*/ 2166726 w 2257425"/>
                <a:gd name="connsiteY11" fmla="*/ 824984 h 2257425"/>
                <a:gd name="connsiteX12" fmla="*/ 2265500 w 2257425"/>
                <a:gd name="connsiteY12" fmla="*/ 1174171 h 2257425"/>
                <a:gd name="connsiteX13" fmla="*/ 2169678 w 2257425"/>
                <a:gd name="connsiteY13" fmla="*/ 1581555 h 2257425"/>
                <a:gd name="connsiteX14" fmla="*/ 1984988 w 2257425"/>
                <a:gd name="connsiteY14" fmla="*/ 1823109 h 2257425"/>
                <a:gd name="connsiteX15" fmla="*/ 1832874 w 2257425"/>
                <a:gd name="connsiteY15" fmla="*/ 1977986 h 2257425"/>
                <a:gd name="connsiteX16" fmla="*/ 1470162 w 2257425"/>
                <a:gd name="connsiteY16" fmla="*/ 2211920 h 2257425"/>
                <a:gd name="connsiteX17" fmla="*/ 1137073 w 2257425"/>
                <a:gd name="connsiteY17" fmla="*/ 2259926 h 225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57425" h="2257425">
                  <a:moveTo>
                    <a:pt x="1137073" y="2259926"/>
                  </a:moveTo>
                  <a:cubicBezTo>
                    <a:pt x="946096" y="2262974"/>
                    <a:pt x="769027" y="2185917"/>
                    <a:pt x="616627" y="2052852"/>
                  </a:cubicBezTo>
                  <a:cubicBezTo>
                    <a:pt x="486325" y="1939028"/>
                    <a:pt x="359928" y="1820061"/>
                    <a:pt x="244009" y="1691474"/>
                  </a:cubicBezTo>
                  <a:cubicBezTo>
                    <a:pt x="164761" y="1603463"/>
                    <a:pt x="90275" y="1509070"/>
                    <a:pt x="51128" y="1394199"/>
                  </a:cubicBezTo>
                  <a:cubicBezTo>
                    <a:pt x="-25454" y="1169980"/>
                    <a:pt x="-23262" y="952905"/>
                    <a:pt x="107611" y="745165"/>
                  </a:cubicBezTo>
                  <a:cubicBezTo>
                    <a:pt x="167999" y="649343"/>
                    <a:pt x="245342" y="570953"/>
                    <a:pt x="329829" y="498086"/>
                  </a:cubicBezTo>
                  <a:cubicBezTo>
                    <a:pt x="475371" y="372452"/>
                    <a:pt x="624342" y="251579"/>
                    <a:pt x="785505" y="146138"/>
                  </a:cubicBezTo>
                  <a:cubicBezTo>
                    <a:pt x="882660" y="82606"/>
                    <a:pt x="984959" y="33362"/>
                    <a:pt x="1099735" y="12216"/>
                  </a:cubicBezTo>
                  <a:cubicBezTo>
                    <a:pt x="1246420" y="-14740"/>
                    <a:pt x="1389200" y="3453"/>
                    <a:pt x="1524550" y="61460"/>
                  </a:cubicBezTo>
                  <a:cubicBezTo>
                    <a:pt x="1691809" y="133088"/>
                    <a:pt x="1833636" y="240245"/>
                    <a:pt x="1935268" y="393978"/>
                  </a:cubicBezTo>
                  <a:cubicBezTo>
                    <a:pt x="1965938" y="440460"/>
                    <a:pt x="1992227" y="490371"/>
                    <a:pt x="2013563" y="542378"/>
                  </a:cubicBezTo>
                  <a:cubicBezTo>
                    <a:pt x="2054426" y="642104"/>
                    <a:pt x="2103003" y="738116"/>
                    <a:pt x="2166726" y="824984"/>
                  </a:cubicBezTo>
                  <a:cubicBezTo>
                    <a:pt x="2243688" y="929855"/>
                    <a:pt x="2272644" y="1046155"/>
                    <a:pt x="2265500" y="1174171"/>
                  </a:cubicBezTo>
                  <a:cubicBezTo>
                    <a:pt x="2257689" y="1315712"/>
                    <a:pt x="2239497" y="1454492"/>
                    <a:pt x="2169678" y="1581555"/>
                  </a:cubicBezTo>
                  <a:cubicBezTo>
                    <a:pt x="2120244" y="1671471"/>
                    <a:pt x="2057473" y="1751005"/>
                    <a:pt x="1984988" y="1823109"/>
                  </a:cubicBezTo>
                  <a:cubicBezTo>
                    <a:pt x="1933648" y="1874163"/>
                    <a:pt x="1882690" y="1925694"/>
                    <a:pt x="1832874" y="1977986"/>
                  </a:cubicBezTo>
                  <a:cubicBezTo>
                    <a:pt x="1730195" y="2085618"/>
                    <a:pt x="1609989" y="2164104"/>
                    <a:pt x="1470162" y="2211920"/>
                  </a:cubicBezTo>
                  <a:cubicBezTo>
                    <a:pt x="1367578" y="2246876"/>
                    <a:pt x="1260898" y="2259735"/>
                    <a:pt x="1137073" y="2259926"/>
                  </a:cubicBezTo>
                  <a:close/>
                </a:path>
              </a:pathLst>
            </a:custGeom>
            <a:solidFill>
              <a:srgbClr val="3FA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1" name="Object 3010"/>
          <p:cNvSpPr txBox="1"/>
          <p:nvPr/>
        </p:nvSpPr>
        <p:spPr>
          <a:xfrm>
            <a:off x="3028949" y="4235450"/>
            <a:ext cx="6134102" cy="7810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45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野生动物的灭绝</a:t>
            </a:r>
          </a:p>
        </p:txBody>
      </p:sp>
      <p:sp>
        <p:nvSpPr>
          <p:cNvPr id="12" name="文本框-12" hidden="1"/>
          <p:cNvSpPr txBox="1"/>
          <p:nvPr/>
        </p:nvSpPr>
        <p:spPr>
          <a:xfrm>
            <a:off x="5181600" y="2208659"/>
            <a:ext cx="1803400" cy="113030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8000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8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3012"/>
          <p:cNvSpPr txBox="1"/>
          <p:nvPr/>
        </p:nvSpPr>
        <p:spPr>
          <a:xfrm>
            <a:off x="4356100" y="5016500"/>
            <a:ext cx="3479800" cy="349250"/>
          </a:xfrm>
          <a:prstGeom prst="rect">
            <a:avLst/>
          </a:prstGeom>
        </p:spPr>
        <p:txBody>
          <a:bodyPr vert="horz" lIns="45720" tIns="22860" rIns="45720" bIns="22860" rtlCol="0" anchor="t" anchorCtr="0">
            <a:noAutofit/>
          </a:bodyPr>
          <a:lstStyle/>
          <a:p>
            <a:pPr algn="dist">
              <a:lnSpc>
                <a:spcPct val="114000"/>
              </a:lnSpc>
            </a:pPr>
            <a:r>
              <a:rPr lang="en-US" altLang="zh-CN" sz="1600">
                <a:solidFill>
                  <a:srgbClr val="84848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EXTINCTION OF WILD ANIMALS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0" y="0"/>
            <a:ext cx="2914650" cy="2638425"/>
            <a:chOff x="5976937" y="-1108075"/>
            <a:chExt cx="2914650" cy="2638425"/>
          </a:xfrm>
        </p:grpSpPr>
        <p:sp>
          <p:nvSpPr>
            <p:cNvPr id="21" name="任意多边形: 形状 20"/>
            <p:cNvSpPr/>
            <p:nvPr/>
          </p:nvSpPr>
          <p:spPr>
            <a:xfrm>
              <a:off x="5976937" y="-1108075"/>
              <a:ext cx="2914650" cy="2638425"/>
            </a:xfrm>
            <a:custGeom>
              <a:avLst/>
              <a:gdLst>
                <a:gd name="connsiteX0" fmla="*/ 2922759 w 2914650"/>
                <a:gd name="connsiteY0" fmla="*/ 667 h 2638425"/>
                <a:gd name="connsiteX1" fmla="*/ 2829128 w 2914650"/>
                <a:gd name="connsiteY1" fmla="*/ 120015 h 2638425"/>
                <a:gd name="connsiteX2" fmla="*/ 2339162 w 2914650"/>
                <a:gd name="connsiteY2" fmla="*/ 435769 h 2638425"/>
                <a:gd name="connsiteX3" fmla="*/ 1734324 w 2914650"/>
                <a:gd name="connsiteY3" fmla="*/ 622745 h 2638425"/>
                <a:gd name="connsiteX4" fmla="*/ 1436858 w 2914650"/>
                <a:gd name="connsiteY4" fmla="*/ 758381 h 2638425"/>
                <a:gd name="connsiteX5" fmla="*/ 1097387 w 2914650"/>
                <a:gd name="connsiteY5" fmla="*/ 1066419 h 2638425"/>
                <a:gd name="connsiteX6" fmla="*/ 871835 w 2914650"/>
                <a:gd name="connsiteY6" fmla="*/ 1502188 h 2638425"/>
                <a:gd name="connsiteX7" fmla="*/ 683240 w 2914650"/>
                <a:gd name="connsiteY7" fmla="*/ 1984820 h 2638425"/>
                <a:gd name="connsiteX8" fmla="*/ 501980 w 2914650"/>
                <a:gd name="connsiteY8" fmla="*/ 2329339 h 2638425"/>
                <a:gd name="connsiteX9" fmla="*/ 231470 w 2914650"/>
                <a:gd name="connsiteY9" fmla="*/ 2550795 h 2638425"/>
                <a:gd name="connsiteX10" fmla="*/ 65258 w 2914650"/>
                <a:gd name="connsiteY10" fmla="*/ 2618042 h 2638425"/>
                <a:gd name="connsiteX11" fmla="*/ 22205 w 2914650"/>
                <a:gd name="connsiteY11" fmla="*/ 2638234 h 2638425"/>
                <a:gd name="connsiteX12" fmla="*/ 1631 w 2914650"/>
                <a:gd name="connsiteY12" fmla="*/ 2625376 h 2638425"/>
                <a:gd name="connsiteX13" fmla="*/ 584 w 2914650"/>
                <a:gd name="connsiteY13" fmla="*/ 2599754 h 2638425"/>
                <a:gd name="connsiteX14" fmla="*/ 2584 w 2914650"/>
                <a:gd name="connsiteY14" fmla="*/ 1175671 h 2638425"/>
                <a:gd name="connsiteX15" fmla="*/ 5537 w 2914650"/>
                <a:gd name="connsiteY15" fmla="*/ 34195 h 2638425"/>
                <a:gd name="connsiteX16" fmla="*/ 40398 w 2914650"/>
                <a:gd name="connsiteY16" fmla="*/ 0 h 2638425"/>
                <a:gd name="connsiteX17" fmla="*/ 2891517 w 2914650"/>
                <a:gd name="connsiteY17" fmla="*/ 572 h 2638425"/>
                <a:gd name="connsiteX18" fmla="*/ 2922759 w 2914650"/>
                <a:gd name="connsiteY18" fmla="*/ 667 h 263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14650" h="2638425">
                  <a:moveTo>
                    <a:pt x="2922759" y="667"/>
                  </a:moveTo>
                  <a:cubicBezTo>
                    <a:pt x="2893802" y="46196"/>
                    <a:pt x="2861227" y="82868"/>
                    <a:pt x="2829128" y="120015"/>
                  </a:cubicBezTo>
                  <a:cubicBezTo>
                    <a:pt x="2696635" y="273177"/>
                    <a:pt x="2524423" y="362617"/>
                    <a:pt x="2339162" y="435769"/>
                  </a:cubicBezTo>
                  <a:cubicBezTo>
                    <a:pt x="2141994" y="513588"/>
                    <a:pt x="1933301" y="552069"/>
                    <a:pt x="1734324" y="622745"/>
                  </a:cubicBezTo>
                  <a:cubicBezTo>
                    <a:pt x="1631264" y="659416"/>
                    <a:pt x="1528965" y="698849"/>
                    <a:pt x="1436858" y="758381"/>
                  </a:cubicBezTo>
                  <a:cubicBezTo>
                    <a:pt x="1307128" y="842200"/>
                    <a:pt x="1187303" y="938975"/>
                    <a:pt x="1097387" y="1066419"/>
                  </a:cubicBezTo>
                  <a:cubicBezTo>
                    <a:pt x="1002328" y="1201007"/>
                    <a:pt x="927652" y="1346073"/>
                    <a:pt x="871835" y="1502188"/>
                  </a:cubicBezTo>
                  <a:cubicBezTo>
                    <a:pt x="813828" y="1664780"/>
                    <a:pt x="749820" y="1825276"/>
                    <a:pt x="683240" y="1984820"/>
                  </a:cubicBezTo>
                  <a:cubicBezTo>
                    <a:pt x="632948" y="2105406"/>
                    <a:pt x="576370" y="2222278"/>
                    <a:pt x="501980" y="2329339"/>
                  </a:cubicBezTo>
                  <a:cubicBezTo>
                    <a:pt x="433495" y="2428018"/>
                    <a:pt x="340245" y="2499646"/>
                    <a:pt x="231470" y="2550795"/>
                  </a:cubicBezTo>
                  <a:cubicBezTo>
                    <a:pt x="177272" y="2576227"/>
                    <a:pt x="121837" y="2598420"/>
                    <a:pt x="65258" y="2618042"/>
                  </a:cubicBezTo>
                  <a:cubicBezTo>
                    <a:pt x="50304" y="2623185"/>
                    <a:pt x="36493" y="2631376"/>
                    <a:pt x="22205" y="2638234"/>
                  </a:cubicBezTo>
                  <a:cubicBezTo>
                    <a:pt x="8489" y="2644807"/>
                    <a:pt x="3060" y="2637568"/>
                    <a:pt x="1631" y="2625376"/>
                  </a:cubicBezTo>
                  <a:cubicBezTo>
                    <a:pt x="584" y="2616899"/>
                    <a:pt x="584" y="2608326"/>
                    <a:pt x="584" y="2599754"/>
                  </a:cubicBezTo>
                  <a:cubicBezTo>
                    <a:pt x="869" y="2125028"/>
                    <a:pt x="-1893" y="1650302"/>
                    <a:pt x="2584" y="1175671"/>
                  </a:cubicBezTo>
                  <a:cubicBezTo>
                    <a:pt x="6203" y="795052"/>
                    <a:pt x="3727" y="414623"/>
                    <a:pt x="5537" y="34195"/>
                  </a:cubicBezTo>
                  <a:cubicBezTo>
                    <a:pt x="5727" y="6191"/>
                    <a:pt x="13252" y="0"/>
                    <a:pt x="40398" y="0"/>
                  </a:cubicBezTo>
                  <a:cubicBezTo>
                    <a:pt x="990803" y="762"/>
                    <a:pt x="1941112" y="572"/>
                    <a:pt x="2891517" y="572"/>
                  </a:cubicBezTo>
                  <a:cubicBezTo>
                    <a:pt x="2900565" y="667"/>
                    <a:pt x="2909614" y="667"/>
                    <a:pt x="2922759" y="667"/>
                  </a:cubicBezTo>
                  <a:close/>
                </a:path>
              </a:pathLst>
            </a:custGeom>
            <a:solidFill>
              <a:srgbClr val="F6D3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5976937" y="-1108075"/>
              <a:ext cx="2181225" cy="1914525"/>
            </a:xfrm>
            <a:custGeom>
              <a:avLst/>
              <a:gdLst>
                <a:gd name="connsiteX0" fmla="*/ 2181987 w 2181225"/>
                <a:gd name="connsiteY0" fmla="*/ 0 h 1914525"/>
                <a:gd name="connsiteX1" fmla="*/ 2056257 w 2181225"/>
                <a:gd name="connsiteY1" fmla="*/ 96584 h 1914525"/>
                <a:gd name="connsiteX2" fmla="*/ 1716977 w 2181225"/>
                <a:gd name="connsiteY2" fmla="*/ 292894 h 1914525"/>
                <a:gd name="connsiteX3" fmla="*/ 1512570 w 2181225"/>
                <a:gd name="connsiteY3" fmla="*/ 451580 h 1914525"/>
                <a:gd name="connsiteX4" fmla="*/ 1256157 w 2181225"/>
                <a:gd name="connsiteY4" fmla="*/ 896303 h 1914525"/>
                <a:gd name="connsiteX5" fmla="*/ 1177576 w 2181225"/>
                <a:gd name="connsiteY5" fmla="*/ 1166622 h 1914525"/>
                <a:gd name="connsiteX6" fmla="*/ 1069086 w 2181225"/>
                <a:gd name="connsiteY6" fmla="*/ 1395222 h 1914525"/>
                <a:gd name="connsiteX7" fmla="*/ 778954 w 2181225"/>
                <a:gd name="connsiteY7" fmla="*/ 1719834 h 1914525"/>
                <a:gd name="connsiteX8" fmla="*/ 264795 w 2181225"/>
                <a:gd name="connsiteY8" fmla="*/ 1913573 h 1914525"/>
                <a:gd name="connsiteX9" fmla="*/ 22860 w 2181225"/>
                <a:gd name="connsiteY9" fmla="*/ 1914335 h 1914525"/>
                <a:gd name="connsiteX10" fmla="*/ 191 w 2181225"/>
                <a:gd name="connsiteY10" fmla="*/ 1888141 h 1914525"/>
                <a:gd name="connsiteX11" fmla="*/ 476 w 2181225"/>
                <a:gd name="connsiteY11" fmla="*/ 1602772 h 1914525"/>
                <a:gd name="connsiteX12" fmla="*/ 0 w 2181225"/>
                <a:gd name="connsiteY12" fmla="*/ 30575 h 1914525"/>
                <a:gd name="connsiteX13" fmla="*/ 28956 w 2181225"/>
                <a:gd name="connsiteY13" fmla="*/ 286 h 1914525"/>
                <a:gd name="connsiteX14" fmla="*/ 2151793 w 2181225"/>
                <a:gd name="connsiteY14" fmla="*/ 0 h 1914525"/>
                <a:gd name="connsiteX15" fmla="*/ 2181987 w 2181225"/>
                <a:gd name="connsiteY15" fmla="*/ 0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81225" h="1914525">
                  <a:moveTo>
                    <a:pt x="2181987" y="0"/>
                  </a:moveTo>
                  <a:cubicBezTo>
                    <a:pt x="2141601" y="41339"/>
                    <a:pt x="2098548" y="68485"/>
                    <a:pt x="2056257" y="96584"/>
                  </a:cubicBezTo>
                  <a:cubicBezTo>
                    <a:pt x="1947196" y="168974"/>
                    <a:pt x="1828514" y="224885"/>
                    <a:pt x="1716977" y="292894"/>
                  </a:cubicBezTo>
                  <a:cubicBezTo>
                    <a:pt x="1642967" y="338042"/>
                    <a:pt x="1571911" y="388049"/>
                    <a:pt x="1512570" y="451580"/>
                  </a:cubicBezTo>
                  <a:cubicBezTo>
                    <a:pt x="1392841" y="579692"/>
                    <a:pt x="1307211" y="727901"/>
                    <a:pt x="1256157" y="896303"/>
                  </a:cubicBezTo>
                  <a:cubicBezTo>
                    <a:pt x="1228916" y="986123"/>
                    <a:pt x="1210247" y="1078325"/>
                    <a:pt x="1177576" y="1166622"/>
                  </a:cubicBezTo>
                  <a:cubicBezTo>
                    <a:pt x="1148144" y="1246156"/>
                    <a:pt x="1110425" y="1321308"/>
                    <a:pt x="1069086" y="1395222"/>
                  </a:cubicBezTo>
                  <a:cubicBezTo>
                    <a:pt x="996410" y="1525238"/>
                    <a:pt x="896112" y="1629251"/>
                    <a:pt x="778954" y="1719834"/>
                  </a:cubicBezTo>
                  <a:cubicBezTo>
                    <a:pt x="626840" y="1837373"/>
                    <a:pt x="453009" y="1893570"/>
                    <a:pt x="264795" y="1913573"/>
                  </a:cubicBezTo>
                  <a:cubicBezTo>
                    <a:pt x="184118" y="1922145"/>
                    <a:pt x="103632" y="1921574"/>
                    <a:pt x="22860" y="1914335"/>
                  </a:cubicBezTo>
                  <a:cubicBezTo>
                    <a:pt x="3334" y="1912620"/>
                    <a:pt x="95" y="1905191"/>
                    <a:pt x="191" y="1888141"/>
                  </a:cubicBezTo>
                  <a:cubicBezTo>
                    <a:pt x="857" y="1793081"/>
                    <a:pt x="476" y="1697927"/>
                    <a:pt x="476" y="1602772"/>
                  </a:cubicBezTo>
                  <a:cubicBezTo>
                    <a:pt x="476" y="1078706"/>
                    <a:pt x="667" y="554641"/>
                    <a:pt x="0" y="30575"/>
                  </a:cubicBezTo>
                  <a:cubicBezTo>
                    <a:pt x="0" y="7715"/>
                    <a:pt x="4286" y="286"/>
                    <a:pt x="28956" y="286"/>
                  </a:cubicBezTo>
                  <a:cubicBezTo>
                    <a:pt x="736568" y="762"/>
                    <a:pt x="1444180" y="286"/>
                    <a:pt x="2151793" y="0"/>
                  </a:cubicBezTo>
                  <a:cubicBezTo>
                    <a:pt x="2159889" y="0"/>
                    <a:pt x="2167985" y="0"/>
                    <a:pt x="2181987" y="0"/>
                  </a:cubicBezTo>
                  <a:close/>
                </a:path>
              </a:pathLst>
            </a:custGeom>
            <a:solidFill>
              <a:srgbClr val="3FA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163050" y="4838700"/>
            <a:ext cx="3028950" cy="2019300"/>
            <a:chOff x="9623815" y="-3797881"/>
            <a:chExt cx="3028950" cy="2019300"/>
          </a:xfrm>
        </p:grpSpPr>
        <p:sp>
          <p:nvSpPr>
            <p:cNvPr id="27" name="任意多边形: 形状 26"/>
            <p:cNvSpPr/>
            <p:nvPr/>
          </p:nvSpPr>
          <p:spPr>
            <a:xfrm>
              <a:off x="9623815" y="-3797881"/>
              <a:ext cx="3028950" cy="2019300"/>
            </a:xfrm>
            <a:custGeom>
              <a:avLst/>
              <a:gdLst>
                <a:gd name="connsiteX0" fmla="*/ 0 w 3028950"/>
                <a:gd name="connsiteY0" fmla="*/ 2023967 h 2019300"/>
                <a:gd name="connsiteX1" fmla="*/ 35052 w 3028950"/>
                <a:gd name="connsiteY1" fmla="*/ 2000536 h 2019300"/>
                <a:gd name="connsiteX2" fmla="*/ 475488 w 3028950"/>
                <a:gd name="connsiteY2" fmla="*/ 1836896 h 2019300"/>
                <a:gd name="connsiteX3" fmla="*/ 1039178 w 3028950"/>
                <a:gd name="connsiteY3" fmla="*/ 1745075 h 2019300"/>
                <a:gd name="connsiteX4" fmla="*/ 1501712 w 3028950"/>
                <a:gd name="connsiteY4" fmla="*/ 1601819 h 2019300"/>
                <a:gd name="connsiteX5" fmla="*/ 1812036 w 3028950"/>
                <a:gd name="connsiteY5" fmla="*/ 1216438 h 2019300"/>
                <a:gd name="connsiteX6" fmla="*/ 1868710 w 3028950"/>
                <a:gd name="connsiteY6" fmla="*/ 961263 h 2019300"/>
                <a:gd name="connsiteX7" fmla="*/ 2147792 w 3028950"/>
                <a:gd name="connsiteY7" fmla="*/ 544830 h 2019300"/>
                <a:gd name="connsiteX8" fmla="*/ 2619185 w 3028950"/>
                <a:gd name="connsiteY8" fmla="*/ 264414 h 2019300"/>
                <a:gd name="connsiteX9" fmla="*/ 2786063 w 3028950"/>
                <a:gd name="connsiteY9" fmla="*/ 171545 h 2019300"/>
                <a:gd name="connsiteX10" fmla="*/ 3017615 w 3028950"/>
                <a:gd name="connsiteY10" fmla="*/ 6858 h 2019300"/>
                <a:gd name="connsiteX11" fmla="*/ 3029903 w 3028950"/>
                <a:gd name="connsiteY11" fmla="*/ 0 h 2019300"/>
                <a:gd name="connsiteX12" fmla="*/ 3034474 w 3028950"/>
                <a:gd name="connsiteY12" fmla="*/ 24289 h 2019300"/>
                <a:gd name="connsiteX13" fmla="*/ 3034951 w 3028950"/>
                <a:gd name="connsiteY13" fmla="*/ 1995488 h 2019300"/>
                <a:gd name="connsiteX14" fmla="*/ 3008566 w 3028950"/>
                <a:gd name="connsiteY14" fmla="*/ 2026349 h 2019300"/>
                <a:gd name="connsiteX15" fmla="*/ 11716 w 3028950"/>
                <a:gd name="connsiteY15" fmla="*/ 2025682 h 2019300"/>
                <a:gd name="connsiteX16" fmla="*/ 0 w 3028950"/>
                <a:gd name="connsiteY16" fmla="*/ 2023967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28950" h="2019300">
                  <a:moveTo>
                    <a:pt x="0" y="2023967"/>
                  </a:moveTo>
                  <a:cubicBezTo>
                    <a:pt x="14764" y="2014061"/>
                    <a:pt x="24575" y="2006727"/>
                    <a:pt x="35052" y="2000536"/>
                  </a:cubicBezTo>
                  <a:cubicBezTo>
                    <a:pt x="171926" y="1919288"/>
                    <a:pt x="320135" y="1869186"/>
                    <a:pt x="475488" y="1836896"/>
                  </a:cubicBezTo>
                  <a:cubicBezTo>
                    <a:pt x="662083" y="1798034"/>
                    <a:pt x="851630" y="1777651"/>
                    <a:pt x="1039178" y="1745075"/>
                  </a:cubicBezTo>
                  <a:cubicBezTo>
                    <a:pt x="1199388" y="1717358"/>
                    <a:pt x="1359980" y="1685544"/>
                    <a:pt x="1501712" y="1601819"/>
                  </a:cubicBezTo>
                  <a:cubicBezTo>
                    <a:pt x="1651826" y="1513141"/>
                    <a:pt x="1761268" y="1388078"/>
                    <a:pt x="1812036" y="1216438"/>
                  </a:cubicBezTo>
                  <a:cubicBezTo>
                    <a:pt x="1836801" y="1132523"/>
                    <a:pt x="1846612" y="1045559"/>
                    <a:pt x="1868710" y="961263"/>
                  </a:cubicBezTo>
                  <a:cubicBezTo>
                    <a:pt x="1913763" y="790099"/>
                    <a:pt x="2013204" y="657415"/>
                    <a:pt x="2147792" y="544830"/>
                  </a:cubicBezTo>
                  <a:cubicBezTo>
                    <a:pt x="2290382" y="425577"/>
                    <a:pt x="2458022" y="351092"/>
                    <a:pt x="2619185" y="264414"/>
                  </a:cubicBezTo>
                  <a:cubicBezTo>
                    <a:pt x="2675287" y="234220"/>
                    <a:pt x="2733485" y="207074"/>
                    <a:pt x="2786063" y="171545"/>
                  </a:cubicBezTo>
                  <a:cubicBezTo>
                    <a:pt x="2864549" y="118586"/>
                    <a:pt x="2947035" y="70961"/>
                    <a:pt x="3017615" y="6858"/>
                  </a:cubicBezTo>
                  <a:cubicBezTo>
                    <a:pt x="3020949" y="3810"/>
                    <a:pt x="3025616" y="2286"/>
                    <a:pt x="3029903" y="0"/>
                  </a:cubicBezTo>
                  <a:cubicBezTo>
                    <a:pt x="3038285" y="7525"/>
                    <a:pt x="3034474" y="16574"/>
                    <a:pt x="3034474" y="24289"/>
                  </a:cubicBezTo>
                  <a:cubicBezTo>
                    <a:pt x="3034665" y="681323"/>
                    <a:pt x="3034665" y="1338453"/>
                    <a:pt x="3034951" y="1995488"/>
                  </a:cubicBezTo>
                  <a:cubicBezTo>
                    <a:pt x="3034951" y="2014823"/>
                    <a:pt x="3034379" y="2026349"/>
                    <a:pt x="3008566" y="2026349"/>
                  </a:cubicBezTo>
                  <a:cubicBezTo>
                    <a:pt x="2009489" y="2025682"/>
                    <a:pt x="1010603" y="2025777"/>
                    <a:pt x="11716" y="2025682"/>
                  </a:cubicBezTo>
                  <a:cubicBezTo>
                    <a:pt x="9811" y="2025682"/>
                    <a:pt x="8001" y="2025206"/>
                    <a:pt x="0" y="2023967"/>
                  </a:cubicBezTo>
                  <a:close/>
                </a:path>
              </a:pathLst>
            </a:custGeom>
            <a:solidFill>
              <a:srgbClr val="F7D9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10623940" y="-3207331"/>
              <a:ext cx="2028825" cy="1428750"/>
            </a:xfrm>
            <a:custGeom>
              <a:avLst/>
              <a:gdLst>
                <a:gd name="connsiteX0" fmla="*/ 2035331 w 2028825"/>
                <a:gd name="connsiteY0" fmla="*/ 0 h 1428750"/>
                <a:gd name="connsiteX1" fmla="*/ 2035331 w 2028825"/>
                <a:gd name="connsiteY1" fmla="*/ 165449 h 1428750"/>
                <a:gd name="connsiteX2" fmla="*/ 2033235 w 2028825"/>
                <a:gd name="connsiteY2" fmla="*/ 1395127 h 1428750"/>
                <a:gd name="connsiteX3" fmla="*/ 1998660 w 2028825"/>
                <a:gd name="connsiteY3" fmla="*/ 1429036 h 1428750"/>
                <a:gd name="connsiteX4" fmla="*/ 129950 w 2028825"/>
                <a:gd name="connsiteY4" fmla="*/ 1429036 h 1428750"/>
                <a:gd name="connsiteX5" fmla="*/ 79658 w 2028825"/>
                <a:gd name="connsiteY5" fmla="*/ 1398270 h 1428750"/>
                <a:gd name="connsiteX6" fmla="*/ 29 w 2028825"/>
                <a:gd name="connsiteY6" fmla="*/ 1101757 h 1428750"/>
                <a:gd name="connsiteX7" fmla="*/ 55179 w 2028825"/>
                <a:gd name="connsiteY7" fmla="*/ 883063 h 1428750"/>
                <a:gd name="connsiteX8" fmla="*/ 329213 w 2028825"/>
                <a:gd name="connsiteY8" fmla="*/ 595503 h 1428750"/>
                <a:gd name="connsiteX9" fmla="*/ 531715 w 2028825"/>
                <a:gd name="connsiteY9" fmla="*/ 485584 h 1428750"/>
                <a:gd name="connsiteX10" fmla="*/ 1055971 w 2028825"/>
                <a:gd name="connsiteY10" fmla="*/ 343852 h 1428750"/>
                <a:gd name="connsiteX11" fmla="*/ 1611945 w 2028825"/>
                <a:gd name="connsiteY11" fmla="*/ 252603 h 1428750"/>
                <a:gd name="connsiteX12" fmla="*/ 1781776 w 2028825"/>
                <a:gd name="connsiteY12" fmla="*/ 195929 h 1428750"/>
                <a:gd name="connsiteX13" fmla="*/ 2011043 w 2028825"/>
                <a:gd name="connsiteY13" fmla="*/ 26956 h 1428750"/>
                <a:gd name="connsiteX14" fmla="*/ 2035331 w 2028825"/>
                <a:gd name="connsiteY14" fmla="*/ 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8825" h="1428750">
                  <a:moveTo>
                    <a:pt x="2035331" y="0"/>
                  </a:moveTo>
                  <a:cubicBezTo>
                    <a:pt x="2035331" y="59436"/>
                    <a:pt x="2035426" y="112490"/>
                    <a:pt x="2035331" y="165449"/>
                  </a:cubicBezTo>
                  <a:cubicBezTo>
                    <a:pt x="2034474" y="575310"/>
                    <a:pt x="2033141" y="985171"/>
                    <a:pt x="2033235" y="1395127"/>
                  </a:cubicBezTo>
                  <a:cubicBezTo>
                    <a:pt x="2033235" y="1423130"/>
                    <a:pt x="2025711" y="1429036"/>
                    <a:pt x="1998660" y="1429036"/>
                  </a:cubicBezTo>
                  <a:cubicBezTo>
                    <a:pt x="1375725" y="1428179"/>
                    <a:pt x="752885" y="1428179"/>
                    <a:pt x="129950" y="1429036"/>
                  </a:cubicBezTo>
                  <a:cubicBezTo>
                    <a:pt x="104042" y="1429036"/>
                    <a:pt x="91088" y="1420368"/>
                    <a:pt x="79658" y="1398270"/>
                  </a:cubicBezTo>
                  <a:cubicBezTo>
                    <a:pt x="31462" y="1305020"/>
                    <a:pt x="-1114" y="1208437"/>
                    <a:pt x="29" y="1101757"/>
                  </a:cubicBezTo>
                  <a:cubicBezTo>
                    <a:pt x="886" y="1024033"/>
                    <a:pt x="19841" y="951643"/>
                    <a:pt x="55179" y="883063"/>
                  </a:cubicBezTo>
                  <a:cubicBezTo>
                    <a:pt x="118425" y="760476"/>
                    <a:pt x="217199" y="671513"/>
                    <a:pt x="329213" y="595503"/>
                  </a:cubicBezTo>
                  <a:cubicBezTo>
                    <a:pt x="393031" y="552164"/>
                    <a:pt x="462658" y="519589"/>
                    <a:pt x="531715" y="485584"/>
                  </a:cubicBezTo>
                  <a:cubicBezTo>
                    <a:pt x="697545" y="404050"/>
                    <a:pt x="876329" y="372999"/>
                    <a:pt x="1055971" y="343852"/>
                  </a:cubicBezTo>
                  <a:cubicBezTo>
                    <a:pt x="1241327" y="313753"/>
                    <a:pt x="1429255" y="298609"/>
                    <a:pt x="1611945" y="252603"/>
                  </a:cubicBezTo>
                  <a:cubicBezTo>
                    <a:pt x="1669952" y="238030"/>
                    <a:pt x="1727007" y="220599"/>
                    <a:pt x="1781776" y="195929"/>
                  </a:cubicBezTo>
                  <a:cubicBezTo>
                    <a:pt x="1870453" y="156019"/>
                    <a:pt x="1945987" y="98679"/>
                    <a:pt x="2011043" y="26956"/>
                  </a:cubicBezTo>
                  <a:cubicBezTo>
                    <a:pt x="2017900" y="19336"/>
                    <a:pt x="2024759" y="11620"/>
                    <a:pt x="2035331" y="0"/>
                  </a:cubicBezTo>
                  <a:close/>
                </a:path>
              </a:pathLst>
            </a:custGeom>
            <a:solidFill>
              <a:srgbClr val="3FA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1398252" y="609601"/>
            <a:ext cx="146048" cy="1049929"/>
            <a:chOff x="11398252" y="609601"/>
            <a:chExt cx="146048" cy="1049929"/>
          </a:xfrm>
        </p:grpSpPr>
        <p:sp>
          <p:nvSpPr>
            <p:cNvPr id="45" name="椭圆 44"/>
            <p:cNvSpPr/>
            <p:nvPr/>
          </p:nvSpPr>
          <p:spPr>
            <a:xfrm>
              <a:off x="11398252" y="609601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1398252" y="1060649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11398252" y="1513482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54050" y="5158285"/>
            <a:ext cx="146048" cy="1049929"/>
            <a:chOff x="11398252" y="609601"/>
            <a:chExt cx="146048" cy="1049929"/>
          </a:xfrm>
        </p:grpSpPr>
        <p:sp>
          <p:nvSpPr>
            <p:cNvPr id="53" name="椭圆 52"/>
            <p:cNvSpPr/>
            <p:nvPr/>
          </p:nvSpPr>
          <p:spPr>
            <a:xfrm>
              <a:off x="11398252" y="609601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1398252" y="1060649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11398252" y="1513482"/>
              <a:ext cx="146048" cy="14604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文本框-12_矢量"/>
          <p:cNvGrpSpPr/>
          <p:nvPr/>
        </p:nvGrpSpPr>
        <p:grpSpPr>
          <a:xfrm>
            <a:off x="5577794" y="2448135"/>
            <a:ext cx="1011208" cy="837535"/>
            <a:chOff x="5577794" y="2448135"/>
            <a:chExt cx="1011208" cy="837535"/>
          </a:xfrm>
        </p:grpSpPr>
        <p:sp>
          <p:nvSpPr>
            <p:cNvPr id="28" name="文本框 27"/>
            <p:cNvSpPr txBox="1"/>
            <p:nvPr/>
          </p:nvSpPr>
          <p:spPr>
            <a:xfrm>
              <a:off x="5577794" y="2448631"/>
              <a:ext cx="474255" cy="836540"/>
            </a:xfrm>
            <a:custGeom>
              <a:avLst/>
              <a:gdLst/>
              <a:ahLst/>
              <a:cxnLst/>
              <a:rect l="l" t="t" r="r" b="b"/>
              <a:pathLst>
                <a:path w="474254" h="836540">
                  <a:moveTo>
                    <a:pt x="237874" y="123914"/>
                  </a:moveTo>
                  <a:cubicBezTo>
                    <a:pt x="222945" y="123914"/>
                    <a:pt x="213075" y="129637"/>
                    <a:pt x="208264" y="141083"/>
                  </a:cubicBezTo>
                  <a:cubicBezTo>
                    <a:pt x="203454" y="152528"/>
                    <a:pt x="201048" y="178986"/>
                    <a:pt x="201048" y="220457"/>
                  </a:cubicBezTo>
                  <a:lnTo>
                    <a:pt x="201048" y="613596"/>
                  </a:lnTo>
                  <a:cubicBezTo>
                    <a:pt x="201048" y="660374"/>
                    <a:pt x="203288" y="688574"/>
                    <a:pt x="207767" y="698195"/>
                  </a:cubicBezTo>
                  <a:cubicBezTo>
                    <a:pt x="212245" y="707816"/>
                    <a:pt x="221949" y="712627"/>
                    <a:pt x="236879" y="712627"/>
                  </a:cubicBezTo>
                  <a:cubicBezTo>
                    <a:pt x="251808" y="712627"/>
                    <a:pt x="261595" y="706987"/>
                    <a:pt x="266240" y="695707"/>
                  </a:cubicBezTo>
                  <a:cubicBezTo>
                    <a:pt x="270884" y="684427"/>
                    <a:pt x="273207" y="659047"/>
                    <a:pt x="273207" y="619567"/>
                  </a:cubicBezTo>
                  <a:lnTo>
                    <a:pt x="273207" y="220457"/>
                  </a:lnTo>
                  <a:cubicBezTo>
                    <a:pt x="273207" y="177659"/>
                    <a:pt x="271133" y="150870"/>
                    <a:pt x="266986" y="140087"/>
                  </a:cubicBezTo>
                  <a:cubicBezTo>
                    <a:pt x="262839" y="129305"/>
                    <a:pt x="253135" y="123914"/>
                    <a:pt x="237874" y="123914"/>
                  </a:cubicBezTo>
                  <a:close/>
                  <a:moveTo>
                    <a:pt x="233395" y="0"/>
                  </a:moveTo>
                  <a:cubicBezTo>
                    <a:pt x="277520" y="0"/>
                    <a:pt x="316999" y="7714"/>
                    <a:pt x="351834" y="23141"/>
                  </a:cubicBezTo>
                  <a:cubicBezTo>
                    <a:pt x="386670" y="38568"/>
                    <a:pt x="412713" y="57395"/>
                    <a:pt x="429965" y="79624"/>
                  </a:cubicBezTo>
                  <a:cubicBezTo>
                    <a:pt x="447216" y="101852"/>
                    <a:pt x="458911" y="126900"/>
                    <a:pt x="465048" y="154768"/>
                  </a:cubicBezTo>
                  <a:cubicBezTo>
                    <a:pt x="471186" y="182636"/>
                    <a:pt x="474255" y="227092"/>
                    <a:pt x="474255" y="288136"/>
                  </a:cubicBezTo>
                  <a:lnTo>
                    <a:pt x="474255" y="556864"/>
                  </a:lnTo>
                  <a:cubicBezTo>
                    <a:pt x="474255" y="617908"/>
                    <a:pt x="470937" y="662365"/>
                    <a:pt x="464302" y="690233"/>
                  </a:cubicBezTo>
                  <a:cubicBezTo>
                    <a:pt x="457667" y="718101"/>
                    <a:pt x="443899" y="744144"/>
                    <a:pt x="422998" y="768363"/>
                  </a:cubicBezTo>
                  <a:cubicBezTo>
                    <a:pt x="402097" y="792582"/>
                    <a:pt x="376882" y="809999"/>
                    <a:pt x="347356" y="820616"/>
                  </a:cubicBezTo>
                  <a:cubicBezTo>
                    <a:pt x="317829" y="831232"/>
                    <a:pt x="284818" y="836540"/>
                    <a:pt x="248324" y="836540"/>
                  </a:cubicBezTo>
                  <a:cubicBezTo>
                    <a:pt x="200219" y="836540"/>
                    <a:pt x="160241" y="830983"/>
                    <a:pt x="128392" y="819869"/>
                  </a:cubicBezTo>
                  <a:cubicBezTo>
                    <a:pt x="96543" y="808755"/>
                    <a:pt x="71163" y="791420"/>
                    <a:pt x="52253" y="767865"/>
                  </a:cubicBezTo>
                  <a:cubicBezTo>
                    <a:pt x="33342" y="744310"/>
                    <a:pt x="19906" y="719511"/>
                    <a:pt x="11944" y="693467"/>
                  </a:cubicBezTo>
                  <a:cubicBezTo>
                    <a:pt x="3981" y="667424"/>
                    <a:pt x="0" y="626037"/>
                    <a:pt x="0" y="569305"/>
                  </a:cubicBezTo>
                  <a:lnTo>
                    <a:pt x="0" y="288136"/>
                  </a:lnTo>
                  <a:cubicBezTo>
                    <a:pt x="0" y="214153"/>
                    <a:pt x="6387" y="158749"/>
                    <a:pt x="19159" y="121923"/>
                  </a:cubicBezTo>
                  <a:cubicBezTo>
                    <a:pt x="31932" y="85098"/>
                    <a:pt x="57312" y="55571"/>
                    <a:pt x="95299" y="33343"/>
                  </a:cubicBezTo>
                  <a:cubicBezTo>
                    <a:pt x="133286" y="11115"/>
                    <a:pt x="179318" y="0"/>
                    <a:pt x="233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zh-CN" altLang="en-US" sz="8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114747" y="2448135"/>
              <a:ext cx="474255" cy="837535"/>
            </a:xfrm>
            <a:custGeom>
              <a:avLst/>
              <a:gdLst/>
              <a:ahLst/>
              <a:cxnLst/>
              <a:rect l="l" t="t" r="r" b="b"/>
              <a:pathLst>
                <a:path w="474254" h="837535">
                  <a:moveTo>
                    <a:pt x="220457" y="0"/>
                  </a:moveTo>
                  <a:cubicBezTo>
                    <a:pt x="316336" y="0"/>
                    <a:pt x="381362" y="18731"/>
                    <a:pt x="415533" y="56195"/>
                  </a:cubicBezTo>
                  <a:cubicBezTo>
                    <a:pt x="449705" y="93658"/>
                    <a:pt x="466790" y="145708"/>
                    <a:pt x="466790" y="212346"/>
                  </a:cubicBezTo>
                  <a:cubicBezTo>
                    <a:pt x="466790" y="257435"/>
                    <a:pt x="460653" y="290008"/>
                    <a:pt x="448378" y="310067"/>
                  </a:cubicBezTo>
                  <a:cubicBezTo>
                    <a:pt x="436102" y="330126"/>
                    <a:pt x="414538" y="348444"/>
                    <a:pt x="383684" y="365022"/>
                  </a:cubicBezTo>
                  <a:cubicBezTo>
                    <a:pt x="414206" y="375312"/>
                    <a:pt x="436932" y="392158"/>
                    <a:pt x="451861" y="415560"/>
                  </a:cubicBezTo>
                  <a:cubicBezTo>
                    <a:pt x="466790" y="438962"/>
                    <a:pt x="474255" y="493816"/>
                    <a:pt x="474255" y="580121"/>
                  </a:cubicBezTo>
                  <a:cubicBezTo>
                    <a:pt x="474255" y="644182"/>
                    <a:pt x="466956" y="693888"/>
                    <a:pt x="452359" y="729239"/>
                  </a:cubicBezTo>
                  <a:cubicBezTo>
                    <a:pt x="437761" y="764590"/>
                    <a:pt x="412547" y="791477"/>
                    <a:pt x="376717" y="809900"/>
                  </a:cubicBezTo>
                  <a:cubicBezTo>
                    <a:pt x="340886" y="828323"/>
                    <a:pt x="294937" y="837535"/>
                    <a:pt x="238869" y="837535"/>
                  </a:cubicBezTo>
                  <a:cubicBezTo>
                    <a:pt x="175171" y="837535"/>
                    <a:pt x="125158" y="826835"/>
                    <a:pt x="88830" y="805437"/>
                  </a:cubicBezTo>
                  <a:cubicBezTo>
                    <a:pt x="52502" y="784038"/>
                    <a:pt x="28615" y="757829"/>
                    <a:pt x="17169" y="726809"/>
                  </a:cubicBezTo>
                  <a:cubicBezTo>
                    <a:pt x="5723" y="695789"/>
                    <a:pt x="0" y="641961"/>
                    <a:pt x="0" y="565323"/>
                  </a:cubicBezTo>
                  <a:lnTo>
                    <a:pt x="0" y="501625"/>
                  </a:lnTo>
                  <a:lnTo>
                    <a:pt x="201049" y="501625"/>
                  </a:lnTo>
                  <a:lnTo>
                    <a:pt x="201049" y="632505"/>
                  </a:lnTo>
                  <a:cubicBezTo>
                    <a:pt x="201049" y="667341"/>
                    <a:pt x="203122" y="689486"/>
                    <a:pt x="207269" y="698941"/>
                  </a:cubicBezTo>
                  <a:cubicBezTo>
                    <a:pt x="211416" y="708396"/>
                    <a:pt x="220623" y="713124"/>
                    <a:pt x="234888" y="713124"/>
                  </a:cubicBezTo>
                  <a:cubicBezTo>
                    <a:pt x="250481" y="713124"/>
                    <a:pt x="260766" y="707152"/>
                    <a:pt x="265742" y="695209"/>
                  </a:cubicBezTo>
                  <a:cubicBezTo>
                    <a:pt x="270719" y="683265"/>
                    <a:pt x="273207" y="652079"/>
                    <a:pt x="273207" y="601652"/>
                  </a:cubicBezTo>
                  <a:lnTo>
                    <a:pt x="273207" y="545915"/>
                  </a:lnTo>
                  <a:cubicBezTo>
                    <a:pt x="273207" y="515061"/>
                    <a:pt x="269723" y="492502"/>
                    <a:pt x="262756" y="478236"/>
                  </a:cubicBezTo>
                  <a:cubicBezTo>
                    <a:pt x="255789" y="463970"/>
                    <a:pt x="245505" y="454598"/>
                    <a:pt x="231902" y="450119"/>
                  </a:cubicBezTo>
                  <a:cubicBezTo>
                    <a:pt x="218300" y="445640"/>
                    <a:pt x="191925" y="443069"/>
                    <a:pt x="152777" y="442405"/>
                  </a:cubicBezTo>
                  <a:lnTo>
                    <a:pt x="152777" y="325459"/>
                  </a:lnTo>
                  <a:cubicBezTo>
                    <a:pt x="200551" y="325459"/>
                    <a:pt x="230078" y="323634"/>
                    <a:pt x="241358" y="319985"/>
                  </a:cubicBezTo>
                  <a:cubicBezTo>
                    <a:pt x="252638" y="316336"/>
                    <a:pt x="260766" y="308373"/>
                    <a:pt x="265742" y="296098"/>
                  </a:cubicBezTo>
                  <a:cubicBezTo>
                    <a:pt x="270719" y="283823"/>
                    <a:pt x="273207" y="264581"/>
                    <a:pt x="273207" y="238371"/>
                  </a:cubicBezTo>
                  <a:lnTo>
                    <a:pt x="273207" y="193583"/>
                  </a:lnTo>
                  <a:cubicBezTo>
                    <a:pt x="273207" y="165384"/>
                    <a:pt x="270304" y="146805"/>
                    <a:pt x="264498" y="137847"/>
                  </a:cubicBezTo>
                  <a:cubicBezTo>
                    <a:pt x="258692" y="128890"/>
                    <a:pt x="249652" y="124411"/>
                    <a:pt x="237377" y="124411"/>
                  </a:cubicBezTo>
                  <a:cubicBezTo>
                    <a:pt x="223443" y="124411"/>
                    <a:pt x="213904" y="129138"/>
                    <a:pt x="208762" y="138594"/>
                  </a:cubicBezTo>
                  <a:cubicBezTo>
                    <a:pt x="203620" y="148049"/>
                    <a:pt x="201049" y="168204"/>
                    <a:pt x="201049" y="199057"/>
                  </a:cubicBezTo>
                  <a:lnTo>
                    <a:pt x="201049" y="265244"/>
                  </a:lnTo>
                  <a:lnTo>
                    <a:pt x="0" y="265244"/>
                  </a:lnTo>
                  <a:lnTo>
                    <a:pt x="0" y="196569"/>
                  </a:lnTo>
                  <a:cubicBezTo>
                    <a:pt x="0" y="119600"/>
                    <a:pt x="17584" y="67597"/>
                    <a:pt x="52751" y="40558"/>
                  </a:cubicBezTo>
                  <a:cubicBezTo>
                    <a:pt x="87918" y="13519"/>
                    <a:pt x="143819" y="0"/>
                    <a:pt x="220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zh-CN" altLang="en-US" sz="8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ZTgzNmU3N2RiMDMxNmRmMGQ4ZTRiN2ZkMTI5ZWU0YjYifQ=="/>
  <p:tag name="KSO_WPP_MARK_KEY" val="091d655d-e118-42fb-a406-3666be202f7b"/>
</p:tagLst>
</file>

<file path=ppt/theme/theme1.xml><?xml version="1.0" encoding="utf-8"?>
<a:theme xmlns:a="http://schemas.openxmlformats.org/drawingml/2006/main" name="第一PPT模板网-WWW.1PPT.COM">
  <a:themeElements>
    <a:clrScheme name="野生动物PPT">
      <a:dk1>
        <a:srgbClr val="000000"/>
      </a:dk1>
      <a:lt1>
        <a:srgbClr val="FFFFFF"/>
      </a:lt1>
      <a:dk2>
        <a:srgbClr val="595959"/>
      </a:dk2>
      <a:lt2>
        <a:srgbClr val="203864"/>
      </a:lt2>
      <a:accent1>
        <a:srgbClr val="3FAA97"/>
      </a:accent1>
      <a:accent2>
        <a:srgbClr val="F5C657"/>
      </a:accent2>
      <a:accent3>
        <a:srgbClr val="1ABC9C"/>
      </a:accent3>
      <a:accent4>
        <a:srgbClr val="0BD0D9"/>
      </a:accent4>
      <a:accent5>
        <a:srgbClr val="009DD9"/>
      </a:accent5>
      <a:accent6>
        <a:srgbClr val="A272ED"/>
      </a:accent6>
      <a:hlink>
        <a:srgbClr val="0563C1"/>
      </a:hlink>
      <a:folHlink>
        <a:srgbClr val="954F72"/>
      </a:folHlink>
    </a:clrScheme>
    <a:fontScheme name="微软雅黑组">
      <a:majorFont>
        <a:latin typeface="微软雅黑"/>
        <a:ea typeface="微软雅黑"/>
        <a:cs typeface="Arial"/>
      </a:majorFont>
      <a:minorFont>
        <a:latin typeface="微软雅黑 Light"/>
        <a:ea typeface="微软雅黑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bg1">
              <a:lumMod val="75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spcAft>
            <a:spcPts val="600"/>
          </a:spcAft>
          <a:defRPr spc="8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835</Words>
  <Application>Microsoft Office PowerPoint</Application>
  <PresentationFormat>宽屏</PresentationFormat>
  <Paragraphs>113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63" baseType="lpstr">
      <vt:lpstr>Bebas</vt:lpstr>
      <vt:lpstr>BLACKHAWK Italic</vt:lpstr>
      <vt:lpstr>Didot</vt:lpstr>
      <vt:lpstr>DIN</vt:lpstr>
      <vt:lpstr>DINCond-Bold</vt:lpstr>
      <vt:lpstr>Facon</vt:lpstr>
      <vt:lpstr>Futura LT Book</vt:lpstr>
      <vt:lpstr>High Tide  Demo</vt:lpstr>
      <vt:lpstr>Infinite Stroke</vt:lpstr>
      <vt:lpstr>阿里巴巴普惠体 B</vt:lpstr>
      <vt:lpstr>阿里巴巴普惠体 H</vt:lpstr>
      <vt:lpstr>阿里巴巴普惠体 L</vt:lpstr>
      <vt:lpstr>阿里巴巴普惠体 M</vt:lpstr>
      <vt:lpstr>阿里巴巴普惠体 R</vt:lpstr>
      <vt:lpstr>鸿雷板书简体</vt:lpstr>
      <vt:lpstr>胡晓波男神体</vt:lpstr>
      <vt:lpstr>胡晓波真帅体</vt:lpstr>
      <vt:lpstr>庞门正道标题体</vt:lpstr>
      <vt:lpstr>庞门正道粗书体</vt:lpstr>
      <vt:lpstr>锐字真言体免费商用</vt:lpstr>
      <vt:lpstr>思源宋体 CN Heavy</vt:lpstr>
      <vt:lpstr>思源宋体 SemiBold</vt:lpstr>
      <vt:lpstr>宋体</vt:lpstr>
      <vt:lpstr>微软雅黑</vt:lpstr>
      <vt:lpstr>微软雅黑 Light</vt:lpstr>
      <vt:lpstr>文悦新青年体 (非商业使用) W8</vt:lpstr>
      <vt:lpstr>演示斜黑体</vt:lpstr>
      <vt:lpstr>演示悠然小楷</vt:lpstr>
      <vt:lpstr>演示镇魂行楷</vt:lpstr>
      <vt:lpstr>优设标题黑</vt:lpstr>
      <vt:lpstr>优设好身体</vt:lpstr>
      <vt:lpstr>禹卫书法行书简体</vt:lpstr>
      <vt:lpstr>站酷酷黑</vt:lpstr>
      <vt:lpstr>郑庆科黄油体Regular</vt:lpstr>
      <vt:lpstr>字体圈欣意冠黑体</vt:lpstr>
      <vt:lpstr>Arial</vt:lpstr>
      <vt:lpstr>Bahnschrift SemiBold Condensed</vt:lpstr>
      <vt:lpstr>Calibri</vt:lpstr>
      <vt:lpstr>Freestyle Script</vt:lpstr>
      <vt:lpstr>Impact</vt:lpstr>
      <vt:lpstr>Segoe UI</vt:lpstr>
      <vt:lpstr>Times New Roman</vt:lpstr>
      <vt:lpstr>第一PPT模板网-WWW.1PPT.COM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19</cp:revision>
  <cp:lastPrinted>2022-10-23T15:55:00Z</cp:lastPrinted>
  <dcterms:created xsi:type="dcterms:W3CDTF">2022-10-23T15:55:00Z</dcterms:created>
  <dcterms:modified xsi:type="dcterms:W3CDTF">2023-04-17T06:01:07Z</dcterms:modified>
</cp:coreProperties>
</file>