
<file path=[Content_Types].xml><?xml version="1.0" encoding="utf-8"?>
<Types xmlns="http://schemas.openxmlformats.org/package/2006/content-types">
  <Default Extension="png" ContentType="image/png"/>
  <Default Extension="svg" ContentType="image/sv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handoutMasterIdLst>
    <p:handoutMasterId r:id="rId22"/>
  </p:handoutMasterIdLst>
  <p:sldIdLst>
    <p:sldId id="303" r:id="rId2"/>
    <p:sldId id="304" r:id="rId3"/>
    <p:sldId id="305" r:id="rId4"/>
    <p:sldId id="258" r:id="rId5"/>
    <p:sldId id="285" r:id="rId6"/>
    <p:sldId id="259" r:id="rId7"/>
    <p:sldId id="306" r:id="rId8"/>
    <p:sldId id="261" r:id="rId9"/>
    <p:sldId id="262" r:id="rId10"/>
    <p:sldId id="322" r:id="rId11"/>
    <p:sldId id="263" r:id="rId12"/>
    <p:sldId id="264" r:id="rId13"/>
    <p:sldId id="292" r:id="rId14"/>
    <p:sldId id="265" r:id="rId15"/>
    <p:sldId id="266" r:id="rId16"/>
    <p:sldId id="307" r:id="rId17"/>
    <p:sldId id="268" r:id="rId18"/>
    <p:sldId id="299" r:id="rId19"/>
    <p:sldId id="270" r:id="rId20"/>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1">
          <p15:clr>
            <a:srgbClr val="A4A3A4"/>
          </p15:clr>
        </p15:guide>
        <p15:guide id="2" pos="379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26" autoAdjust="0"/>
  </p:normalViewPr>
  <p:slideViewPr>
    <p:cSldViewPr snapToGrid="0" showGuides="1">
      <p:cViewPr varScale="1">
        <p:scale>
          <a:sx n="107" d="100"/>
          <a:sy n="107" d="100"/>
        </p:scale>
        <p:origin x="528" y="138"/>
      </p:cViewPr>
      <p:guideLst>
        <p:guide orient="horz" pos="2141"/>
        <p:guide pos="3798"/>
      </p:guideLst>
    </p:cSldViewPr>
  </p:slideViewPr>
  <p:outlineViewPr>
    <p:cViewPr>
      <p:scale>
        <a:sx n="33" d="100"/>
        <a:sy n="33" d="100"/>
      </p:scale>
      <p:origin x="0" y="-10987"/>
    </p:cViewPr>
  </p:outlineViewPr>
  <p:notesTextViewPr>
    <p:cViewPr>
      <p:scale>
        <a:sx n="1" d="1"/>
        <a:sy n="1" d="1"/>
      </p:scale>
      <p:origin x="0" y="0"/>
    </p:cViewPr>
  </p:notesTextViewPr>
  <p:notesViewPr>
    <p:cSldViewPr snapToGrid="0">
      <p:cViewPr varScale="1">
        <p:scale>
          <a:sx n="87" d="100"/>
          <a:sy n="87" d="100"/>
        </p:scale>
        <p:origin x="19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字魂58号-创中黑" panose="00000500000000000000" pitchFamily="2" charset="-122"/>
              <a:ea typeface="字魂58号-创中黑" panose="00000500000000000000" pitchFamily="2" charset="-122"/>
              <a:cs typeface="字魂58号-创中黑" panose="00000500000000000000"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ea typeface="字魂58号-创中黑" panose="00000500000000000000" pitchFamily="2" charset="-122"/>
              </a:rPr>
              <a:t>2023-04-17</a:t>
            </a:fld>
            <a:endParaRPr lang="zh-CN" altLang="en-US">
              <a:ea typeface="字魂58号-创中黑" panose="00000500000000000000"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字魂58号-创中黑" panose="00000500000000000000" pitchFamily="2" charset="-122"/>
              <a:ea typeface="字魂58号-创中黑" panose="00000500000000000000" pitchFamily="2" charset="-122"/>
              <a:cs typeface="字魂58号-创中黑" panose="00000500000000000000"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ea typeface="字魂58号-创中黑" panose="00000500000000000000" pitchFamily="2" charset="-122"/>
              </a:rPr>
              <a:t>‹#›</a:t>
            </a:fld>
            <a:endParaRPr lang="zh-CN" altLang="en-US">
              <a:ea typeface="字魂58号-创中黑" panose="00000500000000000000" pitchFamily="2" charset="-122"/>
            </a:endParaRPr>
          </a:p>
        </p:txBody>
      </p:sp>
    </p:spTree>
    <p:extLst>
      <p:ext uri="{BB962C8B-B14F-4D97-AF65-F5344CB8AC3E}">
        <p14:creationId xmlns:p14="http://schemas.microsoft.com/office/powerpoint/2010/main" val="34131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8号-创中黑" panose="00000500000000000000" pitchFamily="2" charset="-122"/>
                <a:ea typeface="字魂58号-创中黑" panose="00000500000000000000" pitchFamily="2" charset="-122"/>
                <a:cs typeface="字魂58号-创中黑" panose="00000500000000000000" pitchFamily="2"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8号-创中黑" panose="00000500000000000000" pitchFamily="2" charset="-122"/>
                <a:ea typeface="字魂58号-创中黑" panose="00000500000000000000" pitchFamily="2" charset="-122"/>
                <a:cs typeface="字魂58号-创中黑" panose="00000500000000000000" pitchFamily="2" charset="-122"/>
              </a:defRPr>
            </a:lvl1pPr>
          </a:lstStyle>
          <a:p>
            <a:fld id="{D2A48B96-639E-45A3-A0BA-2464DFDB1FAA}"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8号-创中黑" panose="00000500000000000000" pitchFamily="2" charset="-122"/>
                <a:ea typeface="字魂58号-创中黑" panose="00000500000000000000" pitchFamily="2" charset="-122"/>
                <a:cs typeface="字魂58号-创中黑" panose="00000500000000000000" pitchFamily="2"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8号-创中黑" panose="00000500000000000000" pitchFamily="2" charset="-122"/>
                <a:ea typeface="字魂58号-创中黑" panose="00000500000000000000" pitchFamily="2" charset="-122"/>
                <a:cs typeface="字魂58号-创中黑" panose="00000500000000000000" pitchFamily="2" charset="-122"/>
              </a:defRPr>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365951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8号-创中黑" panose="00000500000000000000" pitchFamily="2" charset="-122"/>
        <a:ea typeface="字魂58号-创中黑" panose="00000500000000000000" pitchFamily="2" charset="-122"/>
        <a:cs typeface="字魂58号-创中黑" panose="00000500000000000000" pitchFamily="2" charset="-122"/>
      </a:defRPr>
    </a:lvl1pPr>
    <a:lvl2pPr marL="457200" algn="l" defTabSz="914400" rtl="0" eaLnBrk="1" latinLnBrk="0" hangingPunct="1">
      <a:defRPr sz="1200" kern="1200">
        <a:solidFill>
          <a:schemeClr val="tx1"/>
        </a:solidFill>
        <a:latin typeface="字魂58号-创中黑" panose="00000500000000000000" pitchFamily="2" charset="-122"/>
        <a:ea typeface="字魂58号-创中黑" panose="00000500000000000000" pitchFamily="2" charset="-122"/>
        <a:cs typeface="字魂58号-创中黑" panose="00000500000000000000" pitchFamily="2" charset="-122"/>
      </a:defRPr>
    </a:lvl2pPr>
    <a:lvl3pPr marL="914400" algn="l" defTabSz="914400" rtl="0" eaLnBrk="1" latinLnBrk="0" hangingPunct="1">
      <a:defRPr sz="1200" kern="1200">
        <a:solidFill>
          <a:schemeClr val="tx1"/>
        </a:solidFill>
        <a:latin typeface="字魂58号-创中黑" panose="00000500000000000000" pitchFamily="2" charset="-122"/>
        <a:ea typeface="字魂58号-创中黑" panose="00000500000000000000" pitchFamily="2" charset="-122"/>
        <a:cs typeface="字魂58号-创中黑" panose="00000500000000000000" pitchFamily="2" charset="-122"/>
      </a:defRPr>
    </a:lvl3pPr>
    <a:lvl4pPr marL="1371600" algn="l" defTabSz="914400" rtl="0" eaLnBrk="1" latinLnBrk="0" hangingPunct="1">
      <a:defRPr sz="1200" kern="1200">
        <a:solidFill>
          <a:schemeClr val="tx1"/>
        </a:solidFill>
        <a:latin typeface="字魂58号-创中黑" panose="00000500000000000000" pitchFamily="2" charset="-122"/>
        <a:ea typeface="字魂58号-创中黑" panose="00000500000000000000" pitchFamily="2" charset="-122"/>
        <a:cs typeface="字魂58号-创中黑" panose="00000500000000000000" pitchFamily="2" charset="-122"/>
      </a:defRPr>
    </a:lvl4pPr>
    <a:lvl5pPr marL="1828800" algn="l" defTabSz="914400" rtl="0" eaLnBrk="1" latinLnBrk="0" hangingPunct="1">
      <a:defRPr sz="1200" kern="1200">
        <a:solidFill>
          <a:schemeClr val="tx1"/>
        </a:solidFill>
        <a:latin typeface="字魂58号-创中黑" panose="00000500000000000000" pitchFamily="2" charset="-122"/>
        <a:ea typeface="字魂58号-创中黑" panose="00000500000000000000" pitchFamily="2" charset="-122"/>
        <a:cs typeface="字魂58号-创中黑" panose="00000500000000000000" pitchFamily="2"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1769002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 y="0"/>
            <a:ext cx="12192025" cy="6858014"/>
          </a:xfrm>
          <a:prstGeom prst="rect">
            <a:avLst/>
          </a:prstGeom>
        </p:spPr>
      </p:pic>
    </p:spTree>
  </p:cSld>
  <p:clrMapOvr>
    <a:masterClrMapping/>
  </p:clrMapOvr>
  <p:transition advTm="2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 y="0"/>
            <a:ext cx="12192025" cy="6858014"/>
          </a:xfrm>
          <a:prstGeom prst="rect">
            <a:avLst/>
          </a:prstGeom>
        </p:spPr>
      </p:pic>
      <p:sp>
        <p:nvSpPr>
          <p:cNvPr id="2" name="矩形 1"/>
          <p:cNvSpPr/>
          <p:nvPr userDrawn="1"/>
        </p:nvSpPr>
        <p:spPr>
          <a:xfrm>
            <a:off x="-25" y="0"/>
            <a:ext cx="12192025" cy="6616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 y="967777"/>
            <a:ext cx="12191999" cy="60959"/>
          </a:xfrm>
          <a:prstGeom prst="rect">
            <a:avLst/>
          </a:prstGeom>
          <a:pattFill prst="dkUpDiag">
            <a:fgClr>
              <a:srgbClr val="0064B1"/>
            </a:fgClr>
            <a:bgClr>
              <a:schemeClr val="bg1"/>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字魂58号-创中黑" panose="00000500000000000000" pitchFamily="2" charset="-122"/>
              <a:ea typeface="字魂58号-创中黑" panose="00000500000000000000" pitchFamily="2" charset="-122"/>
              <a:cs typeface="字魂58号-创中黑" panose="00000500000000000000" pitchFamily="2" charset="-122"/>
            </a:endParaRPr>
          </a:p>
        </p:txBody>
      </p:sp>
      <p:sp>
        <p:nvSpPr>
          <p:cNvPr id="10" name="矩形 9"/>
          <p:cNvSpPr/>
          <p:nvPr userDrawn="1"/>
        </p:nvSpPr>
        <p:spPr>
          <a:xfrm>
            <a:off x="765175" y="241935"/>
            <a:ext cx="3548380" cy="521970"/>
          </a:xfrm>
          <a:prstGeom prst="rect">
            <a:avLst/>
          </a:prstGeom>
        </p:spPr>
        <p:txBody>
          <a:bodyPr wrap="square">
            <a:spAutoFit/>
          </a:bodyPr>
          <a:lstStyle/>
          <a:p>
            <a:pPr lvl="0" algn="just"/>
            <a:r>
              <a:rPr lang="zh-CN" altLang="en-US" sz="2800" b="1" spc="300">
                <a:solidFill>
                  <a:srgbClr val="0064B1"/>
                </a:solidFill>
                <a:uFillTx/>
                <a:latin typeface="思源黑体" panose="020B0500000000000000" pitchFamily="34" charset="-122"/>
                <a:ea typeface="思源黑体" panose="020B0500000000000000" pitchFamily="34" charset="-122"/>
                <a:cs typeface="字魂58号-创中黑" panose="00000500000000000000" pitchFamily="2" charset="-122"/>
              </a:rPr>
              <a:t>第一部分、居家篇</a:t>
            </a:r>
          </a:p>
        </p:txBody>
      </p:sp>
      <p:pic>
        <p:nvPicPr>
          <p:cNvPr id="4" name="图片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85107"/>
            <a:ext cx="914400" cy="685800"/>
          </a:xfrm>
          <a:prstGeom prst="rect">
            <a:avLst/>
          </a:prstGeom>
        </p:spPr>
      </p:pic>
    </p:spTree>
  </p:cSld>
  <p:clrMapOvr>
    <a:masterClrMapping/>
  </p:clrMapOvr>
  <p:transition advTm="2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 y="0"/>
            <a:ext cx="12192025" cy="6858014"/>
          </a:xfrm>
          <a:prstGeom prst="rect">
            <a:avLst/>
          </a:prstGeom>
        </p:spPr>
      </p:pic>
      <p:sp>
        <p:nvSpPr>
          <p:cNvPr id="9" name="矩形 8"/>
          <p:cNvSpPr/>
          <p:nvPr userDrawn="1"/>
        </p:nvSpPr>
        <p:spPr>
          <a:xfrm>
            <a:off x="-25" y="0"/>
            <a:ext cx="12192025" cy="6616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 y="967777"/>
            <a:ext cx="12191999" cy="60959"/>
          </a:xfrm>
          <a:prstGeom prst="rect">
            <a:avLst/>
          </a:prstGeom>
          <a:pattFill prst="dkUpDiag">
            <a:fgClr>
              <a:srgbClr val="0064B1"/>
            </a:fgClr>
            <a:bgClr>
              <a:schemeClr val="bg1"/>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字魂58号-创中黑" panose="00000500000000000000" pitchFamily="2" charset="-122"/>
              <a:ea typeface="字魂58号-创中黑" panose="00000500000000000000" pitchFamily="2" charset="-122"/>
              <a:cs typeface="字魂58号-创中黑" panose="00000500000000000000" pitchFamily="2" charset="-122"/>
            </a:endParaRPr>
          </a:p>
        </p:txBody>
      </p:sp>
      <p:sp>
        <p:nvSpPr>
          <p:cNvPr id="10" name="矩形 9"/>
          <p:cNvSpPr/>
          <p:nvPr userDrawn="1"/>
        </p:nvSpPr>
        <p:spPr>
          <a:xfrm>
            <a:off x="765175" y="241935"/>
            <a:ext cx="3548380" cy="521970"/>
          </a:xfrm>
          <a:prstGeom prst="rect">
            <a:avLst/>
          </a:prstGeom>
        </p:spPr>
        <p:txBody>
          <a:bodyPr wrap="square">
            <a:spAutoFit/>
          </a:bodyPr>
          <a:lstStyle/>
          <a:p>
            <a:pPr lvl="0" algn="just"/>
            <a:r>
              <a:rPr lang="zh-CN" altLang="en-US" sz="2800" b="1" spc="300">
                <a:solidFill>
                  <a:srgbClr val="0064B1"/>
                </a:solidFill>
                <a:uFillTx/>
                <a:latin typeface="思源黑体" panose="020B0500000000000000" pitchFamily="34" charset="-122"/>
                <a:ea typeface="思源黑体" panose="020B0500000000000000" pitchFamily="34" charset="-122"/>
                <a:cs typeface="字魂58号-创中黑" panose="00000500000000000000" pitchFamily="2" charset="-122"/>
              </a:rPr>
              <a:t>第二部分、户外篇</a:t>
            </a:r>
          </a:p>
        </p:txBody>
      </p:sp>
      <p:pic>
        <p:nvPicPr>
          <p:cNvPr id="6" name="图片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85107"/>
            <a:ext cx="914400" cy="685800"/>
          </a:xfrm>
          <a:prstGeom prst="rect">
            <a:avLst/>
          </a:prstGeom>
        </p:spPr>
      </p:pic>
    </p:spTree>
  </p:cSld>
  <p:clrMapOvr>
    <a:masterClrMapping/>
  </p:clrMapOvr>
  <p:transition advTm="2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 y="0"/>
            <a:ext cx="12192025" cy="6858014"/>
          </a:xfrm>
          <a:prstGeom prst="rect">
            <a:avLst/>
          </a:prstGeom>
        </p:spPr>
      </p:pic>
      <p:sp>
        <p:nvSpPr>
          <p:cNvPr id="9" name="矩形 8"/>
          <p:cNvSpPr/>
          <p:nvPr userDrawn="1"/>
        </p:nvSpPr>
        <p:spPr>
          <a:xfrm>
            <a:off x="-25" y="0"/>
            <a:ext cx="12192025" cy="6616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 y="967777"/>
            <a:ext cx="12191999" cy="60959"/>
          </a:xfrm>
          <a:prstGeom prst="rect">
            <a:avLst/>
          </a:prstGeom>
          <a:pattFill prst="dkUpDiag">
            <a:fgClr>
              <a:srgbClr val="0064B1"/>
            </a:fgClr>
            <a:bgClr>
              <a:schemeClr val="bg1"/>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字魂58号-创中黑" panose="00000500000000000000" pitchFamily="2" charset="-122"/>
              <a:ea typeface="字魂58号-创中黑" panose="00000500000000000000" pitchFamily="2" charset="-122"/>
              <a:cs typeface="字魂58号-创中黑" panose="00000500000000000000" pitchFamily="2" charset="-122"/>
            </a:endParaRPr>
          </a:p>
        </p:txBody>
      </p:sp>
      <p:sp>
        <p:nvSpPr>
          <p:cNvPr id="10" name="矩形 9"/>
          <p:cNvSpPr/>
          <p:nvPr userDrawn="1"/>
        </p:nvSpPr>
        <p:spPr>
          <a:xfrm>
            <a:off x="765175" y="241935"/>
            <a:ext cx="3548380" cy="521970"/>
          </a:xfrm>
          <a:prstGeom prst="rect">
            <a:avLst/>
          </a:prstGeom>
        </p:spPr>
        <p:txBody>
          <a:bodyPr wrap="square">
            <a:spAutoFit/>
          </a:bodyPr>
          <a:lstStyle/>
          <a:p>
            <a:pPr lvl="0" algn="just"/>
            <a:r>
              <a:rPr lang="zh-CN" altLang="en-US" sz="2800" b="1" spc="300">
                <a:solidFill>
                  <a:srgbClr val="0064B1"/>
                </a:solidFill>
                <a:uFillTx/>
                <a:latin typeface="思源黑体" panose="020B0500000000000000" pitchFamily="34" charset="-122"/>
                <a:ea typeface="思源黑体" panose="020B0500000000000000" pitchFamily="34" charset="-122"/>
                <a:cs typeface="字魂58号-创中黑" panose="00000500000000000000" pitchFamily="2" charset="-122"/>
              </a:rPr>
              <a:t>第三部分、防疫篇</a:t>
            </a:r>
          </a:p>
        </p:txBody>
      </p:sp>
      <p:pic>
        <p:nvPicPr>
          <p:cNvPr id="6" name="图片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85107"/>
            <a:ext cx="914400" cy="685800"/>
          </a:xfrm>
          <a:prstGeom prst="rect">
            <a:avLst/>
          </a:prstGeom>
        </p:spPr>
      </p:pic>
    </p:spTree>
  </p:cSld>
  <p:clrMapOvr>
    <a:masterClrMapping/>
  </p:clrMapOvr>
  <p:transition advTm="2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 y="0"/>
            <a:ext cx="12192025" cy="6858014"/>
          </a:xfrm>
          <a:prstGeom prst="rect">
            <a:avLst/>
          </a:prstGeom>
        </p:spPr>
      </p:pic>
      <p:sp>
        <p:nvSpPr>
          <p:cNvPr id="7" name="矩形 6"/>
          <p:cNvSpPr/>
          <p:nvPr userDrawn="1"/>
        </p:nvSpPr>
        <p:spPr>
          <a:xfrm>
            <a:off x="-25" y="0"/>
            <a:ext cx="12192025" cy="6616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 y="967777"/>
            <a:ext cx="12191999" cy="60959"/>
          </a:xfrm>
          <a:prstGeom prst="rect">
            <a:avLst/>
          </a:prstGeom>
          <a:pattFill prst="dkUpDiag">
            <a:fgClr>
              <a:srgbClr val="0064B1"/>
            </a:fgClr>
            <a:bgClr>
              <a:schemeClr val="bg1"/>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字魂58号-创中黑" panose="00000500000000000000" pitchFamily="2" charset="-122"/>
              <a:ea typeface="字魂58号-创中黑" panose="00000500000000000000" pitchFamily="2" charset="-122"/>
              <a:cs typeface="字魂58号-创中黑" panose="00000500000000000000" pitchFamily="2" charset="-122"/>
            </a:endParaRPr>
          </a:p>
        </p:txBody>
      </p:sp>
      <p:pic>
        <p:nvPicPr>
          <p:cNvPr id="5" name="图片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85107"/>
            <a:ext cx="914400" cy="685800"/>
          </a:xfrm>
          <a:prstGeom prst="rect">
            <a:avLst/>
          </a:prstGeom>
        </p:spPr>
      </p:pic>
    </p:spTree>
  </p:cSld>
  <p:clrMapOvr>
    <a:masterClrMapping/>
  </p:clrMapOvr>
  <p:transition advTm="2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file:///D:\qq&#25991;&#20214;\712321467\Image\C2C\Image2\%7b75232B38-A165-1FB7-499C-2E1C792CACB5%7d.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nvPicPr>
        <p:blipFill>
          <a:blip r:embed="rId8" r:link="rId9"/>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nvPicPr>
        <p:blipFill>
          <a:blip r:embed="rId8" r:link="rId9"/>
          <a:stretch>
            <a:fillRect/>
          </a:stretch>
        </p:blipFill>
        <p:spPr>
          <a:xfrm>
            <a:off x="838200" y="365125"/>
            <a:ext cx="9525" cy="9525"/>
          </a:xfrm>
          <a:prstGeom prst="rect">
            <a:avLst/>
          </a:prstGeom>
          <a:noFill/>
          <a:ln>
            <a:noFill/>
            <a:miter lim="800000"/>
          </a:ln>
        </p:spPr>
      </p:pic>
    </p:spTree>
    <p:custDataLst>
      <p:tags r:id="rId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advTm="2000">
    <p:random/>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10.png"/><Relationship Id="rId5" Type="http://schemas.openxmlformats.org/officeDocument/2006/relationships/slideLayout" Target="../slideLayouts/slideLayout3.xml"/><Relationship Id="rId4" Type="http://schemas.openxmlformats.org/officeDocument/2006/relationships/tags" Target="../tags/tag121.xml"/></Relationships>
</file>

<file path=ppt/slides/_rels/slide12.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tags" Target="../tags/tag134.xml"/><Relationship Id="rId18" Type="http://schemas.openxmlformats.org/officeDocument/2006/relationships/tags" Target="../tags/tag139.xml"/><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tags" Target="../tags/tag133.xml"/><Relationship Id="rId17" Type="http://schemas.openxmlformats.org/officeDocument/2006/relationships/tags" Target="../tags/tag138.xml"/><Relationship Id="rId2" Type="http://schemas.openxmlformats.org/officeDocument/2006/relationships/tags" Target="../tags/tag123.xml"/><Relationship Id="rId16" Type="http://schemas.openxmlformats.org/officeDocument/2006/relationships/tags" Target="../tags/tag137.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tags" Target="../tags/tag132.xml"/><Relationship Id="rId5" Type="http://schemas.openxmlformats.org/officeDocument/2006/relationships/tags" Target="../tags/tag126.xml"/><Relationship Id="rId15" Type="http://schemas.openxmlformats.org/officeDocument/2006/relationships/tags" Target="../tags/tag136.xml"/><Relationship Id="rId10" Type="http://schemas.openxmlformats.org/officeDocument/2006/relationships/tags" Target="../tags/tag131.xml"/><Relationship Id="rId19" Type="http://schemas.openxmlformats.org/officeDocument/2006/relationships/slideLayout" Target="../slideLayouts/slideLayout3.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tags" Target="../tags/tag135.xml"/></Relationships>
</file>

<file path=ppt/slides/_rels/slide13.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tags" Target="../tags/tag152.xml"/><Relationship Id="rId18" Type="http://schemas.openxmlformats.org/officeDocument/2006/relationships/tags" Target="../tags/tag157.xml"/><Relationship Id="rId3" Type="http://schemas.openxmlformats.org/officeDocument/2006/relationships/tags" Target="../tags/tag142.xml"/><Relationship Id="rId21" Type="http://schemas.openxmlformats.org/officeDocument/2006/relationships/tags" Target="../tags/tag160.xml"/><Relationship Id="rId7" Type="http://schemas.openxmlformats.org/officeDocument/2006/relationships/tags" Target="../tags/tag146.xml"/><Relationship Id="rId12" Type="http://schemas.openxmlformats.org/officeDocument/2006/relationships/tags" Target="../tags/tag151.xml"/><Relationship Id="rId17" Type="http://schemas.openxmlformats.org/officeDocument/2006/relationships/tags" Target="../tags/tag156.xml"/><Relationship Id="rId2" Type="http://schemas.openxmlformats.org/officeDocument/2006/relationships/tags" Target="../tags/tag141.xml"/><Relationship Id="rId16" Type="http://schemas.openxmlformats.org/officeDocument/2006/relationships/tags" Target="../tags/tag155.xml"/><Relationship Id="rId20" Type="http://schemas.openxmlformats.org/officeDocument/2006/relationships/tags" Target="../tags/tag159.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tags" Target="../tags/tag150.xml"/><Relationship Id="rId5" Type="http://schemas.openxmlformats.org/officeDocument/2006/relationships/tags" Target="../tags/tag144.xml"/><Relationship Id="rId15" Type="http://schemas.openxmlformats.org/officeDocument/2006/relationships/tags" Target="../tags/tag154.xml"/><Relationship Id="rId23" Type="http://schemas.openxmlformats.org/officeDocument/2006/relationships/slideLayout" Target="../slideLayouts/slideLayout3.xml"/><Relationship Id="rId10" Type="http://schemas.openxmlformats.org/officeDocument/2006/relationships/tags" Target="../tags/tag149.xml"/><Relationship Id="rId19" Type="http://schemas.openxmlformats.org/officeDocument/2006/relationships/tags" Target="../tags/tag158.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tags" Target="../tags/tag153.xml"/><Relationship Id="rId22" Type="http://schemas.openxmlformats.org/officeDocument/2006/relationships/tags" Target="../tags/tag161.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64.xml"/><Relationship Id="rId7" Type="http://schemas.openxmlformats.org/officeDocument/2006/relationships/tags" Target="../tags/tag168.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s>
</file>

<file path=ppt/slides/_rels/slide15.xml.rels><?xml version="1.0" encoding="UTF-8" standalone="yes"?>
<Relationships xmlns="http://schemas.openxmlformats.org/package/2006/relationships"><Relationship Id="rId8" Type="http://schemas.openxmlformats.org/officeDocument/2006/relationships/tags" Target="../tags/tag176.xml"/><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image" Target="../media/image11.jpe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slideLayout" Target="../slideLayouts/slideLayout3.xml"/><Relationship Id="rId5" Type="http://schemas.openxmlformats.org/officeDocument/2006/relationships/tags" Target="../tags/tag173.xml"/><Relationship Id="rId10" Type="http://schemas.openxmlformats.org/officeDocument/2006/relationships/tags" Target="../tags/tag178.xml"/><Relationship Id="rId4" Type="http://schemas.openxmlformats.org/officeDocument/2006/relationships/tags" Target="../tags/tag172.xml"/><Relationship Id="rId9" Type="http://schemas.openxmlformats.org/officeDocument/2006/relationships/tags" Target="../tags/tag17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tags" Target="../tags/tag186.xml"/><Relationship Id="rId13" Type="http://schemas.openxmlformats.org/officeDocument/2006/relationships/tags" Target="../tags/tag191.xml"/><Relationship Id="rId3" Type="http://schemas.openxmlformats.org/officeDocument/2006/relationships/tags" Target="../tags/tag181.xml"/><Relationship Id="rId7" Type="http://schemas.openxmlformats.org/officeDocument/2006/relationships/tags" Target="../tags/tag185.xml"/><Relationship Id="rId12" Type="http://schemas.openxmlformats.org/officeDocument/2006/relationships/tags" Target="../tags/tag190.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tags" Target="../tags/tag189.xml"/><Relationship Id="rId5" Type="http://schemas.openxmlformats.org/officeDocument/2006/relationships/tags" Target="../tags/tag183.xml"/><Relationship Id="rId10" Type="http://schemas.openxmlformats.org/officeDocument/2006/relationships/tags" Target="../tags/tag188.xml"/><Relationship Id="rId4" Type="http://schemas.openxmlformats.org/officeDocument/2006/relationships/tags" Target="../tags/tag182.xml"/><Relationship Id="rId9" Type="http://schemas.openxmlformats.org/officeDocument/2006/relationships/tags" Target="../tags/tag187.xml"/><Relationship Id="rId1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slideLayout" Target="../slideLayouts/slideLayout4.xml"/><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tags" Target="../tags/tag203.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tags" Target="../tags/tag202.xml"/><Relationship Id="rId5" Type="http://schemas.openxmlformats.org/officeDocument/2006/relationships/tags" Target="../tags/tag196.xml"/><Relationship Id="rId10" Type="http://schemas.openxmlformats.org/officeDocument/2006/relationships/tags" Target="../tags/tag201.xml"/><Relationship Id="rId4" Type="http://schemas.openxmlformats.org/officeDocument/2006/relationships/tags" Target="../tags/tag195.xml"/><Relationship Id="rId9" Type="http://schemas.openxmlformats.org/officeDocument/2006/relationships/tags" Target="../tags/tag200.xml"/></Relationships>
</file>

<file path=ppt/slides/_rels/slide19.xml.rels><?xml version="1.0" encoding="UTF-8" standalone="yes"?>
<Relationships xmlns="http://schemas.openxmlformats.org/package/2006/relationships"><Relationship Id="rId8" Type="http://schemas.openxmlformats.org/officeDocument/2006/relationships/tags" Target="../tags/tag211.xml"/><Relationship Id="rId13" Type="http://schemas.openxmlformats.org/officeDocument/2006/relationships/tags" Target="../tags/tag216.xml"/><Relationship Id="rId18" Type="http://schemas.openxmlformats.org/officeDocument/2006/relationships/image" Target="../media/image13.png"/><Relationship Id="rId3" Type="http://schemas.openxmlformats.org/officeDocument/2006/relationships/tags" Target="../tags/tag206.xml"/><Relationship Id="rId7" Type="http://schemas.openxmlformats.org/officeDocument/2006/relationships/tags" Target="../tags/tag210.xml"/><Relationship Id="rId12" Type="http://schemas.openxmlformats.org/officeDocument/2006/relationships/tags" Target="../tags/tag215.xml"/><Relationship Id="rId17" Type="http://schemas.openxmlformats.org/officeDocument/2006/relationships/image" Target="../media/image12.png"/><Relationship Id="rId2" Type="http://schemas.openxmlformats.org/officeDocument/2006/relationships/tags" Target="../tags/tag205.xml"/><Relationship Id="rId16" Type="http://schemas.openxmlformats.org/officeDocument/2006/relationships/slideLayout" Target="../slideLayouts/slideLayout4.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tags" Target="../tags/tag214.xml"/><Relationship Id="rId5" Type="http://schemas.openxmlformats.org/officeDocument/2006/relationships/tags" Target="../tags/tag208.xml"/><Relationship Id="rId15" Type="http://schemas.openxmlformats.org/officeDocument/2006/relationships/tags" Target="../tags/tag218.xml"/><Relationship Id="rId10" Type="http://schemas.openxmlformats.org/officeDocument/2006/relationships/tags" Target="../tags/tag213.xml"/><Relationship Id="rId19" Type="http://schemas.openxmlformats.org/officeDocument/2006/relationships/image" Target="../media/image14.png"/><Relationship Id="rId4" Type="http://schemas.openxmlformats.org/officeDocument/2006/relationships/tags" Target="../tags/tag207.xml"/><Relationship Id="rId9" Type="http://schemas.openxmlformats.org/officeDocument/2006/relationships/tags" Target="../tags/tag212.xml"/><Relationship Id="rId14" Type="http://schemas.openxmlformats.org/officeDocument/2006/relationships/tags" Target="../tags/tag21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image" Target="../media/image6.jpe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slideLayout" Target="../slideLayouts/slideLayout2.xml"/><Relationship Id="rId2" Type="http://schemas.openxmlformats.org/officeDocument/2006/relationships/tags" Target="../tags/tag5.xml"/><Relationship Id="rId16" Type="http://schemas.openxmlformats.org/officeDocument/2006/relationships/tags" Target="../tags/tag19.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5.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7.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2.xml"/><Relationship Id="rId5" Type="http://schemas.openxmlformats.org/officeDocument/2006/relationships/tags" Target="../tags/tag24.xml"/><Relationship Id="rId4" Type="http://schemas.openxmlformats.org/officeDocument/2006/relationships/tags" Target="../tags/tag23.xml"/></Relationships>
</file>

<file path=ppt/slides/_rels/slide6.xml.rels><?xml version="1.0" encoding="UTF-8" standalone="yes"?>
<Relationships xmlns="http://schemas.openxmlformats.org/package/2006/relationships"><Relationship Id="rId13" Type="http://schemas.openxmlformats.org/officeDocument/2006/relationships/tags" Target="../tags/tag37.xml"/><Relationship Id="rId18" Type="http://schemas.openxmlformats.org/officeDocument/2006/relationships/tags" Target="../tags/tag42.xml"/><Relationship Id="rId26" Type="http://schemas.openxmlformats.org/officeDocument/2006/relationships/tags" Target="../tags/tag50.xml"/><Relationship Id="rId21" Type="http://schemas.openxmlformats.org/officeDocument/2006/relationships/tags" Target="../tags/tag45.xml"/><Relationship Id="rId34" Type="http://schemas.openxmlformats.org/officeDocument/2006/relationships/tags" Target="../tags/tag58.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5" Type="http://schemas.openxmlformats.org/officeDocument/2006/relationships/tags" Target="../tags/tag49.xml"/><Relationship Id="rId33" Type="http://schemas.openxmlformats.org/officeDocument/2006/relationships/tags" Target="../tags/tag57.xml"/><Relationship Id="rId38" Type="http://schemas.openxmlformats.org/officeDocument/2006/relationships/image" Target="../media/image8.png"/><Relationship Id="rId2" Type="http://schemas.openxmlformats.org/officeDocument/2006/relationships/tags" Target="../tags/tag26.xml"/><Relationship Id="rId16" Type="http://schemas.openxmlformats.org/officeDocument/2006/relationships/tags" Target="../tags/tag40.xml"/><Relationship Id="rId20" Type="http://schemas.openxmlformats.org/officeDocument/2006/relationships/tags" Target="../tags/tag44.xml"/><Relationship Id="rId29" Type="http://schemas.openxmlformats.org/officeDocument/2006/relationships/tags" Target="../tags/tag53.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24" Type="http://schemas.openxmlformats.org/officeDocument/2006/relationships/tags" Target="../tags/tag48.xml"/><Relationship Id="rId32" Type="http://schemas.openxmlformats.org/officeDocument/2006/relationships/tags" Target="../tags/tag56.xml"/><Relationship Id="rId37" Type="http://schemas.openxmlformats.org/officeDocument/2006/relationships/slideLayout" Target="../slideLayouts/slideLayout2.xml"/><Relationship Id="rId5" Type="http://schemas.openxmlformats.org/officeDocument/2006/relationships/tags" Target="../tags/tag29.xml"/><Relationship Id="rId15" Type="http://schemas.openxmlformats.org/officeDocument/2006/relationships/tags" Target="../tags/tag39.xml"/><Relationship Id="rId23" Type="http://schemas.openxmlformats.org/officeDocument/2006/relationships/tags" Target="../tags/tag47.xml"/><Relationship Id="rId28" Type="http://schemas.openxmlformats.org/officeDocument/2006/relationships/tags" Target="../tags/tag52.xml"/><Relationship Id="rId36" Type="http://schemas.openxmlformats.org/officeDocument/2006/relationships/tags" Target="../tags/tag60.xml"/><Relationship Id="rId10" Type="http://schemas.openxmlformats.org/officeDocument/2006/relationships/tags" Target="../tags/tag34.xml"/><Relationship Id="rId19" Type="http://schemas.openxmlformats.org/officeDocument/2006/relationships/tags" Target="../tags/tag43.xml"/><Relationship Id="rId31" Type="http://schemas.openxmlformats.org/officeDocument/2006/relationships/tags" Target="../tags/tag55.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tags" Target="../tags/tag46.xml"/><Relationship Id="rId27" Type="http://schemas.openxmlformats.org/officeDocument/2006/relationships/tags" Target="../tags/tag51.xml"/><Relationship Id="rId30" Type="http://schemas.openxmlformats.org/officeDocument/2006/relationships/tags" Target="../tags/tag54.xml"/><Relationship Id="rId35" Type="http://schemas.openxmlformats.org/officeDocument/2006/relationships/tags" Target="../tags/tag59.xml"/><Relationship Id="rId8" Type="http://schemas.openxmlformats.org/officeDocument/2006/relationships/tags" Target="../tags/tag32.xml"/><Relationship Id="rId3" Type="http://schemas.openxmlformats.org/officeDocument/2006/relationships/tags" Target="../tags/tag2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tags" Target="../tags/tag73.xml"/><Relationship Id="rId18" Type="http://schemas.openxmlformats.org/officeDocument/2006/relationships/tags" Target="../tags/tag78.xml"/><Relationship Id="rId26" Type="http://schemas.openxmlformats.org/officeDocument/2006/relationships/tags" Target="../tags/tag86.xml"/><Relationship Id="rId3" Type="http://schemas.openxmlformats.org/officeDocument/2006/relationships/tags" Target="../tags/tag63.xml"/><Relationship Id="rId21" Type="http://schemas.openxmlformats.org/officeDocument/2006/relationships/tags" Target="../tags/tag81.xml"/><Relationship Id="rId7" Type="http://schemas.openxmlformats.org/officeDocument/2006/relationships/tags" Target="../tags/tag67.xml"/><Relationship Id="rId12" Type="http://schemas.openxmlformats.org/officeDocument/2006/relationships/tags" Target="../tags/tag72.xml"/><Relationship Id="rId17" Type="http://schemas.openxmlformats.org/officeDocument/2006/relationships/tags" Target="../tags/tag77.xml"/><Relationship Id="rId25" Type="http://schemas.openxmlformats.org/officeDocument/2006/relationships/tags" Target="../tags/tag85.xml"/><Relationship Id="rId2" Type="http://schemas.openxmlformats.org/officeDocument/2006/relationships/tags" Target="../tags/tag62.xml"/><Relationship Id="rId16" Type="http://schemas.openxmlformats.org/officeDocument/2006/relationships/tags" Target="../tags/tag76.xml"/><Relationship Id="rId20" Type="http://schemas.openxmlformats.org/officeDocument/2006/relationships/tags" Target="../tags/tag80.xml"/><Relationship Id="rId29" Type="http://schemas.openxmlformats.org/officeDocument/2006/relationships/tags" Target="../tags/tag89.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24" Type="http://schemas.openxmlformats.org/officeDocument/2006/relationships/tags" Target="../tags/tag84.xml"/><Relationship Id="rId32" Type="http://schemas.openxmlformats.org/officeDocument/2006/relationships/slideLayout" Target="../slideLayouts/slideLayout3.xml"/><Relationship Id="rId5" Type="http://schemas.openxmlformats.org/officeDocument/2006/relationships/tags" Target="../tags/tag65.xml"/><Relationship Id="rId15" Type="http://schemas.openxmlformats.org/officeDocument/2006/relationships/tags" Target="../tags/tag75.xml"/><Relationship Id="rId23" Type="http://schemas.openxmlformats.org/officeDocument/2006/relationships/tags" Target="../tags/tag83.xml"/><Relationship Id="rId28" Type="http://schemas.openxmlformats.org/officeDocument/2006/relationships/tags" Target="../tags/tag88.xml"/><Relationship Id="rId10" Type="http://schemas.openxmlformats.org/officeDocument/2006/relationships/tags" Target="../tags/tag70.xml"/><Relationship Id="rId19" Type="http://schemas.openxmlformats.org/officeDocument/2006/relationships/tags" Target="../tags/tag79.xml"/><Relationship Id="rId31" Type="http://schemas.openxmlformats.org/officeDocument/2006/relationships/tags" Target="../tags/tag91.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 Id="rId22" Type="http://schemas.openxmlformats.org/officeDocument/2006/relationships/tags" Target="../tags/tag82.xml"/><Relationship Id="rId27" Type="http://schemas.openxmlformats.org/officeDocument/2006/relationships/tags" Target="../tags/tag87.xml"/><Relationship Id="rId30" Type="http://schemas.openxmlformats.org/officeDocument/2006/relationships/tags" Target="../tags/tag90.xml"/></Relationships>
</file>

<file path=ppt/slides/_rels/slide9.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18" Type="http://schemas.openxmlformats.org/officeDocument/2006/relationships/tags" Target="../tags/tag109.xml"/><Relationship Id="rId26" Type="http://schemas.openxmlformats.org/officeDocument/2006/relationships/slideLayout" Target="../slideLayouts/slideLayout4.xml"/><Relationship Id="rId3" Type="http://schemas.openxmlformats.org/officeDocument/2006/relationships/tags" Target="../tags/tag94.xml"/><Relationship Id="rId21" Type="http://schemas.openxmlformats.org/officeDocument/2006/relationships/tags" Target="../tags/tag112.xml"/><Relationship Id="rId7" Type="http://schemas.openxmlformats.org/officeDocument/2006/relationships/tags" Target="../tags/tag98.xml"/><Relationship Id="rId12" Type="http://schemas.openxmlformats.org/officeDocument/2006/relationships/tags" Target="../tags/tag103.xml"/><Relationship Id="rId17" Type="http://schemas.openxmlformats.org/officeDocument/2006/relationships/tags" Target="../tags/tag108.xml"/><Relationship Id="rId25" Type="http://schemas.openxmlformats.org/officeDocument/2006/relationships/tags" Target="../tags/tag116.xml"/><Relationship Id="rId2" Type="http://schemas.openxmlformats.org/officeDocument/2006/relationships/tags" Target="../tags/tag93.xml"/><Relationship Id="rId16" Type="http://schemas.openxmlformats.org/officeDocument/2006/relationships/tags" Target="../tags/tag107.xml"/><Relationship Id="rId20" Type="http://schemas.openxmlformats.org/officeDocument/2006/relationships/tags" Target="../tags/tag111.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24" Type="http://schemas.openxmlformats.org/officeDocument/2006/relationships/tags" Target="../tags/tag115.xml"/><Relationship Id="rId5" Type="http://schemas.openxmlformats.org/officeDocument/2006/relationships/tags" Target="../tags/tag96.xml"/><Relationship Id="rId15" Type="http://schemas.openxmlformats.org/officeDocument/2006/relationships/tags" Target="../tags/tag106.xml"/><Relationship Id="rId23" Type="http://schemas.openxmlformats.org/officeDocument/2006/relationships/tags" Target="../tags/tag114.xml"/><Relationship Id="rId10" Type="http://schemas.openxmlformats.org/officeDocument/2006/relationships/tags" Target="../tags/tag101.xml"/><Relationship Id="rId19" Type="http://schemas.openxmlformats.org/officeDocument/2006/relationships/tags" Target="../tags/tag110.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 Id="rId22" Type="http://schemas.openxmlformats.org/officeDocument/2006/relationships/tags" Target="../tags/tag1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圆角矩形 42"/>
          <p:cNvSpPr/>
          <p:nvPr/>
        </p:nvSpPr>
        <p:spPr>
          <a:xfrm>
            <a:off x="960895" y="3966392"/>
            <a:ext cx="6860078" cy="645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2" name="标题 1"/>
          <p:cNvSpPr>
            <a:spLocks noGrp="1"/>
          </p:cNvSpPr>
          <p:nvPr>
            <p:ph type="title" idx="4294967295"/>
          </p:nvPr>
        </p:nvSpPr>
        <p:spPr>
          <a:xfrm>
            <a:off x="1103718" y="3752827"/>
            <a:ext cx="6614438" cy="1007110"/>
          </a:xfrm>
        </p:spPr>
        <p:txBody>
          <a:bodyPr/>
          <a:lstStyle/>
          <a:p>
            <a:pPr marL="0" marR="0" indent="0" algn="dist" rtl="0">
              <a:lnSpc>
                <a:spcPct val="180000"/>
              </a:lnSpc>
              <a:spcBef>
                <a:spcPct val="0"/>
              </a:spcBef>
            </a:pPr>
            <a:r>
              <a:rPr lang="zh-CN" altLang="en-US" sz="3200" b="1" i="0" u="none" strike="noStrike" kern="2200" baseline="0" dirty="0">
                <a:solidFill>
                  <a:srgbClr val="0063B0"/>
                </a:solidFill>
                <a:latin typeface="思源黑体" panose="020B0500000000000000" pitchFamily="34" charset="-122"/>
                <a:ea typeface="思源黑体" panose="020B0500000000000000" pitchFamily="34" charset="-122"/>
                <a:sym typeface="思源黑体" panose="020B0500000000000000" pitchFamily="34" charset="-122"/>
              </a:rPr>
              <a:t>中小学生暑期安全指南</a:t>
            </a:r>
          </a:p>
        </p:txBody>
      </p:sp>
      <p:grpSp>
        <p:nvGrpSpPr>
          <p:cNvPr id="42" name="组合 41"/>
          <p:cNvGrpSpPr/>
          <p:nvPr/>
        </p:nvGrpSpPr>
        <p:grpSpPr>
          <a:xfrm>
            <a:off x="1082584" y="1877242"/>
            <a:ext cx="6572250" cy="1861820"/>
            <a:chOff x="3408" y="1590"/>
            <a:chExt cx="10350" cy="2932"/>
          </a:xfrm>
        </p:grpSpPr>
        <p:sp>
          <p:nvSpPr>
            <p:cNvPr id="36" name="文本框 44"/>
            <p:cNvSpPr txBox="1"/>
            <p:nvPr>
              <p:custDataLst>
                <p:tags r:id="rId1"/>
              </p:custDataLst>
            </p:nvPr>
          </p:nvSpPr>
          <p:spPr>
            <a:xfrm>
              <a:off x="11926" y="2326"/>
              <a:ext cx="1832" cy="1890"/>
            </a:xfrm>
            <a:prstGeom prst="rect">
              <a:avLst/>
            </a:prstGeom>
            <a:noFill/>
          </p:spPr>
          <p:txBody>
            <a:bodyPr wrap="none" lIns="91440" tIns="45720" rIns="91440" bIns="4572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r>
                <a:rPr lang="en-US" altLang="zh-CN" sz="7200" b="1" spc="431" err="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南</a:t>
              </a:r>
            </a:p>
          </p:txBody>
        </p:sp>
        <p:sp>
          <p:nvSpPr>
            <p:cNvPr id="37" name="文本框 36"/>
            <p:cNvSpPr txBox="1"/>
            <p:nvPr/>
          </p:nvSpPr>
          <p:spPr>
            <a:xfrm>
              <a:off x="3408" y="1590"/>
              <a:ext cx="2700" cy="2932"/>
            </a:xfrm>
            <a:prstGeom prst="rect">
              <a:avLst/>
            </a:prstGeom>
            <a:noFill/>
          </p:spPr>
          <p:txBody>
            <a:bodyPr wrap="none" rtlCol="0">
              <a:spAutoFit/>
            </a:bodyPr>
            <a:lstStyle/>
            <a:p>
              <a:pPr algn="l"/>
              <a:r>
                <a:rPr lang="en-US" altLang="zh-CN" sz="11500" b="1" spc="431" dirty="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暑</a:t>
              </a:r>
            </a:p>
          </p:txBody>
        </p:sp>
        <p:sp>
          <p:nvSpPr>
            <p:cNvPr id="38" name="文本框 37"/>
            <p:cNvSpPr txBox="1"/>
            <p:nvPr/>
          </p:nvSpPr>
          <p:spPr>
            <a:xfrm>
              <a:off x="5758" y="2296"/>
              <a:ext cx="1832" cy="1890"/>
            </a:xfrm>
            <a:prstGeom prst="rect">
              <a:avLst/>
            </a:prstGeom>
            <a:noFill/>
          </p:spPr>
          <p:txBody>
            <a:bodyPr wrap="none" rtlCol="0">
              <a:spAutoFit/>
            </a:bodyPr>
            <a:lstStyle/>
            <a:p>
              <a:pPr lvl="0" algn="l">
                <a:buClrTx/>
                <a:buSzTx/>
                <a:buFontTx/>
              </a:pPr>
              <a:r>
                <a:rPr lang="en-US" altLang="zh-CN" sz="7200" b="1" spc="431" dirty="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期</a:t>
              </a:r>
            </a:p>
          </p:txBody>
        </p:sp>
        <p:sp>
          <p:nvSpPr>
            <p:cNvPr id="39" name="文本框 38"/>
            <p:cNvSpPr txBox="1"/>
            <p:nvPr/>
          </p:nvSpPr>
          <p:spPr>
            <a:xfrm>
              <a:off x="7292" y="2531"/>
              <a:ext cx="1832" cy="1890"/>
            </a:xfrm>
            <a:prstGeom prst="rect">
              <a:avLst/>
            </a:prstGeom>
            <a:noFill/>
          </p:spPr>
          <p:txBody>
            <a:bodyPr wrap="none" rtlCol="0">
              <a:spAutoFit/>
            </a:bodyPr>
            <a:lstStyle/>
            <a:p>
              <a:pPr lvl="0" algn="l">
                <a:buClrTx/>
                <a:buSzTx/>
                <a:buFontTx/>
              </a:pPr>
              <a:r>
                <a:rPr lang="en-US" altLang="zh-CN" sz="7200" b="1" spc="431" dirty="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安</a:t>
              </a:r>
            </a:p>
          </p:txBody>
        </p:sp>
        <p:sp>
          <p:nvSpPr>
            <p:cNvPr id="40" name="文本框 39"/>
            <p:cNvSpPr txBox="1"/>
            <p:nvPr/>
          </p:nvSpPr>
          <p:spPr>
            <a:xfrm>
              <a:off x="8874" y="2272"/>
              <a:ext cx="1832" cy="1890"/>
            </a:xfrm>
            <a:prstGeom prst="rect">
              <a:avLst/>
            </a:prstGeom>
            <a:noFill/>
          </p:spPr>
          <p:txBody>
            <a:bodyPr wrap="none" rtlCol="0">
              <a:spAutoFit/>
            </a:bodyPr>
            <a:lstStyle/>
            <a:p>
              <a:pPr lvl="0" algn="l">
                <a:buClrTx/>
                <a:buSzTx/>
                <a:buFontTx/>
              </a:pPr>
              <a:r>
                <a:rPr lang="en-US" altLang="zh-CN" sz="7200" b="1" spc="431" err="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全</a:t>
              </a:r>
            </a:p>
          </p:txBody>
        </p:sp>
        <p:sp>
          <p:nvSpPr>
            <p:cNvPr id="41" name="文本框 40"/>
            <p:cNvSpPr txBox="1"/>
            <p:nvPr/>
          </p:nvSpPr>
          <p:spPr>
            <a:xfrm>
              <a:off x="10424" y="2004"/>
              <a:ext cx="1832" cy="1890"/>
            </a:xfrm>
            <a:prstGeom prst="rect">
              <a:avLst/>
            </a:prstGeom>
            <a:noFill/>
          </p:spPr>
          <p:txBody>
            <a:bodyPr wrap="none" rtlCol="0">
              <a:spAutoFit/>
            </a:bodyPr>
            <a:lstStyle/>
            <a:p>
              <a:pPr lvl="0" algn="l">
                <a:buClrTx/>
                <a:buSzTx/>
                <a:buFontTx/>
              </a:pPr>
              <a:r>
                <a:rPr lang="en-US" altLang="zh-CN" sz="7200" b="1" spc="431" err="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指</a:t>
              </a:r>
            </a:p>
          </p:txBody>
        </p:sp>
      </p:grpSp>
      <p:grpSp>
        <p:nvGrpSpPr>
          <p:cNvPr id="13" name="组合 12"/>
          <p:cNvGrpSpPr/>
          <p:nvPr/>
        </p:nvGrpSpPr>
        <p:grpSpPr>
          <a:xfrm>
            <a:off x="2418442" y="5101946"/>
            <a:ext cx="329994" cy="288116"/>
            <a:chOff x="6329" y="6451"/>
            <a:chExt cx="824" cy="729"/>
          </a:xfrm>
        </p:grpSpPr>
        <p:sp>
          <p:nvSpPr>
            <p:cNvPr id="10" name="椭圆 9"/>
            <p:cNvSpPr/>
            <p:nvPr/>
          </p:nvSpPr>
          <p:spPr>
            <a:xfrm>
              <a:off x="6329" y="6451"/>
              <a:ext cx="824" cy="7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pic>
          <p:nvPicPr>
            <p:cNvPr id="3" name="图片 2" descr="32313537333437313b32313537333435373bd4b1b9a4"/>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r:embed="rId4"/>
                </a:ext>
              </a:extLst>
            </a:blip>
            <a:stretch>
              <a:fillRect/>
            </a:stretch>
          </p:blipFill>
          <p:spPr>
            <a:xfrm>
              <a:off x="6404" y="6468"/>
              <a:ext cx="672" cy="672"/>
            </a:xfrm>
            <a:prstGeom prst="rect">
              <a:avLst/>
            </a:prstGeom>
          </p:spPr>
        </p:pic>
      </p:grpSp>
      <p:sp>
        <p:nvSpPr>
          <p:cNvPr id="18" name="文本框 17"/>
          <p:cNvSpPr txBox="1"/>
          <p:nvPr/>
        </p:nvSpPr>
        <p:spPr>
          <a:xfrm>
            <a:off x="2797084" y="5077411"/>
            <a:ext cx="1755604" cy="337185"/>
          </a:xfrm>
          <a:prstGeom prst="rect">
            <a:avLst/>
          </a:prstGeom>
          <a:noFill/>
        </p:spPr>
        <p:txBody>
          <a:bodyPr wrap="square" rtlCol="0">
            <a:spAutoFit/>
          </a:bodyPr>
          <a:lstStyle/>
          <a:p>
            <a:pPr algn="dist"/>
            <a:r>
              <a:rPr lang="zh-CN" altLang="zh-CN" sz="1600" dirty="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班主任：</a:t>
            </a:r>
            <a:r>
              <a:rPr lang="en-US" altLang="zh-CN" sz="1600" dirty="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XXX</a:t>
            </a:r>
          </a:p>
        </p:txBody>
      </p:sp>
      <p:sp>
        <p:nvSpPr>
          <p:cNvPr id="11" name="椭圆 10"/>
          <p:cNvSpPr/>
          <p:nvPr/>
        </p:nvSpPr>
        <p:spPr>
          <a:xfrm>
            <a:off x="263706" y="-1318986"/>
            <a:ext cx="2674620" cy="2674620"/>
          </a:xfrm>
          <a:prstGeom prst="ellipse">
            <a:avLst/>
          </a:prstGeom>
          <a:solidFill>
            <a:srgbClr val="E8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椭圆 24"/>
          <p:cNvSpPr/>
          <p:nvPr/>
        </p:nvSpPr>
        <p:spPr>
          <a:xfrm>
            <a:off x="10854690" y="3833743"/>
            <a:ext cx="2674620" cy="2674620"/>
          </a:xfrm>
          <a:prstGeom prst="ellipse">
            <a:avLst/>
          </a:prstGeom>
          <a:solidFill>
            <a:srgbClr val="E8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68027" y="2191657"/>
            <a:ext cx="4564744" cy="4564744"/>
          </a:xfrm>
          <a:prstGeom prst="rect">
            <a:avLst/>
          </a:prstGeom>
        </p:spPr>
      </p:pic>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to="" calcmode="lin" valueType="num">
                                      <p:cBhvr>
                                        <p:cTn id="7" dur="750" fill="hold">
                                          <p:stCondLst>
                                            <p:cond delay="0"/>
                                          </p:stCondLst>
                                        </p:cTn>
                                        <p:tgtEl>
                                          <p:spTgt spid="43"/>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8" dur="750" fill="hold">
                                          <p:stCondLst>
                                            <p:cond delay="0"/>
                                          </p:stCondLst>
                                        </p:cTn>
                                        <p:tgtEl>
                                          <p:spTgt spid="43"/>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9" presetID="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to="" calcmode="lin" valueType="num">
                                      <p:cBhvr>
                                        <p:cTn id="11" dur="750" fill="hold">
                                          <p:stCondLst>
                                            <p:cond delay="0"/>
                                          </p:stCondLst>
                                        </p:cTn>
                                        <p:tgtEl>
                                          <p:spTgt spid="2"/>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2" dur="750" fill="hold">
                                          <p:stCondLst>
                                            <p:cond delay="0"/>
                                          </p:stCondLst>
                                        </p:cTn>
                                        <p:tgtEl>
                                          <p:spTgt spid="2"/>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13" presetID="0"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to="" calcmode="lin" valueType="num">
                                      <p:cBhvr>
                                        <p:cTn id="15" dur="750" fill="hold">
                                          <p:stCondLst>
                                            <p:cond delay="0"/>
                                          </p:stCondLst>
                                        </p:cTn>
                                        <p:tgtEl>
                                          <p:spTgt spid="42"/>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6" dur="750" fill="hold">
                                          <p:stCondLst>
                                            <p:cond delay="0"/>
                                          </p:stCondLst>
                                        </p:cTn>
                                        <p:tgtEl>
                                          <p:spTgt spid="42"/>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17" presetID="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to="" calcmode="lin" valueType="num">
                                      <p:cBhvr>
                                        <p:cTn id="19" dur="750" fill="hold">
                                          <p:stCondLst>
                                            <p:cond delay="0"/>
                                          </p:stCondLst>
                                        </p:cTn>
                                        <p:tgtEl>
                                          <p:spTgt spid="13"/>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0" dur="750" fill="hold">
                                          <p:stCondLst>
                                            <p:cond delay="0"/>
                                          </p:stCondLst>
                                        </p:cTn>
                                        <p:tgtEl>
                                          <p:spTgt spid="13"/>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21" presetID="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to="" calcmode="lin" valueType="num">
                                      <p:cBhvr>
                                        <p:cTn id="23" dur="750" fill="hold">
                                          <p:stCondLst>
                                            <p:cond delay="0"/>
                                          </p:stCondLst>
                                        </p:cTn>
                                        <p:tgtEl>
                                          <p:spTgt spid="18"/>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4" dur="750" fill="hold">
                                          <p:stCondLst>
                                            <p:cond delay="0"/>
                                          </p:stCondLst>
                                        </p:cTn>
                                        <p:tgtEl>
                                          <p:spTgt spid="18"/>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209800" y="2130425"/>
            <a:ext cx="7772400" cy="1470025"/>
          </a:xfrm>
        </p:spPr>
        <p:txBody>
          <a:bodyPr/>
          <a:lstStyle/>
          <a:p>
            <a:endParaRPr lang="zh-CN" altLang="en-US"/>
          </a:p>
        </p:txBody>
      </p:sp>
      <p:sp>
        <p:nvSpPr>
          <p:cNvPr id="3" name="副标题 2"/>
          <p:cNvSpPr>
            <a:spLocks noGrp="1"/>
          </p:cNvSpPr>
          <p:nvPr>
            <p:ph type="subTitle" idx="1"/>
          </p:nvPr>
        </p:nvSpPr>
        <p:spPr>
          <a:xfrm>
            <a:off x="2895600" y="3886200"/>
            <a:ext cx="6400800" cy="1752600"/>
          </a:xfrm>
        </p:spPr>
        <p:txBody>
          <a:bodyPr/>
          <a:lstStyle/>
          <a:p>
            <a:endParaRPr lang="zh-CN" altLang="en-US"/>
          </a:p>
        </p:txBody>
      </p:sp>
      <p:pic>
        <p:nvPicPr>
          <p:cNvPr id="1026" name="Picture 2" descr="C:\Users\Administrator\Desktop\防溺水背景图.jpg"/>
          <p:cNvPicPr>
            <a:picLocks noChangeAspect="1" noChangeArrowheads="1"/>
          </p:cNvPicPr>
          <p:nvPr>
            <p:custDataLst>
              <p:tags r:id="rId1"/>
            </p:custDataLst>
          </p:nvPr>
        </p:nvPicPr>
        <p:blipFill>
          <a:blip r:embed="rId4">
            <a:extLst>
              <a:ext uri="{28A0092B-C50C-407E-A947-70E740481C1C}">
                <a14:useLocalDpi xmlns:a14="http://schemas.microsoft.com/office/drawing/2010/main"/>
              </a:ext>
            </a:extLst>
          </a:blip>
          <a:stretch>
            <a:fillRect/>
          </a:stretch>
        </p:blipFill>
        <p:spPr bwMode="auto">
          <a:xfrm>
            <a:off x="490220" y="0"/>
            <a:ext cx="1108964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07515" y="908685"/>
            <a:ext cx="9137650" cy="5077460"/>
          </a:xfrm>
          <a:prstGeom prst="rect">
            <a:avLst/>
          </a:prstGeom>
          <a:noFill/>
        </p:spPr>
        <p:txBody>
          <a:bodyPr wrap="square" rtlCol="0">
            <a:spAutoFit/>
          </a:bodyPr>
          <a:lstStyle/>
          <a:p>
            <a:r>
              <a:rPr lang="zh-CN" altLang="en-US" sz="3600" b="1" dirty="0" smtClean="0">
                <a:latin typeface="黑体" panose="02010609060101010101" charset="-122"/>
                <a:ea typeface="黑体" panose="02010609060101010101" charset="-122"/>
              </a:rPr>
              <a:t>    为了</a:t>
            </a:r>
            <a:r>
              <a:rPr lang="zh-CN" altLang="en-US" sz="3600" b="1" dirty="0">
                <a:latin typeface="黑体" panose="02010609060101010101" charset="-122"/>
                <a:ea typeface="黑体" panose="02010609060101010101" charset="-122"/>
              </a:rPr>
              <a:t>让家庭平安，让老师放心，谨防溺水，远离危险，平安成长，我们庄严宣誓（举起右手）：</a:t>
            </a:r>
          </a:p>
          <a:p>
            <a:r>
              <a:rPr lang="zh-CN" altLang="en-US" sz="3600" b="1" dirty="0" smtClean="0">
                <a:latin typeface="黑体" panose="02010609060101010101" charset="-122"/>
                <a:ea typeface="黑体" panose="02010609060101010101" charset="-122"/>
              </a:rPr>
              <a:t>    不</a:t>
            </a:r>
            <a:r>
              <a:rPr lang="zh-CN" altLang="en-US" sz="3600" b="1" dirty="0">
                <a:latin typeface="黑体" panose="02010609060101010101" charset="-122"/>
                <a:ea typeface="黑体" panose="02010609060101010101" charset="-122"/>
              </a:rPr>
              <a:t>私自下水游泳；不擅自与他人结伴游泳；不在无家长或教师带领的情况下游泳；不到无安全设施，无救援人员的水域游泳；不到不熟悉的水域游泳；不熟悉水性的学生不擅自下水施救。</a:t>
            </a:r>
          </a:p>
          <a:p>
            <a:r>
              <a:rPr lang="zh-CN" altLang="en-US" sz="3600" b="1" dirty="0" smtClean="0">
                <a:latin typeface="黑体" panose="02010609060101010101" charset="-122"/>
                <a:ea typeface="黑体" panose="02010609060101010101" charset="-122"/>
              </a:rPr>
              <a:t>    宣誓</a:t>
            </a:r>
            <a:r>
              <a:rPr lang="zh-CN" altLang="en-US" sz="3600" b="1" dirty="0">
                <a:latin typeface="黑体" panose="02010609060101010101" charset="-122"/>
                <a:ea typeface="黑体" panose="02010609060101010101" charset="-122"/>
              </a:rPr>
              <a:t>人</a:t>
            </a:r>
            <a:r>
              <a:rPr lang="zh-CN" altLang="en-US" sz="3600" b="1" dirty="0" smtClean="0">
                <a:latin typeface="黑体" panose="02010609060101010101" charset="-122"/>
                <a:ea typeface="黑体" panose="02010609060101010101" charset="-122"/>
              </a:rPr>
              <a:t>：</a:t>
            </a:r>
          </a:p>
        </p:txBody>
      </p:sp>
    </p:spTree>
  </p:cSld>
  <p:clrMapOvr>
    <a:masterClrMapping/>
  </p:clrMapOvr>
  <p:transition advTm="2000">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矩形 260"/>
          <p:cNvSpPr/>
          <p:nvPr>
            <p:custDataLst>
              <p:tags r:id="rId2"/>
            </p:custDataLst>
          </p:nvPr>
        </p:nvSpPr>
        <p:spPr>
          <a:xfrm>
            <a:off x="904240" y="2780030"/>
            <a:ext cx="5349240" cy="56070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z="2000">
                <a:solidFill>
                  <a:schemeClr val="tx1"/>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不与陌生人交谈，不吃陌生人给的食物。</a:t>
            </a:r>
          </a:p>
        </p:txBody>
      </p:sp>
      <p:sp>
        <p:nvSpPr>
          <p:cNvPr id="264" name="矩形 263"/>
          <p:cNvSpPr/>
          <p:nvPr>
            <p:custDataLst>
              <p:tags r:id="rId3"/>
            </p:custDataLst>
          </p:nvPr>
        </p:nvSpPr>
        <p:spPr>
          <a:xfrm>
            <a:off x="904240" y="3340735"/>
            <a:ext cx="5895340" cy="118935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z="2000"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不买不吃无厂名厂址、无生产日期、无保质期的产品(即“三无”产品)或腐败变质食品。</a:t>
            </a:r>
          </a:p>
        </p:txBody>
      </p:sp>
      <p:sp>
        <p:nvSpPr>
          <p:cNvPr id="266" name="矩形 265"/>
          <p:cNvSpPr/>
          <p:nvPr>
            <p:custDataLst>
              <p:tags r:id="rId4"/>
            </p:custDataLst>
          </p:nvPr>
        </p:nvSpPr>
        <p:spPr>
          <a:xfrm>
            <a:off x="902970" y="4785995"/>
            <a:ext cx="5957570" cy="60388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z="2000" spc="15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未经大人准许，不随便吃不知道的食物(特别是夏天里用于灭鼠、灭蟑用的药物)。</a:t>
            </a:r>
          </a:p>
        </p:txBody>
      </p:sp>
      <p:sp>
        <p:nvSpPr>
          <p:cNvPr id="1296" name="文本框 1295"/>
          <p:cNvSpPr txBox="1"/>
          <p:nvPr/>
        </p:nvSpPr>
        <p:spPr>
          <a:xfrm>
            <a:off x="903061" y="1690279"/>
            <a:ext cx="3214370" cy="824393"/>
          </a:xfrm>
          <a:prstGeom prst="rect">
            <a:avLst/>
          </a:prstGeom>
          <a:noFill/>
        </p:spPr>
        <p:txBody>
          <a:bodyPr wrap="square" rtlCol="0">
            <a:spAutoFit/>
          </a:bodyPr>
          <a:lstStyle/>
          <a:p>
            <a:pPr marL="0" marR="0" lvl="0" indent="0" algn="dist" rtl="0">
              <a:lnSpc>
                <a:spcPct val="200000"/>
              </a:lnSpc>
              <a:spcBef>
                <a:spcPct val="0"/>
              </a:spcBef>
            </a:pPr>
            <a:r>
              <a:rPr lang="zh-CN" altLang="en-US" sz="2800" b="1"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三、注意食品安全</a:t>
            </a:r>
          </a:p>
        </p:txBody>
      </p:sp>
      <p:pic>
        <p:nvPicPr>
          <p:cNvPr id="6" name="图片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58857" y="2398486"/>
            <a:ext cx="4876800" cy="3657600"/>
          </a:xfrm>
          <a:prstGeom prst="rect">
            <a:avLst/>
          </a:prstGeom>
        </p:spPr>
      </p:pic>
    </p:spTree>
    <p:custDataLst>
      <p:tags r:id="rId1"/>
    </p:custDataLst>
  </p:cSld>
  <p:clrMapOvr>
    <a:masterClrMapping/>
  </p:clrMapOvr>
  <p:transition advTm="2000">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46" name="直接连接符 1645"/>
          <p:cNvCxnSpPr/>
          <p:nvPr>
            <p:custDataLst>
              <p:tags r:id="rId2"/>
            </p:custDataLst>
          </p:nvPr>
        </p:nvCxnSpPr>
        <p:spPr>
          <a:xfrm flipH="1">
            <a:off x="761820" y="3011082"/>
            <a:ext cx="0" cy="299570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35215" y="2339340"/>
            <a:ext cx="10925810" cy="985215"/>
            <a:chOff x="1460" y="3684"/>
            <a:chExt cx="17206" cy="1558"/>
          </a:xfrm>
        </p:grpSpPr>
        <p:sp>
          <p:nvSpPr>
            <p:cNvPr id="1647" name="等腰三角形 1646"/>
            <p:cNvSpPr/>
            <p:nvPr>
              <p:custDataLst>
                <p:tags r:id="rId15"/>
              </p:custDataLst>
            </p:nvPr>
          </p:nvSpPr>
          <p:spPr>
            <a:xfrm rot="20700000" flipH="1" flipV="1">
              <a:off x="1460" y="4317"/>
              <a:ext cx="679" cy="610"/>
            </a:xfrm>
            <a:prstGeom prst="triangl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648" name="等腰三角形 1647"/>
            <p:cNvSpPr/>
            <p:nvPr>
              <p:custDataLst>
                <p:tags r:id="rId16"/>
              </p:custDataLst>
            </p:nvPr>
          </p:nvSpPr>
          <p:spPr>
            <a:xfrm flipH="1" flipV="1">
              <a:off x="1460" y="4317"/>
              <a:ext cx="679" cy="61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649" name="文本框 1648"/>
            <p:cNvSpPr txBox="1"/>
            <p:nvPr>
              <p:custDataLst>
                <p:tags r:id="rId17"/>
              </p:custDataLst>
            </p:nvPr>
          </p:nvSpPr>
          <p:spPr>
            <a:xfrm>
              <a:off x="1508" y="4338"/>
              <a:ext cx="583" cy="404"/>
            </a:xfrm>
            <a:prstGeom prst="rect">
              <a:avLst/>
            </a:prstGeom>
            <a:noFill/>
          </p:spPr>
          <p:txBody>
            <a:bodyPr wrap="square" rtlCol="0">
              <a:normAutofit fontScale="85000" lnSpcReduction="20000"/>
            </a:bodyPr>
            <a:lstStyle/>
            <a:p>
              <a:pPr algn="ctr"/>
              <a:r>
                <a:rPr lang="en-US" altLang="zh-CN" sz="14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01</a:t>
              </a:r>
            </a:p>
          </p:txBody>
        </p:sp>
        <p:sp>
          <p:nvSpPr>
            <p:cNvPr id="1650" name="矩形 1649"/>
            <p:cNvSpPr/>
            <p:nvPr>
              <p:custDataLst>
                <p:tags r:id="rId18"/>
              </p:custDataLst>
            </p:nvPr>
          </p:nvSpPr>
          <p:spPr>
            <a:xfrm>
              <a:off x="2344" y="3684"/>
              <a:ext cx="16322" cy="1559"/>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z="2000" spc="15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要备好防暑降温药，如藿香正气水、清凉油、风油精等，一旦发生中暑轻微症状，要立即用药;避免在高温预警天气或炎炎烈日下活动。</a:t>
              </a:r>
            </a:p>
          </p:txBody>
        </p:sp>
      </p:grpSp>
      <p:grpSp>
        <p:nvGrpSpPr>
          <p:cNvPr id="7" name="组合 6"/>
          <p:cNvGrpSpPr/>
          <p:nvPr/>
        </p:nvGrpSpPr>
        <p:grpSpPr>
          <a:xfrm>
            <a:off x="535215" y="3399155"/>
            <a:ext cx="10925810" cy="985847"/>
            <a:chOff x="1460" y="5353"/>
            <a:chExt cx="17206" cy="1559"/>
          </a:xfrm>
        </p:grpSpPr>
        <p:sp>
          <p:nvSpPr>
            <p:cNvPr id="1651" name="等腰三角形 1650"/>
            <p:cNvSpPr/>
            <p:nvPr>
              <p:custDataLst>
                <p:tags r:id="rId11"/>
              </p:custDataLst>
            </p:nvPr>
          </p:nvSpPr>
          <p:spPr>
            <a:xfrm rot="20700000" flipH="1" flipV="1">
              <a:off x="1460" y="6031"/>
              <a:ext cx="679" cy="610"/>
            </a:xfrm>
            <a:prstGeom prst="triangl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652" name="等腰三角形 1651"/>
            <p:cNvSpPr/>
            <p:nvPr>
              <p:custDataLst>
                <p:tags r:id="rId12"/>
              </p:custDataLst>
            </p:nvPr>
          </p:nvSpPr>
          <p:spPr>
            <a:xfrm flipH="1" flipV="1">
              <a:off x="1460" y="6031"/>
              <a:ext cx="679" cy="61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653" name="文本框 1652"/>
            <p:cNvSpPr txBox="1"/>
            <p:nvPr>
              <p:custDataLst>
                <p:tags r:id="rId13"/>
              </p:custDataLst>
            </p:nvPr>
          </p:nvSpPr>
          <p:spPr>
            <a:xfrm>
              <a:off x="1508" y="6053"/>
              <a:ext cx="583" cy="404"/>
            </a:xfrm>
            <a:prstGeom prst="rect">
              <a:avLst/>
            </a:prstGeom>
            <a:noFill/>
          </p:spPr>
          <p:txBody>
            <a:bodyPr wrap="square" rtlCol="0">
              <a:normAutofit fontScale="85000" lnSpcReduction="20000"/>
            </a:bodyPr>
            <a:lstStyle/>
            <a:p>
              <a:pPr algn="ctr"/>
              <a:r>
                <a:rPr lang="en-US" altLang="zh-CN" sz="14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02</a:t>
              </a:r>
            </a:p>
          </p:txBody>
        </p:sp>
        <p:sp>
          <p:nvSpPr>
            <p:cNvPr id="1654" name="矩形 1653"/>
            <p:cNvSpPr/>
            <p:nvPr>
              <p:custDataLst>
                <p:tags r:id="rId14"/>
              </p:custDataLst>
            </p:nvPr>
          </p:nvSpPr>
          <p:spPr>
            <a:xfrm>
              <a:off x="2344" y="5353"/>
              <a:ext cx="16322" cy="1559"/>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buClrTx/>
                <a:buSzTx/>
                <a:buFontTx/>
              </a:pPr>
              <a:r>
                <a:rPr lang="zh-CN" altLang="en-US" sz="2000" spc="15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经常收听天气预报，密切注意天气变化，了解掌握灾情预报预测，做好防洪自护。</a:t>
              </a:r>
            </a:p>
          </p:txBody>
        </p:sp>
      </p:grpSp>
      <p:grpSp>
        <p:nvGrpSpPr>
          <p:cNvPr id="8" name="组合 7"/>
          <p:cNvGrpSpPr/>
          <p:nvPr/>
        </p:nvGrpSpPr>
        <p:grpSpPr>
          <a:xfrm>
            <a:off x="535215" y="4249420"/>
            <a:ext cx="7444740" cy="985215"/>
            <a:chOff x="1460" y="6692"/>
            <a:chExt cx="11724" cy="1558"/>
          </a:xfrm>
        </p:grpSpPr>
        <p:sp>
          <p:nvSpPr>
            <p:cNvPr id="1655" name="等腰三角形 1654"/>
            <p:cNvSpPr/>
            <p:nvPr>
              <p:custDataLst>
                <p:tags r:id="rId7"/>
              </p:custDataLst>
            </p:nvPr>
          </p:nvSpPr>
          <p:spPr>
            <a:xfrm rot="20700000" flipH="1" flipV="1">
              <a:off x="1460" y="7385"/>
              <a:ext cx="679" cy="610"/>
            </a:xfrm>
            <a:prstGeom prst="triangl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656" name="等腰三角形 1655"/>
            <p:cNvSpPr/>
            <p:nvPr>
              <p:custDataLst>
                <p:tags r:id="rId8"/>
              </p:custDataLst>
            </p:nvPr>
          </p:nvSpPr>
          <p:spPr>
            <a:xfrm flipH="1" flipV="1">
              <a:off x="1460" y="7385"/>
              <a:ext cx="679" cy="61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657" name="文本框 1656"/>
            <p:cNvSpPr txBox="1"/>
            <p:nvPr>
              <p:custDataLst>
                <p:tags r:id="rId9"/>
              </p:custDataLst>
            </p:nvPr>
          </p:nvSpPr>
          <p:spPr>
            <a:xfrm>
              <a:off x="1508" y="7406"/>
              <a:ext cx="583" cy="404"/>
            </a:xfrm>
            <a:prstGeom prst="rect">
              <a:avLst/>
            </a:prstGeom>
            <a:noFill/>
          </p:spPr>
          <p:txBody>
            <a:bodyPr wrap="square" rtlCol="0">
              <a:normAutofit fontScale="85000" lnSpcReduction="20000"/>
            </a:bodyPr>
            <a:lstStyle/>
            <a:p>
              <a:pPr algn="ctr"/>
              <a:r>
                <a:rPr lang="en-US" altLang="zh-CN" sz="14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03</a:t>
              </a:r>
            </a:p>
          </p:txBody>
        </p:sp>
        <p:sp>
          <p:nvSpPr>
            <p:cNvPr id="1658" name="矩形 1657"/>
            <p:cNvSpPr/>
            <p:nvPr>
              <p:custDataLst>
                <p:tags r:id="rId10"/>
              </p:custDataLst>
            </p:nvPr>
          </p:nvSpPr>
          <p:spPr>
            <a:xfrm>
              <a:off x="2344" y="6692"/>
              <a:ext cx="10840" cy="1559"/>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buClrTx/>
                <a:buSzTx/>
                <a:buFontTx/>
              </a:pPr>
              <a:r>
                <a:rPr lang="zh-CN" altLang="en-US" sz="2000"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在雷电、暴雨、泥石流到来时，不要到户外活动。</a:t>
              </a:r>
            </a:p>
          </p:txBody>
        </p:sp>
      </p:grpSp>
      <p:grpSp>
        <p:nvGrpSpPr>
          <p:cNvPr id="9" name="组合 8"/>
          <p:cNvGrpSpPr/>
          <p:nvPr/>
        </p:nvGrpSpPr>
        <p:grpSpPr>
          <a:xfrm>
            <a:off x="535215" y="5127625"/>
            <a:ext cx="10925810" cy="985215"/>
            <a:chOff x="1460" y="8075"/>
            <a:chExt cx="17206" cy="1558"/>
          </a:xfrm>
        </p:grpSpPr>
        <p:sp>
          <p:nvSpPr>
            <p:cNvPr id="1659" name="等腰三角形 1658"/>
            <p:cNvSpPr/>
            <p:nvPr>
              <p:custDataLst>
                <p:tags r:id="rId3"/>
              </p:custDataLst>
            </p:nvPr>
          </p:nvSpPr>
          <p:spPr>
            <a:xfrm rot="20700000" flipH="1" flipV="1">
              <a:off x="1460" y="8813"/>
              <a:ext cx="679" cy="610"/>
            </a:xfrm>
            <a:prstGeom prst="triangl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660" name="等腰三角形 1659"/>
            <p:cNvSpPr/>
            <p:nvPr>
              <p:custDataLst>
                <p:tags r:id="rId4"/>
              </p:custDataLst>
            </p:nvPr>
          </p:nvSpPr>
          <p:spPr>
            <a:xfrm flipH="1" flipV="1">
              <a:off x="1460" y="8813"/>
              <a:ext cx="679" cy="61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661" name="文本框 1660"/>
            <p:cNvSpPr txBox="1"/>
            <p:nvPr>
              <p:custDataLst>
                <p:tags r:id="rId5"/>
              </p:custDataLst>
            </p:nvPr>
          </p:nvSpPr>
          <p:spPr>
            <a:xfrm>
              <a:off x="1508" y="8834"/>
              <a:ext cx="583" cy="404"/>
            </a:xfrm>
            <a:prstGeom prst="rect">
              <a:avLst/>
            </a:prstGeom>
            <a:noFill/>
          </p:spPr>
          <p:txBody>
            <a:bodyPr wrap="square" rtlCol="0">
              <a:normAutofit fontScale="85000" lnSpcReduction="20000"/>
            </a:bodyPr>
            <a:lstStyle/>
            <a:p>
              <a:pPr algn="ctr"/>
              <a:r>
                <a:rPr lang="en-US" altLang="zh-CN" sz="14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04</a:t>
              </a:r>
            </a:p>
          </p:txBody>
        </p:sp>
        <p:sp>
          <p:nvSpPr>
            <p:cNvPr id="1662" name="矩形 1661"/>
            <p:cNvSpPr/>
            <p:nvPr>
              <p:custDataLst>
                <p:tags r:id="rId6"/>
              </p:custDataLst>
            </p:nvPr>
          </p:nvSpPr>
          <p:spPr>
            <a:xfrm>
              <a:off x="2344" y="8075"/>
              <a:ext cx="16322" cy="1559"/>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buClrTx/>
                <a:buSzTx/>
                <a:buFontTx/>
              </a:pPr>
              <a:r>
                <a:rPr lang="zh-CN" altLang="en-US" sz="2000" spc="15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雷雨天气切忌不要在高树下、房檐口、缺少避雷设备和避雷设备不合格的高大建筑屋顶躲雨。</a:t>
              </a:r>
            </a:p>
          </p:txBody>
        </p:sp>
      </p:grpSp>
      <p:sp>
        <p:nvSpPr>
          <p:cNvPr id="1663" name="文本框 1662"/>
          <p:cNvSpPr txBox="1"/>
          <p:nvPr/>
        </p:nvSpPr>
        <p:spPr>
          <a:xfrm>
            <a:off x="432980" y="1225550"/>
            <a:ext cx="3214370" cy="824393"/>
          </a:xfrm>
          <a:prstGeom prst="rect">
            <a:avLst/>
          </a:prstGeom>
          <a:noFill/>
        </p:spPr>
        <p:txBody>
          <a:bodyPr wrap="square" rtlCol="0">
            <a:spAutoFit/>
          </a:bodyPr>
          <a:lstStyle/>
          <a:p>
            <a:pPr marL="0" marR="0" lvl="0" indent="0" algn="dist" rtl="0">
              <a:lnSpc>
                <a:spcPct val="200000"/>
              </a:lnSpc>
              <a:spcBef>
                <a:spcPct val="0"/>
              </a:spcBef>
            </a:pPr>
            <a:r>
              <a:rPr lang="zh-CN" altLang="en-US" sz="2800" b="1">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四、预防自然灾害</a:t>
            </a:r>
          </a:p>
        </p:txBody>
      </p:sp>
    </p:spTree>
    <p:custDataLst>
      <p:tags r:id="rId1"/>
    </p:custDataLst>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0" presetClass="entr" presetSubtype="0" accel="5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500" fill="hold">
                                          <p:stCondLst>
                                            <p:cond delay="0"/>
                                          </p:stCondLst>
                                        </p:cTn>
                                        <p:tgtEl>
                                          <p:spTgt spid="6"/>
                                        </p:tgtEl>
                                      </p:cBhvr>
                                      <p:from x="0" y="0"/>
                                      <p:to x="100000" y="100000"/>
                                    </p:animScale>
                                    <p:anim to="" calcmode="lin" valueType="num">
                                      <p:cBhvr>
                                        <p:cTn id="8" dur="500" fill="hold">
                                          <p:stCondLst>
                                            <p:cond delay="0"/>
                                          </p:stCondLst>
                                        </p:cTn>
                                        <p:tgtEl>
                                          <p:spTgt spid="6"/>
                                        </p:tgtEl>
                                        <p:attrNameLst>
                                          <p:attrName>ppt_y</p:attrName>
                                        </p:attrNameLst>
                                      </p:cBhvr>
                                      <p:tavLst>
                                        <p:tav tm="0">
                                          <p:val>
                                            <p:strVal val="#ppt_y-0.5"/>
                                          </p:val>
                                        </p:tav>
                                        <p:tav tm="100000">
                                          <p:val>
                                            <p:fltVal val="0.61657"/>
                                          </p:val>
                                        </p:tav>
                                      </p:tavLst>
                                    </p:anim>
                                    <p:animEffect filter="fade">
                                      <p:cBhvr>
                                        <p:cTn id="9" dur="500">
                                          <p:stCondLst>
                                            <p:cond delay="0"/>
                                          </p:stCondLst>
                                        </p:cTn>
                                        <p:tgtEl>
                                          <p:spTgt spid="6"/>
                                        </p:tgtEl>
                                      </p:cBhvr>
                                    </p:animEffect>
                                    <p:anim to="" calcmode="lin" valueType="num">
                                      <p:cBhvr>
                                        <p:cTn id="10" dur="500" fill="hold">
                                          <p:stCondLst>
                                            <p:cond delay="0"/>
                                          </p:stCondLst>
                                        </p:cTn>
                                        <p:tgtEl>
                                          <p:spTgt spid="6"/>
                                        </p:tgtEl>
                                        <p:attrNameLst>
                                          <p:attrName>ppt_x</p:attrName>
                                        </p:attrNameLst>
                                      </p:cBhvr>
                                      <p:tavLst>
                                        <p:tav tm="0">
                                          <p:val>
                                            <p:fltVal val="0.578"/>
                                          </p:val>
                                        </p:tav>
                                        <p:tav tm="100000">
                                          <p:val>
                                            <p:fltVal val="0.52236"/>
                                          </p:val>
                                        </p:tav>
                                      </p:tavLst>
                                    </p:anim>
                                  </p:childTnLst>
                                </p:cTn>
                              </p:par>
                            </p:childTnLst>
                          </p:cTn>
                        </p:par>
                      </p:childTnLst>
                    </p:cTn>
                  </p:par>
                  <p:par>
                    <p:cTn id="11" fill="hold" nodeType="clickPar">
                      <p:stCondLst>
                        <p:cond delay="indefinite"/>
                      </p:stCondLst>
                      <p:childTnLst>
                        <p:par>
                          <p:cTn id="12" fill="hold" nodeType="afterGroup">
                            <p:stCondLst>
                              <p:cond delay="0"/>
                            </p:stCondLst>
                            <p:childTnLst>
                              <p:par>
                                <p:cTn id="13" presetID="0" presetClass="entr" presetSubtype="0" accel="5000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Scale>
                                      <p:cBhvr>
                                        <p:cTn id="15" dur="500" fill="hold">
                                          <p:stCondLst>
                                            <p:cond delay="0"/>
                                          </p:stCondLst>
                                        </p:cTn>
                                        <p:tgtEl>
                                          <p:spTgt spid="7"/>
                                        </p:tgtEl>
                                      </p:cBhvr>
                                      <p:from x="0" y="0"/>
                                      <p:to x="100000" y="100000"/>
                                    </p:animScale>
                                    <p:anim to="" calcmode="lin" valueType="num">
                                      <p:cBhvr>
                                        <p:cTn id="16" dur="500" fill="hold">
                                          <p:stCondLst>
                                            <p:cond delay="0"/>
                                          </p:stCondLst>
                                        </p:cTn>
                                        <p:tgtEl>
                                          <p:spTgt spid="7"/>
                                        </p:tgtEl>
                                        <p:attrNameLst>
                                          <p:attrName>ppt_y</p:attrName>
                                        </p:attrNameLst>
                                      </p:cBhvr>
                                      <p:tavLst>
                                        <p:tav tm="0">
                                          <p:val>
                                            <p:strVal val="#ppt_y-0.5"/>
                                          </p:val>
                                        </p:tav>
                                        <p:tav tm="100000">
                                          <p:val>
                                            <p:fltVal val="0.69384"/>
                                          </p:val>
                                        </p:tav>
                                      </p:tavLst>
                                    </p:anim>
                                    <p:animEffect filter="fade">
                                      <p:cBhvr>
                                        <p:cTn id="17" dur="500">
                                          <p:stCondLst>
                                            <p:cond delay="0"/>
                                          </p:stCondLst>
                                        </p:cTn>
                                        <p:tgtEl>
                                          <p:spTgt spid="7"/>
                                        </p:tgtEl>
                                      </p:cBhvr>
                                    </p:animEffect>
                                    <p:anim to="" calcmode="lin" valueType="num">
                                      <p:cBhvr>
                                        <p:cTn id="18" dur="500" fill="hold">
                                          <p:stCondLst>
                                            <p:cond delay="0"/>
                                          </p:stCondLst>
                                        </p:cTn>
                                        <p:tgtEl>
                                          <p:spTgt spid="7"/>
                                        </p:tgtEl>
                                        <p:attrNameLst>
                                          <p:attrName>ppt_x</p:attrName>
                                        </p:attrNameLst>
                                      </p:cBhvr>
                                      <p:tavLst>
                                        <p:tav tm="0">
                                          <p:val>
                                            <p:fltVal val="0.578"/>
                                          </p:val>
                                        </p:tav>
                                        <p:tav tm="100000">
                                          <p:val>
                                            <p:fltVal val="0.46463"/>
                                          </p:val>
                                        </p:tav>
                                      </p:tavLst>
                                    </p:anim>
                                  </p:childTnLst>
                                </p:cTn>
                              </p:par>
                              <p:par>
                                <p:cTn id="19" presetID="35" presetClass="path" presetSubtype="0" accel="50000" decel="50000" fill="hold" nodeType="withEffect">
                                  <p:stCondLst>
                                    <p:cond delay="0"/>
                                  </p:stCondLst>
                                  <p:childTnLst>
                                    <p:anim calcmode="lin" valueType="num">
                                      <p:cBhvr additive="base">
                                        <p:cTn id="20" dur="500" fill="hold">
                                          <p:stCondLst>
                                            <p:cond delay="0"/>
                                          </p:stCondLst>
                                        </p:cTn>
                                        <p:tgtEl>
                                          <p:spTgt spid="6"/>
                                        </p:tgtEl>
                                        <p:attrNameLst>
                                          <p:attrName>ppt_x</p:attrName>
                                        </p:attrNameLst>
                                      </p:cBhvr>
                                      <p:tavLst>
                                        <p:tav tm="0">
                                          <p:val>
                                            <p:strVal val="ppt_x"/>
                                          </p:val>
                                        </p:tav>
                                        <p:tav tm="100000">
                                          <p:val>
                                            <p:fltVal val="0.52236"/>
                                          </p:val>
                                        </p:tav>
                                      </p:tavLst>
                                    </p:anim>
                                    <p:anim calcmode="lin" valueType="num">
                                      <p:cBhvr additive="base">
                                        <p:cTn id="21" dur="500" fill="hold">
                                          <p:stCondLst>
                                            <p:cond delay="0"/>
                                          </p:stCondLst>
                                        </p:cTn>
                                        <p:tgtEl>
                                          <p:spTgt spid="6"/>
                                        </p:tgtEl>
                                        <p:attrNameLst>
                                          <p:attrName>ppt_y</p:attrName>
                                        </p:attrNameLst>
                                      </p:cBhvr>
                                      <p:tavLst>
                                        <p:tav tm="0">
                                          <p:val>
                                            <p:strVal val="ppt_y"/>
                                          </p:val>
                                        </p:tav>
                                        <p:tav tm="100000">
                                          <p:val>
                                            <p:fltVal val="0.53931"/>
                                          </p:val>
                                        </p:tav>
                                      </p:tavLst>
                                    </p:anim>
                                    <p:anim calcmode="lin" valueType="num">
                                      <p:cBhvr additive="base">
                                        <p:cTn id="22" dur="500" fill="hold">
                                          <p:stCondLst>
                                            <p:cond delay="0"/>
                                          </p:stCondLst>
                                        </p:cTn>
                                        <p:tgtEl>
                                          <p:spTgt spid="6"/>
                                        </p:tgtEl>
                                        <p:attrNameLst>
                                          <p:attrName>ppt_w</p:attrName>
                                        </p:attrNameLst>
                                      </p:cBhvr>
                                      <p:tavLst>
                                        <p:tav tm="0">
                                          <p:val>
                                            <p:strVal val="ppt_w"/>
                                          </p:val>
                                        </p:tav>
                                        <p:tav tm="100000">
                                          <p:val>
                                            <p:strVal val="#ppt_w"/>
                                          </p:val>
                                        </p:tav>
                                      </p:tavLst>
                                    </p:anim>
                                    <p:anim calcmode="lin" valueType="num">
                                      <p:cBhvr additive="base">
                                        <p:cTn id="23" dur="500" fill="hold">
                                          <p:stCondLst>
                                            <p:cond delay="0"/>
                                          </p:stCondLst>
                                        </p:cTn>
                                        <p:tgtEl>
                                          <p:spTgt spid="6"/>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0" presetClass="entr" presetSubtype="0" accel="5000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Scale>
                                      <p:cBhvr>
                                        <p:cTn id="28" dur="500" fill="hold">
                                          <p:stCondLst>
                                            <p:cond delay="0"/>
                                          </p:stCondLst>
                                        </p:cTn>
                                        <p:tgtEl>
                                          <p:spTgt spid="8"/>
                                        </p:tgtEl>
                                      </p:cBhvr>
                                      <p:from x="0" y="0"/>
                                      <p:to x="100000" y="100000"/>
                                    </p:animScale>
                                    <p:anim to="" calcmode="lin" valueType="num">
                                      <p:cBhvr>
                                        <p:cTn id="29" dur="500" fill="hold">
                                          <p:stCondLst>
                                            <p:cond delay="0"/>
                                          </p:stCondLst>
                                        </p:cTn>
                                        <p:tgtEl>
                                          <p:spTgt spid="8"/>
                                        </p:tgtEl>
                                        <p:attrNameLst>
                                          <p:attrName>ppt_y</p:attrName>
                                        </p:attrNameLst>
                                      </p:cBhvr>
                                      <p:tavLst>
                                        <p:tav tm="0">
                                          <p:val>
                                            <p:strVal val="#ppt_y-0.5"/>
                                          </p:val>
                                        </p:tav>
                                        <p:tav tm="100000">
                                          <p:val>
                                            <p:fltVal val="0.75583"/>
                                          </p:val>
                                        </p:tav>
                                      </p:tavLst>
                                    </p:anim>
                                    <p:animEffect filter="fade">
                                      <p:cBhvr>
                                        <p:cTn id="30" dur="500">
                                          <p:stCondLst>
                                            <p:cond delay="0"/>
                                          </p:stCondLst>
                                        </p:cTn>
                                        <p:tgtEl>
                                          <p:spTgt spid="8"/>
                                        </p:tgtEl>
                                      </p:cBhvr>
                                    </p:animEffect>
                                    <p:anim to="" calcmode="lin" valueType="num">
                                      <p:cBhvr>
                                        <p:cTn id="31" dur="500" fill="hold">
                                          <p:stCondLst>
                                            <p:cond delay="0"/>
                                          </p:stCondLst>
                                        </p:cTn>
                                        <p:tgtEl>
                                          <p:spTgt spid="8"/>
                                        </p:tgtEl>
                                        <p:attrNameLst>
                                          <p:attrName>ppt_x</p:attrName>
                                        </p:attrNameLst>
                                      </p:cBhvr>
                                      <p:tavLst>
                                        <p:tav tm="0">
                                          <p:val>
                                            <p:fltVal val="0.578"/>
                                          </p:val>
                                        </p:tav>
                                        <p:tav tm="100000">
                                          <p:val>
                                            <p:fltVal val="0.3796"/>
                                          </p:val>
                                        </p:tav>
                                      </p:tavLst>
                                    </p:anim>
                                  </p:childTnLst>
                                </p:cTn>
                              </p:par>
                              <p:par>
                                <p:cTn id="32" presetID="35" presetClass="path" presetSubtype="0" accel="50000" decel="50000" fill="hold" nodeType="withEffect">
                                  <p:stCondLst>
                                    <p:cond delay="0"/>
                                  </p:stCondLst>
                                  <p:childTnLst>
                                    <p:anim calcmode="lin" valueType="num">
                                      <p:cBhvr additive="base">
                                        <p:cTn id="33" dur="500" fill="hold">
                                          <p:stCondLst>
                                            <p:cond delay="0"/>
                                          </p:stCondLst>
                                        </p:cTn>
                                        <p:tgtEl>
                                          <p:spTgt spid="6"/>
                                        </p:tgtEl>
                                        <p:attrNameLst>
                                          <p:attrName>ppt_x</p:attrName>
                                        </p:attrNameLst>
                                      </p:cBhvr>
                                      <p:tavLst>
                                        <p:tav tm="0">
                                          <p:val>
                                            <p:strVal val="ppt_x"/>
                                          </p:val>
                                        </p:tav>
                                        <p:tav tm="100000">
                                          <p:val>
                                            <p:fltVal val="0.52236"/>
                                          </p:val>
                                        </p:tav>
                                      </p:tavLst>
                                    </p:anim>
                                    <p:anim calcmode="lin" valueType="num">
                                      <p:cBhvr additive="base">
                                        <p:cTn id="34" dur="500" fill="hold">
                                          <p:stCondLst>
                                            <p:cond delay="0"/>
                                          </p:stCondLst>
                                        </p:cTn>
                                        <p:tgtEl>
                                          <p:spTgt spid="6"/>
                                        </p:tgtEl>
                                        <p:attrNameLst>
                                          <p:attrName>ppt_y</p:attrName>
                                        </p:attrNameLst>
                                      </p:cBhvr>
                                      <p:tavLst>
                                        <p:tav tm="0">
                                          <p:val>
                                            <p:strVal val="ppt_y"/>
                                          </p:val>
                                        </p:tav>
                                        <p:tav tm="100000">
                                          <p:val>
                                            <p:fltVal val="0.47732"/>
                                          </p:val>
                                        </p:tav>
                                      </p:tavLst>
                                    </p:anim>
                                    <p:anim calcmode="lin" valueType="num">
                                      <p:cBhvr additive="base">
                                        <p:cTn id="35" dur="500" fill="hold">
                                          <p:stCondLst>
                                            <p:cond delay="0"/>
                                          </p:stCondLst>
                                        </p:cTn>
                                        <p:tgtEl>
                                          <p:spTgt spid="6"/>
                                        </p:tgtEl>
                                        <p:attrNameLst>
                                          <p:attrName>ppt_w</p:attrName>
                                        </p:attrNameLst>
                                      </p:cBhvr>
                                      <p:tavLst>
                                        <p:tav tm="0">
                                          <p:val>
                                            <p:strVal val="ppt_w"/>
                                          </p:val>
                                        </p:tav>
                                        <p:tav tm="100000">
                                          <p:val>
                                            <p:strVal val="#ppt_w"/>
                                          </p:val>
                                        </p:tav>
                                      </p:tavLst>
                                    </p:anim>
                                    <p:anim calcmode="lin" valueType="num">
                                      <p:cBhvr additive="base">
                                        <p:cTn id="36" dur="500" fill="hold">
                                          <p:stCondLst>
                                            <p:cond delay="0"/>
                                          </p:stCondLst>
                                        </p:cTn>
                                        <p:tgtEl>
                                          <p:spTgt spid="6"/>
                                        </p:tgtEl>
                                        <p:attrNameLst>
                                          <p:attrName>ppt_h</p:attrName>
                                        </p:attrNameLst>
                                      </p:cBhvr>
                                      <p:tavLst>
                                        <p:tav tm="0">
                                          <p:val>
                                            <p:strVal val="ppt_h"/>
                                          </p:val>
                                        </p:tav>
                                        <p:tav tm="100000">
                                          <p:val>
                                            <p:strVal val="#ppt_h"/>
                                          </p:val>
                                        </p:tav>
                                      </p:tavLst>
                                    </p:anim>
                                  </p:childTnLst>
                                </p:cTn>
                              </p:par>
                              <p:par>
                                <p:cTn id="37" presetID="35" presetClass="path" presetSubtype="0" accel="50000" decel="50000" fill="hold" nodeType="withEffect">
                                  <p:stCondLst>
                                    <p:cond delay="0"/>
                                  </p:stCondLst>
                                  <p:childTnLst>
                                    <p:anim calcmode="lin" valueType="num">
                                      <p:cBhvr additive="base">
                                        <p:cTn id="38" dur="500" fill="hold">
                                          <p:stCondLst>
                                            <p:cond delay="0"/>
                                          </p:stCondLst>
                                        </p:cTn>
                                        <p:tgtEl>
                                          <p:spTgt spid="7"/>
                                        </p:tgtEl>
                                        <p:attrNameLst>
                                          <p:attrName>ppt_x</p:attrName>
                                        </p:attrNameLst>
                                      </p:cBhvr>
                                      <p:tavLst>
                                        <p:tav tm="0">
                                          <p:val>
                                            <p:strVal val="ppt_x"/>
                                          </p:val>
                                        </p:tav>
                                        <p:tav tm="100000">
                                          <p:val>
                                            <p:fltVal val="0.46463"/>
                                          </p:val>
                                        </p:tav>
                                      </p:tavLst>
                                    </p:anim>
                                    <p:anim calcmode="lin" valueType="num">
                                      <p:cBhvr additive="base">
                                        <p:cTn id="39" dur="500" fill="hold">
                                          <p:stCondLst>
                                            <p:cond delay="0"/>
                                          </p:stCondLst>
                                        </p:cTn>
                                        <p:tgtEl>
                                          <p:spTgt spid="7"/>
                                        </p:tgtEl>
                                        <p:attrNameLst>
                                          <p:attrName>ppt_y</p:attrName>
                                        </p:attrNameLst>
                                      </p:cBhvr>
                                      <p:tavLst>
                                        <p:tav tm="0">
                                          <p:val>
                                            <p:strVal val="ppt_y"/>
                                          </p:val>
                                        </p:tav>
                                        <p:tav tm="100000">
                                          <p:val>
                                            <p:fltVal val="0.63185"/>
                                          </p:val>
                                        </p:tav>
                                      </p:tavLst>
                                    </p:anim>
                                    <p:anim calcmode="lin" valueType="num">
                                      <p:cBhvr additive="base">
                                        <p:cTn id="40" dur="500" fill="hold">
                                          <p:stCondLst>
                                            <p:cond delay="0"/>
                                          </p:stCondLst>
                                        </p:cTn>
                                        <p:tgtEl>
                                          <p:spTgt spid="7"/>
                                        </p:tgtEl>
                                        <p:attrNameLst>
                                          <p:attrName>ppt_w</p:attrName>
                                        </p:attrNameLst>
                                      </p:cBhvr>
                                      <p:tavLst>
                                        <p:tav tm="0">
                                          <p:val>
                                            <p:strVal val="ppt_w"/>
                                          </p:val>
                                        </p:tav>
                                        <p:tav tm="100000">
                                          <p:val>
                                            <p:strVal val="#ppt_w"/>
                                          </p:val>
                                        </p:tav>
                                      </p:tavLst>
                                    </p:anim>
                                    <p:anim calcmode="lin" valueType="num">
                                      <p:cBhvr additive="base">
                                        <p:cTn id="41" dur="500" fill="hold">
                                          <p:stCondLst>
                                            <p:cond delay="0"/>
                                          </p:stCondLst>
                                        </p:cTn>
                                        <p:tgtEl>
                                          <p:spTgt spid="7"/>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afterGroup">
                            <p:stCondLst>
                              <p:cond delay="0"/>
                            </p:stCondLst>
                            <p:childTnLst>
                              <p:par>
                                <p:cTn id="44" presetID="0" presetClass="entr" presetSubtype="0" accel="5000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Scale>
                                      <p:cBhvr>
                                        <p:cTn id="46" dur="500" fill="hold">
                                          <p:stCondLst>
                                            <p:cond delay="0"/>
                                          </p:stCondLst>
                                        </p:cTn>
                                        <p:tgtEl>
                                          <p:spTgt spid="9"/>
                                        </p:tgtEl>
                                      </p:cBhvr>
                                      <p:from x="0" y="0"/>
                                      <p:to x="100000" y="100000"/>
                                    </p:animScale>
                                    <p:anim to="" calcmode="lin" valueType="num">
                                      <p:cBhvr>
                                        <p:cTn id="47" dur="500" fill="hold">
                                          <p:stCondLst>
                                            <p:cond delay="0"/>
                                          </p:stCondLst>
                                        </p:cTn>
                                        <p:tgtEl>
                                          <p:spTgt spid="9"/>
                                        </p:tgtEl>
                                        <p:attrNameLst>
                                          <p:attrName>ppt_y</p:attrName>
                                        </p:attrNameLst>
                                      </p:cBhvr>
                                      <p:tavLst>
                                        <p:tav tm="0">
                                          <p:val>
                                            <p:strVal val="#ppt_y-0.5"/>
                                          </p:val>
                                        </p:tav>
                                        <p:tav tm="100000">
                                          <p:val>
                                            <p:fltVal val="0.81986"/>
                                          </p:val>
                                        </p:tav>
                                      </p:tavLst>
                                    </p:anim>
                                    <p:animEffect filter="fade">
                                      <p:cBhvr>
                                        <p:cTn id="48" dur="500">
                                          <p:stCondLst>
                                            <p:cond delay="0"/>
                                          </p:stCondLst>
                                        </p:cTn>
                                        <p:tgtEl>
                                          <p:spTgt spid="9"/>
                                        </p:tgtEl>
                                      </p:cBhvr>
                                    </p:animEffect>
                                    <p:anim to="" calcmode="lin" valueType="num">
                                      <p:cBhvr>
                                        <p:cTn id="49" dur="500" fill="hold">
                                          <p:stCondLst>
                                            <p:cond delay="0"/>
                                          </p:stCondLst>
                                        </p:cTn>
                                        <p:tgtEl>
                                          <p:spTgt spid="9"/>
                                        </p:tgtEl>
                                        <p:attrNameLst>
                                          <p:attrName>ppt_x</p:attrName>
                                        </p:attrNameLst>
                                      </p:cBhvr>
                                      <p:tavLst>
                                        <p:tav tm="0">
                                          <p:val>
                                            <p:fltVal val="0.578"/>
                                          </p:val>
                                        </p:tav>
                                        <p:tav tm="100000">
                                          <p:val>
                                            <p:fltVal val="0.52236"/>
                                          </p:val>
                                        </p:tav>
                                      </p:tavLst>
                                    </p:anim>
                                  </p:childTnLst>
                                </p:cTn>
                              </p:par>
                              <p:par>
                                <p:cTn id="50" presetID="35" presetClass="path" presetSubtype="0" accel="50000" decel="50000" fill="hold" nodeType="withEffect">
                                  <p:stCondLst>
                                    <p:cond delay="0"/>
                                  </p:stCondLst>
                                  <p:childTnLst>
                                    <p:anim calcmode="lin" valueType="num">
                                      <p:cBhvr additive="base">
                                        <p:cTn id="51" dur="500" fill="hold">
                                          <p:stCondLst>
                                            <p:cond delay="0"/>
                                          </p:stCondLst>
                                        </p:cTn>
                                        <p:tgtEl>
                                          <p:spTgt spid="6"/>
                                        </p:tgtEl>
                                        <p:attrNameLst>
                                          <p:attrName>ppt_x</p:attrName>
                                        </p:attrNameLst>
                                      </p:cBhvr>
                                      <p:tavLst>
                                        <p:tav tm="0">
                                          <p:val>
                                            <p:strVal val="ppt_x"/>
                                          </p:val>
                                        </p:tav>
                                        <p:tav tm="100000">
                                          <p:val>
                                            <p:fltVal val="0.52236"/>
                                          </p:val>
                                        </p:tav>
                                      </p:tavLst>
                                    </p:anim>
                                    <p:anim calcmode="lin" valueType="num">
                                      <p:cBhvr additive="base">
                                        <p:cTn id="52" dur="500" fill="hold">
                                          <p:stCondLst>
                                            <p:cond delay="0"/>
                                          </p:stCondLst>
                                        </p:cTn>
                                        <p:tgtEl>
                                          <p:spTgt spid="6"/>
                                        </p:tgtEl>
                                        <p:attrNameLst>
                                          <p:attrName>ppt_y</p:attrName>
                                        </p:attrNameLst>
                                      </p:cBhvr>
                                      <p:tavLst>
                                        <p:tav tm="0">
                                          <p:val>
                                            <p:strVal val="ppt_y"/>
                                          </p:val>
                                        </p:tav>
                                        <p:tav tm="100000">
                                          <p:val>
                                            <p:fltVal val="0.41329"/>
                                          </p:val>
                                        </p:tav>
                                      </p:tavLst>
                                    </p:anim>
                                    <p:anim calcmode="lin" valueType="num">
                                      <p:cBhvr additive="base">
                                        <p:cTn id="53" dur="500" fill="hold">
                                          <p:stCondLst>
                                            <p:cond delay="0"/>
                                          </p:stCondLst>
                                        </p:cTn>
                                        <p:tgtEl>
                                          <p:spTgt spid="6"/>
                                        </p:tgtEl>
                                        <p:attrNameLst>
                                          <p:attrName>ppt_w</p:attrName>
                                        </p:attrNameLst>
                                      </p:cBhvr>
                                      <p:tavLst>
                                        <p:tav tm="0">
                                          <p:val>
                                            <p:strVal val="ppt_w"/>
                                          </p:val>
                                        </p:tav>
                                        <p:tav tm="100000">
                                          <p:val>
                                            <p:strVal val="#ppt_w"/>
                                          </p:val>
                                        </p:tav>
                                      </p:tavLst>
                                    </p:anim>
                                    <p:anim calcmode="lin" valueType="num">
                                      <p:cBhvr additive="base">
                                        <p:cTn id="54" dur="500" fill="hold">
                                          <p:stCondLst>
                                            <p:cond delay="0"/>
                                          </p:stCondLst>
                                        </p:cTn>
                                        <p:tgtEl>
                                          <p:spTgt spid="6"/>
                                        </p:tgtEl>
                                        <p:attrNameLst>
                                          <p:attrName>ppt_h</p:attrName>
                                        </p:attrNameLst>
                                      </p:cBhvr>
                                      <p:tavLst>
                                        <p:tav tm="0">
                                          <p:val>
                                            <p:strVal val="ppt_h"/>
                                          </p:val>
                                        </p:tav>
                                        <p:tav tm="100000">
                                          <p:val>
                                            <p:strVal val="#ppt_h"/>
                                          </p:val>
                                        </p:tav>
                                      </p:tavLst>
                                    </p:anim>
                                  </p:childTnLst>
                                </p:cTn>
                              </p:par>
                              <p:par>
                                <p:cTn id="55" presetID="35" presetClass="path" presetSubtype="0" accel="50000" decel="50000" fill="hold" nodeType="withEffect">
                                  <p:stCondLst>
                                    <p:cond delay="0"/>
                                  </p:stCondLst>
                                  <p:childTnLst>
                                    <p:anim calcmode="lin" valueType="num">
                                      <p:cBhvr additive="base">
                                        <p:cTn id="56" dur="500" fill="hold">
                                          <p:stCondLst>
                                            <p:cond delay="0"/>
                                          </p:stCondLst>
                                        </p:cTn>
                                        <p:tgtEl>
                                          <p:spTgt spid="7"/>
                                        </p:tgtEl>
                                        <p:attrNameLst>
                                          <p:attrName>ppt_x</p:attrName>
                                        </p:attrNameLst>
                                      </p:cBhvr>
                                      <p:tavLst>
                                        <p:tav tm="0">
                                          <p:val>
                                            <p:strVal val="ppt_x"/>
                                          </p:val>
                                        </p:tav>
                                        <p:tav tm="100000">
                                          <p:val>
                                            <p:fltVal val="0.46463"/>
                                          </p:val>
                                        </p:tav>
                                      </p:tavLst>
                                    </p:anim>
                                    <p:anim calcmode="lin" valueType="num">
                                      <p:cBhvr additive="base">
                                        <p:cTn id="57" dur="500" fill="hold">
                                          <p:stCondLst>
                                            <p:cond delay="0"/>
                                          </p:stCondLst>
                                        </p:cTn>
                                        <p:tgtEl>
                                          <p:spTgt spid="7"/>
                                        </p:tgtEl>
                                        <p:attrNameLst>
                                          <p:attrName>ppt_y</p:attrName>
                                        </p:attrNameLst>
                                      </p:cBhvr>
                                      <p:tavLst>
                                        <p:tav tm="0">
                                          <p:val>
                                            <p:strVal val="ppt_y"/>
                                          </p:val>
                                        </p:tav>
                                        <p:tav tm="100000">
                                          <p:val>
                                            <p:fltVal val="0.56782"/>
                                          </p:val>
                                        </p:tav>
                                      </p:tavLst>
                                    </p:anim>
                                    <p:anim calcmode="lin" valueType="num">
                                      <p:cBhvr additive="base">
                                        <p:cTn id="58" dur="500" fill="hold">
                                          <p:stCondLst>
                                            <p:cond delay="0"/>
                                          </p:stCondLst>
                                        </p:cTn>
                                        <p:tgtEl>
                                          <p:spTgt spid="7"/>
                                        </p:tgtEl>
                                        <p:attrNameLst>
                                          <p:attrName>ppt_w</p:attrName>
                                        </p:attrNameLst>
                                      </p:cBhvr>
                                      <p:tavLst>
                                        <p:tav tm="0">
                                          <p:val>
                                            <p:strVal val="ppt_w"/>
                                          </p:val>
                                        </p:tav>
                                        <p:tav tm="100000">
                                          <p:val>
                                            <p:strVal val="#ppt_w"/>
                                          </p:val>
                                        </p:tav>
                                      </p:tavLst>
                                    </p:anim>
                                    <p:anim calcmode="lin" valueType="num">
                                      <p:cBhvr additive="base">
                                        <p:cTn id="59" dur="500" fill="hold">
                                          <p:stCondLst>
                                            <p:cond delay="0"/>
                                          </p:stCondLst>
                                        </p:cTn>
                                        <p:tgtEl>
                                          <p:spTgt spid="7"/>
                                        </p:tgtEl>
                                        <p:attrNameLst>
                                          <p:attrName>ppt_h</p:attrName>
                                        </p:attrNameLst>
                                      </p:cBhvr>
                                      <p:tavLst>
                                        <p:tav tm="0">
                                          <p:val>
                                            <p:strVal val="ppt_h"/>
                                          </p:val>
                                        </p:tav>
                                        <p:tav tm="100000">
                                          <p:val>
                                            <p:strVal val="#ppt_h"/>
                                          </p:val>
                                        </p:tav>
                                      </p:tavLst>
                                    </p:anim>
                                  </p:childTnLst>
                                </p:cTn>
                              </p:par>
                              <p:par>
                                <p:cTn id="60" presetID="35" presetClass="path" presetSubtype="0" accel="50000" decel="50000" fill="hold" nodeType="withEffect">
                                  <p:stCondLst>
                                    <p:cond delay="0"/>
                                  </p:stCondLst>
                                  <p:childTnLst>
                                    <p:anim calcmode="lin" valueType="num">
                                      <p:cBhvr additive="base">
                                        <p:cTn id="61" dur="500" fill="hold">
                                          <p:stCondLst>
                                            <p:cond delay="0"/>
                                          </p:stCondLst>
                                        </p:cTn>
                                        <p:tgtEl>
                                          <p:spTgt spid="8"/>
                                        </p:tgtEl>
                                        <p:attrNameLst>
                                          <p:attrName>ppt_x</p:attrName>
                                        </p:attrNameLst>
                                      </p:cBhvr>
                                      <p:tavLst>
                                        <p:tav tm="0">
                                          <p:val>
                                            <p:strVal val="ppt_x"/>
                                          </p:val>
                                        </p:tav>
                                        <p:tav tm="100000">
                                          <p:val>
                                            <p:fltVal val="0.3796"/>
                                          </p:val>
                                        </p:tav>
                                      </p:tavLst>
                                    </p:anim>
                                    <p:anim calcmode="lin" valueType="num">
                                      <p:cBhvr additive="base">
                                        <p:cTn id="62" dur="500" fill="hold">
                                          <p:stCondLst>
                                            <p:cond delay="0"/>
                                          </p:stCondLst>
                                        </p:cTn>
                                        <p:tgtEl>
                                          <p:spTgt spid="8"/>
                                        </p:tgtEl>
                                        <p:attrNameLst>
                                          <p:attrName>ppt_y</p:attrName>
                                        </p:attrNameLst>
                                      </p:cBhvr>
                                      <p:tavLst>
                                        <p:tav tm="0">
                                          <p:val>
                                            <p:strVal val="ppt_y"/>
                                          </p:val>
                                        </p:tav>
                                        <p:tav tm="100000">
                                          <p:val>
                                            <p:fltVal val="0.69181"/>
                                          </p:val>
                                        </p:tav>
                                      </p:tavLst>
                                    </p:anim>
                                    <p:anim calcmode="lin" valueType="num">
                                      <p:cBhvr additive="base">
                                        <p:cTn id="63" dur="500" fill="hold">
                                          <p:stCondLst>
                                            <p:cond delay="0"/>
                                          </p:stCondLst>
                                        </p:cTn>
                                        <p:tgtEl>
                                          <p:spTgt spid="8"/>
                                        </p:tgtEl>
                                        <p:attrNameLst>
                                          <p:attrName>ppt_w</p:attrName>
                                        </p:attrNameLst>
                                      </p:cBhvr>
                                      <p:tavLst>
                                        <p:tav tm="0">
                                          <p:val>
                                            <p:strVal val="ppt_w"/>
                                          </p:val>
                                        </p:tav>
                                        <p:tav tm="100000">
                                          <p:val>
                                            <p:strVal val="#ppt_w"/>
                                          </p:val>
                                        </p:tav>
                                      </p:tavLst>
                                    </p:anim>
                                    <p:anim calcmode="lin" valueType="num">
                                      <p:cBhvr additive="base">
                                        <p:cTn id="64" dur="500" fill="hold">
                                          <p:stCondLst>
                                            <p:cond delay="0"/>
                                          </p:stCondLst>
                                        </p:cTn>
                                        <p:tgtEl>
                                          <p:spTgt spid="8"/>
                                        </p:tgtEl>
                                        <p:attrNameLst>
                                          <p:attrName>ppt_h</p:attrName>
                                        </p:attrNameLst>
                                      </p:cBhvr>
                                      <p:tavLst>
                                        <p:tav tm="0">
                                          <p:val>
                                            <p:strVal val="ppt_h"/>
                                          </p:val>
                                        </p:tav>
                                        <p:tav tm="100000">
                                          <p:val>
                                            <p:strVal val="#ppt_h"/>
                                          </p:val>
                                        </p:tav>
                                      </p:tavLst>
                                    </p:anim>
                                  </p:childTnLst>
                                </p:cTn>
                              </p:par>
                            </p:childTnLst>
                          </p:cTn>
                        </p:par>
                      </p:childTnLst>
                    </p:cTn>
                  </p:par>
                  <p:par>
                    <p:cTn id="65" fill="hold" nodeType="clickPar">
                      <p:stCondLst>
                        <p:cond delay="indefinite"/>
                      </p:stCondLst>
                      <p:childTnLst>
                        <p:par>
                          <p:cTn id="66" fill="hold" nodeType="afterGroup">
                            <p:stCondLst>
                              <p:cond delay="0"/>
                            </p:stCondLst>
                            <p:childTnLst>
                              <p:par>
                                <p:cTn id="67" presetID="35" presetClass="path" presetSubtype="0" accel="50000" decel="50000" fill="hold" nodeType="clickEffect">
                                  <p:stCondLst>
                                    <p:cond delay="0"/>
                                  </p:stCondLst>
                                  <p:childTnLst>
                                    <p:anim calcmode="lin" valueType="num">
                                      <p:cBhvr additive="base">
                                        <p:cTn id="68" dur="250" fill="hold">
                                          <p:stCondLst>
                                            <p:cond delay="0"/>
                                          </p:stCondLst>
                                        </p:cTn>
                                        <p:tgtEl>
                                          <p:spTgt spid="9"/>
                                        </p:tgtEl>
                                        <p:attrNameLst>
                                          <p:attrName>ppt_x</p:attrName>
                                        </p:attrNameLst>
                                      </p:cBhvr>
                                      <p:tavLst>
                                        <p:tav tm="0">
                                          <p:val>
                                            <p:strVal val="ppt_x"/>
                                          </p:val>
                                        </p:tav>
                                        <p:tav tm="100000">
                                          <p:val>
                                            <p:fltVal val="0.52236"/>
                                          </p:val>
                                        </p:tav>
                                      </p:tavLst>
                                    </p:anim>
                                    <p:anim calcmode="lin" valueType="num">
                                      <p:cBhvr additive="base">
                                        <p:cTn id="69" dur="250" fill="hold">
                                          <p:stCondLst>
                                            <p:cond delay="0"/>
                                          </p:stCondLst>
                                        </p:cTn>
                                        <p:tgtEl>
                                          <p:spTgt spid="9"/>
                                        </p:tgtEl>
                                        <p:attrNameLst>
                                          <p:attrName>ppt_y</p:attrName>
                                        </p:attrNameLst>
                                      </p:cBhvr>
                                      <p:tavLst>
                                        <p:tav tm="0">
                                          <p:val>
                                            <p:strVal val="ppt_y"/>
                                          </p:val>
                                        </p:tav>
                                        <p:tav tm="100000">
                                          <p:val>
                                            <p:fltVal val="0.81986"/>
                                          </p:val>
                                        </p:tav>
                                      </p:tavLst>
                                    </p:anim>
                                    <p:anim calcmode="lin" valueType="num">
                                      <p:cBhvr additive="base">
                                        <p:cTn id="70" dur="250" fill="hold">
                                          <p:stCondLst>
                                            <p:cond delay="0"/>
                                          </p:stCondLst>
                                        </p:cTn>
                                        <p:tgtEl>
                                          <p:spTgt spid="9"/>
                                        </p:tgtEl>
                                        <p:attrNameLst>
                                          <p:attrName>ppt_w</p:attrName>
                                        </p:attrNameLst>
                                      </p:cBhvr>
                                      <p:tavLst>
                                        <p:tav tm="0">
                                          <p:val>
                                            <p:strVal val="ppt_w"/>
                                          </p:val>
                                        </p:tav>
                                        <p:tav tm="100000">
                                          <p:val>
                                            <p:strVal val="#ppt_w"/>
                                          </p:val>
                                        </p:tav>
                                      </p:tavLst>
                                    </p:anim>
                                    <p:anim calcmode="lin" valueType="num">
                                      <p:cBhvr additive="base">
                                        <p:cTn id="71" dur="250" fill="hold">
                                          <p:stCondLst>
                                            <p:cond delay="0"/>
                                          </p:stCondLst>
                                        </p:cTn>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1" name="直接连接符 350"/>
          <p:cNvCxnSpPr/>
          <p:nvPr>
            <p:custDataLst>
              <p:tags r:id="rId2"/>
            </p:custDataLst>
          </p:nvPr>
        </p:nvCxnSpPr>
        <p:spPr>
          <a:xfrm flipH="1">
            <a:off x="718426" y="1512184"/>
            <a:ext cx="0" cy="471936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679269" y="3463200"/>
            <a:ext cx="10480040" cy="741680"/>
            <a:chOff x="544" y="5591"/>
            <a:chExt cx="16504" cy="1168"/>
          </a:xfrm>
        </p:grpSpPr>
        <p:sp>
          <p:nvSpPr>
            <p:cNvPr id="358" name="右箭头 357"/>
            <p:cNvSpPr/>
            <p:nvPr>
              <p:custDataLst>
                <p:tags r:id="rId19"/>
              </p:custDataLst>
            </p:nvPr>
          </p:nvSpPr>
          <p:spPr>
            <a:xfrm>
              <a:off x="832" y="5831"/>
              <a:ext cx="809" cy="807"/>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359" name="矩形 358"/>
            <p:cNvSpPr/>
            <p:nvPr>
              <p:custDataLst>
                <p:tags r:id="rId20"/>
              </p:custDataLst>
            </p:nvPr>
          </p:nvSpPr>
          <p:spPr>
            <a:xfrm>
              <a:off x="1547" y="5591"/>
              <a:ext cx="15501" cy="1168"/>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z="2000" spc="15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暴雨中开车应打开雨雾灯，减速慢行，保证足够安全距离，注意预防山洪，避开积水和塌方路段</a:t>
              </a:r>
              <a:r>
                <a:rPr lang="zh-CN" altLang="en-US" sz="1600">
                  <a:solidFill>
                    <a:schemeClr val="tx2">
                      <a:lumMod val="90000"/>
                      <a:lumOff val="10000"/>
                    </a:schemeClr>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a:t>
              </a:r>
            </a:p>
          </p:txBody>
        </p:sp>
        <p:sp>
          <p:nvSpPr>
            <p:cNvPr id="360" name="椭圆 359"/>
            <p:cNvSpPr/>
            <p:nvPr>
              <p:custDataLst>
                <p:tags r:id="rId21"/>
              </p:custDataLst>
            </p:nvPr>
          </p:nvSpPr>
          <p:spPr>
            <a:xfrm>
              <a:off x="544" y="6173"/>
              <a:ext cx="123" cy="1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367" name="矩形 366"/>
            <p:cNvSpPr/>
            <p:nvPr>
              <p:custDataLst>
                <p:tags r:id="rId22"/>
              </p:custDataLst>
            </p:nvPr>
          </p:nvSpPr>
          <p:spPr>
            <a:xfrm>
              <a:off x="965" y="6006"/>
              <a:ext cx="546" cy="457"/>
            </a:xfrm>
            <a:prstGeom prst="rect">
              <a:avLst/>
            </a:prstGeom>
          </p:spPr>
          <p:txBody>
            <a:bodyPr wrap="square">
              <a:normAutofit fontScale="90000"/>
            </a:bodyPr>
            <a:lstStyle/>
            <a:p>
              <a:pPr algn="ctr"/>
              <a:r>
                <a:rPr lang="en-US" altLang="zh-CN" sz="12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07</a:t>
              </a:r>
            </a:p>
          </p:txBody>
        </p:sp>
      </p:grpSp>
      <p:grpSp>
        <p:nvGrpSpPr>
          <p:cNvPr id="3" name="组合 2"/>
          <p:cNvGrpSpPr/>
          <p:nvPr/>
        </p:nvGrpSpPr>
        <p:grpSpPr>
          <a:xfrm>
            <a:off x="679269" y="2421165"/>
            <a:ext cx="10480675" cy="741680"/>
            <a:chOff x="544" y="3950"/>
            <a:chExt cx="16505" cy="1168"/>
          </a:xfrm>
        </p:grpSpPr>
        <p:sp>
          <p:nvSpPr>
            <p:cNvPr id="355" name="矩形 354"/>
            <p:cNvSpPr/>
            <p:nvPr>
              <p:custDataLst>
                <p:tags r:id="rId15"/>
              </p:custDataLst>
            </p:nvPr>
          </p:nvSpPr>
          <p:spPr>
            <a:xfrm>
              <a:off x="1547" y="3950"/>
              <a:ext cx="15502" cy="1168"/>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buClrTx/>
                <a:buSzTx/>
                <a:buFontTx/>
              </a:pPr>
              <a:r>
                <a:rPr lang="zh-CN" altLang="en-US" sz="2000" spc="15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在山地如发现水流湍急、混浊及夹杂泥沙时，可能是山洪暴发的前兆，应离开溪涧或河道。</a:t>
              </a:r>
            </a:p>
          </p:txBody>
        </p:sp>
        <p:sp>
          <p:nvSpPr>
            <p:cNvPr id="356" name="右箭头 355"/>
            <p:cNvSpPr/>
            <p:nvPr>
              <p:custDataLst>
                <p:tags r:id="rId16"/>
              </p:custDataLst>
            </p:nvPr>
          </p:nvSpPr>
          <p:spPr>
            <a:xfrm>
              <a:off x="832" y="4265"/>
              <a:ext cx="811" cy="80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357" name="椭圆 356"/>
            <p:cNvSpPr/>
            <p:nvPr>
              <p:custDataLst>
                <p:tags r:id="rId17"/>
              </p:custDataLst>
            </p:nvPr>
          </p:nvSpPr>
          <p:spPr>
            <a:xfrm>
              <a:off x="544" y="4607"/>
              <a:ext cx="123" cy="1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368" name="矩形 367"/>
            <p:cNvSpPr/>
            <p:nvPr>
              <p:custDataLst>
                <p:tags r:id="rId18"/>
              </p:custDataLst>
            </p:nvPr>
          </p:nvSpPr>
          <p:spPr>
            <a:xfrm>
              <a:off x="965" y="4440"/>
              <a:ext cx="546" cy="457"/>
            </a:xfrm>
            <a:prstGeom prst="rect">
              <a:avLst/>
            </a:prstGeom>
          </p:spPr>
          <p:txBody>
            <a:bodyPr wrap="square">
              <a:normAutofit fontScale="97500"/>
            </a:bodyPr>
            <a:lstStyle/>
            <a:p>
              <a:pPr algn="ctr"/>
              <a:r>
                <a:rPr lang="en-US" altLang="zh-CN" sz="11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06</a:t>
              </a:r>
            </a:p>
          </p:txBody>
        </p:sp>
      </p:grpSp>
      <p:grpSp>
        <p:nvGrpSpPr>
          <p:cNvPr id="6" name="组合 5"/>
          <p:cNvGrpSpPr/>
          <p:nvPr/>
        </p:nvGrpSpPr>
        <p:grpSpPr>
          <a:xfrm>
            <a:off x="679269" y="5501550"/>
            <a:ext cx="10481310" cy="637540"/>
            <a:chOff x="544" y="8801"/>
            <a:chExt cx="16506" cy="1004"/>
          </a:xfrm>
        </p:grpSpPr>
        <p:sp>
          <p:nvSpPr>
            <p:cNvPr id="364" name="右箭头 363"/>
            <p:cNvSpPr/>
            <p:nvPr>
              <p:custDataLst>
                <p:tags r:id="rId11"/>
              </p:custDataLst>
            </p:nvPr>
          </p:nvSpPr>
          <p:spPr>
            <a:xfrm>
              <a:off x="832" y="8963"/>
              <a:ext cx="809" cy="80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365" name="矩形 364"/>
            <p:cNvSpPr/>
            <p:nvPr>
              <p:custDataLst>
                <p:tags r:id="rId12"/>
              </p:custDataLst>
            </p:nvPr>
          </p:nvSpPr>
          <p:spPr>
            <a:xfrm>
              <a:off x="1547" y="8801"/>
              <a:ext cx="15503" cy="1004"/>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z="2000" spc="15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如果被洪水包围时，要设法自救，并尽快与当地政府或相关部门取得联系。报告自己的方位和险情，积极寻求救援。</a:t>
              </a:r>
              <a:r>
                <a:rPr lang="zh-CN" altLang="en-US" sz="1600">
                  <a:solidFill>
                    <a:schemeClr val="tx2">
                      <a:lumMod val="90000"/>
                      <a:lumOff val="10000"/>
                    </a:schemeClr>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a:t>
              </a:r>
            </a:p>
          </p:txBody>
        </p:sp>
        <p:sp>
          <p:nvSpPr>
            <p:cNvPr id="366" name="椭圆 365"/>
            <p:cNvSpPr/>
            <p:nvPr>
              <p:custDataLst>
                <p:tags r:id="rId13"/>
              </p:custDataLst>
            </p:nvPr>
          </p:nvSpPr>
          <p:spPr>
            <a:xfrm>
              <a:off x="544" y="9305"/>
              <a:ext cx="123" cy="1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369" name="矩形 368"/>
            <p:cNvSpPr/>
            <p:nvPr>
              <p:custDataLst>
                <p:tags r:id="rId14"/>
              </p:custDataLst>
            </p:nvPr>
          </p:nvSpPr>
          <p:spPr>
            <a:xfrm>
              <a:off x="964" y="9138"/>
              <a:ext cx="546" cy="457"/>
            </a:xfrm>
            <a:prstGeom prst="rect">
              <a:avLst/>
            </a:prstGeom>
          </p:spPr>
          <p:txBody>
            <a:bodyPr wrap="square">
              <a:normAutofit fontScale="60000" lnSpcReduction="20000"/>
            </a:bodyPr>
            <a:lstStyle/>
            <a:p>
              <a:pPr algn="ctr"/>
              <a:r>
                <a:rPr lang="en-US" altLang="zh-CN"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10</a:t>
              </a:r>
            </a:p>
          </p:txBody>
        </p:sp>
      </p:grpSp>
      <p:grpSp>
        <p:nvGrpSpPr>
          <p:cNvPr id="2" name="组合 1"/>
          <p:cNvGrpSpPr/>
          <p:nvPr/>
        </p:nvGrpSpPr>
        <p:grpSpPr>
          <a:xfrm>
            <a:off x="679269" y="1436280"/>
            <a:ext cx="10699750" cy="741680"/>
            <a:chOff x="544" y="2399"/>
            <a:chExt cx="16850" cy="1168"/>
          </a:xfrm>
        </p:grpSpPr>
        <p:sp>
          <p:nvSpPr>
            <p:cNvPr id="352" name="矩形 351"/>
            <p:cNvSpPr/>
            <p:nvPr>
              <p:custDataLst>
                <p:tags r:id="rId7"/>
              </p:custDataLst>
            </p:nvPr>
          </p:nvSpPr>
          <p:spPr>
            <a:xfrm>
              <a:off x="1547" y="2399"/>
              <a:ext cx="15847" cy="1168"/>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buClrTx/>
                <a:buSzTx/>
                <a:buFontTx/>
              </a:pPr>
              <a:r>
                <a:rPr lang="zh-CN" altLang="en-US" sz="2000" spc="15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暴雨中不应赶路，尽快到地势较高的建筑物中避雨，同时密切关注防汛警示标志，及时避开缺失井盖的收水井。</a:t>
              </a:r>
            </a:p>
          </p:txBody>
        </p:sp>
        <p:sp>
          <p:nvSpPr>
            <p:cNvPr id="353" name="右箭头 352"/>
            <p:cNvSpPr/>
            <p:nvPr>
              <p:custDataLst>
                <p:tags r:id="rId8"/>
              </p:custDataLst>
            </p:nvPr>
          </p:nvSpPr>
          <p:spPr>
            <a:xfrm>
              <a:off x="832" y="2699"/>
              <a:ext cx="811" cy="80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b="1">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354" name="椭圆 353"/>
            <p:cNvSpPr/>
            <p:nvPr>
              <p:custDataLst>
                <p:tags r:id="rId9"/>
              </p:custDataLst>
            </p:nvPr>
          </p:nvSpPr>
          <p:spPr>
            <a:xfrm>
              <a:off x="544" y="3041"/>
              <a:ext cx="123" cy="1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370" name="矩形 369"/>
            <p:cNvSpPr/>
            <p:nvPr>
              <p:custDataLst>
                <p:tags r:id="rId10"/>
              </p:custDataLst>
            </p:nvPr>
          </p:nvSpPr>
          <p:spPr>
            <a:xfrm>
              <a:off x="965" y="2874"/>
              <a:ext cx="546" cy="457"/>
            </a:xfrm>
            <a:prstGeom prst="rect">
              <a:avLst/>
            </a:prstGeom>
          </p:spPr>
          <p:txBody>
            <a:bodyPr wrap="square">
              <a:normAutofit fontScale="90000"/>
            </a:bodyPr>
            <a:lstStyle/>
            <a:p>
              <a:pPr algn="ctr"/>
              <a:r>
                <a:rPr lang="en-US" altLang="zh-CN" sz="12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05</a:t>
              </a:r>
            </a:p>
          </p:txBody>
        </p:sp>
      </p:grpSp>
      <p:grpSp>
        <p:nvGrpSpPr>
          <p:cNvPr id="5" name="组合 4"/>
          <p:cNvGrpSpPr/>
          <p:nvPr/>
        </p:nvGrpSpPr>
        <p:grpSpPr>
          <a:xfrm>
            <a:off x="679269" y="4429035"/>
            <a:ext cx="10481310" cy="741680"/>
            <a:chOff x="544" y="7112"/>
            <a:chExt cx="16506" cy="1168"/>
          </a:xfrm>
        </p:grpSpPr>
        <p:sp>
          <p:nvSpPr>
            <p:cNvPr id="361" name="右箭头 360"/>
            <p:cNvSpPr/>
            <p:nvPr>
              <p:custDataLst>
                <p:tags r:id="rId3"/>
              </p:custDataLst>
            </p:nvPr>
          </p:nvSpPr>
          <p:spPr>
            <a:xfrm>
              <a:off x="832" y="7397"/>
              <a:ext cx="809" cy="807"/>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362" name="矩形 361"/>
            <p:cNvSpPr/>
            <p:nvPr>
              <p:custDataLst>
                <p:tags r:id="rId4"/>
              </p:custDataLst>
            </p:nvPr>
          </p:nvSpPr>
          <p:spPr>
            <a:xfrm>
              <a:off x="1547" y="7112"/>
              <a:ext cx="15503" cy="1168"/>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buClrTx/>
                <a:buSzTx/>
                <a:buFontTx/>
              </a:pPr>
              <a:r>
                <a:rPr lang="zh-CN" altLang="en-US" sz="2000" spc="15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请勿靠近低洼地带和有危险的室外电源，注意街上电力设施，如有电线滑落，即刻远离并马上报告电力部门。</a:t>
              </a:r>
            </a:p>
          </p:txBody>
        </p:sp>
        <p:sp>
          <p:nvSpPr>
            <p:cNvPr id="363" name="椭圆 362"/>
            <p:cNvSpPr/>
            <p:nvPr>
              <p:custDataLst>
                <p:tags r:id="rId5"/>
              </p:custDataLst>
            </p:nvPr>
          </p:nvSpPr>
          <p:spPr>
            <a:xfrm>
              <a:off x="544" y="7739"/>
              <a:ext cx="123" cy="1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371" name="矩形 370"/>
            <p:cNvSpPr/>
            <p:nvPr>
              <p:custDataLst>
                <p:tags r:id="rId6"/>
              </p:custDataLst>
            </p:nvPr>
          </p:nvSpPr>
          <p:spPr>
            <a:xfrm>
              <a:off x="964" y="7572"/>
              <a:ext cx="546" cy="457"/>
            </a:xfrm>
            <a:prstGeom prst="rect">
              <a:avLst/>
            </a:prstGeom>
          </p:spPr>
          <p:txBody>
            <a:bodyPr wrap="square">
              <a:normAutofit fontScale="97500"/>
            </a:bodyPr>
            <a:lstStyle/>
            <a:p>
              <a:pPr algn="ctr"/>
              <a:r>
                <a:rPr lang="en-US" altLang="zh-CN" sz="11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09</a:t>
              </a:r>
            </a:p>
          </p:txBody>
        </p:sp>
      </p:grpSp>
    </p:spTree>
    <p:custDataLst>
      <p:tags r:id="rId1"/>
    </p:custDataLst>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0" presetClass="entr" presetSubtype="0" ac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500" fill="hold">
                                          <p:stCondLst>
                                            <p:cond delay="0"/>
                                          </p:stCondLst>
                                        </p:cTn>
                                        <p:tgtEl>
                                          <p:spTgt spid="2"/>
                                        </p:tgtEl>
                                      </p:cBhvr>
                                      <p:from x="0" y="0"/>
                                      <p:to x="100000" y="100000"/>
                                    </p:animScale>
                                    <p:anim to="" calcmode="lin" valueType="num">
                                      <p:cBhvr>
                                        <p:cTn id="8" dur="500" fill="hold">
                                          <p:stCondLst>
                                            <p:cond delay="0"/>
                                          </p:stCondLst>
                                        </p:cTn>
                                        <p:tgtEl>
                                          <p:spTgt spid="2"/>
                                        </p:tgtEl>
                                        <p:attrNameLst>
                                          <p:attrName>ppt_y</p:attrName>
                                        </p:attrNameLst>
                                      </p:cBhvr>
                                      <p:tavLst>
                                        <p:tav tm="0">
                                          <p:val>
                                            <p:strVal val="#ppt_y-0.5"/>
                                          </p:val>
                                        </p:tav>
                                        <p:tav tm="100000">
                                          <p:val>
                                            <p:fltVal val="0.5794"/>
                                          </p:val>
                                        </p:tav>
                                      </p:tavLst>
                                    </p:anim>
                                    <p:animEffect filter="fade">
                                      <p:cBhvr>
                                        <p:cTn id="9" dur="500">
                                          <p:stCondLst>
                                            <p:cond delay="0"/>
                                          </p:stCondLst>
                                        </p:cTn>
                                        <p:tgtEl>
                                          <p:spTgt spid="2"/>
                                        </p:tgtEl>
                                      </p:cBhvr>
                                    </p:animEffect>
                                    <p:anim to="" calcmode="lin" valueType="num">
                                      <p:cBhvr>
                                        <p:cTn id="10" dur="500" fill="hold">
                                          <p:stCondLst>
                                            <p:cond delay="0"/>
                                          </p:stCondLst>
                                        </p:cTn>
                                        <p:tgtEl>
                                          <p:spTgt spid="2"/>
                                        </p:tgtEl>
                                        <p:attrNameLst>
                                          <p:attrName>ppt_x</p:attrName>
                                        </p:attrNameLst>
                                      </p:cBhvr>
                                      <p:tavLst>
                                        <p:tav tm="0">
                                          <p:val>
                                            <p:fltVal val="0.578"/>
                                          </p:val>
                                        </p:tav>
                                        <p:tav tm="100000">
                                          <p:val>
                                            <p:fltVal val="0.51537"/>
                                          </p:val>
                                        </p:tav>
                                      </p:tavLst>
                                    </p:anim>
                                  </p:childTnLst>
                                </p:cTn>
                              </p:par>
                            </p:childTnLst>
                          </p:cTn>
                        </p:par>
                      </p:childTnLst>
                    </p:cTn>
                  </p:par>
                  <p:par>
                    <p:cTn id="11" fill="hold" nodeType="clickPar">
                      <p:stCondLst>
                        <p:cond delay="indefinite"/>
                      </p:stCondLst>
                      <p:childTnLst>
                        <p:par>
                          <p:cTn id="12" fill="hold" nodeType="afterGroup">
                            <p:stCondLst>
                              <p:cond delay="0"/>
                            </p:stCondLst>
                            <p:childTnLst>
                              <p:par>
                                <p:cTn id="13" presetID="0" presetClass="entr" presetSubtype="0" accel="5000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Scale>
                                      <p:cBhvr>
                                        <p:cTn id="15" dur="500" fill="hold">
                                          <p:stCondLst>
                                            <p:cond delay="0"/>
                                          </p:stCondLst>
                                        </p:cTn>
                                        <p:tgtEl>
                                          <p:spTgt spid="3"/>
                                        </p:tgtEl>
                                      </p:cBhvr>
                                      <p:from x="0" y="0"/>
                                      <p:to x="100000" y="100000"/>
                                    </p:animScale>
                                    <p:anim to="" calcmode="lin" valueType="num">
                                      <p:cBhvr>
                                        <p:cTn id="16" dur="500" fill="hold">
                                          <p:stCondLst>
                                            <p:cond delay="0"/>
                                          </p:stCondLst>
                                        </p:cTn>
                                        <p:tgtEl>
                                          <p:spTgt spid="3"/>
                                        </p:tgtEl>
                                        <p:attrNameLst>
                                          <p:attrName>ppt_y</p:attrName>
                                        </p:attrNameLst>
                                      </p:cBhvr>
                                      <p:tavLst>
                                        <p:tav tm="0">
                                          <p:val>
                                            <p:strVal val="#ppt_y-0.5"/>
                                          </p:val>
                                        </p:tav>
                                        <p:tav tm="100000">
                                          <p:val>
                                            <p:fltVal val="0.6519"/>
                                          </p:val>
                                        </p:tav>
                                      </p:tavLst>
                                    </p:anim>
                                    <p:animEffect filter="fade">
                                      <p:cBhvr>
                                        <p:cTn id="17" dur="500">
                                          <p:stCondLst>
                                            <p:cond delay="0"/>
                                          </p:stCondLst>
                                        </p:cTn>
                                        <p:tgtEl>
                                          <p:spTgt spid="3"/>
                                        </p:tgtEl>
                                      </p:cBhvr>
                                    </p:animEffect>
                                    <p:anim to="" calcmode="lin" valueType="num">
                                      <p:cBhvr>
                                        <p:cTn id="18" dur="500" fill="hold">
                                          <p:stCondLst>
                                            <p:cond delay="0"/>
                                          </p:stCondLst>
                                        </p:cTn>
                                        <p:tgtEl>
                                          <p:spTgt spid="3"/>
                                        </p:tgtEl>
                                        <p:attrNameLst>
                                          <p:attrName>ppt_x</p:attrName>
                                        </p:attrNameLst>
                                      </p:cBhvr>
                                      <p:tavLst>
                                        <p:tav tm="0">
                                          <p:val>
                                            <p:fltVal val="0.578"/>
                                          </p:val>
                                        </p:tav>
                                        <p:tav tm="100000">
                                          <p:val>
                                            <p:fltVal val="0.49185"/>
                                          </p:val>
                                        </p:tav>
                                      </p:tavLst>
                                    </p:anim>
                                  </p:childTnLst>
                                </p:cTn>
                              </p:par>
                              <p:par>
                                <p:cTn id="19" presetID="35" presetClass="path" presetSubtype="0" accel="50000" decel="50000" fill="hold" nodeType="withEffect">
                                  <p:stCondLst>
                                    <p:cond delay="0"/>
                                  </p:stCondLst>
                                  <p:childTnLst>
                                    <p:anim calcmode="lin" valueType="num">
                                      <p:cBhvr additive="base">
                                        <p:cTn id="20" dur="500" fill="hold">
                                          <p:stCondLst>
                                            <p:cond delay="0"/>
                                          </p:stCondLst>
                                        </p:cTn>
                                        <p:tgtEl>
                                          <p:spTgt spid="2"/>
                                        </p:tgtEl>
                                        <p:attrNameLst>
                                          <p:attrName>ppt_x</p:attrName>
                                        </p:attrNameLst>
                                      </p:cBhvr>
                                      <p:tavLst>
                                        <p:tav tm="0">
                                          <p:val>
                                            <p:strVal val="ppt_x"/>
                                          </p:val>
                                        </p:tav>
                                        <p:tav tm="100000">
                                          <p:val>
                                            <p:fltVal val="0.51537"/>
                                          </p:val>
                                        </p:tav>
                                      </p:tavLst>
                                    </p:anim>
                                    <p:anim calcmode="lin" valueType="num">
                                      <p:cBhvr additive="base">
                                        <p:cTn id="21" dur="500" fill="hold">
                                          <p:stCondLst>
                                            <p:cond delay="0"/>
                                          </p:stCondLst>
                                        </p:cTn>
                                        <p:tgtEl>
                                          <p:spTgt spid="2"/>
                                        </p:tgtEl>
                                        <p:attrNameLst>
                                          <p:attrName>ppt_y</p:attrName>
                                        </p:attrNameLst>
                                      </p:cBhvr>
                                      <p:tavLst>
                                        <p:tav tm="0">
                                          <p:val>
                                            <p:strVal val="ppt_y"/>
                                          </p:val>
                                        </p:tav>
                                        <p:tav tm="100000">
                                          <p:val>
                                            <p:fltVal val="0.5069"/>
                                          </p:val>
                                        </p:tav>
                                      </p:tavLst>
                                    </p:anim>
                                    <p:anim calcmode="lin" valueType="num">
                                      <p:cBhvr additive="base">
                                        <p:cTn id="22"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23" dur="500" fill="hold">
                                          <p:stCondLst>
                                            <p:cond delay="0"/>
                                          </p:stCondLst>
                                        </p:cTn>
                                        <p:tgtEl>
                                          <p:spTgt spid="2"/>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0" presetClass="entr" presetSubtype="0" accel="5000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Scale>
                                      <p:cBhvr>
                                        <p:cTn id="28" dur="500" fill="hold">
                                          <p:stCondLst>
                                            <p:cond delay="0"/>
                                          </p:stCondLst>
                                        </p:cTn>
                                        <p:tgtEl>
                                          <p:spTgt spid="4"/>
                                        </p:tgtEl>
                                      </p:cBhvr>
                                      <p:from x="0" y="0"/>
                                      <p:to x="100000" y="100000"/>
                                    </p:animScale>
                                    <p:anim to="" calcmode="lin" valueType="num">
                                      <p:cBhvr>
                                        <p:cTn id="29" dur="500" fill="hold">
                                          <p:stCondLst>
                                            <p:cond delay="0"/>
                                          </p:stCondLst>
                                        </p:cTn>
                                        <p:tgtEl>
                                          <p:spTgt spid="4"/>
                                        </p:tgtEl>
                                        <p:attrNameLst>
                                          <p:attrName>ppt_y</p:attrName>
                                        </p:attrNameLst>
                                      </p:cBhvr>
                                      <p:tavLst>
                                        <p:tav tm="0">
                                          <p:val>
                                            <p:strVal val="#ppt_y-0.5"/>
                                          </p:val>
                                        </p:tav>
                                        <p:tav tm="100000">
                                          <p:val>
                                            <p:fltVal val="0.72509"/>
                                          </p:val>
                                        </p:tav>
                                      </p:tavLst>
                                    </p:anim>
                                    <p:animEffect filter="fade">
                                      <p:cBhvr>
                                        <p:cTn id="30" dur="500">
                                          <p:stCondLst>
                                            <p:cond delay="0"/>
                                          </p:stCondLst>
                                        </p:cTn>
                                        <p:tgtEl>
                                          <p:spTgt spid="4"/>
                                        </p:tgtEl>
                                      </p:cBhvr>
                                    </p:animEffect>
                                    <p:anim to="" calcmode="lin" valueType="num">
                                      <p:cBhvr>
                                        <p:cTn id="31" dur="500" fill="hold">
                                          <p:stCondLst>
                                            <p:cond delay="0"/>
                                          </p:stCondLst>
                                        </p:cTn>
                                        <p:tgtEl>
                                          <p:spTgt spid="4"/>
                                        </p:tgtEl>
                                        <p:attrNameLst>
                                          <p:attrName>ppt_x</p:attrName>
                                        </p:attrNameLst>
                                      </p:cBhvr>
                                      <p:tavLst>
                                        <p:tav tm="0">
                                          <p:val>
                                            <p:fltVal val="0.578"/>
                                          </p:val>
                                        </p:tav>
                                        <p:tav tm="100000">
                                          <p:val>
                                            <p:fltVal val="0.49185"/>
                                          </p:val>
                                        </p:tav>
                                      </p:tavLst>
                                    </p:anim>
                                  </p:childTnLst>
                                </p:cTn>
                              </p:par>
                              <p:par>
                                <p:cTn id="32" presetID="35" presetClass="path" presetSubtype="0" accel="50000" decel="50000" fill="hold" nodeType="withEffect">
                                  <p:stCondLst>
                                    <p:cond delay="0"/>
                                  </p:stCondLst>
                                  <p:childTnLst>
                                    <p:anim calcmode="lin" valueType="num">
                                      <p:cBhvr additive="base">
                                        <p:cTn id="33" dur="500" fill="hold">
                                          <p:stCondLst>
                                            <p:cond delay="0"/>
                                          </p:stCondLst>
                                        </p:cTn>
                                        <p:tgtEl>
                                          <p:spTgt spid="2"/>
                                        </p:tgtEl>
                                        <p:attrNameLst>
                                          <p:attrName>ppt_x</p:attrName>
                                        </p:attrNameLst>
                                      </p:cBhvr>
                                      <p:tavLst>
                                        <p:tav tm="0">
                                          <p:val>
                                            <p:strVal val="ppt_x"/>
                                          </p:val>
                                        </p:tav>
                                        <p:tav tm="100000">
                                          <p:val>
                                            <p:fltVal val="0.51537"/>
                                          </p:val>
                                        </p:tav>
                                      </p:tavLst>
                                    </p:anim>
                                    <p:anim calcmode="lin" valueType="num">
                                      <p:cBhvr additive="base">
                                        <p:cTn id="34" dur="500" fill="hold">
                                          <p:stCondLst>
                                            <p:cond delay="0"/>
                                          </p:stCondLst>
                                        </p:cTn>
                                        <p:tgtEl>
                                          <p:spTgt spid="2"/>
                                        </p:tgtEl>
                                        <p:attrNameLst>
                                          <p:attrName>ppt_y</p:attrName>
                                        </p:attrNameLst>
                                      </p:cBhvr>
                                      <p:tavLst>
                                        <p:tav tm="0">
                                          <p:val>
                                            <p:strVal val="ppt_y"/>
                                          </p:val>
                                        </p:tav>
                                        <p:tav tm="100000">
                                          <p:val>
                                            <p:fltVal val="0.4337"/>
                                          </p:val>
                                        </p:tav>
                                      </p:tavLst>
                                    </p:anim>
                                    <p:anim calcmode="lin" valueType="num">
                                      <p:cBhvr additive="base">
                                        <p:cTn id="35"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36" dur="500" fill="hold">
                                          <p:stCondLst>
                                            <p:cond delay="0"/>
                                          </p:stCondLst>
                                        </p:cTn>
                                        <p:tgtEl>
                                          <p:spTgt spid="2"/>
                                        </p:tgtEl>
                                        <p:attrNameLst>
                                          <p:attrName>ppt_h</p:attrName>
                                        </p:attrNameLst>
                                      </p:cBhvr>
                                      <p:tavLst>
                                        <p:tav tm="0">
                                          <p:val>
                                            <p:strVal val="ppt_h"/>
                                          </p:val>
                                        </p:tav>
                                        <p:tav tm="100000">
                                          <p:val>
                                            <p:strVal val="#ppt_h"/>
                                          </p:val>
                                        </p:tav>
                                      </p:tavLst>
                                    </p:anim>
                                  </p:childTnLst>
                                </p:cTn>
                              </p:par>
                              <p:par>
                                <p:cTn id="37" presetID="35" presetClass="path" presetSubtype="0" accel="50000" decel="50000" fill="hold" nodeType="withEffect">
                                  <p:stCondLst>
                                    <p:cond delay="0"/>
                                  </p:stCondLst>
                                  <p:childTnLst>
                                    <p:anim calcmode="lin" valueType="num">
                                      <p:cBhvr additive="base">
                                        <p:cTn id="38" dur="500" fill="hold">
                                          <p:stCondLst>
                                            <p:cond delay="0"/>
                                          </p:stCondLst>
                                        </p:cTn>
                                        <p:tgtEl>
                                          <p:spTgt spid="3"/>
                                        </p:tgtEl>
                                        <p:attrNameLst>
                                          <p:attrName>ppt_x</p:attrName>
                                        </p:attrNameLst>
                                      </p:cBhvr>
                                      <p:tavLst>
                                        <p:tav tm="0">
                                          <p:val>
                                            <p:strVal val="ppt_x"/>
                                          </p:val>
                                        </p:tav>
                                        <p:tav tm="100000">
                                          <p:val>
                                            <p:fltVal val="0.49185"/>
                                          </p:val>
                                        </p:tav>
                                      </p:tavLst>
                                    </p:anim>
                                    <p:anim calcmode="lin" valueType="num">
                                      <p:cBhvr additive="base">
                                        <p:cTn id="39" dur="500" fill="hold">
                                          <p:stCondLst>
                                            <p:cond delay="0"/>
                                          </p:stCondLst>
                                        </p:cTn>
                                        <p:tgtEl>
                                          <p:spTgt spid="3"/>
                                        </p:tgtEl>
                                        <p:attrNameLst>
                                          <p:attrName>ppt_y</p:attrName>
                                        </p:attrNameLst>
                                      </p:cBhvr>
                                      <p:tavLst>
                                        <p:tav tm="0">
                                          <p:val>
                                            <p:strVal val="ppt_y"/>
                                          </p:val>
                                        </p:tav>
                                        <p:tav tm="100000">
                                          <p:val>
                                            <p:fltVal val="0.5787"/>
                                          </p:val>
                                        </p:tav>
                                      </p:tavLst>
                                    </p:anim>
                                    <p:anim calcmode="lin" valueType="num">
                                      <p:cBhvr additive="base">
                                        <p:cTn id="40" dur="5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41" dur="500" fill="hold">
                                          <p:stCondLst>
                                            <p:cond delay="0"/>
                                          </p:stCondLst>
                                        </p:cTn>
                                        <p:tgtEl>
                                          <p:spTgt spid="3"/>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afterGroup">
                            <p:stCondLst>
                              <p:cond delay="0"/>
                            </p:stCondLst>
                            <p:childTnLst>
                              <p:par>
                                <p:cTn id="44" presetID="0" presetClass="entr" presetSubtype="0" accel="5000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Scale>
                                      <p:cBhvr>
                                        <p:cTn id="46" dur="500" fill="hold">
                                          <p:stCondLst>
                                            <p:cond delay="0"/>
                                          </p:stCondLst>
                                        </p:cTn>
                                        <p:tgtEl>
                                          <p:spTgt spid="5"/>
                                        </p:tgtEl>
                                      </p:cBhvr>
                                      <p:from x="0" y="0"/>
                                      <p:to x="100000" y="100000"/>
                                    </p:animScale>
                                    <p:anim to="" calcmode="lin" valueType="num">
                                      <p:cBhvr>
                                        <p:cTn id="47" dur="500" fill="hold">
                                          <p:stCondLst>
                                            <p:cond delay="0"/>
                                          </p:stCondLst>
                                        </p:cTn>
                                        <p:tgtEl>
                                          <p:spTgt spid="5"/>
                                        </p:tgtEl>
                                        <p:attrNameLst>
                                          <p:attrName>ppt_y</p:attrName>
                                        </p:attrNameLst>
                                      </p:cBhvr>
                                      <p:tavLst>
                                        <p:tav tm="0">
                                          <p:val>
                                            <p:strVal val="#ppt_y-0.5"/>
                                          </p:val>
                                        </p:tav>
                                        <p:tav tm="100000">
                                          <p:val>
                                            <p:fltVal val="0.79759"/>
                                          </p:val>
                                        </p:tav>
                                      </p:tavLst>
                                    </p:anim>
                                    <p:animEffect filter="fade">
                                      <p:cBhvr>
                                        <p:cTn id="48" dur="500">
                                          <p:stCondLst>
                                            <p:cond delay="0"/>
                                          </p:stCondLst>
                                        </p:cTn>
                                        <p:tgtEl>
                                          <p:spTgt spid="5"/>
                                        </p:tgtEl>
                                      </p:cBhvr>
                                    </p:animEffect>
                                    <p:anim to="" calcmode="lin" valueType="num">
                                      <p:cBhvr>
                                        <p:cTn id="49" dur="500" fill="hold">
                                          <p:stCondLst>
                                            <p:cond delay="0"/>
                                          </p:stCondLst>
                                        </p:cTn>
                                        <p:tgtEl>
                                          <p:spTgt spid="5"/>
                                        </p:tgtEl>
                                        <p:attrNameLst>
                                          <p:attrName>ppt_x</p:attrName>
                                        </p:attrNameLst>
                                      </p:cBhvr>
                                      <p:tavLst>
                                        <p:tav tm="0">
                                          <p:val>
                                            <p:fltVal val="0.578"/>
                                          </p:val>
                                        </p:tav>
                                        <p:tav tm="100000">
                                          <p:val>
                                            <p:fltVal val="0.50555"/>
                                          </p:val>
                                        </p:tav>
                                      </p:tavLst>
                                    </p:anim>
                                  </p:childTnLst>
                                </p:cTn>
                              </p:par>
                              <p:par>
                                <p:cTn id="50" presetID="35" presetClass="path" presetSubtype="0" accel="50000" decel="50000" fill="hold" nodeType="withEffect">
                                  <p:stCondLst>
                                    <p:cond delay="0"/>
                                  </p:stCondLst>
                                  <p:childTnLst>
                                    <p:anim calcmode="lin" valueType="num">
                                      <p:cBhvr additive="base">
                                        <p:cTn id="51" dur="500" fill="hold">
                                          <p:stCondLst>
                                            <p:cond delay="0"/>
                                          </p:stCondLst>
                                        </p:cTn>
                                        <p:tgtEl>
                                          <p:spTgt spid="2"/>
                                        </p:tgtEl>
                                        <p:attrNameLst>
                                          <p:attrName>ppt_x</p:attrName>
                                        </p:attrNameLst>
                                      </p:cBhvr>
                                      <p:tavLst>
                                        <p:tav tm="0">
                                          <p:val>
                                            <p:strVal val="ppt_x"/>
                                          </p:val>
                                        </p:tav>
                                        <p:tav tm="100000">
                                          <p:val>
                                            <p:fltVal val="0.51537"/>
                                          </p:val>
                                        </p:tav>
                                      </p:tavLst>
                                    </p:anim>
                                    <p:anim calcmode="lin" valueType="num">
                                      <p:cBhvr additive="base">
                                        <p:cTn id="52" dur="500" fill="hold">
                                          <p:stCondLst>
                                            <p:cond delay="0"/>
                                          </p:stCondLst>
                                        </p:cTn>
                                        <p:tgtEl>
                                          <p:spTgt spid="2"/>
                                        </p:tgtEl>
                                        <p:attrNameLst>
                                          <p:attrName>ppt_y</p:attrName>
                                        </p:attrNameLst>
                                      </p:cBhvr>
                                      <p:tavLst>
                                        <p:tav tm="0">
                                          <p:val>
                                            <p:strVal val="ppt_y"/>
                                          </p:val>
                                        </p:tav>
                                        <p:tav tm="100000">
                                          <p:val>
                                            <p:fltVal val="0.3612"/>
                                          </p:val>
                                        </p:tav>
                                      </p:tavLst>
                                    </p:anim>
                                    <p:anim calcmode="lin" valueType="num">
                                      <p:cBhvr additive="base">
                                        <p:cTn id="53"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54" dur="500" fill="hold">
                                          <p:stCondLst>
                                            <p:cond delay="0"/>
                                          </p:stCondLst>
                                        </p:cTn>
                                        <p:tgtEl>
                                          <p:spTgt spid="2"/>
                                        </p:tgtEl>
                                        <p:attrNameLst>
                                          <p:attrName>ppt_h</p:attrName>
                                        </p:attrNameLst>
                                      </p:cBhvr>
                                      <p:tavLst>
                                        <p:tav tm="0">
                                          <p:val>
                                            <p:strVal val="ppt_h"/>
                                          </p:val>
                                        </p:tav>
                                        <p:tav tm="100000">
                                          <p:val>
                                            <p:strVal val="#ppt_h"/>
                                          </p:val>
                                        </p:tav>
                                      </p:tavLst>
                                    </p:anim>
                                  </p:childTnLst>
                                </p:cTn>
                              </p:par>
                              <p:par>
                                <p:cTn id="55" presetID="35" presetClass="path" presetSubtype="0" accel="50000" decel="50000" fill="hold" nodeType="withEffect">
                                  <p:stCondLst>
                                    <p:cond delay="0"/>
                                  </p:stCondLst>
                                  <p:childTnLst>
                                    <p:anim calcmode="lin" valueType="num">
                                      <p:cBhvr additive="base">
                                        <p:cTn id="56" dur="500" fill="hold">
                                          <p:stCondLst>
                                            <p:cond delay="0"/>
                                          </p:stCondLst>
                                        </p:cTn>
                                        <p:tgtEl>
                                          <p:spTgt spid="3"/>
                                        </p:tgtEl>
                                        <p:attrNameLst>
                                          <p:attrName>ppt_x</p:attrName>
                                        </p:attrNameLst>
                                      </p:cBhvr>
                                      <p:tavLst>
                                        <p:tav tm="0">
                                          <p:val>
                                            <p:strVal val="ppt_x"/>
                                          </p:val>
                                        </p:tav>
                                        <p:tav tm="100000">
                                          <p:val>
                                            <p:fltVal val="0.49185"/>
                                          </p:val>
                                        </p:tav>
                                      </p:tavLst>
                                    </p:anim>
                                    <p:anim calcmode="lin" valueType="num">
                                      <p:cBhvr additive="base">
                                        <p:cTn id="57" dur="500" fill="hold">
                                          <p:stCondLst>
                                            <p:cond delay="0"/>
                                          </p:stCondLst>
                                        </p:cTn>
                                        <p:tgtEl>
                                          <p:spTgt spid="3"/>
                                        </p:tgtEl>
                                        <p:attrNameLst>
                                          <p:attrName>ppt_y</p:attrName>
                                        </p:attrNameLst>
                                      </p:cBhvr>
                                      <p:tavLst>
                                        <p:tav tm="0">
                                          <p:val>
                                            <p:strVal val="ppt_y"/>
                                          </p:val>
                                        </p:tav>
                                        <p:tav tm="100000">
                                          <p:val>
                                            <p:fltVal val="0.5062"/>
                                          </p:val>
                                        </p:tav>
                                      </p:tavLst>
                                    </p:anim>
                                    <p:anim calcmode="lin" valueType="num">
                                      <p:cBhvr additive="base">
                                        <p:cTn id="58" dur="5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59" dur="500" fill="hold">
                                          <p:stCondLst>
                                            <p:cond delay="0"/>
                                          </p:stCondLst>
                                        </p:cTn>
                                        <p:tgtEl>
                                          <p:spTgt spid="3"/>
                                        </p:tgtEl>
                                        <p:attrNameLst>
                                          <p:attrName>ppt_h</p:attrName>
                                        </p:attrNameLst>
                                      </p:cBhvr>
                                      <p:tavLst>
                                        <p:tav tm="0">
                                          <p:val>
                                            <p:strVal val="ppt_h"/>
                                          </p:val>
                                        </p:tav>
                                        <p:tav tm="100000">
                                          <p:val>
                                            <p:strVal val="#ppt_h"/>
                                          </p:val>
                                        </p:tav>
                                      </p:tavLst>
                                    </p:anim>
                                  </p:childTnLst>
                                </p:cTn>
                              </p:par>
                              <p:par>
                                <p:cTn id="60" presetID="35" presetClass="path" presetSubtype="0" accel="50000" decel="50000" fill="hold" nodeType="withEffect">
                                  <p:stCondLst>
                                    <p:cond delay="0"/>
                                  </p:stCondLst>
                                  <p:childTnLst>
                                    <p:anim calcmode="lin" valueType="num">
                                      <p:cBhvr additive="base">
                                        <p:cTn id="61" dur="500" fill="hold">
                                          <p:stCondLst>
                                            <p:cond delay="0"/>
                                          </p:stCondLst>
                                        </p:cTn>
                                        <p:tgtEl>
                                          <p:spTgt spid="4"/>
                                        </p:tgtEl>
                                        <p:attrNameLst>
                                          <p:attrName>ppt_x</p:attrName>
                                        </p:attrNameLst>
                                      </p:cBhvr>
                                      <p:tavLst>
                                        <p:tav tm="0">
                                          <p:val>
                                            <p:strVal val="ppt_x"/>
                                          </p:val>
                                        </p:tav>
                                        <p:tav tm="100000">
                                          <p:val>
                                            <p:fltVal val="0.49185"/>
                                          </p:val>
                                        </p:tav>
                                      </p:tavLst>
                                    </p:anim>
                                    <p:anim calcmode="lin" valueType="num">
                                      <p:cBhvr additive="base">
                                        <p:cTn id="62" dur="500" fill="hold">
                                          <p:stCondLst>
                                            <p:cond delay="0"/>
                                          </p:stCondLst>
                                        </p:cTn>
                                        <p:tgtEl>
                                          <p:spTgt spid="4"/>
                                        </p:tgtEl>
                                        <p:attrNameLst>
                                          <p:attrName>ppt_y</p:attrName>
                                        </p:attrNameLst>
                                      </p:cBhvr>
                                      <p:tavLst>
                                        <p:tav tm="0">
                                          <p:val>
                                            <p:strVal val="ppt_y"/>
                                          </p:val>
                                        </p:tav>
                                        <p:tav tm="100000">
                                          <p:val>
                                            <p:fltVal val="0.65259"/>
                                          </p:val>
                                        </p:tav>
                                      </p:tavLst>
                                    </p:anim>
                                    <p:anim calcmode="lin" valueType="num">
                                      <p:cBhvr additive="base">
                                        <p:cTn id="63" dur="500" fill="hold">
                                          <p:stCondLst>
                                            <p:cond delay="0"/>
                                          </p:stCondLst>
                                        </p:cTn>
                                        <p:tgtEl>
                                          <p:spTgt spid="4"/>
                                        </p:tgtEl>
                                        <p:attrNameLst>
                                          <p:attrName>ppt_w</p:attrName>
                                        </p:attrNameLst>
                                      </p:cBhvr>
                                      <p:tavLst>
                                        <p:tav tm="0">
                                          <p:val>
                                            <p:strVal val="ppt_w"/>
                                          </p:val>
                                        </p:tav>
                                        <p:tav tm="100000">
                                          <p:val>
                                            <p:strVal val="#ppt_w"/>
                                          </p:val>
                                        </p:tav>
                                      </p:tavLst>
                                    </p:anim>
                                    <p:anim calcmode="lin" valueType="num">
                                      <p:cBhvr additive="base">
                                        <p:cTn id="64" dur="500" fill="hold">
                                          <p:stCondLst>
                                            <p:cond delay="0"/>
                                          </p:stCondLst>
                                        </p:cTn>
                                        <p:tgtEl>
                                          <p:spTgt spid="4"/>
                                        </p:tgtEl>
                                        <p:attrNameLst>
                                          <p:attrName>ppt_h</p:attrName>
                                        </p:attrNameLst>
                                      </p:cBhvr>
                                      <p:tavLst>
                                        <p:tav tm="0">
                                          <p:val>
                                            <p:strVal val="ppt_h"/>
                                          </p:val>
                                        </p:tav>
                                        <p:tav tm="100000">
                                          <p:val>
                                            <p:strVal val="#ppt_h"/>
                                          </p:val>
                                        </p:tav>
                                      </p:tavLst>
                                    </p:anim>
                                  </p:childTnLst>
                                </p:cTn>
                              </p:par>
                            </p:childTnLst>
                          </p:cTn>
                        </p:par>
                      </p:childTnLst>
                    </p:cTn>
                  </p:par>
                  <p:par>
                    <p:cTn id="65" fill="hold" nodeType="clickPar">
                      <p:stCondLst>
                        <p:cond delay="indefinite"/>
                      </p:stCondLst>
                      <p:childTnLst>
                        <p:par>
                          <p:cTn id="66" fill="hold" nodeType="afterGroup">
                            <p:stCondLst>
                              <p:cond delay="0"/>
                            </p:stCondLst>
                            <p:childTnLst>
                              <p:par>
                                <p:cTn id="67" presetID="0" presetClass="entr" presetSubtype="0" accel="50000"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Scale>
                                      <p:cBhvr>
                                        <p:cTn id="69" dur="500" fill="hold">
                                          <p:stCondLst>
                                            <p:cond delay="0"/>
                                          </p:stCondLst>
                                        </p:cTn>
                                        <p:tgtEl>
                                          <p:spTgt spid="6"/>
                                        </p:tgtEl>
                                      </p:cBhvr>
                                      <p:from x="0" y="0"/>
                                      <p:to x="100000" y="100000"/>
                                    </p:animScale>
                                    <p:anim to="" calcmode="lin" valueType="num">
                                      <p:cBhvr>
                                        <p:cTn id="70" dur="500" fill="hold">
                                          <p:stCondLst>
                                            <p:cond delay="0"/>
                                          </p:stCondLst>
                                        </p:cTn>
                                        <p:tgtEl>
                                          <p:spTgt spid="6"/>
                                        </p:tgtEl>
                                        <p:attrNameLst>
                                          <p:attrName>ppt_y</p:attrName>
                                        </p:attrNameLst>
                                      </p:cBhvr>
                                      <p:tavLst>
                                        <p:tav tm="0">
                                          <p:val>
                                            <p:strVal val="#ppt_y-0.5"/>
                                          </p:val>
                                        </p:tav>
                                        <p:tav tm="100000">
                                          <p:val>
                                            <p:fltVal val="0.88329"/>
                                          </p:val>
                                        </p:tav>
                                      </p:tavLst>
                                    </p:anim>
                                    <p:animEffect filter="fade">
                                      <p:cBhvr>
                                        <p:cTn id="71" dur="500">
                                          <p:stCondLst>
                                            <p:cond delay="0"/>
                                          </p:stCondLst>
                                        </p:cTn>
                                        <p:tgtEl>
                                          <p:spTgt spid="6"/>
                                        </p:tgtEl>
                                      </p:cBhvr>
                                    </p:animEffect>
                                    <p:anim to="" calcmode="lin" valueType="num">
                                      <p:cBhvr>
                                        <p:cTn id="72" dur="500" fill="hold">
                                          <p:stCondLst>
                                            <p:cond delay="0"/>
                                          </p:stCondLst>
                                        </p:cTn>
                                        <p:tgtEl>
                                          <p:spTgt spid="6"/>
                                        </p:tgtEl>
                                        <p:attrNameLst>
                                          <p:attrName>ppt_x</p:attrName>
                                        </p:attrNameLst>
                                      </p:cBhvr>
                                      <p:tavLst>
                                        <p:tav tm="0">
                                          <p:val>
                                            <p:fltVal val="0.578"/>
                                          </p:val>
                                        </p:tav>
                                        <p:tav tm="100000">
                                          <p:val>
                                            <p:fltVal val="0.50555"/>
                                          </p:val>
                                        </p:tav>
                                      </p:tavLst>
                                    </p:anim>
                                  </p:childTnLst>
                                </p:cTn>
                              </p:par>
                              <p:par>
                                <p:cTn id="73" presetID="35" presetClass="path" presetSubtype="0" accel="50000" decel="50000" fill="hold" nodeType="withEffect">
                                  <p:stCondLst>
                                    <p:cond delay="0"/>
                                  </p:stCondLst>
                                  <p:childTnLst>
                                    <p:anim calcmode="lin" valueType="num">
                                      <p:cBhvr additive="base">
                                        <p:cTn id="74" dur="500" fill="hold">
                                          <p:stCondLst>
                                            <p:cond delay="0"/>
                                          </p:stCondLst>
                                        </p:cTn>
                                        <p:tgtEl>
                                          <p:spTgt spid="2"/>
                                        </p:tgtEl>
                                        <p:attrNameLst>
                                          <p:attrName>ppt_x</p:attrName>
                                        </p:attrNameLst>
                                      </p:cBhvr>
                                      <p:tavLst>
                                        <p:tav tm="0">
                                          <p:val>
                                            <p:strVal val="ppt_x"/>
                                          </p:val>
                                        </p:tav>
                                        <p:tav tm="100000">
                                          <p:val>
                                            <p:fltVal val="0.51537"/>
                                          </p:val>
                                        </p:tav>
                                      </p:tavLst>
                                    </p:anim>
                                    <p:anim calcmode="lin" valueType="num">
                                      <p:cBhvr additive="base">
                                        <p:cTn id="75" dur="500" fill="hold">
                                          <p:stCondLst>
                                            <p:cond delay="0"/>
                                          </p:stCondLst>
                                        </p:cTn>
                                        <p:tgtEl>
                                          <p:spTgt spid="2"/>
                                        </p:tgtEl>
                                        <p:attrNameLst>
                                          <p:attrName>ppt_y</p:attrName>
                                        </p:attrNameLst>
                                      </p:cBhvr>
                                      <p:tavLst>
                                        <p:tav tm="0">
                                          <p:val>
                                            <p:strVal val="ppt_y"/>
                                          </p:val>
                                        </p:tav>
                                        <p:tav tm="100000">
                                          <p:val>
                                            <p:fltVal val="0.2762"/>
                                          </p:val>
                                        </p:tav>
                                      </p:tavLst>
                                    </p:anim>
                                    <p:anim calcmode="lin" valueType="num">
                                      <p:cBhvr additive="base">
                                        <p:cTn id="76"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77" dur="500" fill="hold">
                                          <p:stCondLst>
                                            <p:cond delay="0"/>
                                          </p:stCondLst>
                                        </p:cTn>
                                        <p:tgtEl>
                                          <p:spTgt spid="2"/>
                                        </p:tgtEl>
                                        <p:attrNameLst>
                                          <p:attrName>ppt_h</p:attrName>
                                        </p:attrNameLst>
                                      </p:cBhvr>
                                      <p:tavLst>
                                        <p:tav tm="0">
                                          <p:val>
                                            <p:strVal val="ppt_h"/>
                                          </p:val>
                                        </p:tav>
                                        <p:tav tm="100000">
                                          <p:val>
                                            <p:strVal val="#ppt_h"/>
                                          </p:val>
                                        </p:tav>
                                      </p:tavLst>
                                    </p:anim>
                                  </p:childTnLst>
                                </p:cTn>
                              </p:par>
                              <p:par>
                                <p:cTn id="78" presetID="35" presetClass="path" presetSubtype="0" accel="50000" decel="50000" fill="hold" nodeType="withEffect">
                                  <p:stCondLst>
                                    <p:cond delay="0"/>
                                  </p:stCondLst>
                                  <p:childTnLst>
                                    <p:anim calcmode="lin" valueType="num">
                                      <p:cBhvr additive="base">
                                        <p:cTn id="79" dur="500" fill="hold">
                                          <p:stCondLst>
                                            <p:cond delay="0"/>
                                          </p:stCondLst>
                                        </p:cTn>
                                        <p:tgtEl>
                                          <p:spTgt spid="3"/>
                                        </p:tgtEl>
                                        <p:attrNameLst>
                                          <p:attrName>ppt_x</p:attrName>
                                        </p:attrNameLst>
                                      </p:cBhvr>
                                      <p:tavLst>
                                        <p:tav tm="0">
                                          <p:val>
                                            <p:strVal val="ppt_x"/>
                                          </p:val>
                                        </p:tav>
                                        <p:tav tm="100000">
                                          <p:val>
                                            <p:fltVal val="0.49185"/>
                                          </p:val>
                                        </p:tav>
                                      </p:tavLst>
                                    </p:anim>
                                    <p:anim calcmode="lin" valueType="num">
                                      <p:cBhvr additive="base">
                                        <p:cTn id="80" dur="500" fill="hold">
                                          <p:stCondLst>
                                            <p:cond delay="0"/>
                                          </p:stCondLst>
                                        </p:cTn>
                                        <p:tgtEl>
                                          <p:spTgt spid="3"/>
                                        </p:tgtEl>
                                        <p:attrNameLst>
                                          <p:attrName>ppt_y</p:attrName>
                                        </p:attrNameLst>
                                      </p:cBhvr>
                                      <p:tavLst>
                                        <p:tav tm="0">
                                          <p:val>
                                            <p:strVal val="ppt_y"/>
                                          </p:val>
                                        </p:tav>
                                        <p:tav tm="100000">
                                          <p:val>
                                            <p:fltVal val="0.4212"/>
                                          </p:val>
                                        </p:tav>
                                      </p:tavLst>
                                    </p:anim>
                                    <p:anim calcmode="lin" valueType="num">
                                      <p:cBhvr additive="base">
                                        <p:cTn id="81" dur="5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82" dur="500" fill="hold">
                                          <p:stCondLst>
                                            <p:cond delay="0"/>
                                          </p:stCondLst>
                                        </p:cTn>
                                        <p:tgtEl>
                                          <p:spTgt spid="3"/>
                                        </p:tgtEl>
                                        <p:attrNameLst>
                                          <p:attrName>ppt_h</p:attrName>
                                        </p:attrNameLst>
                                      </p:cBhvr>
                                      <p:tavLst>
                                        <p:tav tm="0">
                                          <p:val>
                                            <p:strVal val="ppt_h"/>
                                          </p:val>
                                        </p:tav>
                                        <p:tav tm="100000">
                                          <p:val>
                                            <p:strVal val="#ppt_h"/>
                                          </p:val>
                                        </p:tav>
                                      </p:tavLst>
                                    </p:anim>
                                  </p:childTnLst>
                                </p:cTn>
                              </p:par>
                              <p:par>
                                <p:cTn id="83" presetID="35" presetClass="path" presetSubtype="0" accel="50000" decel="50000" fill="hold" nodeType="withEffect">
                                  <p:stCondLst>
                                    <p:cond delay="0"/>
                                  </p:stCondLst>
                                  <p:childTnLst>
                                    <p:anim calcmode="lin" valueType="num">
                                      <p:cBhvr additive="base">
                                        <p:cTn id="84" dur="500" fill="hold">
                                          <p:stCondLst>
                                            <p:cond delay="0"/>
                                          </p:stCondLst>
                                        </p:cTn>
                                        <p:tgtEl>
                                          <p:spTgt spid="4"/>
                                        </p:tgtEl>
                                        <p:attrNameLst>
                                          <p:attrName>ppt_x</p:attrName>
                                        </p:attrNameLst>
                                      </p:cBhvr>
                                      <p:tavLst>
                                        <p:tav tm="0">
                                          <p:val>
                                            <p:strVal val="ppt_x"/>
                                          </p:val>
                                        </p:tav>
                                        <p:tav tm="100000">
                                          <p:val>
                                            <p:fltVal val="0.49185"/>
                                          </p:val>
                                        </p:tav>
                                      </p:tavLst>
                                    </p:anim>
                                    <p:anim calcmode="lin" valueType="num">
                                      <p:cBhvr additive="base">
                                        <p:cTn id="85" dur="500" fill="hold">
                                          <p:stCondLst>
                                            <p:cond delay="0"/>
                                          </p:stCondLst>
                                        </p:cTn>
                                        <p:tgtEl>
                                          <p:spTgt spid="4"/>
                                        </p:tgtEl>
                                        <p:attrNameLst>
                                          <p:attrName>ppt_y</p:attrName>
                                        </p:attrNameLst>
                                      </p:cBhvr>
                                      <p:tavLst>
                                        <p:tav tm="0">
                                          <p:val>
                                            <p:strVal val="ppt_y"/>
                                          </p:val>
                                        </p:tav>
                                        <p:tav tm="100000">
                                          <p:val>
                                            <p:fltVal val="0.56759"/>
                                          </p:val>
                                        </p:tav>
                                      </p:tavLst>
                                    </p:anim>
                                    <p:anim calcmode="lin" valueType="num">
                                      <p:cBhvr additive="base">
                                        <p:cTn id="86" dur="500" fill="hold">
                                          <p:stCondLst>
                                            <p:cond delay="0"/>
                                          </p:stCondLst>
                                        </p:cTn>
                                        <p:tgtEl>
                                          <p:spTgt spid="4"/>
                                        </p:tgtEl>
                                        <p:attrNameLst>
                                          <p:attrName>ppt_w</p:attrName>
                                        </p:attrNameLst>
                                      </p:cBhvr>
                                      <p:tavLst>
                                        <p:tav tm="0">
                                          <p:val>
                                            <p:strVal val="ppt_w"/>
                                          </p:val>
                                        </p:tav>
                                        <p:tav tm="100000">
                                          <p:val>
                                            <p:strVal val="#ppt_w"/>
                                          </p:val>
                                        </p:tav>
                                      </p:tavLst>
                                    </p:anim>
                                    <p:anim calcmode="lin" valueType="num">
                                      <p:cBhvr additive="base">
                                        <p:cTn id="87" dur="500" fill="hold">
                                          <p:stCondLst>
                                            <p:cond delay="0"/>
                                          </p:stCondLst>
                                        </p:cTn>
                                        <p:tgtEl>
                                          <p:spTgt spid="4"/>
                                        </p:tgtEl>
                                        <p:attrNameLst>
                                          <p:attrName>ppt_h</p:attrName>
                                        </p:attrNameLst>
                                      </p:cBhvr>
                                      <p:tavLst>
                                        <p:tav tm="0">
                                          <p:val>
                                            <p:strVal val="ppt_h"/>
                                          </p:val>
                                        </p:tav>
                                        <p:tav tm="100000">
                                          <p:val>
                                            <p:strVal val="#ppt_h"/>
                                          </p:val>
                                        </p:tav>
                                      </p:tavLst>
                                    </p:anim>
                                  </p:childTnLst>
                                </p:cTn>
                              </p:par>
                              <p:par>
                                <p:cTn id="88" presetID="35" presetClass="path" presetSubtype="0" accel="50000" decel="50000" fill="hold" nodeType="withEffect">
                                  <p:stCondLst>
                                    <p:cond delay="0"/>
                                  </p:stCondLst>
                                  <p:childTnLst>
                                    <p:anim calcmode="lin" valueType="num">
                                      <p:cBhvr additive="base">
                                        <p:cTn id="89" dur="500" fill="hold">
                                          <p:stCondLst>
                                            <p:cond delay="0"/>
                                          </p:stCondLst>
                                        </p:cTn>
                                        <p:tgtEl>
                                          <p:spTgt spid="5"/>
                                        </p:tgtEl>
                                        <p:attrNameLst>
                                          <p:attrName>ppt_x</p:attrName>
                                        </p:attrNameLst>
                                      </p:cBhvr>
                                      <p:tavLst>
                                        <p:tav tm="0">
                                          <p:val>
                                            <p:strVal val="ppt_x"/>
                                          </p:val>
                                        </p:tav>
                                        <p:tav tm="100000">
                                          <p:val>
                                            <p:fltVal val="0.50555"/>
                                          </p:val>
                                        </p:tav>
                                      </p:tavLst>
                                    </p:anim>
                                    <p:anim calcmode="lin" valueType="num">
                                      <p:cBhvr additive="base">
                                        <p:cTn id="90" dur="500" fill="hold">
                                          <p:stCondLst>
                                            <p:cond delay="0"/>
                                          </p:stCondLst>
                                        </p:cTn>
                                        <p:tgtEl>
                                          <p:spTgt spid="5"/>
                                        </p:tgtEl>
                                        <p:attrNameLst>
                                          <p:attrName>ppt_y</p:attrName>
                                        </p:attrNameLst>
                                      </p:cBhvr>
                                      <p:tavLst>
                                        <p:tav tm="0">
                                          <p:val>
                                            <p:strVal val="ppt_y"/>
                                          </p:val>
                                        </p:tav>
                                        <p:tav tm="100000">
                                          <p:val>
                                            <p:fltVal val="0.71259"/>
                                          </p:val>
                                        </p:tav>
                                      </p:tavLst>
                                    </p:anim>
                                    <p:anim calcmode="lin" valueType="num">
                                      <p:cBhvr additive="base">
                                        <p:cTn id="91" dur="500" fill="hold">
                                          <p:stCondLst>
                                            <p:cond delay="0"/>
                                          </p:stCondLst>
                                        </p:cTn>
                                        <p:tgtEl>
                                          <p:spTgt spid="5"/>
                                        </p:tgtEl>
                                        <p:attrNameLst>
                                          <p:attrName>ppt_w</p:attrName>
                                        </p:attrNameLst>
                                      </p:cBhvr>
                                      <p:tavLst>
                                        <p:tav tm="0">
                                          <p:val>
                                            <p:strVal val="ppt_w"/>
                                          </p:val>
                                        </p:tav>
                                        <p:tav tm="100000">
                                          <p:val>
                                            <p:strVal val="#ppt_w"/>
                                          </p:val>
                                        </p:tav>
                                      </p:tavLst>
                                    </p:anim>
                                    <p:anim calcmode="lin" valueType="num">
                                      <p:cBhvr additive="base">
                                        <p:cTn id="92" dur="500" fill="hold">
                                          <p:stCondLst>
                                            <p:cond delay="0"/>
                                          </p:stCondLst>
                                        </p:cTn>
                                        <p:tgtEl>
                                          <p:spTgt spid="5"/>
                                        </p:tgtEl>
                                        <p:attrNameLst>
                                          <p:attrName>ppt_h</p:attrName>
                                        </p:attrNameLst>
                                      </p:cBhvr>
                                      <p:tavLst>
                                        <p:tav tm="0">
                                          <p:val>
                                            <p:strVal val="ppt_h"/>
                                          </p:val>
                                        </p:tav>
                                        <p:tav tm="100000">
                                          <p:val>
                                            <p:strVal val="#ppt_h"/>
                                          </p:val>
                                        </p:tav>
                                      </p:tavLst>
                                    </p:anim>
                                  </p:childTnLst>
                                </p:cTn>
                              </p:par>
                            </p:childTnLst>
                          </p:cTn>
                        </p:par>
                      </p:childTnLst>
                    </p:cTn>
                  </p:par>
                  <p:par>
                    <p:cTn id="93" fill="hold" nodeType="clickPar">
                      <p:stCondLst>
                        <p:cond delay="indefinite"/>
                      </p:stCondLst>
                      <p:childTnLst>
                        <p:par>
                          <p:cTn id="94" fill="hold" nodeType="afterGroup">
                            <p:stCondLst>
                              <p:cond delay="0"/>
                            </p:stCondLst>
                            <p:childTnLst>
                              <p:par>
                                <p:cTn id="95" presetID="35" presetClass="path" presetSubtype="0" accel="50000" decel="50000" fill="hold" nodeType="clickEffect">
                                  <p:stCondLst>
                                    <p:cond delay="0"/>
                                  </p:stCondLst>
                                  <p:childTnLst>
                                    <p:anim calcmode="lin" valueType="num">
                                      <p:cBhvr additive="base">
                                        <p:cTn id="96" dur="250" fill="hold">
                                          <p:stCondLst>
                                            <p:cond delay="0"/>
                                          </p:stCondLst>
                                        </p:cTn>
                                        <p:tgtEl>
                                          <p:spTgt spid="6"/>
                                        </p:tgtEl>
                                        <p:attrNameLst>
                                          <p:attrName>ppt_x</p:attrName>
                                        </p:attrNameLst>
                                      </p:cBhvr>
                                      <p:tavLst>
                                        <p:tav tm="0">
                                          <p:val>
                                            <p:strVal val="ppt_x"/>
                                          </p:val>
                                        </p:tav>
                                        <p:tav tm="100000">
                                          <p:val>
                                            <p:fltVal val="0.50555"/>
                                          </p:val>
                                        </p:tav>
                                      </p:tavLst>
                                    </p:anim>
                                    <p:anim calcmode="lin" valueType="num">
                                      <p:cBhvr additive="base">
                                        <p:cTn id="97" dur="250" fill="hold">
                                          <p:stCondLst>
                                            <p:cond delay="0"/>
                                          </p:stCondLst>
                                        </p:cTn>
                                        <p:tgtEl>
                                          <p:spTgt spid="6"/>
                                        </p:tgtEl>
                                        <p:attrNameLst>
                                          <p:attrName>ppt_y</p:attrName>
                                        </p:attrNameLst>
                                      </p:cBhvr>
                                      <p:tavLst>
                                        <p:tav tm="0">
                                          <p:val>
                                            <p:strVal val="ppt_y"/>
                                          </p:val>
                                        </p:tav>
                                        <p:tav tm="100000">
                                          <p:val>
                                            <p:fltVal val="0.88329"/>
                                          </p:val>
                                        </p:tav>
                                      </p:tavLst>
                                    </p:anim>
                                    <p:anim calcmode="lin" valueType="num">
                                      <p:cBhvr additive="base">
                                        <p:cTn id="98" dur="250" fill="hold">
                                          <p:stCondLst>
                                            <p:cond delay="0"/>
                                          </p:stCondLst>
                                        </p:cTn>
                                        <p:tgtEl>
                                          <p:spTgt spid="6"/>
                                        </p:tgtEl>
                                        <p:attrNameLst>
                                          <p:attrName>ppt_w</p:attrName>
                                        </p:attrNameLst>
                                      </p:cBhvr>
                                      <p:tavLst>
                                        <p:tav tm="0">
                                          <p:val>
                                            <p:strVal val="ppt_w"/>
                                          </p:val>
                                        </p:tav>
                                        <p:tav tm="100000">
                                          <p:val>
                                            <p:strVal val="#ppt_w"/>
                                          </p:val>
                                        </p:tav>
                                      </p:tavLst>
                                    </p:anim>
                                    <p:anim calcmode="lin" valueType="num">
                                      <p:cBhvr additive="base">
                                        <p:cTn id="99" dur="250" fill="hold">
                                          <p:stCondLst>
                                            <p:cond delay="0"/>
                                          </p:stCondLst>
                                        </p:cTn>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7342731" y="2368187"/>
            <a:ext cx="766445" cy="766445"/>
          </a:xfrm>
          <a:prstGeom prst="ellipse">
            <a:avLst/>
          </a:prstGeom>
          <a:solidFill>
            <a:srgbClr val="006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684214" y="3453947"/>
            <a:ext cx="766445" cy="766445"/>
          </a:xfrm>
          <a:prstGeom prst="ellipse">
            <a:avLst/>
          </a:prstGeom>
          <a:solidFill>
            <a:srgbClr val="006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2195104" y="4823869"/>
            <a:ext cx="766445" cy="766445"/>
          </a:xfrm>
          <a:prstGeom prst="ellipse">
            <a:avLst/>
          </a:prstGeom>
          <a:solidFill>
            <a:srgbClr val="006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Rectangle 20"/>
          <p:cNvSpPr/>
          <p:nvPr>
            <p:custDataLst>
              <p:tags r:id="rId2"/>
            </p:custDataLst>
          </p:nvPr>
        </p:nvSpPr>
        <p:spPr>
          <a:xfrm>
            <a:off x="3202940" y="4838065"/>
            <a:ext cx="4906010" cy="92900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z="2000">
                <a:solidFill>
                  <a:schemeClr val="tx1"/>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在路途中，不走茂林、僻远小道，要走大路并努力做到3人以上结伴而行。</a:t>
            </a:r>
          </a:p>
        </p:txBody>
      </p:sp>
      <p:sp>
        <p:nvSpPr>
          <p:cNvPr id="54" name="TextBox 49"/>
          <p:cNvSpPr txBox="1"/>
          <p:nvPr>
            <p:custDataLst>
              <p:tags r:id="rId3"/>
            </p:custDataLst>
          </p:nvPr>
        </p:nvSpPr>
        <p:spPr>
          <a:xfrm>
            <a:off x="2195739" y="4986746"/>
            <a:ext cx="766445" cy="603885"/>
          </a:xfrm>
          <a:prstGeom prst="rect">
            <a:avLst/>
          </a:prstGeom>
          <a:noFill/>
        </p:spPr>
        <p:txBody>
          <a:bodyPr wrap="square" rtlCol="0">
            <a:normAutofit fontScale="80000" lnSpcReduction="10000"/>
          </a:bodyPr>
          <a:lstStyle/>
          <a:p>
            <a:pPr defTabSz="904240"/>
            <a:r>
              <a:rPr lang="en-US" sz="40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01.</a:t>
            </a:r>
          </a:p>
        </p:txBody>
      </p:sp>
      <p:sp>
        <p:nvSpPr>
          <p:cNvPr id="120" name="Rectangle 21"/>
          <p:cNvSpPr/>
          <p:nvPr>
            <p:custDataLst>
              <p:tags r:id="rId4"/>
            </p:custDataLst>
          </p:nvPr>
        </p:nvSpPr>
        <p:spPr>
          <a:xfrm>
            <a:off x="5612130" y="3509645"/>
            <a:ext cx="4537710" cy="92900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z="2000">
                <a:solidFill>
                  <a:schemeClr val="tx1"/>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在路途中，遇见陌生人，不与搭话，不随意听信别人的话，防止上当受骗</a:t>
            </a:r>
            <a:r>
              <a:rPr lang="zh-CN" altLang="en-US" sz="1700">
                <a:solidFill>
                  <a:schemeClr val="tx1"/>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a:t>
            </a:r>
          </a:p>
        </p:txBody>
      </p:sp>
      <p:sp>
        <p:nvSpPr>
          <p:cNvPr id="126" name="TextBox 50"/>
          <p:cNvSpPr txBox="1"/>
          <p:nvPr>
            <p:custDataLst>
              <p:tags r:id="rId5"/>
            </p:custDataLst>
          </p:nvPr>
        </p:nvSpPr>
        <p:spPr>
          <a:xfrm>
            <a:off x="4737463" y="3671933"/>
            <a:ext cx="766445" cy="603885"/>
          </a:xfrm>
          <a:prstGeom prst="rect">
            <a:avLst/>
          </a:prstGeom>
          <a:noFill/>
        </p:spPr>
        <p:txBody>
          <a:bodyPr wrap="square" rtlCol="0">
            <a:normAutofit fontScale="80000" lnSpcReduction="10000"/>
          </a:bodyPr>
          <a:lstStyle/>
          <a:p>
            <a:pPr marR="0" lvl="0" indent="0" defTabSz="904240" fontAlgn="auto">
              <a:lnSpc>
                <a:spcPct val="100000"/>
              </a:lnSpc>
              <a:spcBef>
                <a:spcPct val="0"/>
              </a:spcBef>
              <a:spcAft>
                <a:spcPct val="0"/>
              </a:spcAft>
              <a:buClrTx/>
              <a:buSzTx/>
              <a:buFontTx/>
              <a:buNone/>
            </a:pPr>
            <a:r>
              <a:rPr lang="en-US" sz="40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02.</a:t>
            </a:r>
          </a:p>
        </p:txBody>
      </p:sp>
      <p:sp>
        <p:nvSpPr>
          <p:cNvPr id="127" name="Rectangle 22"/>
          <p:cNvSpPr/>
          <p:nvPr>
            <p:custDataLst>
              <p:tags r:id="rId6"/>
            </p:custDataLst>
          </p:nvPr>
        </p:nvSpPr>
        <p:spPr>
          <a:xfrm>
            <a:off x="8165465" y="2411730"/>
            <a:ext cx="2515235" cy="92900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z="2000">
                <a:solidFill>
                  <a:schemeClr val="tx1"/>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不在工地、轨道、高压线等危险区域玩耍。</a:t>
            </a:r>
          </a:p>
        </p:txBody>
      </p:sp>
      <p:sp>
        <p:nvSpPr>
          <p:cNvPr id="136" name="TextBox 52"/>
          <p:cNvSpPr txBox="1"/>
          <p:nvPr>
            <p:custDataLst>
              <p:tags r:id="rId7"/>
            </p:custDataLst>
          </p:nvPr>
        </p:nvSpPr>
        <p:spPr>
          <a:xfrm>
            <a:off x="7399292" y="2574289"/>
            <a:ext cx="766445" cy="603885"/>
          </a:xfrm>
          <a:prstGeom prst="rect">
            <a:avLst/>
          </a:prstGeom>
          <a:noFill/>
        </p:spPr>
        <p:txBody>
          <a:bodyPr wrap="square" rtlCol="0">
            <a:normAutofit fontScale="80000" lnSpcReduction="10000"/>
          </a:bodyPr>
          <a:lstStyle/>
          <a:p>
            <a:pPr defTabSz="904240"/>
            <a:r>
              <a:rPr lang="en-US" sz="40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03.</a:t>
            </a:r>
          </a:p>
        </p:txBody>
      </p:sp>
      <p:sp>
        <p:nvSpPr>
          <p:cNvPr id="1663" name="文本框 1662"/>
          <p:cNvSpPr txBox="1"/>
          <p:nvPr/>
        </p:nvSpPr>
        <p:spPr>
          <a:xfrm>
            <a:off x="971550" y="1672590"/>
            <a:ext cx="3214370" cy="824393"/>
          </a:xfrm>
          <a:prstGeom prst="rect">
            <a:avLst/>
          </a:prstGeom>
          <a:noFill/>
        </p:spPr>
        <p:txBody>
          <a:bodyPr wrap="square" rtlCol="0">
            <a:spAutoFit/>
          </a:bodyPr>
          <a:lstStyle/>
          <a:p>
            <a:pPr marL="0" marR="0" lvl="0" indent="0" algn="dist" rtl="0">
              <a:lnSpc>
                <a:spcPct val="200000"/>
              </a:lnSpc>
              <a:spcBef>
                <a:spcPct val="0"/>
              </a:spcBef>
            </a:pPr>
            <a:r>
              <a:rPr lang="zh-CN" altLang="en-US" sz="2800" b="1">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五、预防人身侵害</a:t>
            </a:r>
          </a:p>
        </p:txBody>
      </p:sp>
    </p:spTree>
    <p:custDataLst>
      <p:tags r:id="rId1"/>
    </p:custDataLst>
  </p:cSld>
  <p:clrMapOvr>
    <a:masterClrMapping/>
  </p:clrMapOvr>
  <p:transition advTm="2000">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539615" y="1483722"/>
            <a:ext cx="3112770" cy="824393"/>
          </a:xfrm>
          <a:prstGeom prst="rect">
            <a:avLst/>
          </a:prstGeom>
          <a:noFill/>
        </p:spPr>
        <p:txBody>
          <a:bodyPr wrap="square" rtlCol="0">
            <a:spAutoFit/>
          </a:bodyPr>
          <a:lstStyle/>
          <a:p>
            <a:pPr lvl="0" algn="dist">
              <a:lnSpc>
                <a:spcPct val="200000"/>
              </a:lnSpc>
              <a:spcBef>
                <a:spcPct val="0"/>
              </a:spcBef>
              <a:buClrTx/>
              <a:buSzTx/>
              <a:buFontTx/>
            </a:pPr>
            <a:r>
              <a:rPr lang="zh-CN" altLang="en-US" sz="2800" b="1">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六、注意娱乐安全</a:t>
            </a:r>
          </a:p>
        </p:txBody>
      </p:sp>
      <p:sp>
        <p:nvSpPr>
          <p:cNvPr id="1811" name="矩形 1810"/>
          <p:cNvSpPr/>
          <p:nvPr>
            <p:custDataLst>
              <p:tags r:id="rId2"/>
            </p:custDataLst>
          </p:nvPr>
        </p:nvSpPr>
        <p:spPr>
          <a:xfrm>
            <a:off x="2876749" y="5806580"/>
            <a:ext cx="6447898" cy="322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grpSp>
        <p:nvGrpSpPr>
          <p:cNvPr id="2" name="组合 1"/>
          <p:cNvGrpSpPr/>
          <p:nvPr>
            <p:custDataLst>
              <p:tags r:id="rId3"/>
            </p:custDataLst>
          </p:nvPr>
        </p:nvGrpSpPr>
        <p:grpSpPr>
          <a:xfrm>
            <a:off x="215900" y="1939017"/>
            <a:ext cx="5228590" cy="3867785"/>
            <a:chOff x="340" y="3465"/>
            <a:chExt cx="8234" cy="6091"/>
          </a:xfrm>
        </p:grpSpPr>
        <p:sp>
          <p:nvSpPr>
            <p:cNvPr id="1812" name="任意多边形: 形状 22"/>
            <p:cNvSpPr/>
            <p:nvPr>
              <p:custDataLst>
                <p:tags r:id="rId8"/>
              </p:custDataLst>
            </p:nvPr>
          </p:nvSpPr>
          <p:spPr>
            <a:xfrm flipH="1">
              <a:off x="6636" y="4992"/>
              <a:ext cx="1938" cy="4564"/>
            </a:xfrm>
            <a:custGeom>
              <a:avLst/>
              <a:gdLst>
                <a:gd name="connsiteX0" fmla="*/ 233063 w 906796"/>
                <a:gd name="connsiteY0" fmla="*/ 0 h 2135654"/>
                <a:gd name="connsiteX1" fmla="*/ 1008 w 906796"/>
                <a:gd name="connsiteY1" fmla="*/ 232055 h 2135654"/>
                <a:gd name="connsiteX2" fmla="*/ 1008 w 906796"/>
                <a:gd name="connsiteY2" fmla="*/ 1062969 h 2135654"/>
                <a:gd name="connsiteX3" fmla="*/ 1008 w 906796"/>
                <a:gd name="connsiteY3" fmla="*/ 1585109 h 2135654"/>
                <a:gd name="connsiteX4" fmla="*/ 0 w 906796"/>
                <a:gd name="connsiteY4" fmla="*/ 1585109 h 2135654"/>
                <a:gd name="connsiteX5" fmla="*/ 0 w 906796"/>
                <a:gd name="connsiteY5" fmla="*/ 2135654 h 2135654"/>
                <a:gd name="connsiteX6" fmla="*/ 147600 w 906796"/>
                <a:gd name="connsiteY6" fmla="*/ 2135654 h 2135654"/>
                <a:gd name="connsiteX7" fmla="*/ 147600 w 906796"/>
                <a:gd name="connsiteY7" fmla="*/ 1914197 h 2135654"/>
                <a:gd name="connsiteX8" fmla="*/ 148860 w 906796"/>
                <a:gd name="connsiteY8" fmla="*/ 1914197 h 2135654"/>
                <a:gd name="connsiteX9" fmla="*/ 148860 w 906796"/>
                <a:gd name="connsiteY9" fmla="*/ 1062969 h 2135654"/>
                <a:gd name="connsiteX10" fmla="*/ 148860 w 906796"/>
                <a:gd name="connsiteY10" fmla="*/ 232055 h 2135654"/>
                <a:gd name="connsiteX11" fmla="*/ 233063 w 906796"/>
                <a:gd name="connsiteY11" fmla="*/ 147851 h 2135654"/>
                <a:gd name="connsiteX12" fmla="*/ 906796 w 906796"/>
                <a:gd name="connsiteY12" fmla="*/ 147851 h 2135654"/>
                <a:gd name="connsiteX13" fmla="*/ 906796 w 906796"/>
                <a:gd name="connsiteY13" fmla="*/ 1 h 213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6795" h="2135654">
                  <a:moveTo>
                    <a:pt x="233063" y="0"/>
                  </a:moveTo>
                  <a:cubicBezTo>
                    <a:pt x="104903" y="0"/>
                    <a:pt x="1008" y="103895"/>
                    <a:pt x="1008" y="232055"/>
                  </a:cubicBezTo>
                  <a:lnTo>
                    <a:pt x="1008" y="1062969"/>
                  </a:lnTo>
                  <a:lnTo>
                    <a:pt x="1008" y="1585109"/>
                  </a:lnTo>
                  <a:lnTo>
                    <a:pt x="0" y="1585109"/>
                  </a:lnTo>
                  <a:lnTo>
                    <a:pt x="0" y="2135654"/>
                  </a:lnTo>
                  <a:lnTo>
                    <a:pt x="147600" y="2135654"/>
                  </a:lnTo>
                  <a:lnTo>
                    <a:pt x="147600" y="1914197"/>
                  </a:lnTo>
                  <a:lnTo>
                    <a:pt x="148860" y="1914197"/>
                  </a:lnTo>
                  <a:lnTo>
                    <a:pt x="148860" y="1062969"/>
                  </a:lnTo>
                  <a:lnTo>
                    <a:pt x="148860" y="232055"/>
                  </a:lnTo>
                  <a:cubicBezTo>
                    <a:pt x="148860" y="185550"/>
                    <a:pt x="186558" y="147851"/>
                    <a:pt x="233063" y="147851"/>
                  </a:cubicBezTo>
                  <a:lnTo>
                    <a:pt x="906796" y="147851"/>
                  </a:lnTo>
                  <a:lnTo>
                    <a:pt x="906796"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813" name="椭圆 1812"/>
            <p:cNvSpPr/>
            <p:nvPr>
              <p:custDataLst>
                <p:tags r:id="rId9"/>
              </p:custDataLst>
            </p:nvPr>
          </p:nvSpPr>
          <p:spPr>
            <a:xfrm flipH="1">
              <a:off x="5633" y="4595"/>
              <a:ext cx="1084" cy="10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lnSpc>
                  <a:spcPct val="130000"/>
                </a:lnSpc>
              </a:pPr>
              <a:r>
                <a:rPr lang="en-US" altLang="zh-CN" sz="160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01</a:t>
              </a:r>
              <a:endParaRPr lang="zh-CN" altLang="en-US" sz="160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814" name="矩形 1813"/>
            <p:cNvSpPr/>
            <p:nvPr>
              <p:custDataLst>
                <p:tags r:id="rId10"/>
              </p:custDataLst>
            </p:nvPr>
          </p:nvSpPr>
          <p:spPr>
            <a:xfrm>
              <a:off x="340" y="3465"/>
              <a:ext cx="5613" cy="3777"/>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z="2000">
                  <a:solidFill>
                    <a:schemeClr val="tx1"/>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不去网吧、酒吧、电子游艺厅等未成年人不宜进入的场所。</a:t>
              </a:r>
            </a:p>
          </p:txBody>
        </p:sp>
      </p:grpSp>
      <p:grpSp>
        <p:nvGrpSpPr>
          <p:cNvPr id="3" name="组合 2"/>
          <p:cNvGrpSpPr/>
          <p:nvPr>
            <p:custDataLst>
              <p:tags r:id="rId4"/>
            </p:custDataLst>
          </p:nvPr>
        </p:nvGrpSpPr>
        <p:grpSpPr>
          <a:xfrm>
            <a:off x="6544945" y="1911077"/>
            <a:ext cx="5421630" cy="3895725"/>
            <a:chOff x="10307" y="3421"/>
            <a:chExt cx="8538" cy="6135"/>
          </a:xfrm>
        </p:grpSpPr>
        <p:sp>
          <p:nvSpPr>
            <p:cNvPr id="1815" name="任意多边形: 形状 25"/>
            <p:cNvSpPr/>
            <p:nvPr>
              <p:custDataLst>
                <p:tags r:id="rId5"/>
              </p:custDataLst>
            </p:nvPr>
          </p:nvSpPr>
          <p:spPr>
            <a:xfrm>
              <a:off x="10307" y="4992"/>
              <a:ext cx="1938" cy="4564"/>
            </a:xfrm>
            <a:custGeom>
              <a:avLst/>
              <a:gdLst>
                <a:gd name="connsiteX0" fmla="*/ 233063 w 906796"/>
                <a:gd name="connsiteY0" fmla="*/ 0 h 2135654"/>
                <a:gd name="connsiteX1" fmla="*/ 1008 w 906796"/>
                <a:gd name="connsiteY1" fmla="*/ 232055 h 2135654"/>
                <a:gd name="connsiteX2" fmla="*/ 1008 w 906796"/>
                <a:gd name="connsiteY2" fmla="*/ 1062969 h 2135654"/>
                <a:gd name="connsiteX3" fmla="*/ 1008 w 906796"/>
                <a:gd name="connsiteY3" fmla="*/ 1585109 h 2135654"/>
                <a:gd name="connsiteX4" fmla="*/ 0 w 906796"/>
                <a:gd name="connsiteY4" fmla="*/ 1585109 h 2135654"/>
                <a:gd name="connsiteX5" fmla="*/ 0 w 906796"/>
                <a:gd name="connsiteY5" fmla="*/ 2135654 h 2135654"/>
                <a:gd name="connsiteX6" fmla="*/ 147600 w 906796"/>
                <a:gd name="connsiteY6" fmla="*/ 2135654 h 2135654"/>
                <a:gd name="connsiteX7" fmla="*/ 147600 w 906796"/>
                <a:gd name="connsiteY7" fmla="*/ 1914197 h 2135654"/>
                <a:gd name="connsiteX8" fmla="*/ 148860 w 906796"/>
                <a:gd name="connsiteY8" fmla="*/ 1914197 h 2135654"/>
                <a:gd name="connsiteX9" fmla="*/ 148860 w 906796"/>
                <a:gd name="connsiteY9" fmla="*/ 1062969 h 2135654"/>
                <a:gd name="connsiteX10" fmla="*/ 148860 w 906796"/>
                <a:gd name="connsiteY10" fmla="*/ 232055 h 2135654"/>
                <a:gd name="connsiteX11" fmla="*/ 233063 w 906796"/>
                <a:gd name="connsiteY11" fmla="*/ 147851 h 2135654"/>
                <a:gd name="connsiteX12" fmla="*/ 906796 w 906796"/>
                <a:gd name="connsiteY12" fmla="*/ 147851 h 2135654"/>
                <a:gd name="connsiteX13" fmla="*/ 906796 w 906796"/>
                <a:gd name="connsiteY13" fmla="*/ 1 h 213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6795" h="2135654">
                  <a:moveTo>
                    <a:pt x="233063" y="0"/>
                  </a:moveTo>
                  <a:cubicBezTo>
                    <a:pt x="104903" y="0"/>
                    <a:pt x="1008" y="103895"/>
                    <a:pt x="1008" y="232055"/>
                  </a:cubicBezTo>
                  <a:lnTo>
                    <a:pt x="1008" y="1062969"/>
                  </a:lnTo>
                  <a:lnTo>
                    <a:pt x="1008" y="1585109"/>
                  </a:lnTo>
                  <a:lnTo>
                    <a:pt x="0" y="1585109"/>
                  </a:lnTo>
                  <a:lnTo>
                    <a:pt x="0" y="2135654"/>
                  </a:lnTo>
                  <a:lnTo>
                    <a:pt x="147600" y="2135654"/>
                  </a:lnTo>
                  <a:lnTo>
                    <a:pt x="147600" y="1914197"/>
                  </a:lnTo>
                  <a:lnTo>
                    <a:pt x="148860" y="1914197"/>
                  </a:lnTo>
                  <a:lnTo>
                    <a:pt x="148860" y="1062969"/>
                  </a:lnTo>
                  <a:lnTo>
                    <a:pt x="148860" y="232055"/>
                  </a:lnTo>
                  <a:cubicBezTo>
                    <a:pt x="148860" y="185550"/>
                    <a:pt x="186558" y="147851"/>
                    <a:pt x="233063" y="147851"/>
                  </a:cubicBezTo>
                  <a:lnTo>
                    <a:pt x="906796" y="147851"/>
                  </a:lnTo>
                  <a:lnTo>
                    <a:pt x="906796"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816" name="椭圆 1815"/>
            <p:cNvSpPr/>
            <p:nvPr>
              <p:custDataLst>
                <p:tags r:id="rId6"/>
              </p:custDataLst>
            </p:nvPr>
          </p:nvSpPr>
          <p:spPr>
            <a:xfrm>
              <a:off x="12163" y="4595"/>
              <a:ext cx="1084" cy="10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lnSpc>
                  <a:spcPct val="130000"/>
                </a:lnSpc>
              </a:pPr>
              <a:r>
                <a:rPr lang="en-US" altLang="zh-CN" sz="160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02</a:t>
              </a:r>
              <a:endParaRPr lang="zh-CN" altLang="en-US" sz="160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817" name="矩形 1816"/>
            <p:cNvSpPr/>
            <p:nvPr>
              <p:custDataLst>
                <p:tags r:id="rId7"/>
              </p:custDataLst>
            </p:nvPr>
          </p:nvSpPr>
          <p:spPr>
            <a:xfrm flipH="1">
              <a:off x="13247" y="3421"/>
              <a:ext cx="5598" cy="3777"/>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z="2000">
                  <a:solidFill>
                    <a:schemeClr val="tx1"/>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慎交网友，慎见网友，防范电信、网络诈骗。</a:t>
              </a:r>
            </a:p>
          </p:txBody>
        </p:sp>
      </p:grpSp>
      <p:pic>
        <p:nvPicPr>
          <p:cNvPr id="6" name="图片 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41829" y="3912810"/>
            <a:ext cx="2032000" cy="1354666"/>
          </a:xfrm>
          <a:prstGeom prst="rect">
            <a:avLst/>
          </a:prstGeom>
        </p:spPr>
      </p:pic>
      <p:pic>
        <p:nvPicPr>
          <p:cNvPr id="14" name="图片 1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998858" y="3912810"/>
            <a:ext cx="2032000" cy="1354666"/>
          </a:xfrm>
          <a:prstGeom prst="rect">
            <a:avLst/>
          </a:prstGeom>
        </p:spPr>
      </p:pic>
    </p:spTree>
    <p:custDataLst>
      <p:tags r:id="rId1"/>
    </p:custDataLst>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811"/>
                                        </p:tgtEl>
                                        <p:attrNameLst>
                                          <p:attrName>style.visibility</p:attrName>
                                        </p:attrNameLst>
                                      </p:cBhvr>
                                      <p:to>
                                        <p:strVal val="visible"/>
                                      </p:to>
                                    </p:set>
                                    <p:animEffect transition="in" filter="fade">
                                      <p:cBhvr>
                                        <p:cTn id="7" dur="500"/>
                                        <p:tgtEl>
                                          <p:spTgt spid="1811"/>
                                        </p:tgtEl>
                                      </p:cBhvr>
                                    </p:animEffect>
                                    <p:anim calcmode="lin" valueType="num">
                                      <p:cBhvr>
                                        <p:cTn id="8" dur="500" fill="hold"/>
                                        <p:tgtEl>
                                          <p:spTgt spid="1811"/>
                                        </p:tgtEl>
                                        <p:attrNameLst>
                                          <p:attrName>ppt_x</p:attrName>
                                        </p:attrNameLst>
                                      </p:cBhvr>
                                      <p:tavLst>
                                        <p:tav tm="0">
                                          <p:val>
                                            <p:strVal val="#ppt_x"/>
                                          </p:val>
                                        </p:tav>
                                        <p:tav tm="100000">
                                          <p:val>
                                            <p:fltVal val="0.49961"/>
                                          </p:val>
                                        </p:tav>
                                      </p:tavLst>
                                    </p:anim>
                                    <p:anim calcmode="lin" valueType="num">
                                      <p:cBhvr>
                                        <p:cTn id="9" dur="450" decel="100000" fill="hold"/>
                                        <p:tgtEl>
                                          <p:spTgt spid="1811"/>
                                        </p:tgtEl>
                                        <p:attrNameLst>
                                          <p:attrName>ppt_y</p:attrName>
                                        </p:attrNameLst>
                                      </p:cBhvr>
                                      <p:tavLst>
                                        <p:tav tm="0">
                                          <p:val>
                                            <p:strVal val="#ppt_y+1"/>
                                          </p:val>
                                        </p:tav>
                                        <p:tav tm="100000">
                                          <p:val>
                                            <p:fltVal val="0.60312"/>
                                          </p:val>
                                        </p:tav>
                                      </p:tavLst>
                                    </p:anim>
                                    <p:anim calcmode="lin" valueType="num">
                                      <p:cBhvr>
                                        <p:cTn id="10" dur="50" accel="100000" fill="hold">
                                          <p:stCondLst>
                                            <p:cond delay="450"/>
                                          </p:stCondLst>
                                        </p:cTn>
                                        <p:tgtEl>
                                          <p:spTgt spid="1811"/>
                                        </p:tgtEl>
                                        <p:attrNameLst>
                                          <p:attrName>ppt_y</p:attrName>
                                        </p:attrNameLst>
                                      </p:cBhvr>
                                      <p:tavLst>
                                        <p:tav tm="0">
                                          <p:val>
                                            <p:strVal val="#ppt_y-.03"/>
                                          </p:val>
                                        </p:tav>
                                        <p:tav tm="100000">
                                          <p:val>
                                            <p:fltVal val="0.60312"/>
                                          </p:val>
                                        </p:tav>
                                      </p:tavLst>
                                    </p:anim>
                                  </p:childTnLst>
                                </p:cTn>
                              </p:par>
                            </p:childTnLst>
                          </p:cTn>
                        </p:par>
                      </p:childTnLst>
                    </p:cTn>
                  </p:par>
                  <p:par>
                    <p:cTn id="11" fill="hold" nodeType="clickPar">
                      <p:stCondLst>
                        <p:cond delay="indefinite"/>
                      </p:stCondLst>
                      <p:childTnLst>
                        <p:par>
                          <p:cTn id="12" fill="hold" nodeType="after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fltVal val="0.34048"/>
                                          </p:val>
                                        </p:tav>
                                      </p:tavLst>
                                    </p:anim>
                                    <p:anim calcmode="lin" valueType="num">
                                      <p:cBhvr>
                                        <p:cTn id="17" dur="450" decel="100000" fill="hold"/>
                                        <p:tgtEl>
                                          <p:spTgt spid="2"/>
                                        </p:tgtEl>
                                        <p:attrNameLst>
                                          <p:attrName>ppt_y</p:attrName>
                                        </p:attrNameLst>
                                      </p:cBhvr>
                                      <p:tavLst>
                                        <p:tav tm="0">
                                          <p:val>
                                            <p:strVal val="#ppt_y+1"/>
                                          </p:val>
                                        </p:tav>
                                        <p:tav tm="100000">
                                          <p:val>
                                            <p:fltVal val="0.60077"/>
                                          </p:val>
                                        </p:tav>
                                      </p:tavLst>
                                    </p:anim>
                                    <p:anim calcmode="lin" valueType="num">
                                      <p:cBhvr>
                                        <p:cTn id="18" dur="50" accel="100000" fill="hold">
                                          <p:stCondLst>
                                            <p:cond delay="450"/>
                                          </p:stCondLst>
                                        </p:cTn>
                                        <p:tgtEl>
                                          <p:spTgt spid="2"/>
                                        </p:tgtEl>
                                        <p:attrNameLst>
                                          <p:attrName>ppt_y</p:attrName>
                                        </p:attrNameLst>
                                      </p:cBhvr>
                                      <p:tavLst>
                                        <p:tav tm="0">
                                          <p:val>
                                            <p:strVal val="#ppt_y-.03"/>
                                          </p:val>
                                        </p:tav>
                                        <p:tav tm="100000">
                                          <p:val>
                                            <p:fltVal val="0.60077"/>
                                          </p:val>
                                        </p:tav>
                                      </p:tavLst>
                                    </p:anim>
                                  </p:childTnLst>
                                </p:cTn>
                              </p:par>
                              <p:par>
                                <p:cTn id="19" presetID="35" presetClass="path" presetSubtype="0" accel="50000" decel="50000" fill="hold" grpId="1" nodeType="withEffect">
                                  <p:stCondLst>
                                    <p:cond delay="0"/>
                                  </p:stCondLst>
                                  <p:childTnLst>
                                    <p:anim calcmode="lin" valueType="num">
                                      <p:cBhvr additive="base">
                                        <p:cTn id="20" dur="500" fill="hold">
                                          <p:stCondLst>
                                            <p:cond delay="0"/>
                                          </p:stCondLst>
                                        </p:cTn>
                                        <p:tgtEl>
                                          <p:spTgt spid="1811"/>
                                        </p:tgtEl>
                                        <p:attrNameLst>
                                          <p:attrName>ppt_x</p:attrName>
                                        </p:attrNameLst>
                                      </p:cBhvr>
                                      <p:tavLst>
                                        <p:tav tm="0">
                                          <p:val>
                                            <p:strVal val="ppt_x"/>
                                          </p:val>
                                        </p:tav>
                                        <p:tav tm="100000">
                                          <p:val>
                                            <p:fltVal val="0.60873"/>
                                          </p:val>
                                        </p:tav>
                                      </p:tavLst>
                                    </p:anim>
                                    <p:anim calcmode="lin" valueType="num">
                                      <p:cBhvr additive="base">
                                        <p:cTn id="21" dur="500" fill="hold">
                                          <p:stCondLst>
                                            <p:cond delay="0"/>
                                          </p:stCondLst>
                                        </p:cTn>
                                        <p:tgtEl>
                                          <p:spTgt spid="1811"/>
                                        </p:tgtEl>
                                        <p:attrNameLst>
                                          <p:attrName>ppt_y</p:attrName>
                                        </p:attrNameLst>
                                      </p:cBhvr>
                                      <p:tavLst>
                                        <p:tav tm="0">
                                          <p:val>
                                            <p:strVal val="ppt_y"/>
                                          </p:val>
                                        </p:tav>
                                        <p:tav tm="100000">
                                          <p:val>
                                            <p:fltVal val="0.8851"/>
                                          </p:val>
                                        </p:tav>
                                      </p:tavLst>
                                    </p:anim>
                                    <p:anim calcmode="lin" valueType="num">
                                      <p:cBhvr additive="base">
                                        <p:cTn id="22" dur="500" fill="hold">
                                          <p:stCondLst>
                                            <p:cond delay="0"/>
                                          </p:stCondLst>
                                        </p:cTn>
                                        <p:tgtEl>
                                          <p:spTgt spid="1811"/>
                                        </p:tgtEl>
                                        <p:attrNameLst>
                                          <p:attrName>ppt_w</p:attrName>
                                        </p:attrNameLst>
                                      </p:cBhvr>
                                      <p:tavLst>
                                        <p:tav tm="0">
                                          <p:val>
                                            <p:strVal val="ppt_w"/>
                                          </p:val>
                                        </p:tav>
                                        <p:tav tm="100000">
                                          <p:val>
                                            <p:strVal val="#ppt_w"/>
                                          </p:val>
                                        </p:tav>
                                      </p:tavLst>
                                    </p:anim>
                                    <p:anim calcmode="lin" valueType="num">
                                      <p:cBhvr additive="base">
                                        <p:cTn id="23" dur="500" fill="hold">
                                          <p:stCondLst>
                                            <p:cond delay="0"/>
                                          </p:stCondLst>
                                        </p:cTn>
                                        <p:tgtEl>
                                          <p:spTgt spid="1811"/>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37"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anim calcmode="lin" valueType="num">
                                      <p:cBhvr>
                                        <p:cTn id="29" dur="500" fill="hold"/>
                                        <p:tgtEl>
                                          <p:spTgt spid="3"/>
                                        </p:tgtEl>
                                        <p:attrNameLst>
                                          <p:attrName>ppt_x</p:attrName>
                                        </p:attrNameLst>
                                      </p:cBhvr>
                                      <p:tavLst>
                                        <p:tav tm="0">
                                          <p:val>
                                            <p:strVal val="#ppt_x"/>
                                          </p:val>
                                        </p:tav>
                                        <p:tav tm="100000">
                                          <p:val>
                                            <p:fltVal val="0.75916"/>
                                          </p:val>
                                        </p:tav>
                                      </p:tavLst>
                                    </p:anim>
                                    <p:anim calcmode="lin" valueType="num">
                                      <p:cBhvr>
                                        <p:cTn id="30" dur="450" decel="100000" fill="hold"/>
                                        <p:tgtEl>
                                          <p:spTgt spid="3"/>
                                        </p:tgtEl>
                                        <p:attrNameLst>
                                          <p:attrName>ppt_y</p:attrName>
                                        </p:attrNameLst>
                                      </p:cBhvr>
                                      <p:tavLst>
                                        <p:tav tm="0">
                                          <p:val>
                                            <p:strVal val="#ppt_y+1"/>
                                          </p:val>
                                        </p:tav>
                                        <p:tav tm="100000">
                                          <p:val>
                                            <p:fltVal val="0.60077"/>
                                          </p:val>
                                        </p:tav>
                                      </p:tavLst>
                                    </p:anim>
                                    <p:anim calcmode="lin" valueType="num">
                                      <p:cBhvr>
                                        <p:cTn id="31" dur="50" accel="100000" fill="hold">
                                          <p:stCondLst>
                                            <p:cond delay="450"/>
                                          </p:stCondLst>
                                        </p:cTn>
                                        <p:tgtEl>
                                          <p:spTgt spid="3"/>
                                        </p:tgtEl>
                                        <p:attrNameLst>
                                          <p:attrName>ppt_y</p:attrName>
                                        </p:attrNameLst>
                                      </p:cBhvr>
                                      <p:tavLst>
                                        <p:tav tm="0">
                                          <p:val>
                                            <p:strVal val="#ppt_y-.03"/>
                                          </p:val>
                                        </p:tav>
                                        <p:tav tm="100000">
                                          <p:val>
                                            <p:fltVal val="0.60077"/>
                                          </p:val>
                                        </p:tav>
                                      </p:tavLst>
                                    </p:anim>
                                  </p:childTnLst>
                                </p:cTn>
                              </p:par>
                              <p:par>
                                <p:cTn id="32" presetID="35" presetClass="path" presetSubtype="0" accel="50000" decel="50000" fill="hold" grpId="2" nodeType="withEffect">
                                  <p:stCondLst>
                                    <p:cond delay="0"/>
                                  </p:stCondLst>
                                  <p:childTnLst>
                                    <p:anim calcmode="lin" valueType="num">
                                      <p:cBhvr additive="base">
                                        <p:cTn id="33" dur="500" fill="hold">
                                          <p:stCondLst>
                                            <p:cond delay="0"/>
                                          </p:stCondLst>
                                        </p:cTn>
                                        <p:tgtEl>
                                          <p:spTgt spid="1811"/>
                                        </p:tgtEl>
                                        <p:attrNameLst>
                                          <p:attrName>ppt_x</p:attrName>
                                        </p:attrNameLst>
                                      </p:cBhvr>
                                      <p:tavLst>
                                        <p:tav tm="0">
                                          <p:val>
                                            <p:strVal val="ppt_x"/>
                                          </p:val>
                                        </p:tav>
                                        <p:tav tm="100000">
                                          <p:val>
                                            <p:fltVal val="0.50038"/>
                                          </p:val>
                                        </p:tav>
                                      </p:tavLst>
                                    </p:anim>
                                    <p:anim calcmode="lin" valueType="num">
                                      <p:cBhvr additive="base">
                                        <p:cTn id="34" dur="500" fill="hold">
                                          <p:stCondLst>
                                            <p:cond delay="0"/>
                                          </p:stCondLst>
                                        </p:cTn>
                                        <p:tgtEl>
                                          <p:spTgt spid="1811"/>
                                        </p:tgtEl>
                                        <p:attrNameLst>
                                          <p:attrName>ppt_y</p:attrName>
                                        </p:attrNameLst>
                                      </p:cBhvr>
                                      <p:tavLst>
                                        <p:tav tm="0">
                                          <p:val>
                                            <p:strVal val="ppt_y"/>
                                          </p:val>
                                        </p:tav>
                                        <p:tav tm="100000">
                                          <p:val>
                                            <p:fltVal val="0.88713"/>
                                          </p:val>
                                        </p:tav>
                                      </p:tavLst>
                                    </p:anim>
                                    <p:anim calcmode="lin" valueType="num">
                                      <p:cBhvr additive="base">
                                        <p:cTn id="35" dur="500" fill="hold">
                                          <p:stCondLst>
                                            <p:cond delay="0"/>
                                          </p:stCondLst>
                                        </p:cTn>
                                        <p:tgtEl>
                                          <p:spTgt spid="1811"/>
                                        </p:tgtEl>
                                        <p:attrNameLst>
                                          <p:attrName>ppt_w</p:attrName>
                                        </p:attrNameLst>
                                      </p:cBhvr>
                                      <p:tavLst>
                                        <p:tav tm="0">
                                          <p:val>
                                            <p:strVal val="ppt_w"/>
                                          </p:val>
                                        </p:tav>
                                        <p:tav tm="100000">
                                          <p:val>
                                            <p:strVal val="#ppt_w"/>
                                          </p:val>
                                        </p:tav>
                                      </p:tavLst>
                                    </p:anim>
                                    <p:anim calcmode="lin" valueType="num">
                                      <p:cBhvr additive="base">
                                        <p:cTn id="36" dur="500" fill="hold">
                                          <p:stCondLst>
                                            <p:cond delay="0"/>
                                          </p:stCondLst>
                                        </p:cTn>
                                        <p:tgtEl>
                                          <p:spTgt spid="1811"/>
                                        </p:tgtEl>
                                        <p:attrNameLst>
                                          <p:attrName>ppt_h</p:attrName>
                                        </p:attrNameLst>
                                      </p:cBhvr>
                                      <p:tavLst>
                                        <p:tav tm="0">
                                          <p:val>
                                            <p:strVal val="ppt_h"/>
                                          </p:val>
                                        </p:tav>
                                        <p:tav tm="100000">
                                          <p:val>
                                            <p:strVal val="#ppt_h"/>
                                          </p:val>
                                        </p:tav>
                                      </p:tavLst>
                                    </p:anim>
                                  </p:childTnLst>
                                </p:cTn>
                              </p:par>
                              <p:par>
                                <p:cTn id="37" presetID="35" presetClass="path" presetSubtype="0" accel="50000" decel="50000" fill="hold" nodeType="withEffect">
                                  <p:stCondLst>
                                    <p:cond delay="0"/>
                                  </p:stCondLst>
                                  <p:childTnLst>
                                    <p:anim calcmode="lin" valueType="num">
                                      <p:cBhvr additive="base">
                                        <p:cTn id="38" dur="500" fill="hold">
                                          <p:stCondLst>
                                            <p:cond delay="0"/>
                                          </p:stCondLst>
                                        </p:cTn>
                                        <p:tgtEl>
                                          <p:spTgt spid="2"/>
                                        </p:tgtEl>
                                        <p:attrNameLst>
                                          <p:attrName>ppt_x</p:attrName>
                                        </p:attrNameLst>
                                      </p:cBhvr>
                                      <p:tavLst>
                                        <p:tav tm="0">
                                          <p:val>
                                            <p:strVal val="ppt_x"/>
                                          </p:val>
                                        </p:tav>
                                        <p:tav tm="100000">
                                          <p:val>
                                            <p:fltVal val="0.23213"/>
                                          </p:val>
                                        </p:tav>
                                      </p:tavLst>
                                    </p:anim>
                                    <p:anim calcmode="lin" valueType="num">
                                      <p:cBhvr additive="base">
                                        <p:cTn id="39" dur="500" fill="hold">
                                          <p:stCondLst>
                                            <p:cond delay="0"/>
                                          </p:stCondLst>
                                        </p:cTn>
                                        <p:tgtEl>
                                          <p:spTgt spid="2"/>
                                        </p:tgtEl>
                                        <p:attrNameLst>
                                          <p:attrName>ppt_y</p:attrName>
                                        </p:attrNameLst>
                                      </p:cBhvr>
                                      <p:tavLst>
                                        <p:tav tm="0">
                                          <p:val>
                                            <p:strVal val="ppt_y"/>
                                          </p:val>
                                        </p:tav>
                                        <p:tav tm="100000">
                                          <p:val>
                                            <p:fltVal val="0.60281"/>
                                          </p:val>
                                        </p:tav>
                                      </p:tavLst>
                                    </p:anim>
                                    <p:anim calcmode="lin" valueType="num">
                                      <p:cBhvr additive="base">
                                        <p:cTn id="40"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41" dur="500" fill="hold">
                                          <p:stCondLst>
                                            <p:cond delay="0"/>
                                          </p:stCondLst>
                                        </p:cTn>
                                        <p:tgtEl>
                                          <p:spTgt spid="2"/>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afterGroup">
                            <p:stCondLst>
                              <p:cond delay="0"/>
                            </p:stCondLst>
                            <p:childTnLst>
                              <p:par>
                                <p:cTn id="44" presetID="35" presetClass="path" presetSubtype="0" accel="50000" decel="50000" fill="hold" nodeType="clickEffect">
                                  <p:stCondLst>
                                    <p:cond delay="0"/>
                                  </p:stCondLst>
                                  <p:childTnLst>
                                    <p:anim calcmode="lin" valueType="num">
                                      <p:cBhvr additive="base">
                                        <p:cTn id="45" dur="250" fill="hold">
                                          <p:stCondLst>
                                            <p:cond delay="0"/>
                                          </p:stCondLst>
                                        </p:cTn>
                                        <p:tgtEl>
                                          <p:spTgt spid="3"/>
                                        </p:tgtEl>
                                        <p:attrNameLst>
                                          <p:attrName>ppt_x</p:attrName>
                                        </p:attrNameLst>
                                      </p:cBhvr>
                                      <p:tavLst>
                                        <p:tav tm="0">
                                          <p:val>
                                            <p:strVal val="ppt_x"/>
                                          </p:val>
                                        </p:tav>
                                        <p:tav tm="100000">
                                          <p:val>
                                            <p:fltVal val="0.75916"/>
                                          </p:val>
                                        </p:tav>
                                      </p:tavLst>
                                    </p:anim>
                                    <p:anim calcmode="lin" valueType="num">
                                      <p:cBhvr additive="base">
                                        <p:cTn id="46" dur="250" fill="hold">
                                          <p:stCondLst>
                                            <p:cond delay="0"/>
                                          </p:stCondLst>
                                        </p:cTn>
                                        <p:tgtEl>
                                          <p:spTgt spid="3"/>
                                        </p:tgtEl>
                                        <p:attrNameLst>
                                          <p:attrName>ppt_y</p:attrName>
                                        </p:attrNameLst>
                                      </p:cBhvr>
                                      <p:tavLst>
                                        <p:tav tm="0">
                                          <p:val>
                                            <p:strVal val="ppt_y"/>
                                          </p:val>
                                        </p:tav>
                                        <p:tav tm="100000">
                                          <p:val>
                                            <p:fltVal val="0.60077"/>
                                          </p:val>
                                        </p:tav>
                                      </p:tavLst>
                                    </p:anim>
                                    <p:anim calcmode="lin" valueType="num">
                                      <p:cBhvr additive="base">
                                        <p:cTn id="47" dur="25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48" dur="250" fill="hold">
                                          <p:stCondLst>
                                            <p:cond delay="0"/>
                                          </p:stCondLst>
                                        </p:cTn>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1" grpId="0" animBg="1"/>
      <p:bldP spid="1811" grpId="1" animBg="1"/>
      <p:bldP spid="1811"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圆角矩形 42"/>
          <p:cNvSpPr/>
          <p:nvPr/>
        </p:nvSpPr>
        <p:spPr>
          <a:xfrm>
            <a:off x="1394460" y="3684270"/>
            <a:ext cx="6103620" cy="645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2" name="标题 1"/>
          <p:cNvSpPr>
            <a:spLocks noGrp="1"/>
          </p:cNvSpPr>
          <p:nvPr>
            <p:ph type="title" idx="4294967295"/>
          </p:nvPr>
        </p:nvSpPr>
        <p:spPr>
          <a:xfrm>
            <a:off x="1394460" y="3381375"/>
            <a:ext cx="6143625" cy="1007110"/>
          </a:xfrm>
        </p:spPr>
        <p:txBody>
          <a:bodyPr/>
          <a:lstStyle/>
          <a:p>
            <a:pPr marL="0" marR="0" indent="0" algn="dist" rtl="0">
              <a:lnSpc>
                <a:spcPct val="180000"/>
              </a:lnSpc>
              <a:spcBef>
                <a:spcPct val="0"/>
              </a:spcBef>
            </a:pPr>
            <a:r>
              <a:rPr lang="en-US" altLang="zh-CN" sz="3200" b="1" i="0" u="none" strike="noStrike" kern="2200" baseline="0">
                <a:solidFill>
                  <a:srgbClr val="0063B0"/>
                </a:solidFill>
                <a:latin typeface="思源黑体" panose="020B0500000000000000" pitchFamily="34" charset="-122"/>
                <a:ea typeface="思源黑体" panose="020B0500000000000000" pitchFamily="34" charset="-122"/>
                <a:sym typeface="思源黑体" panose="020B0500000000000000" pitchFamily="34" charset="-122"/>
              </a:rPr>
              <a:t>2022</a:t>
            </a:r>
            <a:r>
              <a:rPr lang="zh-CN" altLang="en-US" sz="3200" b="1" i="0" u="none" strike="noStrike" kern="2200" baseline="0">
                <a:solidFill>
                  <a:srgbClr val="0063B0"/>
                </a:solidFill>
                <a:latin typeface="思源黑体" panose="020B0500000000000000" pitchFamily="34" charset="-122"/>
                <a:ea typeface="思源黑体" panose="020B0500000000000000" pitchFamily="34" charset="-122"/>
                <a:sym typeface="思源黑体" panose="020B0500000000000000" pitchFamily="34" charset="-122"/>
              </a:rPr>
              <a:t>年中小学生暑期安全指南</a:t>
            </a:r>
          </a:p>
        </p:txBody>
      </p:sp>
      <p:sp>
        <p:nvSpPr>
          <p:cNvPr id="37" name="文本框 36"/>
          <p:cNvSpPr txBox="1"/>
          <p:nvPr/>
        </p:nvSpPr>
        <p:spPr>
          <a:xfrm>
            <a:off x="1330960" y="2182495"/>
            <a:ext cx="6222922" cy="1200329"/>
          </a:xfrm>
          <a:prstGeom prst="rect">
            <a:avLst/>
          </a:prstGeom>
          <a:noFill/>
        </p:spPr>
        <p:txBody>
          <a:bodyPr wrap="none" rtlCol="0">
            <a:spAutoFit/>
          </a:bodyPr>
          <a:lstStyle/>
          <a:p>
            <a:pPr algn="l"/>
            <a:r>
              <a:rPr lang="en-US" altLang="zh-CN" sz="4400" spc="431" dirty="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第</a:t>
            </a:r>
            <a:r>
              <a:rPr lang="zh-CN" altLang="en-US" sz="4400" spc="431" dirty="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三</a:t>
            </a:r>
            <a:r>
              <a:rPr lang="en-US" altLang="zh-CN" sz="4400" spc="431" dirty="0" err="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部分、</a:t>
            </a:r>
            <a:r>
              <a:rPr lang="en-US" altLang="zh-CN" sz="7200" b="1" spc="431" dirty="0" err="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防疫篇</a:t>
            </a:r>
            <a:endParaRPr lang="en-US" altLang="zh-CN" sz="7200" b="1" spc="431" dirty="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9" name="椭圆 8"/>
          <p:cNvSpPr/>
          <p:nvPr/>
        </p:nvSpPr>
        <p:spPr>
          <a:xfrm>
            <a:off x="263706" y="-1318986"/>
            <a:ext cx="2674620" cy="2674620"/>
          </a:xfrm>
          <a:prstGeom prst="ellipse">
            <a:avLst/>
          </a:prstGeom>
          <a:solidFill>
            <a:srgbClr val="E8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椭圆 9"/>
          <p:cNvSpPr/>
          <p:nvPr/>
        </p:nvSpPr>
        <p:spPr>
          <a:xfrm>
            <a:off x="10854690" y="3833743"/>
            <a:ext cx="2674620" cy="2674620"/>
          </a:xfrm>
          <a:prstGeom prst="ellipse">
            <a:avLst/>
          </a:prstGeom>
          <a:solidFill>
            <a:srgbClr val="E8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1" name="图片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68027" y="2191657"/>
            <a:ext cx="4564744" cy="4564744"/>
          </a:xfrm>
          <a:prstGeom prst="rect">
            <a:avLst/>
          </a:prstGeom>
        </p:spPr>
      </p:pic>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to="" calcmode="lin" valueType="num">
                                      <p:cBhvr>
                                        <p:cTn id="7" dur="750" fill="hold">
                                          <p:stCondLst>
                                            <p:cond delay="0"/>
                                          </p:stCondLst>
                                        </p:cTn>
                                        <p:tgtEl>
                                          <p:spTgt spid="43"/>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8" dur="750" fill="hold">
                                          <p:stCondLst>
                                            <p:cond delay="0"/>
                                          </p:stCondLst>
                                        </p:cTn>
                                        <p:tgtEl>
                                          <p:spTgt spid="43"/>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9" presetID="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to="" calcmode="lin" valueType="num">
                                      <p:cBhvr>
                                        <p:cTn id="11" dur="750" fill="hold">
                                          <p:stCondLst>
                                            <p:cond delay="0"/>
                                          </p:stCondLst>
                                        </p:cTn>
                                        <p:tgtEl>
                                          <p:spTgt spid="2"/>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2" dur="750" fill="hold">
                                          <p:stCondLst>
                                            <p:cond delay="0"/>
                                          </p:stCondLst>
                                        </p:cTn>
                                        <p:tgtEl>
                                          <p:spTgt spid="2"/>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13" presetID="0"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to="" calcmode="lin" valueType="num">
                                      <p:cBhvr>
                                        <p:cTn id="15" dur="750" fill="hold">
                                          <p:stCondLst>
                                            <p:cond delay="0"/>
                                          </p:stCondLst>
                                        </p:cTn>
                                        <p:tgtEl>
                                          <p:spTgt spid="37"/>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6" dur="750" fill="hold">
                                          <p:stCondLst>
                                            <p:cond delay="0"/>
                                          </p:stCondLst>
                                        </p:cTn>
                                        <p:tgtEl>
                                          <p:spTgt spid="37"/>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795655" y="1480639"/>
            <a:ext cx="10600690" cy="2365647"/>
            <a:chOff x="1001" y="3406"/>
            <a:chExt cx="16694" cy="4286"/>
          </a:xfrm>
        </p:grpSpPr>
        <p:sp>
          <p:nvSpPr>
            <p:cNvPr id="628" name="矩形 627"/>
            <p:cNvSpPr/>
            <p:nvPr>
              <p:custDataLst>
                <p:tags r:id="rId9"/>
              </p:custDataLst>
            </p:nvPr>
          </p:nvSpPr>
          <p:spPr>
            <a:xfrm>
              <a:off x="1001" y="3846"/>
              <a:ext cx="16694" cy="38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kumimoji="1" lang="zh-CN" altLang="en-US" sz="16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629" name="矩形 628"/>
            <p:cNvSpPr/>
            <p:nvPr>
              <p:custDataLst>
                <p:tags r:id="rId10"/>
              </p:custDataLst>
            </p:nvPr>
          </p:nvSpPr>
          <p:spPr>
            <a:xfrm flipH="1">
              <a:off x="1643" y="3406"/>
              <a:ext cx="880" cy="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kumimoji="1" lang="zh-CN" altLang="en-US" sz="24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630" name="矩形 629"/>
            <p:cNvSpPr/>
            <p:nvPr>
              <p:custDataLst>
                <p:tags r:id="rId11"/>
              </p:custDataLst>
            </p:nvPr>
          </p:nvSpPr>
          <p:spPr>
            <a:xfrm>
              <a:off x="1666" y="3483"/>
              <a:ext cx="829" cy="726"/>
            </a:xfrm>
            <a:prstGeom prst="rect">
              <a:avLst/>
            </a:prstGeom>
          </p:spPr>
          <p:txBody>
            <a:bodyPr wrap="square">
              <a:normAutofit fontScale="85000" lnSpcReduction="20000"/>
            </a:bodyPr>
            <a:lstStyle/>
            <a:p>
              <a:pPr algn="ctr">
                <a:lnSpc>
                  <a:spcPct val="120000"/>
                </a:lnSpc>
              </a:pPr>
              <a:r>
                <a:rPr kumimoji="1" lang="en-US" altLang="zh-CN" sz="24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01</a:t>
              </a:r>
              <a:endParaRPr kumimoji="1" lang="zh-CN" altLang="en-US" sz="24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631" name="矩形 630"/>
            <p:cNvSpPr/>
            <p:nvPr>
              <p:custDataLst>
                <p:tags r:id="rId12"/>
              </p:custDataLst>
            </p:nvPr>
          </p:nvSpPr>
          <p:spPr>
            <a:xfrm>
              <a:off x="1505" y="5087"/>
              <a:ext cx="15729" cy="2339"/>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fontAlgn="auto">
                <a:lnSpc>
                  <a:spcPct val="200000"/>
                </a:lnSpc>
                <a:spcBef>
                  <a:spcPct val="0"/>
                </a:spcBef>
                <a:spcAft>
                  <a:spcPct val="0"/>
                </a:spcAft>
                <a:buClrTx/>
                <a:buSzTx/>
                <a:buFontTx/>
              </a:pPr>
              <a:r>
                <a:rPr lang="zh-CN" altLang="en-US" sz="2000">
                  <a:solidFill>
                    <a:schemeClr val="tx2">
                      <a:lumMod val="90000"/>
                      <a:lumOff val="10000"/>
                    </a:schemeClr>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家长及学生尽量减少不必要外出。原则上不前往国外和国内中高风险区、不跨省域长途旅行、不参加集聚性活动。</a:t>
              </a:r>
            </a:p>
          </p:txBody>
        </p:sp>
        <p:sp>
          <p:nvSpPr>
            <p:cNvPr id="632" name="文本框 631"/>
            <p:cNvSpPr txBox="1"/>
            <p:nvPr>
              <p:custDataLst>
                <p:tags r:id="rId13"/>
              </p:custDataLst>
            </p:nvPr>
          </p:nvSpPr>
          <p:spPr>
            <a:xfrm>
              <a:off x="1505" y="3997"/>
              <a:ext cx="2659" cy="1298"/>
            </a:xfrm>
            <a:prstGeom prst="rect">
              <a:avLst/>
            </a:prstGeom>
            <a:noFill/>
          </p:spPr>
          <p:txBody>
            <a:bodyPr wrap="square" lIns="91440" tIns="45720" rIns="91440" bIns="45720" rtlCol="0" anchor="t" anchorCtr="0">
              <a:spAutoFit/>
            </a:bodyPr>
            <a:lstStyle>
              <a:defPPr>
                <a:defRPr lang="zh-CN"/>
              </a:defPPr>
              <a:lvl1pPr>
                <a:defRPr sz="2400" spc="200">
                  <a:latin typeface="微软雅黑" panose="020B0503020204020204" charset="-122"/>
                  <a:ea typeface="微软雅黑" panose="020B0503020204020204" charset="-122"/>
                </a:defRPr>
              </a:lvl1pPr>
            </a:lstStyle>
            <a:p>
              <a:pPr lvl="0" algn="dist">
                <a:lnSpc>
                  <a:spcPct val="200000"/>
                </a:lnSpc>
                <a:spcBef>
                  <a:spcPct val="0"/>
                </a:spcBef>
                <a:buClrTx/>
                <a:buSzTx/>
                <a:buFontTx/>
              </a:pPr>
              <a:r>
                <a:rPr lang="zh-CN" altLang="en-US" sz="2800" b="1" spc="0">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减少外出</a:t>
              </a:r>
            </a:p>
          </p:txBody>
        </p:sp>
      </p:grpSp>
      <p:grpSp>
        <p:nvGrpSpPr>
          <p:cNvPr id="14" name="组合 13"/>
          <p:cNvGrpSpPr/>
          <p:nvPr>
            <p:custDataLst>
              <p:tags r:id="rId3"/>
            </p:custDataLst>
          </p:nvPr>
        </p:nvGrpSpPr>
        <p:grpSpPr>
          <a:xfrm>
            <a:off x="795655" y="3730353"/>
            <a:ext cx="10600690" cy="2365647"/>
            <a:chOff x="1001" y="3406"/>
            <a:chExt cx="16694" cy="4286"/>
          </a:xfrm>
        </p:grpSpPr>
        <p:sp>
          <p:nvSpPr>
            <p:cNvPr id="15" name="矩形 14"/>
            <p:cNvSpPr/>
            <p:nvPr>
              <p:custDataLst>
                <p:tags r:id="rId4"/>
              </p:custDataLst>
            </p:nvPr>
          </p:nvSpPr>
          <p:spPr>
            <a:xfrm>
              <a:off x="1001" y="3846"/>
              <a:ext cx="16694" cy="38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kumimoji="1" lang="zh-CN" altLang="en-US" sz="16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6" name="矩形 15"/>
            <p:cNvSpPr/>
            <p:nvPr>
              <p:custDataLst>
                <p:tags r:id="rId5"/>
              </p:custDataLst>
            </p:nvPr>
          </p:nvSpPr>
          <p:spPr>
            <a:xfrm flipH="1">
              <a:off x="1643" y="3406"/>
              <a:ext cx="880" cy="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kumimoji="1" lang="zh-CN" altLang="en-US" sz="24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7" name="矩形 16"/>
            <p:cNvSpPr/>
            <p:nvPr>
              <p:custDataLst>
                <p:tags r:id="rId6"/>
              </p:custDataLst>
            </p:nvPr>
          </p:nvSpPr>
          <p:spPr>
            <a:xfrm>
              <a:off x="1666" y="3483"/>
              <a:ext cx="829" cy="726"/>
            </a:xfrm>
            <a:prstGeom prst="rect">
              <a:avLst/>
            </a:prstGeom>
          </p:spPr>
          <p:txBody>
            <a:bodyPr wrap="square">
              <a:normAutofit fontScale="85000" lnSpcReduction="20000"/>
            </a:bodyPr>
            <a:lstStyle/>
            <a:p>
              <a:pPr algn="ctr">
                <a:lnSpc>
                  <a:spcPct val="120000"/>
                </a:lnSpc>
              </a:pPr>
              <a:r>
                <a:rPr kumimoji="1" lang="en-US" altLang="zh-CN" sz="24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01</a:t>
              </a:r>
              <a:endParaRPr kumimoji="1" lang="zh-CN" altLang="en-US" sz="24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8" name="矩形 17"/>
            <p:cNvSpPr/>
            <p:nvPr>
              <p:custDataLst>
                <p:tags r:id="rId7"/>
              </p:custDataLst>
            </p:nvPr>
          </p:nvSpPr>
          <p:spPr>
            <a:xfrm>
              <a:off x="1505" y="5087"/>
              <a:ext cx="15729" cy="2339"/>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z="2000">
                  <a:solidFill>
                    <a:schemeClr val="tx2">
                      <a:lumMod val="90000"/>
                      <a:lumOff val="10000"/>
                    </a:schemeClr>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减少接触密集人群，避免与有感冒或类似流感症状的人密切接触；取消不必要的聚会。确需外出的，正确戴口罩，做好常态防护。</a:t>
              </a:r>
            </a:p>
          </p:txBody>
        </p:sp>
        <p:sp>
          <p:nvSpPr>
            <p:cNvPr id="19" name="文本框 18"/>
            <p:cNvSpPr txBox="1"/>
            <p:nvPr>
              <p:custDataLst>
                <p:tags r:id="rId8"/>
              </p:custDataLst>
            </p:nvPr>
          </p:nvSpPr>
          <p:spPr>
            <a:xfrm>
              <a:off x="1505" y="3997"/>
              <a:ext cx="2659" cy="1494"/>
            </a:xfrm>
            <a:prstGeom prst="rect">
              <a:avLst/>
            </a:prstGeom>
            <a:noFill/>
          </p:spPr>
          <p:txBody>
            <a:bodyPr wrap="square" lIns="91440" tIns="45720" rIns="91440" bIns="45720" rtlCol="0" anchor="t" anchorCtr="0">
              <a:spAutoFit/>
            </a:bodyPr>
            <a:lstStyle>
              <a:defPPr>
                <a:defRPr lang="zh-CN"/>
              </a:defPPr>
              <a:lvl1pPr>
                <a:defRPr sz="2400" spc="200">
                  <a:latin typeface="微软雅黑" panose="020B0503020204020204" charset="-122"/>
                  <a:ea typeface="微软雅黑" panose="020B0503020204020204" charset="-122"/>
                </a:defRPr>
              </a:lvl1pPr>
            </a:lstStyle>
            <a:p>
              <a:pPr lvl="0" algn="dist">
                <a:lnSpc>
                  <a:spcPct val="200000"/>
                </a:lnSpc>
                <a:spcBef>
                  <a:spcPct val="0"/>
                </a:spcBef>
                <a:buClrTx/>
                <a:buSzTx/>
                <a:buFontTx/>
              </a:pPr>
              <a:r>
                <a:rPr lang="zh-CN" altLang="en-US" sz="2800" b="1" spc="0">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减少接触</a:t>
              </a:r>
            </a:p>
          </p:txBody>
        </p:sp>
      </p:grpSp>
    </p:spTree>
    <p:custDataLst>
      <p:tags r:id="rId1"/>
    </p:custDataLst>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fltVal val="0.49607"/>
                                          </p:val>
                                        </p:tav>
                                      </p:tavLst>
                                    </p:anim>
                                    <p:anim calcmode="lin" valueType="num">
                                      <p:cBhvr>
                                        <p:cTn id="9" dur="450" decel="100000" fill="hold"/>
                                        <p:tgtEl>
                                          <p:spTgt spid="2"/>
                                        </p:tgtEl>
                                        <p:attrNameLst>
                                          <p:attrName>ppt_y</p:attrName>
                                        </p:attrNameLst>
                                      </p:cBhvr>
                                      <p:tavLst>
                                        <p:tav tm="0">
                                          <p:val>
                                            <p:strVal val="#ppt_y+1"/>
                                          </p:val>
                                        </p:tav>
                                        <p:tav tm="100000">
                                          <p:val>
                                            <p:fltVal val="0.55271"/>
                                          </p:val>
                                        </p:tav>
                                      </p:tavLst>
                                    </p:anim>
                                    <p:anim calcmode="lin" valueType="num">
                                      <p:cBhvr>
                                        <p:cTn id="10" dur="50" accel="100000" fill="hold">
                                          <p:stCondLst>
                                            <p:cond delay="450"/>
                                          </p:stCondLst>
                                        </p:cTn>
                                        <p:tgtEl>
                                          <p:spTgt spid="2"/>
                                        </p:tgtEl>
                                        <p:attrNameLst>
                                          <p:attrName>ppt_y</p:attrName>
                                        </p:attrNameLst>
                                      </p:cBhvr>
                                      <p:tavLst>
                                        <p:tav tm="0">
                                          <p:val>
                                            <p:strVal val="#ppt_y-.03"/>
                                          </p:val>
                                        </p:tav>
                                        <p:tav tm="100000">
                                          <p:val>
                                            <p:fltVal val="0.55271"/>
                                          </p:val>
                                        </p:tav>
                                      </p:tavLst>
                                    </p:anim>
                                  </p:childTnLst>
                                </p:cTn>
                              </p:par>
                              <p:par>
                                <p:cTn id="11" presetID="35" presetClass="path" presetSubtype="0" accel="50000" decel="50000" fill="hold" nodeType="withEffect">
                                  <p:stCondLst>
                                    <p:cond delay="0"/>
                                  </p:stCondLst>
                                  <p:childTnLst>
                                    <p:anim calcmode="lin" valueType="num">
                                      <p:cBhvr additive="base">
                                        <p:cTn id="12" dur="500" fill="hold">
                                          <p:stCondLst>
                                            <p:cond delay="0"/>
                                          </p:stCondLst>
                                        </p:cTn>
                                        <p:tgtEl>
                                          <p:spTgt spid="2"/>
                                        </p:tgtEl>
                                        <p:attrNameLst>
                                          <p:attrName>ppt_x</p:attrName>
                                        </p:attrNameLst>
                                      </p:cBhvr>
                                      <p:tavLst>
                                        <p:tav tm="0">
                                          <p:val>
                                            <p:strVal val="ppt_x"/>
                                          </p:val>
                                        </p:tav>
                                        <p:tav tm="100000">
                                          <p:val>
                                            <p:fltVal val="0.26787"/>
                                          </p:val>
                                        </p:tav>
                                      </p:tavLst>
                                    </p:anim>
                                    <p:anim calcmode="lin" valueType="num">
                                      <p:cBhvr additive="base">
                                        <p:cTn id="13" dur="500" fill="hold">
                                          <p:stCondLst>
                                            <p:cond delay="0"/>
                                          </p:stCondLst>
                                        </p:cTn>
                                        <p:tgtEl>
                                          <p:spTgt spid="2"/>
                                        </p:tgtEl>
                                        <p:attrNameLst>
                                          <p:attrName>ppt_y</p:attrName>
                                        </p:attrNameLst>
                                      </p:cBhvr>
                                      <p:tavLst>
                                        <p:tav tm="0">
                                          <p:val>
                                            <p:strVal val="ppt_y"/>
                                          </p:val>
                                        </p:tav>
                                        <p:tav tm="100000">
                                          <p:val>
                                            <p:fltVal val="0.55271"/>
                                          </p:val>
                                        </p:tav>
                                      </p:tavLst>
                                    </p:anim>
                                    <p:anim calcmode="lin" valueType="num">
                                      <p:cBhvr additive="base">
                                        <p:cTn id="14"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15" dur="500" fill="hold">
                                          <p:stCondLst>
                                            <p:cond delay="0"/>
                                          </p:stCondLst>
                                        </p:cTn>
                                        <p:tgtEl>
                                          <p:spTgt spid="2"/>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afterGroup">
                            <p:stCondLst>
                              <p:cond delay="0"/>
                            </p:stCondLst>
                            <p:childTnLst>
                              <p:par>
                                <p:cTn id="18" presetID="37"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fltVal val="0.49607"/>
                                          </p:val>
                                        </p:tav>
                                      </p:tavLst>
                                    </p:anim>
                                    <p:anim calcmode="lin" valueType="num">
                                      <p:cBhvr>
                                        <p:cTn id="22" dur="450" decel="100000" fill="hold"/>
                                        <p:tgtEl>
                                          <p:spTgt spid="14"/>
                                        </p:tgtEl>
                                        <p:attrNameLst>
                                          <p:attrName>ppt_y</p:attrName>
                                        </p:attrNameLst>
                                      </p:cBhvr>
                                      <p:tavLst>
                                        <p:tav tm="0">
                                          <p:val>
                                            <p:strVal val="#ppt_y+1"/>
                                          </p:val>
                                        </p:tav>
                                        <p:tav tm="100000">
                                          <p:val>
                                            <p:fltVal val="0.55271"/>
                                          </p:val>
                                        </p:tav>
                                      </p:tavLst>
                                    </p:anim>
                                    <p:anim calcmode="lin" valueType="num">
                                      <p:cBhvr>
                                        <p:cTn id="23" dur="50" accel="100000" fill="hold">
                                          <p:stCondLst>
                                            <p:cond delay="450"/>
                                          </p:stCondLst>
                                        </p:cTn>
                                        <p:tgtEl>
                                          <p:spTgt spid="14"/>
                                        </p:tgtEl>
                                        <p:attrNameLst>
                                          <p:attrName>ppt_y</p:attrName>
                                        </p:attrNameLst>
                                      </p:cBhvr>
                                      <p:tavLst>
                                        <p:tav tm="0">
                                          <p:val>
                                            <p:strVal val="#ppt_y-.03"/>
                                          </p:val>
                                        </p:tav>
                                        <p:tav tm="100000">
                                          <p:val>
                                            <p:fltVal val="0.55271"/>
                                          </p:val>
                                        </p:tav>
                                      </p:tavLst>
                                    </p:anim>
                                  </p:childTnLst>
                                </p:cTn>
                              </p:par>
                              <p:par>
                                <p:cTn id="24" presetID="35" presetClass="path" presetSubtype="0" accel="50000" decel="50000" fill="hold" nodeType="withEffect">
                                  <p:stCondLst>
                                    <p:cond delay="0"/>
                                  </p:stCondLst>
                                  <p:childTnLst>
                                    <p:anim calcmode="lin" valueType="num">
                                      <p:cBhvr additive="base">
                                        <p:cTn id="25" dur="500" fill="hold">
                                          <p:stCondLst>
                                            <p:cond delay="0"/>
                                          </p:stCondLst>
                                        </p:cTn>
                                        <p:tgtEl>
                                          <p:spTgt spid="14"/>
                                        </p:tgtEl>
                                        <p:attrNameLst>
                                          <p:attrName>ppt_x</p:attrName>
                                        </p:attrNameLst>
                                      </p:cBhvr>
                                      <p:tavLst>
                                        <p:tav tm="0">
                                          <p:val>
                                            <p:strVal val="ppt_x"/>
                                          </p:val>
                                        </p:tav>
                                        <p:tav tm="100000">
                                          <p:val>
                                            <p:fltVal val="0.26787"/>
                                          </p:val>
                                        </p:tav>
                                      </p:tavLst>
                                    </p:anim>
                                    <p:anim calcmode="lin" valueType="num">
                                      <p:cBhvr additive="base">
                                        <p:cTn id="26" dur="500" fill="hold">
                                          <p:stCondLst>
                                            <p:cond delay="0"/>
                                          </p:stCondLst>
                                        </p:cTn>
                                        <p:tgtEl>
                                          <p:spTgt spid="14"/>
                                        </p:tgtEl>
                                        <p:attrNameLst>
                                          <p:attrName>ppt_y</p:attrName>
                                        </p:attrNameLst>
                                      </p:cBhvr>
                                      <p:tavLst>
                                        <p:tav tm="0">
                                          <p:val>
                                            <p:strVal val="ppt_y"/>
                                          </p:val>
                                        </p:tav>
                                        <p:tav tm="100000">
                                          <p:val>
                                            <p:fltVal val="0.55271"/>
                                          </p:val>
                                        </p:tav>
                                      </p:tavLst>
                                    </p:anim>
                                    <p:anim calcmode="lin" valueType="num">
                                      <p:cBhvr additive="base">
                                        <p:cTn id="27" dur="500" fill="hold">
                                          <p:stCondLst>
                                            <p:cond delay="0"/>
                                          </p:stCondLst>
                                        </p:cTn>
                                        <p:tgtEl>
                                          <p:spTgt spid="14"/>
                                        </p:tgtEl>
                                        <p:attrNameLst>
                                          <p:attrName>ppt_w</p:attrName>
                                        </p:attrNameLst>
                                      </p:cBhvr>
                                      <p:tavLst>
                                        <p:tav tm="0">
                                          <p:val>
                                            <p:strVal val="ppt_w"/>
                                          </p:val>
                                        </p:tav>
                                        <p:tav tm="100000">
                                          <p:val>
                                            <p:strVal val="#ppt_w"/>
                                          </p:val>
                                        </p:tav>
                                      </p:tavLst>
                                    </p:anim>
                                    <p:anim calcmode="lin" valueType="num">
                                      <p:cBhvr additive="base">
                                        <p:cTn id="28" dur="500" fill="hold">
                                          <p:stCondLst>
                                            <p:cond delay="0"/>
                                          </p:stCondLst>
                                        </p:cTn>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a:stCxn id="34" idx="4"/>
          </p:cNvCxnSpPr>
          <p:nvPr>
            <p:custDataLst>
              <p:tags r:id="rId2"/>
            </p:custDataLst>
          </p:nvPr>
        </p:nvCxnSpPr>
        <p:spPr>
          <a:xfrm flipH="1">
            <a:off x="2602230" y="2008823"/>
            <a:ext cx="0" cy="3738880"/>
          </a:xfrm>
          <a:prstGeom prst="line">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2" name="组合 1"/>
          <p:cNvGrpSpPr/>
          <p:nvPr>
            <p:custDataLst>
              <p:tags r:id="rId3"/>
            </p:custDataLst>
          </p:nvPr>
        </p:nvGrpSpPr>
        <p:grpSpPr>
          <a:xfrm>
            <a:off x="942975" y="2202815"/>
            <a:ext cx="11082020" cy="2158365"/>
            <a:chOff x="1485" y="3469"/>
            <a:chExt cx="17452" cy="3399"/>
          </a:xfrm>
        </p:grpSpPr>
        <p:sp>
          <p:nvSpPr>
            <p:cNvPr id="18" name="矩形 17"/>
            <p:cNvSpPr/>
            <p:nvPr>
              <p:custDataLst>
                <p:tags r:id="rId10"/>
              </p:custDataLst>
            </p:nvPr>
          </p:nvSpPr>
          <p:spPr>
            <a:xfrm>
              <a:off x="1485" y="3628"/>
              <a:ext cx="2617" cy="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9" name="矩形 8"/>
            <p:cNvSpPr/>
            <p:nvPr>
              <p:custDataLst>
                <p:tags r:id="rId11"/>
              </p:custDataLst>
            </p:nvPr>
          </p:nvSpPr>
          <p:spPr>
            <a:xfrm>
              <a:off x="4339" y="3469"/>
              <a:ext cx="14598" cy="3399"/>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fontAlgn="auto">
                <a:lnSpc>
                  <a:spcPct val="180000"/>
                </a:lnSpc>
                <a:spcBef>
                  <a:spcPct val="0"/>
                </a:spcBef>
                <a:spcAft>
                  <a:spcPct val="0"/>
                </a:spcAft>
                <a:buClrTx/>
                <a:buSzTx/>
                <a:buFontTx/>
              </a:pPr>
              <a:r>
                <a:rPr lang="zh-CN" altLang="en-US" sz="2000">
                  <a:solidFill>
                    <a:schemeClr val="tx1"/>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做到勤洗手，特别在以下情况下洗手：</a:t>
              </a:r>
            </a:p>
            <a:p>
              <a:pPr lvl="0" algn="just" fontAlgn="auto">
                <a:lnSpc>
                  <a:spcPct val="180000"/>
                </a:lnSpc>
                <a:spcBef>
                  <a:spcPct val="0"/>
                </a:spcBef>
                <a:spcAft>
                  <a:spcPct val="0"/>
                </a:spcAft>
                <a:buClrTx/>
                <a:buSzTx/>
                <a:buFontTx/>
              </a:pPr>
              <a:r>
                <a:rPr lang="zh-CN" altLang="en-US" sz="2000">
                  <a:solidFill>
                    <a:schemeClr val="tx1"/>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外出回家；触摸口鼻眼等部位;</a:t>
              </a:r>
            </a:p>
            <a:p>
              <a:pPr lvl="0" algn="just" fontAlgn="auto">
                <a:lnSpc>
                  <a:spcPct val="180000"/>
                </a:lnSpc>
                <a:spcBef>
                  <a:spcPct val="0"/>
                </a:spcBef>
                <a:spcAft>
                  <a:spcPct val="0"/>
                </a:spcAft>
                <a:buClrTx/>
                <a:buSzTx/>
                <a:buFontTx/>
              </a:pPr>
              <a:r>
                <a:rPr lang="zh-CN" altLang="en-US" sz="2000">
                  <a:solidFill>
                    <a:schemeClr val="tx1"/>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饭前便后；接触动物、生食；抓取食物、水杯前等。</a:t>
              </a:r>
            </a:p>
            <a:p>
              <a:pPr lvl="0" algn="just" fontAlgn="auto">
                <a:lnSpc>
                  <a:spcPct val="180000"/>
                </a:lnSpc>
                <a:spcBef>
                  <a:spcPct val="0"/>
                </a:spcBef>
                <a:spcAft>
                  <a:spcPct val="0"/>
                </a:spcAft>
                <a:buClrTx/>
                <a:buSzTx/>
                <a:buFontTx/>
              </a:pPr>
              <a:r>
                <a:rPr lang="zh-CN" altLang="en-US" sz="2000">
                  <a:solidFill>
                    <a:schemeClr val="tx1"/>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洗手时，用肥皂或含有酒精的洗手液，用流动清水遵循“七步洗手法”充分冲洗。</a:t>
              </a:r>
            </a:p>
          </p:txBody>
        </p:sp>
        <p:sp>
          <p:nvSpPr>
            <p:cNvPr id="6" name="文本框 5"/>
            <p:cNvSpPr txBox="1"/>
            <p:nvPr>
              <p:custDataLst>
                <p:tags r:id="rId12"/>
              </p:custDataLst>
            </p:nvPr>
          </p:nvSpPr>
          <p:spPr>
            <a:xfrm>
              <a:off x="1761" y="3628"/>
              <a:ext cx="2052" cy="660"/>
            </a:xfrm>
            <a:prstGeom prst="rect">
              <a:avLst/>
            </a:prstGeom>
            <a:noFill/>
          </p:spPr>
          <p:txBody>
            <a:bodyPr wrap="square" lIns="90000" tIns="46800" rIns="90000" bIns="46800" rtlCol="0" anchor="ctr" anchorCtr="0">
              <a:normAutofit lnSpcReduction="10000"/>
            </a:bodyPr>
            <a:lstStyle/>
            <a:p>
              <a:pPr marL="0" indent="0" algn="l">
                <a:lnSpc>
                  <a:spcPct val="120000"/>
                </a:lnSpc>
                <a:spcBef>
                  <a:spcPct val="0"/>
                </a:spcBef>
                <a:spcAft>
                  <a:spcPct val="0"/>
                </a:spcAft>
                <a:buSzTx/>
              </a:pPr>
              <a:r>
                <a:rPr lang="zh-CN" altLang="en-US" u="none" strike="noStrike" spc="300" baseline="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讲究卫生</a:t>
              </a:r>
            </a:p>
          </p:txBody>
        </p:sp>
      </p:grpSp>
      <p:cxnSp>
        <p:nvCxnSpPr>
          <p:cNvPr id="23" name="直接连接符 22"/>
          <p:cNvCxnSpPr/>
          <p:nvPr>
            <p:custDataLst>
              <p:tags r:id="rId4"/>
            </p:custDataLst>
          </p:nvPr>
        </p:nvCxnSpPr>
        <p:spPr>
          <a:xfrm>
            <a:off x="2604770" y="4548823"/>
            <a:ext cx="83160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3" name="组合 2"/>
          <p:cNvGrpSpPr/>
          <p:nvPr>
            <p:custDataLst>
              <p:tags r:id="rId5"/>
            </p:custDataLst>
          </p:nvPr>
        </p:nvGrpSpPr>
        <p:grpSpPr>
          <a:xfrm>
            <a:off x="941070" y="4589780"/>
            <a:ext cx="10177780" cy="1172845"/>
            <a:chOff x="1482" y="7228"/>
            <a:chExt cx="16028" cy="1847"/>
          </a:xfrm>
        </p:grpSpPr>
        <p:sp>
          <p:nvSpPr>
            <p:cNvPr id="20" name="矩形 19"/>
            <p:cNvSpPr/>
            <p:nvPr>
              <p:custDataLst>
                <p:tags r:id="rId7"/>
              </p:custDataLst>
            </p:nvPr>
          </p:nvSpPr>
          <p:spPr>
            <a:xfrm>
              <a:off x="1482" y="7520"/>
              <a:ext cx="2617" cy="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8" name="文本框 7"/>
            <p:cNvSpPr txBox="1"/>
            <p:nvPr>
              <p:custDataLst>
                <p:tags r:id="rId8"/>
              </p:custDataLst>
            </p:nvPr>
          </p:nvSpPr>
          <p:spPr>
            <a:xfrm>
              <a:off x="1761" y="7520"/>
              <a:ext cx="2052" cy="660"/>
            </a:xfrm>
            <a:prstGeom prst="rect">
              <a:avLst/>
            </a:prstGeom>
            <a:noFill/>
          </p:spPr>
          <p:txBody>
            <a:bodyPr wrap="square" lIns="90000" tIns="46800" rIns="90000" bIns="46800" rtlCol="0" anchor="ctr" anchorCtr="0">
              <a:normAutofit lnSpcReduction="10000"/>
            </a:bodyPr>
            <a:lstStyle/>
            <a:p>
              <a:pPr marL="0" indent="0" algn="l">
                <a:lnSpc>
                  <a:spcPct val="120000"/>
                </a:lnSpc>
                <a:spcBef>
                  <a:spcPct val="0"/>
                </a:spcBef>
                <a:spcAft>
                  <a:spcPct val="0"/>
                </a:spcAft>
                <a:buSzTx/>
              </a:pPr>
              <a:r>
                <a:rPr lang="zh-CN" altLang="en-US" spc="30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规律起居</a:t>
              </a:r>
            </a:p>
          </p:txBody>
        </p:sp>
        <p:sp>
          <p:nvSpPr>
            <p:cNvPr id="32" name="矩形 31"/>
            <p:cNvSpPr/>
            <p:nvPr>
              <p:custDataLst>
                <p:tags r:id="rId9"/>
              </p:custDataLst>
            </p:nvPr>
          </p:nvSpPr>
          <p:spPr>
            <a:xfrm>
              <a:off x="4339" y="7228"/>
              <a:ext cx="13171" cy="1847"/>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z="2000">
                  <a:solidFill>
                    <a:schemeClr val="tx1"/>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要加强锻炼，关注天气变化，适时增减衣物；</a:t>
              </a:r>
            </a:p>
            <a:p>
              <a:pPr lvl="0" algn="just">
                <a:lnSpc>
                  <a:spcPct val="167000"/>
                </a:lnSpc>
                <a:spcBef>
                  <a:spcPct val="0"/>
                </a:spcBef>
                <a:spcAft>
                  <a:spcPct val="0"/>
                </a:spcAft>
                <a:buClrTx/>
                <a:buSzTx/>
                <a:buFontTx/>
              </a:pPr>
              <a:r>
                <a:rPr lang="zh-CN" altLang="en-US" sz="2000">
                  <a:solidFill>
                    <a:schemeClr val="tx1"/>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不熬夜，保证充足的睡眠，早睡早起，规律作息，提升身体免疫力。</a:t>
              </a:r>
            </a:p>
          </p:txBody>
        </p:sp>
      </p:grpSp>
      <p:sp>
        <p:nvSpPr>
          <p:cNvPr id="34" name="椭圆 33"/>
          <p:cNvSpPr/>
          <p:nvPr>
            <p:custDataLst>
              <p:tags r:id="rId6"/>
            </p:custDataLst>
          </p:nvPr>
        </p:nvSpPr>
        <p:spPr>
          <a:xfrm>
            <a:off x="2515870" y="1836103"/>
            <a:ext cx="172720" cy="172720"/>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Tree>
    <p:custDataLst>
      <p:tags r:id="rId1"/>
    </p:custDataLst>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7"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fltVal val="0.49458"/>
                                          </p:val>
                                        </p:tav>
                                      </p:tavLst>
                                    </p:anim>
                                    <p:anim calcmode="lin" valueType="num">
                                      <p:cBhvr>
                                        <p:cTn id="9" dur="450" decel="100000" fill="hold"/>
                                        <p:tgtEl>
                                          <p:spTgt spid="15"/>
                                        </p:tgtEl>
                                        <p:attrNameLst>
                                          <p:attrName>ppt_y</p:attrName>
                                        </p:attrNameLst>
                                      </p:cBhvr>
                                      <p:tavLst>
                                        <p:tav tm="0">
                                          <p:val>
                                            <p:strVal val="#ppt_y+1"/>
                                          </p:val>
                                        </p:tav>
                                        <p:tav tm="100000">
                                          <p:val>
                                            <p:fltVal val="0.55192"/>
                                          </p:val>
                                        </p:tav>
                                      </p:tavLst>
                                    </p:anim>
                                    <p:anim calcmode="lin" valueType="num">
                                      <p:cBhvr>
                                        <p:cTn id="10" dur="50" accel="100000" fill="hold">
                                          <p:stCondLst>
                                            <p:cond delay="450"/>
                                          </p:stCondLst>
                                        </p:cTn>
                                        <p:tgtEl>
                                          <p:spTgt spid="15"/>
                                        </p:tgtEl>
                                        <p:attrNameLst>
                                          <p:attrName>ppt_y</p:attrName>
                                        </p:attrNameLst>
                                      </p:cBhvr>
                                      <p:tavLst>
                                        <p:tav tm="0">
                                          <p:val>
                                            <p:strVal val="#ppt_y-.03"/>
                                          </p:val>
                                        </p:tav>
                                        <p:tav tm="100000">
                                          <p:val>
                                            <p:fltVal val="0.55192"/>
                                          </p:val>
                                        </p:tav>
                                      </p:tavLst>
                                    </p:anim>
                                  </p:childTnLst>
                                </p:cTn>
                              </p:par>
                            </p:childTnLst>
                          </p:cTn>
                        </p:par>
                      </p:childTnLst>
                    </p:cTn>
                  </p:par>
                  <p:par>
                    <p:cTn id="11" fill="hold" nodeType="clickPar">
                      <p:stCondLst>
                        <p:cond delay="indefinite"/>
                      </p:stCondLst>
                      <p:childTnLst>
                        <p:par>
                          <p:cTn id="12" fill="hold" nodeType="after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fltVal val="0.49458"/>
                                          </p:val>
                                        </p:tav>
                                      </p:tavLst>
                                    </p:anim>
                                    <p:anim calcmode="lin" valueType="num">
                                      <p:cBhvr>
                                        <p:cTn id="17" dur="450" decel="100000" fill="hold"/>
                                        <p:tgtEl>
                                          <p:spTgt spid="2"/>
                                        </p:tgtEl>
                                        <p:attrNameLst>
                                          <p:attrName>ppt_y</p:attrName>
                                        </p:attrNameLst>
                                      </p:cBhvr>
                                      <p:tavLst>
                                        <p:tav tm="0">
                                          <p:val>
                                            <p:strVal val="#ppt_y+1"/>
                                          </p:val>
                                        </p:tav>
                                        <p:tav tm="100000">
                                          <p:val>
                                            <p:fltVal val="0.46498"/>
                                          </p:val>
                                        </p:tav>
                                      </p:tavLst>
                                    </p:anim>
                                    <p:anim calcmode="lin" valueType="num">
                                      <p:cBhvr>
                                        <p:cTn id="18" dur="50" accel="100000" fill="hold">
                                          <p:stCondLst>
                                            <p:cond delay="450"/>
                                          </p:stCondLst>
                                        </p:cTn>
                                        <p:tgtEl>
                                          <p:spTgt spid="2"/>
                                        </p:tgtEl>
                                        <p:attrNameLst>
                                          <p:attrName>ppt_y</p:attrName>
                                        </p:attrNameLst>
                                      </p:cBhvr>
                                      <p:tavLst>
                                        <p:tav tm="0">
                                          <p:val>
                                            <p:strVal val="#ppt_y-.03"/>
                                          </p:val>
                                        </p:tav>
                                        <p:tav tm="100000">
                                          <p:val>
                                            <p:fltVal val="0.46498"/>
                                          </p:val>
                                        </p:tav>
                                      </p:tavLst>
                                    </p:anim>
                                  </p:childTnLst>
                                </p:cTn>
                              </p:par>
                              <p:par>
                                <p:cTn id="19" presetID="35" presetClass="path" presetSubtype="0" accel="50000" decel="50000" fill="hold" nodeType="withEffect">
                                  <p:stCondLst>
                                    <p:cond delay="0"/>
                                  </p:stCondLst>
                                  <p:childTnLst>
                                    <p:anim calcmode="lin" valueType="num">
                                      <p:cBhvr additive="base">
                                        <p:cTn id="20" dur="500" fill="hold">
                                          <p:stCondLst>
                                            <p:cond delay="0"/>
                                          </p:stCondLst>
                                        </p:cTn>
                                        <p:tgtEl>
                                          <p:spTgt spid="15"/>
                                        </p:tgtEl>
                                        <p:attrNameLst>
                                          <p:attrName>ppt_x</p:attrName>
                                        </p:attrNameLst>
                                      </p:cBhvr>
                                      <p:tavLst>
                                        <p:tav tm="0">
                                          <p:val>
                                            <p:strVal val="ppt_x"/>
                                          </p:val>
                                        </p:tav>
                                        <p:tav tm="100000">
                                          <p:val>
                                            <p:fltVal val="0.21336"/>
                                          </p:val>
                                        </p:tav>
                                      </p:tavLst>
                                    </p:anim>
                                    <p:anim calcmode="lin" valueType="num">
                                      <p:cBhvr additive="base">
                                        <p:cTn id="21" dur="500" fill="hold">
                                          <p:stCondLst>
                                            <p:cond delay="0"/>
                                          </p:stCondLst>
                                        </p:cTn>
                                        <p:tgtEl>
                                          <p:spTgt spid="15"/>
                                        </p:tgtEl>
                                        <p:attrNameLst>
                                          <p:attrName>ppt_y</p:attrName>
                                        </p:attrNameLst>
                                      </p:cBhvr>
                                      <p:tavLst>
                                        <p:tav tm="0">
                                          <p:val>
                                            <p:strVal val="ppt_y"/>
                                          </p:val>
                                        </p:tav>
                                        <p:tav tm="100000">
                                          <p:val>
                                            <p:fltVal val="0.55192"/>
                                          </p:val>
                                        </p:tav>
                                      </p:tavLst>
                                    </p:anim>
                                    <p:anim calcmode="lin" valueType="num">
                                      <p:cBhvr additive="base">
                                        <p:cTn id="22" dur="500" fill="hold">
                                          <p:stCondLst>
                                            <p:cond delay="0"/>
                                          </p:stCondLst>
                                        </p:cTn>
                                        <p:tgtEl>
                                          <p:spTgt spid="15"/>
                                        </p:tgtEl>
                                        <p:attrNameLst>
                                          <p:attrName>ppt_w</p:attrName>
                                        </p:attrNameLst>
                                      </p:cBhvr>
                                      <p:tavLst>
                                        <p:tav tm="0">
                                          <p:val>
                                            <p:strVal val="ppt_w"/>
                                          </p:val>
                                        </p:tav>
                                        <p:tav tm="100000">
                                          <p:val>
                                            <p:strVal val="#ppt_w"/>
                                          </p:val>
                                        </p:tav>
                                      </p:tavLst>
                                    </p:anim>
                                    <p:anim calcmode="lin" valueType="num">
                                      <p:cBhvr additive="base">
                                        <p:cTn id="23" dur="500" fill="hold">
                                          <p:stCondLst>
                                            <p:cond delay="0"/>
                                          </p:stCondLst>
                                        </p:cTn>
                                        <p:tgtEl>
                                          <p:spTgt spid="15"/>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37"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anim calcmode="lin" valueType="num">
                                      <p:cBhvr>
                                        <p:cTn id="29" dur="500" fill="hold"/>
                                        <p:tgtEl>
                                          <p:spTgt spid="23"/>
                                        </p:tgtEl>
                                        <p:attrNameLst>
                                          <p:attrName>ppt_x</p:attrName>
                                        </p:attrNameLst>
                                      </p:cBhvr>
                                      <p:tavLst>
                                        <p:tav tm="0">
                                          <p:val>
                                            <p:strVal val="#ppt_x"/>
                                          </p:val>
                                        </p:tav>
                                        <p:tav tm="100000">
                                          <p:val>
                                            <p:fltVal val="0.55461"/>
                                          </p:val>
                                        </p:tav>
                                      </p:tavLst>
                                    </p:anim>
                                    <p:anim calcmode="lin" valueType="num">
                                      <p:cBhvr>
                                        <p:cTn id="30" dur="450" decel="100000" fill="hold"/>
                                        <p:tgtEl>
                                          <p:spTgt spid="23"/>
                                        </p:tgtEl>
                                        <p:attrNameLst>
                                          <p:attrName>ppt_y</p:attrName>
                                        </p:attrNameLst>
                                      </p:cBhvr>
                                      <p:tavLst>
                                        <p:tav tm="0">
                                          <p:val>
                                            <p:strVal val="#ppt_y+1"/>
                                          </p:val>
                                        </p:tav>
                                        <p:tav tm="100000">
                                          <p:val>
                                            <p:fltVal val="0.6497"/>
                                          </p:val>
                                        </p:tav>
                                      </p:tavLst>
                                    </p:anim>
                                    <p:anim calcmode="lin" valueType="num">
                                      <p:cBhvr>
                                        <p:cTn id="31" dur="50" accel="100000" fill="hold">
                                          <p:stCondLst>
                                            <p:cond delay="450"/>
                                          </p:stCondLst>
                                        </p:cTn>
                                        <p:tgtEl>
                                          <p:spTgt spid="23"/>
                                        </p:tgtEl>
                                        <p:attrNameLst>
                                          <p:attrName>ppt_y</p:attrName>
                                        </p:attrNameLst>
                                      </p:cBhvr>
                                      <p:tavLst>
                                        <p:tav tm="0">
                                          <p:val>
                                            <p:strVal val="#ppt_y-.03"/>
                                          </p:val>
                                        </p:tav>
                                        <p:tav tm="100000">
                                          <p:val>
                                            <p:fltVal val="0.6497"/>
                                          </p:val>
                                        </p:tav>
                                      </p:tavLst>
                                    </p:anim>
                                  </p:childTnLst>
                                </p:cTn>
                              </p:par>
                              <p:par>
                                <p:cTn id="32" presetID="35" presetClass="path" presetSubtype="0" accel="50000" decel="50000" fill="hold" nodeType="withEffect">
                                  <p:stCondLst>
                                    <p:cond delay="0"/>
                                  </p:stCondLst>
                                  <p:childTnLst>
                                    <p:anim calcmode="lin" valueType="num">
                                      <p:cBhvr additive="base">
                                        <p:cTn id="33" dur="500" fill="hold">
                                          <p:stCondLst>
                                            <p:cond delay="0"/>
                                          </p:stCondLst>
                                        </p:cTn>
                                        <p:tgtEl>
                                          <p:spTgt spid="15"/>
                                        </p:tgtEl>
                                        <p:attrNameLst>
                                          <p:attrName>ppt_x</p:attrName>
                                        </p:attrNameLst>
                                      </p:cBhvr>
                                      <p:tavLst>
                                        <p:tav tm="0">
                                          <p:val>
                                            <p:strVal val="ppt_x"/>
                                          </p:val>
                                        </p:tav>
                                        <p:tav tm="100000">
                                          <p:val>
                                            <p:fltVal val="0.21336"/>
                                          </p:val>
                                        </p:tav>
                                      </p:tavLst>
                                    </p:anim>
                                    <p:anim calcmode="lin" valueType="num">
                                      <p:cBhvr additive="base">
                                        <p:cTn id="34" dur="500" fill="hold">
                                          <p:stCondLst>
                                            <p:cond delay="0"/>
                                          </p:stCondLst>
                                        </p:cTn>
                                        <p:tgtEl>
                                          <p:spTgt spid="15"/>
                                        </p:tgtEl>
                                        <p:attrNameLst>
                                          <p:attrName>ppt_y</p:attrName>
                                        </p:attrNameLst>
                                      </p:cBhvr>
                                      <p:tavLst>
                                        <p:tav tm="0">
                                          <p:val>
                                            <p:strVal val="ppt_y"/>
                                          </p:val>
                                        </p:tav>
                                        <p:tav tm="100000">
                                          <p:val>
                                            <p:fltVal val="0.55192"/>
                                          </p:val>
                                        </p:tav>
                                      </p:tavLst>
                                    </p:anim>
                                    <p:anim calcmode="lin" valueType="num">
                                      <p:cBhvr additive="base">
                                        <p:cTn id="35" dur="500" fill="hold">
                                          <p:stCondLst>
                                            <p:cond delay="0"/>
                                          </p:stCondLst>
                                        </p:cTn>
                                        <p:tgtEl>
                                          <p:spTgt spid="15"/>
                                        </p:tgtEl>
                                        <p:attrNameLst>
                                          <p:attrName>ppt_w</p:attrName>
                                        </p:attrNameLst>
                                      </p:cBhvr>
                                      <p:tavLst>
                                        <p:tav tm="0">
                                          <p:val>
                                            <p:strVal val="ppt_w"/>
                                          </p:val>
                                        </p:tav>
                                        <p:tav tm="100000">
                                          <p:val>
                                            <p:strVal val="#ppt_w"/>
                                          </p:val>
                                        </p:tav>
                                      </p:tavLst>
                                    </p:anim>
                                    <p:anim calcmode="lin" valueType="num">
                                      <p:cBhvr additive="base">
                                        <p:cTn id="36" dur="500" fill="hold">
                                          <p:stCondLst>
                                            <p:cond delay="0"/>
                                          </p:stCondLst>
                                        </p:cTn>
                                        <p:tgtEl>
                                          <p:spTgt spid="15"/>
                                        </p:tgtEl>
                                        <p:attrNameLst>
                                          <p:attrName>ppt_h</p:attrName>
                                        </p:attrNameLst>
                                      </p:cBhvr>
                                      <p:tavLst>
                                        <p:tav tm="0">
                                          <p:val>
                                            <p:strVal val="ppt_h"/>
                                          </p:val>
                                        </p:tav>
                                        <p:tav tm="100000">
                                          <p:val>
                                            <p:strVal val="#ppt_h"/>
                                          </p:val>
                                        </p:tav>
                                      </p:tavLst>
                                    </p:anim>
                                  </p:childTnLst>
                                </p:cTn>
                              </p:par>
                              <p:par>
                                <p:cTn id="37" presetID="35" presetClass="path" presetSubtype="0" accel="50000" decel="50000" fill="hold" nodeType="withEffect">
                                  <p:stCondLst>
                                    <p:cond delay="0"/>
                                  </p:stCondLst>
                                  <p:childTnLst>
                                    <p:anim calcmode="lin" valueType="num">
                                      <p:cBhvr additive="base">
                                        <p:cTn id="38" dur="500" fill="hold">
                                          <p:stCondLst>
                                            <p:cond delay="0"/>
                                          </p:stCondLst>
                                        </p:cTn>
                                        <p:tgtEl>
                                          <p:spTgt spid="2"/>
                                        </p:tgtEl>
                                        <p:attrNameLst>
                                          <p:attrName>ppt_x</p:attrName>
                                        </p:attrNameLst>
                                      </p:cBhvr>
                                      <p:tavLst>
                                        <p:tav tm="0">
                                          <p:val>
                                            <p:strVal val="ppt_x"/>
                                          </p:val>
                                        </p:tav>
                                        <p:tav tm="100000">
                                          <p:val>
                                            <p:fltVal val="0.49458"/>
                                          </p:val>
                                        </p:tav>
                                      </p:tavLst>
                                    </p:anim>
                                    <p:anim calcmode="lin" valueType="num">
                                      <p:cBhvr additive="base">
                                        <p:cTn id="39" dur="500" fill="hold">
                                          <p:stCondLst>
                                            <p:cond delay="0"/>
                                          </p:stCondLst>
                                        </p:cTn>
                                        <p:tgtEl>
                                          <p:spTgt spid="2"/>
                                        </p:tgtEl>
                                        <p:attrNameLst>
                                          <p:attrName>ppt_y</p:attrName>
                                        </p:attrNameLst>
                                      </p:cBhvr>
                                      <p:tavLst>
                                        <p:tav tm="0">
                                          <p:val>
                                            <p:strVal val="ppt_y"/>
                                          </p:val>
                                        </p:tav>
                                        <p:tav tm="100000">
                                          <p:val>
                                            <p:fltVal val="0.46498"/>
                                          </p:val>
                                        </p:tav>
                                      </p:tavLst>
                                    </p:anim>
                                    <p:anim calcmode="lin" valueType="num">
                                      <p:cBhvr additive="base">
                                        <p:cTn id="40"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41" dur="500" fill="hold">
                                          <p:stCondLst>
                                            <p:cond delay="0"/>
                                          </p:stCondLst>
                                        </p:cTn>
                                        <p:tgtEl>
                                          <p:spTgt spid="2"/>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afterGroup">
                            <p:stCondLst>
                              <p:cond delay="0"/>
                            </p:stCondLst>
                            <p:childTnLst>
                              <p:par>
                                <p:cTn id="44" presetID="37"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anim calcmode="lin" valueType="num">
                                      <p:cBhvr>
                                        <p:cTn id="47" dur="500" fill="hold"/>
                                        <p:tgtEl>
                                          <p:spTgt spid="3"/>
                                        </p:tgtEl>
                                        <p:attrNameLst>
                                          <p:attrName>ppt_x</p:attrName>
                                        </p:attrNameLst>
                                      </p:cBhvr>
                                      <p:tavLst>
                                        <p:tav tm="0">
                                          <p:val>
                                            <p:strVal val="#ppt_x"/>
                                          </p:val>
                                        </p:tav>
                                        <p:tav tm="100000">
                                          <p:val>
                                            <p:fltVal val="0.49458"/>
                                          </p:val>
                                        </p:tav>
                                      </p:tavLst>
                                    </p:anim>
                                    <p:anim calcmode="lin" valueType="num">
                                      <p:cBhvr>
                                        <p:cTn id="48" dur="450" decel="100000" fill="hold"/>
                                        <p:tgtEl>
                                          <p:spTgt spid="3"/>
                                        </p:tgtEl>
                                        <p:attrNameLst>
                                          <p:attrName>ppt_y</p:attrName>
                                        </p:attrNameLst>
                                      </p:cBhvr>
                                      <p:tavLst>
                                        <p:tav tm="0">
                                          <p:val>
                                            <p:strVal val="#ppt_y+1"/>
                                          </p:val>
                                        </p:tav>
                                        <p:tav tm="100000">
                                          <p:val>
                                            <p:fltVal val="0.74009"/>
                                          </p:val>
                                        </p:tav>
                                      </p:tavLst>
                                    </p:anim>
                                    <p:anim calcmode="lin" valueType="num">
                                      <p:cBhvr>
                                        <p:cTn id="49" dur="50" accel="100000" fill="hold">
                                          <p:stCondLst>
                                            <p:cond delay="450"/>
                                          </p:stCondLst>
                                        </p:cTn>
                                        <p:tgtEl>
                                          <p:spTgt spid="3"/>
                                        </p:tgtEl>
                                        <p:attrNameLst>
                                          <p:attrName>ppt_y</p:attrName>
                                        </p:attrNameLst>
                                      </p:cBhvr>
                                      <p:tavLst>
                                        <p:tav tm="0">
                                          <p:val>
                                            <p:strVal val="#ppt_y-.03"/>
                                          </p:val>
                                        </p:tav>
                                        <p:tav tm="100000">
                                          <p:val>
                                            <p:fltVal val="0.74009"/>
                                          </p:val>
                                        </p:tav>
                                      </p:tavLst>
                                    </p:anim>
                                  </p:childTnLst>
                                </p:cTn>
                              </p:par>
                              <p:par>
                                <p:cTn id="50" presetID="35" presetClass="path" presetSubtype="0" accel="50000" decel="50000" fill="hold" nodeType="withEffect">
                                  <p:stCondLst>
                                    <p:cond delay="0"/>
                                  </p:stCondLst>
                                  <p:childTnLst>
                                    <p:anim calcmode="lin" valueType="num">
                                      <p:cBhvr additive="base">
                                        <p:cTn id="51" dur="500" fill="hold">
                                          <p:stCondLst>
                                            <p:cond delay="0"/>
                                          </p:stCondLst>
                                        </p:cTn>
                                        <p:tgtEl>
                                          <p:spTgt spid="15"/>
                                        </p:tgtEl>
                                        <p:attrNameLst>
                                          <p:attrName>ppt_x</p:attrName>
                                        </p:attrNameLst>
                                      </p:cBhvr>
                                      <p:tavLst>
                                        <p:tav tm="0">
                                          <p:val>
                                            <p:strVal val="ppt_x"/>
                                          </p:val>
                                        </p:tav>
                                        <p:tav tm="100000">
                                          <p:val>
                                            <p:fltVal val="0.21344"/>
                                          </p:val>
                                        </p:tav>
                                      </p:tavLst>
                                    </p:anim>
                                    <p:anim calcmode="lin" valueType="num">
                                      <p:cBhvr additive="base">
                                        <p:cTn id="52" dur="500" fill="hold">
                                          <p:stCondLst>
                                            <p:cond delay="0"/>
                                          </p:stCondLst>
                                        </p:cTn>
                                        <p:tgtEl>
                                          <p:spTgt spid="15"/>
                                        </p:tgtEl>
                                        <p:attrNameLst>
                                          <p:attrName>ppt_y</p:attrName>
                                        </p:attrNameLst>
                                      </p:cBhvr>
                                      <p:tavLst>
                                        <p:tav tm="0">
                                          <p:val>
                                            <p:strVal val="ppt_y"/>
                                          </p:val>
                                        </p:tav>
                                        <p:tav tm="100000">
                                          <p:val>
                                            <p:fltVal val="0.55083"/>
                                          </p:val>
                                        </p:tav>
                                      </p:tavLst>
                                    </p:anim>
                                    <p:anim calcmode="lin" valueType="num">
                                      <p:cBhvr additive="base">
                                        <p:cTn id="53" dur="500" fill="hold">
                                          <p:stCondLst>
                                            <p:cond delay="0"/>
                                          </p:stCondLst>
                                        </p:cTn>
                                        <p:tgtEl>
                                          <p:spTgt spid="15"/>
                                        </p:tgtEl>
                                        <p:attrNameLst>
                                          <p:attrName>ppt_w</p:attrName>
                                        </p:attrNameLst>
                                      </p:cBhvr>
                                      <p:tavLst>
                                        <p:tav tm="0">
                                          <p:val>
                                            <p:strVal val="ppt_w"/>
                                          </p:val>
                                        </p:tav>
                                        <p:tav tm="100000">
                                          <p:val>
                                            <p:strVal val="#ppt_w"/>
                                          </p:val>
                                        </p:tav>
                                      </p:tavLst>
                                    </p:anim>
                                    <p:anim calcmode="lin" valueType="num">
                                      <p:cBhvr additive="base">
                                        <p:cTn id="54" dur="500" fill="hold">
                                          <p:stCondLst>
                                            <p:cond delay="0"/>
                                          </p:stCondLst>
                                        </p:cTn>
                                        <p:tgtEl>
                                          <p:spTgt spid="15"/>
                                        </p:tgtEl>
                                        <p:attrNameLst>
                                          <p:attrName>ppt_h</p:attrName>
                                        </p:attrNameLst>
                                      </p:cBhvr>
                                      <p:tavLst>
                                        <p:tav tm="0">
                                          <p:val>
                                            <p:strVal val="ppt_h"/>
                                          </p:val>
                                        </p:tav>
                                        <p:tav tm="100000">
                                          <p:val>
                                            <p:strVal val="#ppt_h"/>
                                          </p:val>
                                        </p:tav>
                                      </p:tavLst>
                                    </p:anim>
                                  </p:childTnLst>
                                </p:cTn>
                              </p:par>
                              <p:par>
                                <p:cTn id="55" presetID="35" presetClass="path" presetSubtype="0" accel="50000" decel="50000" fill="hold" nodeType="withEffect">
                                  <p:stCondLst>
                                    <p:cond delay="0"/>
                                  </p:stCondLst>
                                  <p:childTnLst>
                                    <p:anim calcmode="lin" valueType="num">
                                      <p:cBhvr additive="base">
                                        <p:cTn id="56" dur="500" fill="hold">
                                          <p:stCondLst>
                                            <p:cond delay="0"/>
                                          </p:stCondLst>
                                        </p:cTn>
                                        <p:tgtEl>
                                          <p:spTgt spid="2"/>
                                        </p:tgtEl>
                                        <p:attrNameLst>
                                          <p:attrName>ppt_x</p:attrName>
                                        </p:attrNameLst>
                                      </p:cBhvr>
                                      <p:tavLst>
                                        <p:tav tm="0">
                                          <p:val>
                                            <p:strVal val="ppt_x"/>
                                          </p:val>
                                        </p:tav>
                                        <p:tav tm="100000">
                                          <p:val>
                                            <p:fltVal val="0.49466"/>
                                          </p:val>
                                        </p:tav>
                                      </p:tavLst>
                                    </p:anim>
                                    <p:anim calcmode="lin" valueType="num">
                                      <p:cBhvr additive="base">
                                        <p:cTn id="57" dur="500" fill="hold">
                                          <p:stCondLst>
                                            <p:cond delay="0"/>
                                          </p:stCondLst>
                                        </p:cTn>
                                        <p:tgtEl>
                                          <p:spTgt spid="2"/>
                                        </p:tgtEl>
                                        <p:attrNameLst>
                                          <p:attrName>ppt_y</p:attrName>
                                        </p:attrNameLst>
                                      </p:cBhvr>
                                      <p:tavLst>
                                        <p:tav tm="0">
                                          <p:val>
                                            <p:strVal val="ppt_y"/>
                                          </p:val>
                                        </p:tav>
                                        <p:tav tm="100000">
                                          <p:val>
                                            <p:fltVal val="0.46389"/>
                                          </p:val>
                                        </p:tav>
                                      </p:tavLst>
                                    </p:anim>
                                    <p:anim calcmode="lin" valueType="num">
                                      <p:cBhvr additive="base">
                                        <p:cTn id="58"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59" dur="500" fill="hold">
                                          <p:stCondLst>
                                            <p:cond delay="0"/>
                                          </p:stCondLst>
                                        </p:cTn>
                                        <p:tgtEl>
                                          <p:spTgt spid="2"/>
                                        </p:tgtEl>
                                        <p:attrNameLst>
                                          <p:attrName>ppt_h</p:attrName>
                                        </p:attrNameLst>
                                      </p:cBhvr>
                                      <p:tavLst>
                                        <p:tav tm="0">
                                          <p:val>
                                            <p:strVal val="ppt_h"/>
                                          </p:val>
                                        </p:tav>
                                        <p:tav tm="100000">
                                          <p:val>
                                            <p:strVal val="#ppt_h"/>
                                          </p:val>
                                        </p:tav>
                                      </p:tavLst>
                                    </p:anim>
                                  </p:childTnLst>
                                </p:cTn>
                              </p:par>
                              <p:par>
                                <p:cTn id="60" presetID="35" presetClass="path" presetSubtype="0" accel="50000" decel="50000" fill="hold" nodeType="withEffect">
                                  <p:stCondLst>
                                    <p:cond delay="0"/>
                                  </p:stCondLst>
                                  <p:childTnLst>
                                    <p:anim calcmode="lin" valueType="num">
                                      <p:cBhvr additive="base">
                                        <p:cTn id="61" dur="500" fill="hold">
                                          <p:stCondLst>
                                            <p:cond delay="0"/>
                                          </p:stCondLst>
                                        </p:cTn>
                                        <p:tgtEl>
                                          <p:spTgt spid="23"/>
                                        </p:tgtEl>
                                        <p:attrNameLst>
                                          <p:attrName>ppt_x</p:attrName>
                                        </p:attrNameLst>
                                      </p:cBhvr>
                                      <p:tavLst>
                                        <p:tav tm="0">
                                          <p:val>
                                            <p:strVal val="ppt_x"/>
                                          </p:val>
                                        </p:tav>
                                        <p:tav tm="100000">
                                          <p:val>
                                            <p:fltVal val="0.55469"/>
                                          </p:val>
                                        </p:tav>
                                      </p:tavLst>
                                    </p:anim>
                                    <p:anim calcmode="lin" valueType="num">
                                      <p:cBhvr additive="base">
                                        <p:cTn id="62" dur="500" fill="hold">
                                          <p:stCondLst>
                                            <p:cond delay="0"/>
                                          </p:stCondLst>
                                        </p:cTn>
                                        <p:tgtEl>
                                          <p:spTgt spid="23"/>
                                        </p:tgtEl>
                                        <p:attrNameLst>
                                          <p:attrName>ppt_y</p:attrName>
                                        </p:attrNameLst>
                                      </p:cBhvr>
                                      <p:tavLst>
                                        <p:tav tm="0">
                                          <p:val>
                                            <p:strVal val="ppt_y"/>
                                          </p:val>
                                        </p:tav>
                                        <p:tav tm="100000">
                                          <p:val>
                                            <p:fltVal val="0.64861"/>
                                          </p:val>
                                        </p:tav>
                                      </p:tavLst>
                                    </p:anim>
                                    <p:anim calcmode="lin" valueType="num">
                                      <p:cBhvr additive="base">
                                        <p:cTn id="63" dur="500" fill="hold">
                                          <p:stCondLst>
                                            <p:cond delay="0"/>
                                          </p:stCondLst>
                                        </p:cTn>
                                        <p:tgtEl>
                                          <p:spTgt spid="23"/>
                                        </p:tgtEl>
                                        <p:attrNameLst>
                                          <p:attrName>ppt_w</p:attrName>
                                        </p:attrNameLst>
                                      </p:cBhvr>
                                      <p:tavLst>
                                        <p:tav tm="0">
                                          <p:val>
                                            <p:strVal val="ppt_w"/>
                                          </p:val>
                                        </p:tav>
                                        <p:tav tm="100000">
                                          <p:val>
                                            <p:strVal val="#ppt_w"/>
                                          </p:val>
                                        </p:tav>
                                      </p:tavLst>
                                    </p:anim>
                                    <p:anim calcmode="lin" valueType="num">
                                      <p:cBhvr additive="base">
                                        <p:cTn id="64" dur="500" fill="hold">
                                          <p:stCondLst>
                                            <p:cond delay="0"/>
                                          </p:stCondLst>
                                        </p:cTn>
                                        <p:tgtEl>
                                          <p:spTgt spid="23"/>
                                        </p:tgtEl>
                                        <p:attrNameLst>
                                          <p:attrName>ppt_h</p:attrName>
                                        </p:attrNameLst>
                                      </p:cBhvr>
                                      <p:tavLst>
                                        <p:tav tm="0">
                                          <p:val>
                                            <p:strVal val="ppt_h"/>
                                          </p:val>
                                        </p:tav>
                                        <p:tav tm="100000">
                                          <p:val>
                                            <p:strVal val="#ppt_h"/>
                                          </p:val>
                                        </p:tav>
                                      </p:tavLst>
                                    </p:anim>
                                  </p:childTnLst>
                                </p:cTn>
                              </p:par>
                            </p:childTnLst>
                          </p:cTn>
                        </p:par>
                      </p:childTnLst>
                    </p:cTn>
                  </p:par>
                  <p:par>
                    <p:cTn id="65" fill="hold" nodeType="clickPar">
                      <p:stCondLst>
                        <p:cond delay="indefinite"/>
                      </p:stCondLst>
                      <p:childTnLst>
                        <p:par>
                          <p:cTn id="66" fill="hold" nodeType="afterGroup">
                            <p:stCondLst>
                              <p:cond delay="0"/>
                            </p:stCondLst>
                            <p:childTnLst>
                              <p:par>
                                <p:cTn id="67" presetID="37" presetClass="entr" presetSubtype="0" fill="hold" grpId="0" nodeType="click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500"/>
                                        <p:tgtEl>
                                          <p:spTgt spid="34"/>
                                        </p:tgtEl>
                                      </p:cBhvr>
                                    </p:animEffect>
                                    <p:anim calcmode="lin" valueType="num">
                                      <p:cBhvr>
                                        <p:cTn id="70" dur="500" fill="hold"/>
                                        <p:tgtEl>
                                          <p:spTgt spid="34"/>
                                        </p:tgtEl>
                                        <p:attrNameLst>
                                          <p:attrName>ppt_x</p:attrName>
                                        </p:attrNameLst>
                                      </p:cBhvr>
                                      <p:tavLst>
                                        <p:tav tm="0">
                                          <p:val>
                                            <p:strVal val="#ppt_x"/>
                                          </p:val>
                                        </p:tav>
                                        <p:tav tm="100000">
                                          <p:val>
                                            <p:fltVal val="0.21344"/>
                                          </p:val>
                                        </p:tav>
                                      </p:tavLst>
                                    </p:anim>
                                    <p:anim calcmode="lin" valueType="num">
                                      <p:cBhvr>
                                        <p:cTn id="71" dur="450" decel="100000" fill="hold"/>
                                        <p:tgtEl>
                                          <p:spTgt spid="34"/>
                                        </p:tgtEl>
                                        <p:attrNameLst>
                                          <p:attrName>ppt_y</p:attrName>
                                        </p:attrNameLst>
                                      </p:cBhvr>
                                      <p:tavLst>
                                        <p:tav tm="0">
                                          <p:val>
                                            <p:strVal val="#ppt_y+1"/>
                                          </p:val>
                                        </p:tav>
                                        <p:tav tm="100000">
                                          <p:val>
                                            <p:fltVal val="0.28032"/>
                                          </p:val>
                                        </p:tav>
                                      </p:tavLst>
                                    </p:anim>
                                    <p:anim calcmode="lin" valueType="num">
                                      <p:cBhvr>
                                        <p:cTn id="72" dur="50" accel="100000" fill="hold">
                                          <p:stCondLst>
                                            <p:cond delay="450"/>
                                          </p:stCondLst>
                                        </p:cTn>
                                        <p:tgtEl>
                                          <p:spTgt spid="34"/>
                                        </p:tgtEl>
                                        <p:attrNameLst>
                                          <p:attrName>ppt_y</p:attrName>
                                        </p:attrNameLst>
                                      </p:cBhvr>
                                      <p:tavLst>
                                        <p:tav tm="0">
                                          <p:val>
                                            <p:strVal val="#ppt_y-.03"/>
                                          </p:val>
                                        </p:tav>
                                        <p:tav tm="100000">
                                          <p:val>
                                            <p:fltVal val="0.28032"/>
                                          </p:val>
                                        </p:tav>
                                      </p:tavLst>
                                    </p:anim>
                                  </p:childTnLst>
                                </p:cTn>
                              </p:par>
                              <p:par>
                                <p:cTn id="73" presetID="35" presetClass="path" presetSubtype="0" accel="50000" decel="50000" fill="hold" nodeType="withEffect">
                                  <p:stCondLst>
                                    <p:cond delay="0"/>
                                  </p:stCondLst>
                                  <p:childTnLst>
                                    <p:anim calcmode="lin" valueType="num">
                                      <p:cBhvr additive="base">
                                        <p:cTn id="74" dur="500" fill="hold">
                                          <p:stCondLst>
                                            <p:cond delay="0"/>
                                          </p:stCondLst>
                                        </p:cTn>
                                        <p:tgtEl>
                                          <p:spTgt spid="15"/>
                                        </p:tgtEl>
                                        <p:attrNameLst>
                                          <p:attrName>ppt_x</p:attrName>
                                        </p:attrNameLst>
                                      </p:cBhvr>
                                      <p:tavLst>
                                        <p:tav tm="0">
                                          <p:val>
                                            <p:strVal val="ppt_x"/>
                                          </p:val>
                                        </p:tav>
                                        <p:tav tm="100000">
                                          <p:val>
                                            <p:fltVal val="0.21344"/>
                                          </p:val>
                                        </p:tav>
                                      </p:tavLst>
                                    </p:anim>
                                    <p:anim calcmode="lin" valueType="num">
                                      <p:cBhvr additive="base">
                                        <p:cTn id="75" dur="500" fill="hold">
                                          <p:stCondLst>
                                            <p:cond delay="0"/>
                                          </p:stCondLst>
                                        </p:cTn>
                                        <p:tgtEl>
                                          <p:spTgt spid="15"/>
                                        </p:tgtEl>
                                        <p:attrNameLst>
                                          <p:attrName>ppt_y</p:attrName>
                                        </p:attrNameLst>
                                      </p:cBhvr>
                                      <p:tavLst>
                                        <p:tav tm="0">
                                          <p:val>
                                            <p:strVal val="ppt_y"/>
                                          </p:val>
                                        </p:tav>
                                        <p:tav tm="100000">
                                          <p:val>
                                            <p:fltVal val="0.56551"/>
                                          </p:val>
                                        </p:tav>
                                      </p:tavLst>
                                    </p:anim>
                                    <p:anim calcmode="lin" valueType="num">
                                      <p:cBhvr additive="base">
                                        <p:cTn id="76" dur="500" fill="hold">
                                          <p:stCondLst>
                                            <p:cond delay="0"/>
                                          </p:stCondLst>
                                        </p:cTn>
                                        <p:tgtEl>
                                          <p:spTgt spid="15"/>
                                        </p:tgtEl>
                                        <p:attrNameLst>
                                          <p:attrName>ppt_w</p:attrName>
                                        </p:attrNameLst>
                                      </p:cBhvr>
                                      <p:tavLst>
                                        <p:tav tm="0">
                                          <p:val>
                                            <p:strVal val="ppt_w"/>
                                          </p:val>
                                        </p:tav>
                                        <p:tav tm="100000">
                                          <p:val>
                                            <p:strVal val="#ppt_w"/>
                                          </p:val>
                                        </p:tav>
                                      </p:tavLst>
                                    </p:anim>
                                    <p:anim calcmode="lin" valueType="num">
                                      <p:cBhvr additive="base">
                                        <p:cTn id="77" dur="500" fill="hold">
                                          <p:stCondLst>
                                            <p:cond delay="0"/>
                                          </p:stCondLst>
                                        </p:cTn>
                                        <p:tgtEl>
                                          <p:spTgt spid="15"/>
                                        </p:tgtEl>
                                        <p:attrNameLst>
                                          <p:attrName>ppt_h</p:attrName>
                                        </p:attrNameLst>
                                      </p:cBhvr>
                                      <p:tavLst>
                                        <p:tav tm="0">
                                          <p:val>
                                            <p:strVal val="ppt_h"/>
                                          </p:val>
                                        </p:tav>
                                        <p:tav tm="100000">
                                          <p:val>
                                            <p:strVal val="#ppt_h"/>
                                          </p:val>
                                        </p:tav>
                                      </p:tavLst>
                                    </p:anim>
                                  </p:childTnLst>
                                </p:cTn>
                              </p:par>
                              <p:par>
                                <p:cTn id="78" presetID="35" presetClass="path" presetSubtype="0" accel="50000" decel="50000" fill="hold" nodeType="withEffect">
                                  <p:stCondLst>
                                    <p:cond delay="0"/>
                                  </p:stCondLst>
                                  <p:childTnLst>
                                    <p:anim calcmode="lin" valueType="num">
                                      <p:cBhvr additive="base">
                                        <p:cTn id="79" dur="500" fill="hold">
                                          <p:stCondLst>
                                            <p:cond delay="0"/>
                                          </p:stCondLst>
                                        </p:cTn>
                                        <p:tgtEl>
                                          <p:spTgt spid="2"/>
                                        </p:tgtEl>
                                        <p:attrNameLst>
                                          <p:attrName>ppt_x</p:attrName>
                                        </p:attrNameLst>
                                      </p:cBhvr>
                                      <p:tavLst>
                                        <p:tav tm="0">
                                          <p:val>
                                            <p:strVal val="ppt_x"/>
                                          </p:val>
                                        </p:tav>
                                        <p:tav tm="100000">
                                          <p:val>
                                            <p:fltVal val="0.49466"/>
                                          </p:val>
                                        </p:tav>
                                      </p:tavLst>
                                    </p:anim>
                                    <p:anim calcmode="lin" valueType="num">
                                      <p:cBhvr additive="base">
                                        <p:cTn id="80" dur="500" fill="hold">
                                          <p:stCondLst>
                                            <p:cond delay="0"/>
                                          </p:stCondLst>
                                        </p:cTn>
                                        <p:tgtEl>
                                          <p:spTgt spid="2"/>
                                        </p:tgtEl>
                                        <p:attrNameLst>
                                          <p:attrName>ppt_y</p:attrName>
                                        </p:attrNameLst>
                                      </p:cBhvr>
                                      <p:tavLst>
                                        <p:tav tm="0">
                                          <p:val>
                                            <p:strVal val="ppt_y"/>
                                          </p:val>
                                        </p:tav>
                                        <p:tav tm="100000">
                                          <p:val>
                                            <p:fltVal val="0.47857"/>
                                          </p:val>
                                        </p:tav>
                                      </p:tavLst>
                                    </p:anim>
                                    <p:anim calcmode="lin" valueType="num">
                                      <p:cBhvr additive="base">
                                        <p:cTn id="81"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82" dur="500" fill="hold">
                                          <p:stCondLst>
                                            <p:cond delay="0"/>
                                          </p:stCondLst>
                                        </p:cTn>
                                        <p:tgtEl>
                                          <p:spTgt spid="2"/>
                                        </p:tgtEl>
                                        <p:attrNameLst>
                                          <p:attrName>ppt_h</p:attrName>
                                        </p:attrNameLst>
                                      </p:cBhvr>
                                      <p:tavLst>
                                        <p:tav tm="0">
                                          <p:val>
                                            <p:strVal val="ppt_h"/>
                                          </p:val>
                                        </p:tav>
                                        <p:tav tm="100000">
                                          <p:val>
                                            <p:strVal val="#ppt_h"/>
                                          </p:val>
                                        </p:tav>
                                      </p:tavLst>
                                    </p:anim>
                                  </p:childTnLst>
                                </p:cTn>
                              </p:par>
                              <p:par>
                                <p:cTn id="83" presetID="35" presetClass="path" presetSubtype="0" accel="50000" decel="50000" fill="hold" nodeType="withEffect">
                                  <p:stCondLst>
                                    <p:cond delay="0"/>
                                  </p:stCondLst>
                                  <p:childTnLst>
                                    <p:anim calcmode="lin" valueType="num">
                                      <p:cBhvr additive="base">
                                        <p:cTn id="84" dur="500" fill="hold">
                                          <p:stCondLst>
                                            <p:cond delay="0"/>
                                          </p:stCondLst>
                                        </p:cTn>
                                        <p:tgtEl>
                                          <p:spTgt spid="23"/>
                                        </p:tgtEl>
                                        <p:attrNameLst>
                                          <p:attrName>ppt_x</p:attrName>
                                        </p:attrNameLst>
                                      </p:cBhvr>
                                      <p:tavLst>
                                        <p:tav tm="0">
                                          <p:val>
                                            <p:strVal val="ppt_x"/>
                                          </p:val>
                                        </p:tav>
                                        <p:tav tm="100000">
                                          <p:val>
                                            <p:fltVal val="0.55469"/>
                                          </p:val>
                                        </p:tav>
                                      </p:tavLst>
                                    </p:anim>
                                    <p:anim calcmode="lin" valueType="num">
                                      <p:cBhvr additive="base">
                                        <p:cTn id="85" dur="500" fill="hold">
                                          <p:stCondLst>
                                            <p:cond delay="0"/>
                                          </p:stCondLst>
                                        </p:cTn>
                                        <p:tgtEl>
                                          <p:spTgt spid="23"/>
                                        </p:tgtEl>
                                        <p:attrNameLst>
                                          <p:attrName>ppt_y</p:attrName>
                                        </p:attrNameLst>
                                      </p:cBhvr>
                                      <p:tavLst>
                                        <p:tav tm="0">
                                          <p:val>
                                            <p:strVal val="ppt_y"/>
                                          </p:val>
                                        </p:tav>
                                        <p:tav tm="100000">
                                          <p:val>
                                            <p:fltVal val="0.66329"/>
                                          </p:val>
                                        </p:tav>
                                      </p:tavLst>
                                    </p:anim>
                                    <p:anim calcmode="lin" valueType="num">
                                      <p:cBhvr additive="base">
                                        <p:cTn id="86" dur="500" fill="hold">
                                          <p:stCondLst>
                                            <p:cond delay="0"/>
                                          </p:stCondLst>
                                        </p:cTn>
                                        <p:tgtEl>
                                          <p:spTgt spid="23"/>
                                        </p:tgtEl>
                                        <p:attrNameLst>
                                          <p:attrName>ppt_w</p:attrName>
                                        </p:attrNameLst>
                                      </p:cBhvr>
                                      <p:tavLst>
                                        <p:tav tm="0">
                                          <p:val>
                                            <p:strVal val="ppt_w"/>
                                          </p:val>
                                        </p:tav>
                                        <p:tav tm="100000">
                                          <p:val>
                                            <p:strVal val="#ppt_w"/>
                                          </p:val>
                                        </p:tav>
                                      </p:tavLst>
                                    </p:anim>
                                    <p:anim calcmode="lin" valueType="num">
                                      <p:cBhvr additive="base">
                                        <p:cTn id="87" dur="500" fill="hold">
                                          <p:stCondLst>
                                            <p:cond delay="0"/>
                                          </p:stCondLst>
                                        </p:cTn>
                                        <p:tgtEl>
                                          <p:spTgt spid="23"/>
                                        </p:tgtEl>
                                        <p:attrNameLst>
                                          <p:attrName>ppt_h</p:attrName>
                                        </p:attrNameLst>
                                      </p:cBhvr>
                                      <p:tavLst>
                                        <p:tav tm="0">
                                          <p:val>
                                            <p:strVal val="ppt_h"/>
                                          </p:val>
                                        </p:tav>
                                        <p:tav tm="100000">
                                          <p:val>
                                            <p:strVal val="#ppt_h"/>
                                          </p:val>
                                        </p:tav>
                                      </p:tavLst>
                                    </p:anim>
                                  </p:childTnLst>
                                </p:cTn>
                              </p:par>
                              <p:par>
                                <p:cTn id="88" presetID="35" presetClass="path" presetSubtype="0" accel="50000" decel="50000" fill="hold" nodeType="withEffect">
                                  <p:stCondLst>
                                    <p:cond delay="0"/>
                                  </p:stCondLst>
                                  <p:childTnLst>
                                    <p:anim calcmode="lin" valueType="num">
                                      <p:cBhvr additive="base">
                                        <p:cTn id="89" dur="500" fill="hold">
                                          <p:stCondLst>
                                            <p:cond delay="0"/>
                                          </p:stCondLst>
                                        </p:cTn>
                                        <p:tgtEl>
                                          <p:spTgt spid="3"/>
                                        </p:tgtEl>
                                        <p:attrNameLst>
                                          <p:attrName>ppt_x</p:attrName>
                                        </p:attrNameLst>
                                      </p:cBhvr>
                                      <p:tavLst>
                                        <p:tav tm="0">
                                          <p:val>
                                            <p:strVal val="ppt_x"/>
                                          </p:val>
                                        </p:tav>
                                        <p:tav tm="100000">
                                          <p:val>
                                            <p:fltVal val="0.49458"/>
                                          </p:val>
                                        </p:tav>
                                      </p:tavLst>
                                    </p:anim>
                                    <p:anim calcmode="lin" valueType="num">
                                      <p:cBhvr additive="base">
                                        <p:cTn id="90" dur="500" fill="hold">
                                          <p:stCondLst>
                                            <p:cond delay="0"/>
                                          </p:stCondLst>
                                        </p:cTn>
                                        <p:tgtEl>
                                          <p:spTgt spid="3"/>
                                        </p:tgtEl>
                                        <p:attrNameLst>
                                          <p:attrName>ppt_y</p:attrName>
                                        </p:attrNameLst>
                                      </p:cBhvr>
                                      <p:tavLst>
                                        <p:tav tm="0">
                                          <p:val>
                                            <p:strVal val="ppt_y"/>
                                          </p:val>
                                        </p:tav>
                                        <p:tav tm="100000">
                                          <p:val>
                                            <p:fltVal val="0.75477"/>
                                          </p:val>
                                        </p:tav>
                                      </p:tavLst>
                                    </p:anim>
                                    <p:anim calcmode="lin" valueType="num">
                                      <p:cBhvr additive="base">
                                        <p:cTn id="91" dur="5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92" dur="500" fill="hold">
                                          <p:stCondLst>
                                            <p:cond delay="0"/>
                                          </p:stCondLst>
                                        </p:cTn>
                                        <p:tgtEl>
                                          <p:spTgt spid="3"/>
                                        </p:tgtEl>
                                        <p:attrNameLst>
                                          <p:attrName>ppt_h</p:attrName>
                                        </p:attrNameLst>
                                      </p:cBhvr>
                                      <p:tavLst>
                                        <p:tav tm="0">
                                          <p:val>
                                            <p:strVal val="ppt_h"/>
                                          </p:val>
                                        </p:tav>
                                        <p:tav tm="100000">
                                          <p:val>
                                            <p:strVal val="#ppt_h"/>
                                          </p:val>
                                        </p:tav>
                                      </p:tavLst>
                                    </p:anim>
                                  </p:childTnLst>
                                </p:cTn>
                              </p:par>
                            </p:childTnLst>
                          </p:cTn>
                        </p:par>
                      </p:childTnLst>
                    </p:cTn>
                  </p:par>
                  <p:par>
                    <p:cTn id="93" fill="hold" nodeType="clickPar">
                      <p:stCondLst>
                        <p:cond delay="indefinite"/>
                      </p:stCondLst>
                      <p:childTnLst>
                        <p:par>
                          <p:cTn id="94" fill="hold" nodeType="afterGroup">
                            <p:stCondLst>
                              <p:cond delay="0"/>
                            </p:stCondLst>
                            <p:childTnLst>
                              <p:par>
                                <p:cTn id="95" presetID="35" presetClass="path" presetSubtype="0" accel="50000" decel="50000" fill="hold" grpId="1" nodeType="clickEffect">
                                  <p:stCondLst>
                                    <p:cond delay="0"/>
                                  </p:stCondLst>
                                  <p:childTnLst>
                                    <p:anim calcmode="lin" valueType="num">
                                      <p:cBhvr additive="base">
                                        <p:cTn id="96" dur="250" fill="hold">
                                          <p:stCondLst>
                                            <p:cond delay="0"/>
                                          </p:stCondLst>
                                        </p:cTn>
                                        <p:tgtEl>
                                          <p:spTgt spid="34"/>
                                        </p:tgtEl>
                                        <p:attrNameLst>
                                          <p:attrName>ppt_x</p:attrName>
                                        </p:attrNameLst>
                                      </p:cBhvr>
                                      <p:tavLst>
                                        <p:tav tm="0">
                                          <p:val>
                                            <p:strVal val="ppt_x"/>
                                          </p:val>
                                        </p:tav>
                                        <p:tav tm="100000">
                                          <p:val>
                                            <p:fltVal val="0.21344"/>
                                          </p:val>
                                        </p:tav>
                                      </p:tavLst>
                                    </p:anim>
                                    <p:anim calcmode="lin" valueType="num">
                                      <p:cBhvr additive="base">
                                        <p:cTn id="97" dur="250" fill="hold">
                                          <p:stCondLst>
                                            <p:cond delay="0"/>
                                          </p:stCondLst>
                                        </p:cTn>
                                        <p:tgtEl>
                                          <p:spTgt spid="34"/>
                                        </p:tgtEl>
                                        <p:attrNameLst>
                                          <p:attrName>ppt_y</p:attrName>
                                        </p:attrNameLst>
                                      </p:cBhvr>
                                      <p:tavLst>
                                        <p:tav tm="0">
                                          <p:val>
                                            <p:strVal val="ppt_y"/>
                                          </p:val>
                                        </p:tav>
                                        <p:tav tm="100000">
                                          <p:val>
                                            <p:fltVal val="0.28032"/>
                                          </p:val>
                                        </p:tav>
                                      </p:tavLst>
                                    </p:anim>
                                    <p:anim calcmode="lin" valueType="num">
                                      <p:cBhvr additive="base">
                                        <p:cTn id="98" dur="250" fill="hold">
                                          <p:stCondLst>
                                            <p:cond delay="0"/>
                                          </p:stCondLst>
                                        </p:cTn>
                                        <p:tgtEl>
                                          <p:spTgt spid="34"/>
                                        </p:tgtEl>
                                        <p:attrNameLst>
                                          <p:attrName>ppt_w</p:attrName>
                                        </p:attrNameLst>
                                      </p:cBhvr>
                                      <p:tavLst>
                                        <p:tav tm="0">
                                          <p:val>
                                            <p:strVal val="ppt_w"/>
                                          </p:val>
                                        </p:tav>
                                        <p:tav tm="100000">
                                          <p:val>
                                            <p:strVal val="#ppt_w"/>
                                          </p:val>
                                        </p:tav>
                                      </p:tavLst>
                                    </p:anim>
                                    <p:anim calcmode="lin" valueType="num">
                                      <p:cBhvr additive="base">
                                        <p:cTn id="99" dur="250" fill="hold">
                                          <p:stCondLst>
                                            <p:cond delay="0"/>
                                          </p:stCondLst>
                                        </p:cTn>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98764" y="2225947"/>
            <a:ext cx="9314180" cy="3738880"/>
            <a:chOff x="4110" y="3414"/>
            <a:chExt cx="14668" cy="5888"/>
          </a:xfrm>
        </p:grpSpPr>
        <p:sp>
          <p:nvSpPr>
            <p:cNvPr id="28" name="矩形: 圆角 3"/>
            <p:cNvSpPr/>
            <p:nvPr>
              <p:custDataLst>
                <p:tags r:id="rId4"/>
              </p:custDataLst>
            </p:nvPr>
          </p:nvSpPr>
          <p:spPr>
            <a:xfrm>
              <a:off x="4833" y="3414"/>
              <a:ext cx="13529" cy="1850"/>
            </a:xfrm>
            <a:prstGeom prst="roundRect">
              <a:avLst>
                <a:gd name="adj" fmla="val 585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29" name="椭圆 28"/>
            <p:cNvSpPr/>
            <p:nvPr>
              <p:custDataLst>
                <p:tags r:id="rId5"/>
              </p:custDataLst>
            </p:nvPr>
          </p:nvSpPr>
          <p:spPr>
            <a:xfrm>
              <a:off x="4831" y="4187"/>
              <a:ext cx="267" cy="274"/>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cxnSp>
          <p:nvCxnSpPr>
            <p:cNvPr id="30" name="直接连接符 29"/>
            <p:cNvCxnSpPr/>
            <p:nvPr>
              <p:custDataLst>
                <p:tags r:id="rId6"/>
              </p:custDataLst>
            </p:nvPr>
          </p:nvCxnSpPr>
          <p:spPr>
            <a:xfrm>
              <a:off x="4110" y="4330"/>
              <a:ext cx="634" cy="0"/>
            </a:xfrm>
            <a:prstGeom prst="line">
              <a:avLst/>
            </a:prstGeom>
            <a:ln w="254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矩形 31"/>
            <p:cNvSpPr/>
            <p:nvPr>
              <p:custDataLst>
                <p:tags r:id="rId7"/>
              </p:custDataLst>
            </p:nvPr>
          </p:nvSpPr>
          <p:spPr>
            <a:xfrm>
              <a:off x="5098" y="3513"/>
              <a:ext cx="13264" cy="159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marL="0" lvl="1" algn="just" fontAlgn="auto"/>
              <a:r>
                <a:rPr sz="2800" dirty="0" err="1">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经常打开门窗自然通风透气，是简单、有效地室内空气消毒方法</a:t>
              </a:r>
              <a:r>
                <a:rPr sz="2800" dirty="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a:t>
              </a:r>
            </a:p>
          </p:txBody>
        </p:sp>
        <p:sp>
          <p:nvSpPr>
            <p:cNvPr id="34" name="矩形: 圆角 19"/>
            <p:cNvSpPr/>
            <p:nvPr>
              <p:custDataLst>
                <p:tags r:id="rId8"/>
              </p:custDataLst>
            </p:nvPr>
          </p:nvSpPr>
          <p:spPr>
            <a:xfrm>
              <a:off x="4961" y="7452"/>
              <a:ext cx="13530" cy="1850"/>
            </a:xfrm>
            <a:prstGeom prst="roundRect">
              <a:avLst>
                <a:gd name="adj" fmla="val 585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35" name="矩形: 圆角 20"/>
            <p:cNvSpPr/>
            <p:nvPr>
              <p:custDataLst>
                <p:tags r:id="rId9"/>
              </p:custDataLst>
            </p:nvPr>
          </p:nvSpPr>
          <p:spPr>
            <a:xfrm>
              <a:off x="4961" y="5433"/>
              <a:ext cx="13529" cy="1850"/>
            </a:xfrm>
            <a:prstGeom prst="roundRect">
              <a:avLst>
                <a:gd name="adj" fmla="val 585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36" name="矩形 35"/>
            <p:cNvSpPr/>
            <p:nvPr>
              <p:custDataLst>
                <p:tags r:id="rId10"/>
              </p:custDataLst>
            </p:nvPr>
          </p:nvSpPr>
          <p:spPr>
            <a:xfrm>
              <a:off x="5098" y="5516"/>
              <a:ext cx="13392" cy="159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marL="0" lvl="1" algn="just">
                <a:buClrTx/>
                <a:buSzTx/>
                <a:buFontTx/>
              </a:pPr>
              <a:r>
                <a:rPr sz="280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对居室及用品做好即时清理、清洗，保持良好的卫生习惯</a:t>
              </a:r>
              <a:r>
                <a:rPr sz="200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a:t>
              </a:r>
            </a:p>
          </p:txBody>
        </p:sp>
        <p:sp>
          <p:nvSpPr>
            <p:cNvPr id="37" name="矩形 36"/>
            <p:cNvSpPr/>
            <p:nvPr>
              <p:custDataLst>
                <p:tags r:id="rId11"/>
              </p:custDataLst>
            </p:nvPr>
          </p:nvSpPr>
          <p:spPr>
            <a:xfrm>
              <a:off x="5098" y="7502"/>
              <a:ext cx="13680" cy="159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marL="0" lvl="1" algn="just">
                <a:buClrTx/>
                <a:buSzTx/>
                <a:buFontTx/>
              </a:pPr>
              <a:r>
                <a:rPr sz="280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做到饭后即时清洗餐具；垃圾即时清理；衣物及时洗涤；晾晒被褥，适时适当消毒。</a:t>
              </a:r>
            </a:p>
          </p:txBody>
        </p:sp>
        <p:sp>
          <p:nvSpPr>
            <p:cNvPr id="38" name="椭圆 37"/>
            <p:cNvSpPr/>
            <p:nvPr>
              <p:custDataLst>
                <p:tags r:id="rId12"/>
              </p:custDataLst>
            </p:nvPr>
          </p:nvSpPr>
          <p:spPr>
            <a:xfrm>
              <a:off x="4831" y="6221"/>
              <a:ext cx="267" cy="274"/>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cxnSp>
          <p:nvCxnSpPr>
            <p:cNvPr id="39" name="直接连接符 38"/>
            <p:cNvCxnSpPr/>
            <p:nvPr>
              <p:custDataLst>
                <p:tags r:id="rId13"/>
              </p:custDataLst>
            </p:nvPr>
          </p:nvCxnSpPr>
          <p:spPr>
            <a:xfrm>
              <a:off x="4110" y="6365"/>
              <a:ext cx="634" cy="0"/>
            </a:xfrm>
            <a:prstGeom prst="line">
              <a:avLst/>
            </a:prstGeom>
            <a:ln w="254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0" name="椭圆 39"/>
            <p:cNvSpPr/>
            <p:nvPr>
              <p:custDataLst>
                <p:tags r:id="rId14"/>
              </p:custDataLst>
            </p:nvPr>
          </p:nvSpPr>
          <p:spPr>
            <a:xfrm>
              <a:off x="4824" y="8225"/>
              <a:ext cx="274" cy="274"/>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cxnSp>
          <p:nvCxnSpPr>
            <p:cNvPr id="41" name="直接连接符 40"/>
            <p:cNvCxnSpPr/>
            <p:nvPr>
              <p:custDataLst>
                <p:tags r:id="rId15"/>
              </p:custDataLst>
            </p:nvPr>
          </p:nvCxnSpPr>
          <p:spPr>
            <a:xfrm>
              <a:off x="4110" y="8369"/>
              <a:ext cx="624" cy="0"/>
            </a:xfrm>
            <a:prstGeom prst="line">
              <a:avLst/>
            </a:prstGeom>
            <a:ln w="254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20" name="直接连接符 19"/>
          <p:cNvCxnSpPr>
            <a:stCxn id="21" idx="4"/>
          </p:cNvCxnSpPr>
          <p:nvPr>
            <p:custDataLst>
              <p:tags r:id="rId2"/>
            </p:custDataLst>
          </p:nvPr>
        </p:nvCxnSpPr>
        <p:spPr>
          <a:xfrm flipH="1">
            <a:off x="991144" y="2066880"/>
            <a:ext cx="0" cy="3738880"/>
          </a:xfrm>
          <a:prstGeom prst="line">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 name="椭圆 20"/>
          <p:cNvSpPr/>
          <p:nvPr>
            <p:custDataLst>
              <p:tags r:id="rId3"/>
            </p:custDataLst>
          </p:nvPr>
        </p:nvSpPr>
        <p:spPr>
          <a:xfrm>
            <a:off x="904784" y="1894160"/>
            <a:ext cx="172720" cy="172720"/>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pic>
        <p:nvPicPr>
          <p:cNvPr id="5" name="图片 4"/>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067799" y="2438400"/>
            <a:ext cx="3780972" cy="3780972"/>
          </a:xfrm>
          <a:prstGeom prst="rect">
            <a:avLst/>
          </a:prstGeom>
        </p:spPr>
      </p:pic>
      <p:pic>
        <p:nvPicPr>
          <p:cNvPr id="42" name="New picture"/>
          <p:cNvPicPr/>
          <p:nvPr/>
        </p:nvPicPr>
        <p:blipFill>
          <a:blip r:embed="rId18"/>
          <a:stretch>
            <a:fillRect/>
          </a:stretch>
        </p:blipFill>
        <p:spPr>
          <a:xfrm>
            <a:off x="11328400" y="11658600"/>
            <a:ext cx="342900" cy="241300"/>
          </a:xfrm>
          <a:prstGeom prst="cube">
            <a:avLst/>
          </a:prstGeom>
        </p:spPr>
      </p:pic>
      <p:pic>
        <p:nvPicPr>
          <p:cNvPr id="43" name="New picture"/>
          <p:cNvPicPr/>
          <p:nvPr/>
        </p:nvPicPr>
        <p:blipFill>
          <a:blip r:embed="rId19"/>
          <a:stretch>
            <a:fillRect/>
          </a:stretch>
        </p:blipFill>
        <p:spPr>
          <a:xfrm>
            <a:off x="11785600" y="12090400"/>
            <a:ext cx="317500" cy="241300"/>
          </a:xfrm>
          <a:prstGeom prst="cube">
            <a:avLst/>
          </a:prstGeom>
        </p:spPr>
      </p:pic>
    </p:spTree>
    <p:custDataLst>
      <p:tags r:id="rId1"/>
    </p:custDataLst>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fltVal val="0.59603"/>
                                          </p:val>
                                        </p:tav>
                                      </p:tavLst>
                                    </p:anim>
                                    <p:anim calcmode="lin" valueType="num">
                                      <p:cBhvr>
                                        <p:cTn id="9" dur="450" decel="100000" fill="hold"/>
                                        <p:tgtEl>
                                          <p:spTgt spid="3"/>
                                        </p:tgtEl>
                                        <p:attrNameLst>
                                          <p:attrName>ppt_y</p:attrName>
                                        </p:attrNameLst>
                                      </p:cBhvr>
                                      <p:tavLst>
                                        <p:tav tm="0">
                                          <p:val>
                                            <p:strVal val="#ppt_y+1"/>
                                          </p:val>
                                        </p:tav>
                                        <p:tav tm="100000">
                                          <p:val>
                                            <p:fltVal val="0.58801"/>
                                          </p:val>
                                        </p:tav>
                                      </p:tavLst>
                                    </p:anim>
                                    <p:anim calcmode="lin" valueType="num">
                                      <p:cBhvr>
                                        <p:cTn id="10" dur="50" accel="100000" fill="hold">
                                          <p:stCondLst>
                                            <p:cond delay="450"/>
                                          </p:stCondLst>
                                        </p:cTn>
                                        <p:tgtEl>
                                          <p:spTgt spid="3"/>
                                        </p:tgtEl>
                                        <p:attrNameLst>
                                          <p:attrName>ppt_y</p:attrName>
                                        </p:attrNameLst>
                                      </p:cBhvr>
                                      <p:tavLst>
                                        <p:tav tm="0">
                                          <p:val>
                                            <p:strVal val="#ppt_y-.03"/>
                                          </p:val>
                                        </p:tav>
                                        <p:tav tm="100000">
                                          <p:val>
                                            <p:fltVal val="0.58801"/>
                                          </p:val>
                                        </p:tav>
                                      </p:tavLst>
                                    </p:anim>
                                  </p:childTnLst>
                                </p:cTn>
                              </p:par>
                            </p:childTnLst>
                          </p:cTn>
                        </p:par>
                      </p:childTnLst>
                    </p:cTn>
                  </p:par>
                  <p:par>
                    <p:cTn id="11" fill="hold" nodeType="clickPar">
                      <p:stCondLst>
                        <p:cond delay="indefinite"/>
                      </p:stCondLst>
                      <p:childTnLst>
                        <p:par>
                          <p:cTn id="12" fill="hold" nodeType="afterGroup">
                            <p:stCondLst>
                              <p:cond delay="0"/>
                            </p:stCondLst>
                            <p:childTnLst>
                              <p:par>
                                <p:cTn id="13" presetID="35" presetClass="path" presetSubtype="0" accel="50000" decel="50000" fill="hold" nodeType="clickEffect">
                                  <p:stCondLst>
                                    <p:cond delay="0"/>
                                  </p:stCondLst>
                                  <p:childTnLst>
                                    <p:anim calcmode="lin" valueType="num">
                                      <p:cBhvr additive="base">
                                        <p:cTn id="14" dur="250" fill="hold">
                                          <p:stCondLst>
                                            <p:cond delay="0"/>
                                          </p:stCondLst>
                                        </p:cTn>
                                        <p:tgtEl>
                                          <p:spTgt spid="3"/>
                                        </p:tgtEl>
                                        <p:attrNameLst>
                                          <p:attrName>ppt_x</p:attrName>
                                        </p:attrNameLst>
                                      </p:cBhvr>
                                      <p:tavLst>
                                        <p:tav tm="0">
                                          <p:val>
                                            <p:strVal val="ppt_x"/>
                                          </p:val>
                                        </p:tav>
                                        <p:tav tm="100000">
                                          <p:val>
                                            <p:fltVal val="0.59603"/>
                                          </p:val>
                                        </p:tav>
                                      </p:tavLst>
                                    </p:anim>
                                    <p:anim calcmode="lin" valueType="num">
                                      <p:cBhvr additive="base">
                                        <p:cTn id="15" dur="250" fill="hold">
                                          <p:stCondLst>
                                            <p:cond delay="0"/>
                                          </p:stCondLst>
                                        </p:cTn>
                                        <p:tgtEl>
                                          <p:spTgt spid="3"/>
                                        </p:tgtEl>
                                        <p:attrNameLst>
                                          <p:attrName>ppt_y</p:attrName>
                                        </p:attrNameLst>
                                      </p:cBhvr>
                                      <p:tavLst>
                                        <p:tav tm="0">
                                          <p:val>
                                            <p:strVal val="ppt_y"/>
                                          </p:val>
                                        </p:tav>
                                        <p:tav tm="100000">
                                          <p:val>
                                            <p:fltVal val="0.58801"/>
                                          </p:val>
                                        </p:tav>
                                      </p:tavLst>
                                    </p:anim>
                                    <p:anim calcmode="lin" valueType="num">
                                      <p:cBhvr additive="base">
                                        <p:cTn id="16" dur="25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17" dur="250" fill="hold">
                                          <p:stCondLst>
                                            <p:cond delay="0"/>
                                          </p:stCondLst>
                                        </p:cTn>
                                        <p:tgtEl>
                                          <p:spTgt spid="3"/>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37"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ppt_x</p:attrName>
                                        </p:attrNameLst>
                                      </p:cBhvr>
                                      <p:tavLst>
                                        <p:tav tm="0">
                                          <p:val>
                                            <p:strVal val="#ppt_x"/>
                                          </p:val>
                                        </p:tav>
                                        <p:tav tm="100000">
                                          <p:val>
                                            <p:fltVal val="0.49458"/>
                                          </p:val>
                                        </p:tav>
                                      </p:tavLst>
                                    </p:anim>
                                    <p:anim calcmode="lin" valueType="num">
                                      <p:cBhvr>
                                        <p:cTn id="24" dur="450" decel="100000" fill="hold"/>
                                        <p:tgtEl>
                                          <p:spTgt spid="20"/>
                                        </p:tgtEl>
                                        <p:attrNameLst>
                                          <p:attrName>ppt_y</p:attrName>
                                        </p:attrNameLst>
                                      </p:cBhvr>
                                      <p:tavLst>
                                        <p:tav tm="0">
                                          <p:val>
                                            <p:strVal val="#ppt_y+1"/>
                                          </p:val>
                                        </p:tav>
                                        <p:tav tm="100000">
                                          <p:val>
                                            <p:fltVal val="0.55192"/>
                                          </p:val>
                                        </p:tav>
                                      </p:tavLst>
                                    </p:anim>
                                    <p:anim calcmode="lin" valueType="num">
                                      <p:cBhvr>
                                        <p:cTn id="25" dur="50" accel="100000" fill="hold">
                                          <p:stCondLst>
                                            <p:cond delay="450"/>
                                          </p:stCondLst>
                                        </p:cTn>
                                        <p:tgtEl>
                                          <p:spTgt spid="20"/>
                                        </p:tgtEl>
                                        <p:attrNameLst>
                                          <p:attrName>ppt_y</p:attrName>
                                        </p:attrNameLst>
                                      </p:cBhvr>
                                      <p:tavLst>
                                        <p:tav tm="0">
                                          <p:val>
                                            <p:strVal val="#ppt_y-.03"/>
                                          </p:val>
                                        </p:tav>
                                        <p:tav tm="100000">
                                          <p:val>
                                            <p:fltVal val="0.55192"/>
                                          </p:val>
                                        </p:tav>
                                      </p:tavLst>
                                    </p:anim>
                                  </p:childTnLst>
                                </p:cTn>
                              </p:par>
                              <p:par>
                                <p:cTn id="26" presetID="35" presetClass="path" presetSubtype="0" accel="50000" decel="50000" fill="hold" nodeType="withEffect">
                                  <p:stCondLst>
                                    <p:cond delay="0"/>
                                  </p:stCondLst>
                                  <p:childTnLst>
                                    <p:anim calcmode="lin" valueType="num">
                                      <p:cBhvr additive="base">
                                        <p:cTn id="27" dur="500" fill="hold">
                                          <p:stCondLst>
                                            <p:cond delay="0"/>
                                          </p:stCondLst>
                                        </p:cTn>
                                        <p:tgtEl>
                                          <p:spTgt spid="20"/>
                                        </p:tgtEl>
                                        <p:attrNameLst>
                                          <p:attrName>ppt_x</p:attrName>
                                        </p:attrNameLst>
                                      </p:cBhvr>
                                      <p:tavLst>
                                        <p:tav tm="0">
                                          <p:val>
                                            <p:strVal val="ppt_x"/>
                                          </p:val>
                                        </p:tav>
                                        <p:tav tm="100000">
                                          <p:val>
                                            <p:fltVal val="0.21336"/>
                                          </p:val>
                                        </p:tav>
                                      </p:tavLst>
                                    </p:anim>
                                    <p:anim calcmode="lin" valueType="num">
                                      <p:cBhvr additive="base">
                                        <p:cTn id="28" dur="500" fill="hold">
                                          <p:stCondLst>
                                            <p:cond delay="0"/>
                                          </p:stCondLst>
                                        </p:cTn>
                                        <p:tgtEl>
                                          <p:spTgt spid="20"/>
                                        </p:tgtEl>
                                        <p:attrNameLst>
                                          <p:attrName>ppt_y</p:attrName>
                                        </p:attrNameLst>
                                      </p:cBhvr>
                                      <p:tavLst>
                                        <p:tav tm="0">
                                          <p:val>
                                            <p:strVal val="ppt_y"/>
                                          </p:val>
                                        </p:tav>
                                        <p:tav tm="100000">
                                          <p:val>
                                            <p:fltVal val="0.55192"/>
                                          </p:val>
                                        </p:tav>
                                      </p:tavLst>
                                    </p:anim>
                                    <p:anim calcmode="lin" valueType="num">
                                      <p:cBhvr additive="base">
                                        <p:cTn id="29" dur="500" fill="hold">
                                          <p:stCondLst>
                                            <p:cond delay="0"/>
                                          </p:stCondLst>
                                        </p:cTn>
                                        <p:tgtEl>
                                          <p:spTgt spid="20"/>
                                        </p:tgtEl>
                                        <p:attrNameLst>
                                          <p:attrName>ppt_w</p:attrName>
                                        </p:attrNameLst>
                                      </p:cBhvr>
                                      <p:tavLst>
                                        <p:tav tm="0">
                                          <p:val>
                                            <p:strVal val="ppt_w"/>
                                          </p:val>
                                        </p:tav>
                                        <p:tav tm="100000">
                                          <p:val>
                                            <p:strVal val="#ppt_w"/>
                                          </p:val>
                                        </p:tav>
                                      </p:tavLst>
                                    </p:anim>
                                    <p:anim calcmode="lin" valueType="num">
                                      <p:cBhvr additive="base">
                                        <p:cTn id="30" dur="500" fill="hold">
                                          <p:stCondLst>
                                            <p:cond delay="0"/>
                                          </p:stCondLst>
                                        </p:cTn>
                                        <p:tgtEl>
                                          <p:spTgt spid="20"/>
                                        </p:tgtEl>
                                        <p:attrNameLst>
                                          <p:attrName>ppt_h</p:attrName>
                                        </p:attrNameLst>
                                      </p:cBhvr>
                                      <p:tavLst>
                                        <p:tav tm="0">
                                          <p:val>
                                            <p:strVal val="ppt_h"/>
                                          </p:val>
                                        </p:tav>
                                        <p:tav tm="100000">
                                          <p:val>
                                            <p:strVal val="#ppt_h"/>
                                          </p:val>
                                        </p:tav>
                                      </p:tavLst>
                                    </p:anim>
                                  </p:childTnLst>
                                </p:cTn>
                              </p:par>
                              <p:par>
                                <p:cTn id="31" presetID="35" presetClass="path" presetSubtype="0" accel="50000" decel="50000" fill="hold" nodeType="withEffect">
                                  <p:stCondLst>
                                    <p:cond delay="0"/>
                                  </p:stCondLst>
                                  <p:childTnLst>
                                    <p:anim calcmode="lin" valueType="num">
                                      <p:cBhvr additive="base">
                                        <p:cTn id="32" dur="500" fill="hold">
                                          <p:stCondLst>
                                            <p:cond delay="0"/>
                                          </p:stCondLst>
                                        </p:cTn>
                                        <p:tgtEl>
                                          <p:spTgt spid="20"/>
                                        </p:tgtEl>
                                        <p:attrNameLst>
                                          <p:attrName>ppt_x</p:attrName>
                                        </p:attrNameLst>
                                      </p:cBhvr>
                                      <p:tavLst>
                                        <p:tav tm="0">
                                          <p:val>
                                            <p:strVal val="ppt_x"/>
                                          </p:val>
                                        </p:tav>
                                        <p:tav tm="100000">
                                          <p:val>
                                            <p:fltVal val="0.21336"/>
                                          </p:val>
                                        </p:tav>
                                      </p:tavLst>
                                    </p:anim>
                                    <p:anim calcmode="lin" valueType="num">
                                      <p:cBhvr additive="base">
                                        <p:cTn id="33" dur="500" fill="hold">
                                          <p:stCondLst>
                                            <p:cond delay="0"/>
                                          </p:stCondLst>
                                        </p:cTn>
                                        <p:tgtEl>
                                          <p:spTgt spid="20"/>
                                        </p:tgtEl>
                                        <p:attrNameLst>
                                          <p:attrName>ppt_y</p:attrName>
                                        </p:attrNameLst>
                                      </p:cBhvr>
                                      <p:tavLst>
                                        <p:tav tm="0">
                                          <p:val>
                                            <p:strVal val="ppt_y"/>
                                          </p:val>
                                        </p:tav>
                                        <p:tav tm="100000">
                                          <p:val>
                                            <p:fltVal val="0.55192"/>
                                          </p:val>
                                        </p:tav>
                                      </p:tavLst>
                                    </p:anim>
                                    <p:anim calcmode="lin" valueType="num">
                                      <p:cBhvr additive="base">
                                        <p:cTn id="34" dur="500" fill="hold">
                                          <p:stCondLst>
                                            <p:cond delay="0"/>
                                          </p:stCondLst>
                                        </p:cTn>
                                        <p:tgtEl>
                                          <p:spTgt spid="20"/>
                                        </p:tgtEl>
                                        <p:attrNameLst>
                                          <p:attrName>ppt_w</p:attrName>
                                        </p:attrNameLst>
                                      </p:cBhvr>
                                      <p:tavLst>
                                        <p:tav tm="0">
                                          <p:val>
                                            <p:strVal val="ppt_w"/>
                                          </p:val>
                                        </p:tav>
                                        <p:tav tm="100000">
                                          <p:val>
                                            <p:strVal val="#ppt_w"/>
                                          </p:val>
                                        </p:tav>
                                      </p:tavLst>
                                    </p:anim>
                                    <p:anim calcmode="lin" valueType="num">
                                      <p:cBhvr additive="base">
                                        <p:cTn id="35" dur="500" fill="hold">
                                          <p:stCondLst>
                                            <p:cond delay="0"/>
                                          </p:stCondLst>
                                        </p:cTn>
                                        <p:tgtEl>
                                          <p:spTgt spid="20"/>
                                        </p:tgtEl>
                                        <p:attrNameLst>
                                          <p:attrName>ppt_h</p:attrName>
                                        </p:attrNameLst>
                                      </p:cBhvr>
                                      <p:tavLst>
                                        <p:tav tm="0">
                                          <p:val>
                                            <p:strVal val="ppt_h"/>
                                          </p:val>
                                        </p:tav>
                                        <p:tav tm="100000">
                                          <p:val>
                                            <p:strVal val="#ppt_h"/>
                                          </p:val>
                                        </p:tav>
                                      </p:tavLst>
                                    </p:anim>
                                  </p:childTnLst>
                                </p:cTn>
                              </p:par>
                              <p:par>
                                <p:cTn id="36" presetID="35" presetClass="path" presetSubtype="0" accel="50000" decel="50000" fill="hold" nodeType="withEffect">
                                  <p:stCondLst>
                                    <p:cond delay="0"/>
                                  </p:stCondLst>
                                  <p:childTnLst>
                                    <p:anim calcmode="lin" valueType="num">
                                      <p:cBhvr additive="base">
                                        <p:cTn id="37" dur="500" fill="hold">
                                          <p:stCondLst>
                                            <p:cond delay="0"/>
                                          </p:stCondLst>
                                        </p:cTn>
                                        <p:tgtEl>
                                          <p:spTgt spid="20"/>
                                        </p:tgtEl>
                                        <p:attrNameLst>
                                          <p:attrName>ppt_x</p:attrName>
                                        </p:attrNameLst>
                                      </p:cBhvr>
                                      <p:tavLst>
                                        <p:tav tm="0">
                                          <p:val>
                                            <p:strVal val="ppt_x"/>
                                          </p:val>
                                        </p:tav>
                                        <p:tav tm="100000">
                                          <p:val>
                                            <p:fltVal val="0.21344"/>
                                          </p:val>
                                        </p:tav>
                                      </p:tavLst>
                                    </p:anim>
                                    <p:anim calcmode="lin" valueType="num">
                                      <p:cBhvr additive="base">
                                        <p:cTn id="38" dur="500" fill="hold">
                                          <p:stCondLst>
                                            <p:cond delay="0"/>
                                          </p:stCondLst>
                                        </p:cTn>
                                        <p:tgtEl>
                                          <p:spTgt spid="20"/>
                                        </p:tgtEl>
                                        <p:attrNameLst>
                                          <p:attrName>ppt_y</p:attrName>
                                        </p:attrNameLst>
                                      </p:cBhvr>
                                      <p:tavLst>
                                        <p:tav tm="0">
                                          <p:val>
                                            <p:strVal val="ppt_y"/>
                                          </p:val>
                                        </p:tav>
                                        <p:tav tm="100000">
                                          <p:val>
                                            <p:fltVal val="0.55083"/>
                                          </p:val>
                                        </p:tav>
                                      </p:tavLst>
                                    </p:anim>
                                    <p:anim calcmode="lin" valueType="num">
                                      <p:cBhvr additive="base">
                                        <p:cTn id="39" dur="500" fill="hold">
                                          <p:stCondLst>
                                            <p:cond delay="0"/>
                                          </p:stCondLst>
                                        </p:cTn>
                                        <p:tgtEl>
                                          <p:spTgt spid="20"/>
                                        </p:tgtEl>
                                        <p:attrNameLst>
                                          <p:attrName>ppt_w</p:attrName>
                                        </p:attrNameLst>
                                      </p:cBhvr>
                                      <p:tavLst>
                                        <p:tav tm="0">
                                          <p:val>
                                            <p:strVal val="ppt_w"/>
                                          </p:val>
                                        </p:tav>
                                        <p:tav tm="100000">
                                          <p:val>
                                            <p:strVal val="#ppt_w"/>
                                          </p:val>
                                        </p:tav>
                                      </p:tavLst>
                                    </p:anim>
                                    <p:anim calcmode="lin" valueType="num">
                                      <p:cBhvr additive="base">
                                        <p:cTn id="40" dur="500" fill="hold">
                                          <p:stCondLst>
                                            <p:cond delay="0"/>
                                          </p:stCondLst>
                                        </p:cTn>
                                        <p:tgtEl>
                                          <p:spTgt spid="20"/>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afterGroup">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anim calcmode="lin" valueType="num">
                                      <p:cBhvr>
                                        <p:cTn id="46" dur="500" fill="hold"/>
                                        <p:tgtEl>
                                          <p:spTgt spid="21"/>
                                        </p:tgtEl>
                                        <p:attrNameLst>
                                          <p:attrName>ppt_x</p:attrName>
                                        </p:attrNameLst>
                                      </p:cBhvr>
                                      <p:tavLst>
                                        <p:tav tm="0">
                                          <p:val>
                                            <p:strVal val="#ppt_x"/>
                                          </p:val>
                                        </p:tav>
                                        <p:tav tm="100000">
                                          <p:val>
                                            <p:fltVal val="0.21344"/>
                                          </p:val>
                                        </p:tav>
                                      </p:tavLst>
                                    </p:anim>
                                    <p:anim calcmode="lin" valueType="num">
                                      <p:cBhvr>
                                        <p:cTn id="47" dur="450" decel="100000" fill="hold"/>
                                        <p:tgtEl>
                                          <p:spTgt spid="21"/>
                                        </p:tgtEl>
                                        <p:attrNameLst>
                                          <p:attrName>ppt_y</p:attrName>
                                        </p:attrNameLst>
                                      </p:cBhvr>
                                      <p:tavLst>
                                        <p:tav tm="0">
                                          <p:val>
                                            <p:strVal val="#ppt_y+1"/>
                                          </p:val>
                                        </p:tav>
                                        <p:tav tm="100000">
                                          <p:val>
                                            <p:fltVal val="0.28032"/>
                                          </p:val>
                                        </p:tav>
                                      </p:tavLst>
                                    </p:anim>
                                    <p:anim calcmode="lin" valueType="num">
                                      <p:cBhvr>
                                        <p:cTn id="48" dur="50" accel="100000" fill="hold">
                                          <p:stCondLst>
                                            <p:cond delay="450"/>
                                          </p:stCondLst>
                                        </p:cTn>
                                        <p:tgtEl>
                                          <p:spTgt spid="21"/>
                                        </p:tgtEl>
                                        <p:attrNameLst>
                                          <p:attrName>ppt_y</p:attrName>
                                        </p:attrNameLst>
                                      </p:cBhvr>
                                      <p:tavLst>
                                        <p:tav tm="0">
                                          <p:val>
                                            <p:strVal val="#ppt_y-.03"/>
                                          </p:val>
                                        </p:tav>
                                        <p:tav tm="100000">
                                          <p:val>
                                            <p:fltVal val="0.28032"/>
                                          </p:val>
                                        </p:tav>
                                      </p:tavLst>
                                    </p:anim>
                                  </p:childTnLst>
                                </p:cTn>
                              </p:par>
                              <p:par>
                                <p:cTn id="49" presetID="35" presetClass="path" presetSubtype="0" accel="50000" decel="50000" fill="hold" nodeType="withEffect">
                                  <p:stCondLst>
                                    <p:cond delay="0"/>
                                  </p:stCondLst>
                                  <p:childTnLst>
                                    <p:anim calcmode="lin" valueType="num">
                                      <p:cBhvr additive="base">
                                        <p:cTn id="50" dur="500" fill="hold">
                                          <p:stCondLst>
                                            <p:cond delay="0"/>
                                          </p:stCondLst>
                                        </p:cTn>
                                        <p:tgtEl>
                                          <p:spTgt spid="20"/>
                                        </p:tgtEl>
                                        <p:attrNameLst>
                                          <p:attrName>ppt_x</p:attrName>
                                        </p:attrNameLst>
                                      </p:cBhvr>
                                      <p:tavLst>
                                        <p:tav tm="0">
                                          <p:val>
                                            <p:strVal val="ppt_x"/>
                                          </p:val>
                                        </p:tav>
                                        <p:tav tm="100000">
                                          <p:val>
                                            <p:fltVal val="0.21344"/>
                                          </p:val>
                                        </p:tav>
                                      </p:tavLst>
                                    </p:anim>
                                    <p:anim calcmode="lin" valueType="num">
                                      <p:cBhvr additive="base">
                                        <p:cTn id="51" dur="500" fill="hold">
                                          <p:stCondLst>
                                            <p:cond delay="0"/>
                                          </p:stCondLst>
                                        </p:cTn>
                                        <p:tgtEl>
                                          <p:spTgt spid="20"/>
                                        </p:tgtEl>
                                        <p:attrNameLst>
                                          <p:attrName>ppt_y</p:attrName>
                                        </p:attrNameLst>
                                      </p:cBhvr>
                                      <p:tavLst>
                                        <p:tav tm="0">
                                          <p:val>
                                            <p:strVal val="ppt_y"/>
                                          </p:val>
                                        </p:tav>
                                        <p:tav tm="100000">
                                          <p:val>
                                            <p:fltVal val="0.56551"/>
                                          </p:val>
                                        </p:tav>
                                      </p:tavLst>
                                    </p:anim>
                                    <p:anim calcmode="lin" valueType="num">
                                      <p:cBhvr additive="base">
                                        <p:cTn id="52" dur="500" fill="hold">
                                          <p:stCondLst>
                                            <p:cond delay="0"/>
                                          </p:stCondLst>
                                        </p:cTn>
                                        <p:tgtEl>
                                          <p:spTgt spid="20"/>
                                        </p:tgtEl>
                                        <p:attrNameLst>
                                          <p:attrName>ppt_w</p:attrName>
                                        </p:attrNameLst>
                                      </p:cBhvr>
                                      <p:tavLst>
                                        <p:tav tm="0">
                                          <p:val>
                                            <p:strVal val="ppt_w"/>
                                          </p:val>
                                        </p:tav>
                                        <p:tav tm="100000">
                                          <p:val>
                                            <p:strVal val="#ppt_w"/>
                                          </p:val>
                                        </p:tav>
                                      </p:tavLst>
                                    </p:anim>
                                    <p:anim calcmode="lin" valueType="num">
                                      <p:cBhvr additive="base">
                                        <p:cTn id="53" dur="500" fill="hold">
                                          <p:stCondLst>
                                            <p:cond delay="0"/>
                                          </p:stCondLst>
                                        </p:cTn>
                                        <p:tgtEl>
                                          <p:spTgt spid="20"/>
                                        </p:tgtEl>
                                        <p:attrNameLst>
                                          <p:attrName>ppt_h</p:attrName>
                                        </p:attrNameLst>
                                      </p:cBhvr>
                                      <p:tavLst>
                                        <p:tav tm="0">
                                          <p:val>
                                            <p:strVal val="ppt_h"/>
                                          </p:val>
                                        </p:tav>
                                        <p:tav tm="100000">
                                          <p:val>
                                            <p:strVal val="#ppt_h"/>
                                          </p:val>
                                        </p:tav>
                                      </p:tavLst>
                                    </p:anim>
                                  </p:childTnLst>
                                </p:cTn>
                              </p:par>
                            </p:childTnLst>
                          </p:cTn>
                        </p:par>
                      </p:childTnLst>
                    </p:cTn>
                  </p:par>
                  <p:par>
                    <p:cTn id="54" fill="hold" nodeType="clickPar">
                      <p:stCondLst>
                        <p:cond delay="indefinite"/>
                      </p:stCondLst>
                      <p:childTnLst>
                        <p:par>
                          <p:cTn id="55" fill="hold" nodeType="afterGroup">
                            <p:stCondLst>
                              <p:cond delay="0"/>
                            </p:stCondLst>
                            <p:childTnLst>
                              <p:par>
                                <p:cTn id="56" presetID="35" presetClass="path" presetSubtype="0" accel="50000" decel="50000" fill="hold" grpId="1" nodeType="clickEffect">
                                  <p:stCondLst>
                                    <p:cond delay="0"/>
                                  </p:stCondLst>
                                  <p:childTnLst>
                                    <p:anim calcmode="lin" valueType="num">
                                      <p:cBhvr additive="base">
                                        <p:cTn id="57" dur="250" fill="hold">
                                          <p:stCondLst>
                                            <p:cond delay="0"/>
                                          </p:stCondLst>
                                        </p:cTn>
                                        <p:tgtEl>
                                          <p:spTgt spid="21"/>
                                        </p:tgtEl>
                                        <p:attrNameLst>
                                          <p:attrName>ppt_x</p:attrName>
                                        </p:attrNameLst>
                                      </p:cBhvr>
                                      <p:tavLst>
                                        <p:tav tm="0">
                                          <p:val>
                                            <p:strVal val="ppt_x"/>
                                          </p:val>
                                        </p:tav>
                                        <p:tav tm="100000">
                                          <p:val>
                                            <p:fltVal val="0.21344"/>
                                          </p:val>
                                        </p:tav>
                                      </p:tavLst>
                                    </p:anim>
                                    <p:anim calcmode="lin" valueType="num">
                                      <p:cBhvr additive="base">
                                        <p:cTn id="58" dur="250" fill="hold">
                                          <p:stCondLst>
                                            <p:cond delay="0"/>
                                          </p:stCondLst>
                                        </p:cTn>
                                        <p:tgtEl>
                                          <p:spTgt spid="21"/>
                                        </p:tgtEl>
                                        <p:attrNameLst>
                                          <p:attrName>ppt_y</p:attrName>
                                        </p:attrNameLst>
                                      </p:cBhvr>
                                      <p:tavLst>
                                        <p:tav tm="0">
                                          <p:val>
                                            <p:strVal val="ppt_y"/>
                                          </p:val>
                                        </p:tav>
                                        <p:tav tm="100000">
                                          <p:val>
                                            <p:fltVal val="0.28032"/>
                                          </p:val>
                                        </p:tav>
                                      </p:tavLst>
                                    </p:anim>
                                    <p:anim calcmode="lin" valueType="num">
                                      <p:cBhvr additive="base">
                                        <p:cTn id="59" dur="250" fill="hold">
                                          <p:stCondLst>
                                            <p:cond delay="0"/>
                                          </p:stCondLst>
                                        </p:cTn>
                                        <p:tgtEl>
                                          <p:spTgt spid="21"/>
                                        </p:tgtEl>
                                        <p:attrNameLst>
                                          <p:attrName>ppt_w</p:attrName>
                                        </p:attrNameLst>
                                      </p:cBhvr>
                                      <p:tavLst>
                                        <p:tav tm="0">
                                          <p:val>
                                            <p:strVal val="ppt_w"/>
                                          </p:val>
                                        </p:tav>
                                        <p:tav tm="100000">
                                          <p:val>
                                            <p:strVal val="#ppt_w"/>
                                          </p:val>
                                        </p:tav>
                                      </p:tavLst>
                                    </p:anim>
                                    <p:anim calcmode="lin" valueType="num">
                                      <p:cBhvr additive="base">
                                        <p:cTn id="60" dur="250" fill="hold">
                                          <p:stCondLst>
                                            <p:cond delay="0"/>
                                          </p:stCondLst>
                                        </p:cTn>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99155" y="2005965"/>
            <a:ext cx="3416320" cy="3556871"/>
          </a:xfrm>
          <a:prstGeom prst="rect">
            <a:avLst/>
          </a:prstGeom>
          <a:noFill/>
        </p:spPr>
        <p:txBody>
          <a:bodyPr wrap="none" rtlCol="0" anchor="t">
            <a:spAutoFit/>
          </a:bodyPr>
          <a:lstStyle/>
          <a:p>
            <a:pPr marR="0" algn="l" rtl="0">
              <a:lnSpc>
                <a:spcPct val="180000"/>
              </a:lnSpc>
              <a:spcBef>
                <a:spcPct val="0"/>
              </a:spcBef>
            </a:pPr>
            <a:r>
              <a:rPr lang="zh-CN" altLang="en-US" sz="240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第一部分、</a:t>
            </a:r>
            <a:r>
              <a:rPr lang="zh-CN" altLang="en-US" sz="44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居家篇</a:t>
            </a:r>
          </a:p>
          <a:p>
            <a:pPr marR="0" algn="l" rtl="0">
              <a:lnSpc>
                <a:spcPct val="180000"/>
              </a:lnSpc>
              <a:spcBef>
                <a:spcPct val="0"/>
              </a:spcBef>
              <a:buClrTx/>
              <a:buSzTx/>
              <a:buFontTx/>
            </a:pPr>
            <a:r>
              <a:rPr lang="zh-CN" altLang="en-US" sz="240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第二部分、</a:t>
            </a:r>
            <a:r>
              <a:rPr lang="zh-CN" altLang="en-US" sz="44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户外篇</a:t>
            </a:r>
          </a:p>
          <a:p>
            <a:pPr marR="0" algn="l" rtl="0">
              <a:lnSpc>
                <a:spcPct val="180000"/>
              </a:lnSpc>
              <a:spcBef>
                <a:spcPct val="0"/>
              </a:spcBef>
              <a:buClrTx/>
              <a:buSzTx/>
              <a:buFontTx/>
            </a:pPr>
            <a:r>
              <a:rPr lang="zh-CN" altLang="en-US" sz="240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第三部分、</a:t>
            </a:r>
            <a:r>
              <a:rPr lang="zh-CN" altLang="en-US" sz="44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防疫篇</a:t>
            </a:r>
          </a:p>
        </p:txBody>
      </p:sp>
      <p:sp>
        <p:nvSpPr>
          <p:cNvPr id="3" name="文本框 2"/>
          <p:cNvSpPr txBox="1"/>
          <p:nvPr/>
        </p:nvSpPr>
        <p:spPr>
          <a:xfrm>
            <a:off x="1815465" y="2005965"/>
            <a:ext cx="1583690" cy="2306955"/>
          </a:xfrm>
          <a:prstGeom prst="rect">
            <a:avLst/>
          </a:prstGeom>
          <a:noFill/>
        </p:spPr>
        <p:txBody>
          <a:bodyPr wrap="square" rtlCol="0">
            <a:spAutoFit/>
          </a:bodyPr>
          <a:lstStyle/>
          <a:p>
            <a:pPr algn="l"/>
            <a:r>
              <a:rPr lang="zh-CN" altLang="en-US" sz="7200" b="1" spc="431" err="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目录</a:t>
            </a:r>
          </a:p>
        </p:txBody>
      </p:sp>
      <p:sp>
        <p:nvSpPr>
          <p:cNvPr id="10" name="椭圆 9"/>
          <p:cNvSpPr/>
          <p:nvPr/>
        </p:nvSpPr>
        <p:spPr>
          <a:xfrm>
            <a:off x="263706" y="-1318986"/>
            <a:ext cx="2674620" cy="2674620"/>
          </a:xfrm>
          <a:prstGeom prst="ellipse">
            <a:avLst/>
          </a:prstGeom>
          <a:solidFill>
            <a:srgbClr val="E8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椭圆 10"/>
          <p:cNvSpPr/>
          <p:nvPr/>
        </p:nvSpPr>
        <p:spPr>
          <a:xfrm>
            <a:off x="10854690" y="3833743"/>
            <a:ext cx="2674620" cy="2674620"/>
          </a:xfrm>
          <a:prstGeom prst="ellipse">
            <a:avLst/>
          </a:prstGeom>
          <a:solidFill>
            <a:srgbClr val="E8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68027" y="2191657"/>
            <a:ext cx="4564744" cy="4564744"/>
          </a:xfrm>
          <a:prstGeom prst="rect">
            <a:avLst/>
          </a:prstGeom>
        </p:spPr>
      </p:pic>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750" fill="hold">
                                          <p:stCondLst>
                                            <p:cond delay="0"/>
                                          </p:stCondLst>
                                        </p:cTn>
                                        <p:tgtEl>
                                          <p:spTgt spid="2"/>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8" dur="750" fill="hold">
                                          <p:stCondLst>
                                            <p:cond delay="0"/>
                                          </p:stCondLst>
                                        </p:cTn>
                                        <p:tgtEl>
                                          <p:spTgt spid="2"/>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9" presetID="0"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to="" calcmode="lin" valueType="num">
                                      <p:cBhvr>
                                        <p:cTn id="11" dur="750" fill="hold">
                                          <p:stCondLst>
                                            <p:cond delay="0"/>
                                          </p:stCondLst>
                                        </p:cTn>
                                        <p:tgtEl>
                                          <p:spTgt spid="3"/>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2" dur="750" fill="hold">
                                          <p:stCondLst>
                                            <p:cond delay="0"/>
                                          </p:stCondLst>
                                        </p:cTn>
                                        <p:tgtEl>
                                          <p:spTgt spid="3"/>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圆角矩形 42"/>
          <p:cNvSpPr/>
          <p:nvPr/>
        </p:nvSpPr>
        <p:spPr>
          <a:xfrm>
            <a:off x="1470660" y="3741420"/>
            <a:ext cx="6103620" cy="645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2" name="标题 1"/>
          <p:cNvSpPr>
            <a:spLocks noGrp="1"/>
          </p:cNvSpPr>
          <p:nvPr>
            <p:ph type="title" idx="4294967295"/>
          </p:nvPr>
        </p:nvSpPr>
        <p:spPr>
          <a:xfrm>
            <a:off x="1470660" y="3438525"/>
            <a:ext cx="6143625" cy="1007110"/>
          </a:xfrm>
        </p:spPr>
        <p:txBody>
          <a:bodyPr/>
          <a:lstStyle/>
          <a:p>
            <a:pPr marL="0" marR="0" indent="0" algn="dist" rtl="0">
              <a:lnSpc>
                <a:spcPct val="180000"/>
              </a:lnSpc>
              <a:spcBef>
                <a:spcPct val="0"/>
              </a:spcBef>
            </a:pPr>
            <a:r>
              <a:rPr lang="en-US" altLang="zh-CN" sz="3200" b="1" i="0" u="none" strike="noStrike" kern="2200" baseline="0">
                <a:solidFill>
                  <a:srgbClr val="0063B0"/>
                </a:solidFill>
                <a:latin typeface="思源黑体" panose="020B0500000000000000" pitchFamily="34" charset="-122"/>
                <a:ea typeface="思源黑体" panose="020B0500000000000000" pitchFamily="34" charset="-122"/>
                <a:sym typeface="思源黑体" panose="020B0500000000000000" pitchFamily="34" charset="-122"/>
              </a:rPr>
              <a:t>2022</a:t>
            </a:r>
            <a:r>
              <a:rPr lang="zh-CN" altLang="en-US" sz="3200" b="1" i="0" u="none" strike="noStrike" kern="2200" baseline="0">
                <a:solidFill>
                  <a:srgbClr val="0063B0"/>
                </a:solidFill>
                <a:latin typeface="思源黑体" panose="020B0500000000000000" pitchFamily="34" charset="-122"/>
                <a:ea typeface="思源黑体" panose="020B0500000000000000" pitchFamily="34" charset="-122"/>
                <a:sym typeface="思源黑体" panose="020B0500000000000000" pitchFamily="34" charset="-122"/>
              </a:rPr>
              <a:t>年中小学生暑期安全指南</a:t>
            </a:r>
          </a:p>
        </p:txBody>
      </p:sp>
      <p:sp>
        <p:nvSpPr>
          <p:cNvPr id="37" name="文本框 36"/>
          <p:cNvSpPr txBox="1"/>
          <p:nvPr/>
        </p:nvSpPr>
        <p:spPr>
          <a:xfrm>
            <a:off x="1407160" y="2239645"/>
            <a:ext cx="6222922" cy="1200329"/>
          </a:xfrm>
          <a:prstGeom prst="rect">
            <a:avLst/>
          </a:prstGeom>
          <a:noFill/>
        </p:spPr>
        <p:txBody>
          <a:bodyPr wrap="none" rtlCol="0">
            <a:spAutoFit/>
          </a:bodyPr>
          <a:lstStyle/>
          <a:p>
            <a:pPr algn="l"/>
            <a:r>
              <a:rPr lang="en-US" altLang="zh-CN" sz="4400" spc="431" dirty="0" err="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第一部分、</a:t>
            </a:r>
            <a:r>
              <a:rPr lang="en-US" altLang="zh-CN" sz="7200" b="1" spc="431" dirty="0" err="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居家篇</a:t>
            </a:r>
            <a:endParaRPr lang="en-US" altLang="zh-CN" sz="7200" b="1" spc="431" dirty="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9" name="椭圆 8"/>
          <p:cNvSpPr/>
          <p:nvPr/>
        </p:nvSpPr>
        <p:spPr>
          <a:xfrm>
            <a:off x="263706" y="-1318986"/>
            <a:ext cx="2674620" cy="2674620"/>
          </a:xfrm>
          <a:prstGeom prst="ellipse">
            <a:avLst/>
          </a:prstGeom>
          <a:solidFill>
            <a:srgbClr val="E8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椭圆 9"/>
          <p:cNvSpPr/>
          <p:nvPr/>
        </p:nvSpPr>
        <p:spPr>
          <a:xfrm>
            <a:off x="10854690" y="3833743"/>
            <a:ext cx="2674620" cy="2674620"/>
          </a:xfrm>
          <a:prstGeom prst="ellipse">
            <a:avLst/>
          </a:prstGeom>
          <a:solidFill>
            <a:srgbClr val="E8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1" name="图片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68027" y="2191657"/>
            <a:ext cx="4564744" cy="4564744"/>
          </a:xfrm>
          <a:prstGeom prst="rect">
            <a:avLst/>
          </a:prstGeom>
        </p:spPr>
      </p:pic>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to="" calcmode="lin" valueType="num">
                                      <p:cBhvr>
                                        <p:cTn id="7" dur="750" fill="hold">
                                          <p:stCondLst>
                                            <p:cond delay="0"/>
                                          </p:stCondLst>
                                        </p:cTn>
                                        <p:tgtEl>
                                          <p:spTgt spid="43"/>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8" dur="750" fill="hold">
                                          <p:stCondLst>
                                            <p:cond delay="0"/>
                                          </p:stCondLst>
                                        </p:cTn>
                                        <p:tgtEl>
                                          <p:spTgt spid="43"/>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9" presetID="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to="" calcmode="lin" valueType="num">
                                      <p:cBhvr>
                                        <p:cTn id="11" dur="750" fill="hold">
                                          <p:stCondLst>
                                            <p:cond delay="0"/>
                                          </p:stCondLst>
                                        </p:cTn>
                                        <p:tgtEl>
                                          <p:spTgt spid="2"/>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2" dur="750" fill="hold">
                                          <p:stCondLst>
                                            <p:cond delay="0"/>
                                          </p:stCondLst>
                                        </p:cTn>
                                        <p:tgtEl>
                                          <p:spTgt spid="2"/>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13" presetID="0"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to="" calcmode="lin" valueType="num">
                                      <p:cBhvr>
                                        <p:cTn id="15" dur="750" fill="hold">
                                          <p:stCondLst>
                                            <p:cond delay="0"/>
                                          </p:stCondLst>
                                        </p:cTn>
                                        <p:tgtEl>
                                          <p:spTgt spid="37"/>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6" dur="750" fill="hold">
                                          <p:stCondLst>
                                            <p:cond delay="0"/>
                                          </p:stCondLst>
                                        </p:cTn>
                                        <p:tgtEl>
                                          <p:spTgt spid="37"/>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17727" y="1090930"/>
            <a:ext cx="2339102" cy="824393"/>
          </a:xfrm>
          <a:prstGeom prst="rect">
            <a:avLst/>
          </a:prstGeom>
          <a:noFill/>
        </p:spPr>
        <p:txBody>
          <a:bodyPr wrap="none" rtlCol="0">
            <a:spAutoFit/>
          </a:bodyPr>
          <a:lstStyle/>
          <a:p>
            <a:pPr marL="0" marR="0" lvl="0" indent="0" algn="just" rtl="0">
              <a:lnSpc>
                <a:spcPct val="200000"/>
              </a:lnSpc>
              <a:spcBef>
                <a:spcPct val="0"/>
              </a:spcBef>
            </a:pPr>
            <a:r>
              <a:rPr lang="zh-CN" altLang="en-US" sz="2800" b="1"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一、日常生活</a:t>
            </a:r>
            <a:endParaRPr lang="zh-CN" altLang="en-US" sz="2800" b="1" i="0" u="none" strike="noStrike" baseline="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grpSp>
        <p:nvGrpSpPr>
          <p:cNvPr id="3" name="组合 2"/>
          <p:cNvGrpSpPr/>
          <p:nvPr>
            <p:custDataLst>
              <p:tags r:id="rId2"/>
            </p:custDataLst>
          </p:nvPr>
        </p:nvGrpSpPr>
        <p:grpSpPr>
          <a:xfrm>
            <a:off x="907143" y="2061845"/>
            <a:ext cx="9886315" cy="1201420"/>
            <a:chOff x="1840" y="3407"/>
            <a:chExt cx="15569" cy="1892"/>
          </a:xfrm>
        </p:grpSpPr>
        <p:sp>
          <p:nvSpPr>
            <p:cNvPr id="148" name="矩形 147"/>
            <p:cNvSpPr/>
            <p:nvPr>
              <p:custDataLst>
                <p:tags r:id="rId13"/>
              </p:custDataLst>
            </p:nvPr>
          </p:nvSpPr>
          <p:spPr>
            <a:xfrm>
              <a:off x="1840" y="3849"/>
              <a:ext cx="1169" cy="12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51" name="矩形 150"/>
            <p:cNvSpPr/>
            <p:nvPr>
              <p:custDataLst>
                <p:tags r:id="rId14"/>
              </p:custDataLst>
            </p:nvPr>
          </p:nvSpPr>
          <p:spPr>
            <a:xfrm>
              <a:off x="4069" y="3407"/>
              <a:ext cx="13341" cy="1892"/>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lvl="0" indent="0" algn="just" fontAlgn="auto">
                <a:lnSpc>
                  <a:spcPct val="167000"/>
                </a:lnSpc>
                <a:spcBef>
                  <a:spcPct val="0"/>
                </a:spcBef>
                <a:spcAft>
                  <a:spcPct val="0"/>
                </a:spcAft>
                <a:buSzTx/>
              </a:pPr>
              <a:r>
                <a:rPr lang="zh-CN" altLang="en-US" u="none" strike="noStrike" spc="150" baseline="0" dirty="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收看一些教育性和新闻类电视节目，增长知识、拓宽视野，同时注意用眼卫生，控制手机、平板电脑等电子产品使用时间，不沉迷网络或电子游戏。</a:t>
              </a:r>
            </a:p>
          </p:txBody>
        </p:sp>
        <p:sp>
          <p:nvSpPr>
            <p:cNvPr id="152" name="文本框 151"/>
            <p:cNvSpPr txBox="1"/>
            <p:nvPr>
              <p:custDataLst>
                <p:tags r:id="rId15"/>
              </p:custDataLst>
            </p:nvPr>
          </p:nvSpPr>
          <p:spPr>
            <a:xfrm>
              <a:off x="3316" y="3916"/>
              <a:ext cx="754" cy="1070"/>
            </a:xfrm>
            <a:prstGeom prst="rect">
              <a:avLst/>
            </a:prstGeom>
            <a:noFill/>
          </p:spPr>
          <p:txBody>
            <a:bodyPr wrap="square" rtlCol="0">
              <a:normAutofit/>
            </a:bodyPr>
            <a:lstStyle/>
            <a:p>
              <a:r>
                <a:rPr lang="en-US" altLang="zh-CN" sz="3600" b="1">
                  <a:solidFill>
                    <a:schemeClr val="accent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&gt;</a:t>
              </a:r>
              <a:endParaRPr lang="zh-CN" altLang="en-US" sz="3600" b="1">
                <a:solidFill>
                  <a:schemeClr val="accent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53" name="KSO_Shape"/>
            <p:cNvSpPr/>
            <p:nvPr>
              <p:custDataLst>
                <p:tags r:id="rId16"/>
              </p:custDataLst>
            </p:nvPr>
          </p:nvSpPr>
          <p:spPr bwMode="auto">
            <a:xfrm>
              <a:off x="2077" y="4085"/>
              <a:ext cx="694" cy="732"/>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normAutofit/>
              <a:scene3d>
                <a:camera prst="orthographicFront"/>
                <a:lightRig rig="threePt" dir="t"/>
              </a:scene3d>
            </a:bodyPr>
            <a:lstStyle/>
            <a:p>
              <a:pPr algn="ctr"/>
              <a:endParaRPr lang="zh-CN" altLang="en-US">
                <a:solidFill>
                  <a:srgbClr val="FFFFFF"/>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grpSp>
      <p:grpSp>
        <p:nvGrpSpPr>
          <p:cNvPr id="5" name="组合 4"/>
          <p:cNvGrpSpPr/>
          <p:nvPr>
            <p:custDataLst>
              <p:tags r:id="rId3"/>
            </p:custDataLst>
          </p:nvPr>
        </p:nvGrpSpPr>
        <p:grpSpPr>
          <a:xfrm>
            <a:off x="907143" y="3508375"/>
            <a:ext cx="9886315" cy="1201420"/>
            <a:chOff x="1840" y="5685"/>
            <a:chExt cx="15569" cy="1892"/>
          </a:xfrm>
        </p:grpSpPr>
        <p:sp>
          <p:nvSpPr>
            <p:cNvPr id="154" name="矩形 153"/>
            <p:cNvSpPr/>
            <p:nvPr>
              <p:custDataLst>
                <p:tags r:id="rId9"/>
              </p:custDataLst>
            </p:nvPr>
          </p:nvSpPr>
          <p:spPr>
            <a:xfrm>
              <a:off x="1840" y="6030"/>
              <a:ext cx="1169" cy="12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55" name="矩形 154"/>
            <p:cNvSpPr/>
            <p:nvPr>
              <p:custDataLst>
                <p:tags r:id="rId10"/>
              </p:custDataLst>
            </p:nvPr>
          </p:nvSpPr>
          <p:spPr>
            <a:xfrm>
              <a:off x="4069" y="5685"/>
              <a:ext cx="13341" cy="1892"/>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pc="150" dirty="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不暴饮暴食，拒绝烟酒;多摄取水果蔬菜，多喝白开水;少喝或不喝各类饮料，促进体内毒素的排出。</a:t>
              </a:r>
            </a:p>
          </p:txBody>
        </p:sp>
        <p:sp>
          <p:nvSpPr>
            <p:cNvPr id="156" name="文本框 155"/>
            <p:cNvSpPr txBox="1"/>
            <p:nvPr>
              <p:custDataLst>
                <p:tags r:id="rId11"/>
              </p:custDataLst>
            </p:nvPr>
          </p:nvSpPr>
          <p:spPr>
            <a:xfrm>
              <a:off x="3316" y="6096"/>
              <a:ext cx="754" cy="1070"/>
            </a:xfrm>
            <a:prstGeom prst="rect">
              <a:avLst/>
            </a:prstGeom>
            <a:noFill/>
          </p:spPr>
          <p:txBody>
            <a:bodyPr wrap="square" rtlCol="0">
              <a:normAutofit/>
            </a:bodyPr>
            <a:lstStyle/>
            <a:p>
              <a:r>
                <a:rPr lang="en-US" altLang="zh-CN" sz="3600" b="1">
                  <a:solidFill>
                    <a:schemeClr val="accent2"/>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&gt;</a:t>
              </a:r>
              <a:endParaRPr lang="zh-CN" altLang="en-US" sz="3600" b="1">
                <a:solidFill>
                  <a:schemeClr val="accent2"/>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57" name="KSO_Shape"/>
            <p:cNvSpPr>
              <a:spLocks noChangeAspect="1"/>
            </p:cNvSpPr>
            <p:nvPr>
              <p:custDataLst>
                <p:tags r:id="rId12"/>
              </p:custDataLst>
            </p:nvPr>
          </p:nvSpPr>
          <p:spPr bwMode="auto">
            <a:xfrm>
              <a:off x="2069" y="6323"/>
              <a:ext cx="711" cy="617"/>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normAutofit/>
              <a:scene3d>
                <a:camera prst="orthographicFront"/>
                <a:lightRig rig="threePt" dir="t"/>
              </a:scene3d>
            </a:bodyPr>
            <a:lstStyle/>
            <a:p>
              <a:pPr algn="ctr"/>
              <a:endParaRPr lang="zh-CN" altLang="en-US">
                <a:solidFill>
                  <a:srgbClr val="FFFFFF"/>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grpSp>
      <p:grpSp>
        <p:nvGrpSpPr>
          <p:cNvPr id="7" name="组合 6"/>
          <p:cNvGrpSpPr/>
          <p:nvPr>
            <p:custDataLst>
              <p:tags r:id="rId4"/>
            </p:custDataLst>
          </p:nvPr>
        </p:nvGrpSpPr>
        <p:grpSpPr>
          <a:xfrm>
            <a:off x="907143" y="4813300"/>
            <a:ext cx="9344660" cy="1201420"/>
            <a:chOff x="1840" y="7740"/>
            <a:chExt cx="14716" cy="1892"/>
          </a:xfrm>
        </p:grpSpPr>
        <p:sp>
          <p:nvSpPr>
            <p:cNvPr id="158" name="矩形 157"/>
            <p:cNvSpPr/>
            <p:nvPr>
              <p:custDataLst>
                <p:tags r:id="rId5"/>
              </p:custDataLst>
            </p:nvPr>
          </p:nvSpPr>
          <p:spPr>
            <a:xfrm>
              <a:off x="1840" y="8210"/>
              <a:ext cx="1169" cy="12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59" name="矩形 158"/>
            <p:cNvSpPr/>
            <p:nvPr>
              <p:custDataLst>
                <p:tags r:id="rId6"/>
              </p:custDataLst>
            </p:nvPr>
          </p:nvSpPr>
          <p:spPr>
            <a:xfrm>
              <a:off x="4068" y="7740"/>
              <a:ext cx="12489" cy="1892"/>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pc="150" dirty="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不在飘窗或阳台上玩耍;不给陌生人开门;不往窗外抛物;</a:t>
              </a:r>
            </a:p>
          </p:txBody>
        </p:sp>
        <p:sp>
          <p:nvSpPr>
            <p:cNvPr id="160" name="文本框 159"/>
            <p:cNvSpPr txBox="1"/>
            <p:nvPr>
              <p:custDataLst>
                <p:tags r:id="rId7"/>
              </p:custDataLst>
            </p:nvPr>
          </p:nvSpPr>
          <p:spPr>
            <a:xfrm>
              <a:off x="3316" y="8277"/>
              <a:ext cx="754" cy="1070"/>
            </a:xfrm>
            <a:prstGeom prst="rect">
              <a:avLst/>
            </a:prstGeom>
            <a:noFill/>
          </p:spPr>
          <p:txBody>
            <a:bodyPr wrap="square" rtlCol="0">
              <a:normAutofit/>
            </a:bodyPr>
            <a:lstStyle/>
            <a:p>
              <a:r>
                <a:rPr lang="en-US" altLang="zh-CN" sz="3600" b="1">
                  <a:solidFill>
                    <a:schemeClr val="accent3"/>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&gt;</a:t>
              </a:r>
              <a:endParaRPr lang="zh-CN" altLang="en-US" sz="3600" b="1">
                <a:solidFill>
                  <a:schemeClr val="accent3"/>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61" name="KSO_Shape"/>
            <p:cNvSpPr>
              <a:spLocks noChangeAspect="1"/>
            </p:cNvSpPr>
            <p:nvPr>
              <p:custDataLst>
                <p:tags r:id="rId8"/>
              </p:custDataLst>
            </p:nvPr>
          </p:nvSpPr>
          <p:spPr bwMode="auto">
            <a:xfrm>
              <a:off x="2069" y="8551"/>
              <a:ext cx="711" cy="521"/>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chemeClr val="bg1"/>
            </a:solidFill>
            <a:ln>
              <a:noFill/>
            </a:ln>
          </p:spPr>
          <p:txBody>
            <a:bodyPr anchor="ctr">
              <a:normAutofit fontScale="90000" lnSpcReduction="10000"/>
              <a:scene3d>
                <a:camera prst="orthographicFront"/>
                <a:lightRig rig="threePt" dir="t"/>
              </a:scene3d>
            </a:bodyPr>
            <a:lstStyle/>
            <a:p>
              <a:pPr algn="ctr"/>
              <a:endParaRPr lang="zh-CN" altLang="en-US">
                <a:solidFill>
                  <a:srgbClr val="FFFFFF"/>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grpSp>
      <p:pic>
        <p:nvPicPr>
          <p:cNvPr id="8" name="图片 7"/>
          <p:cNvPicPr>
            <a:picLocks noChangeAspect="1"/>
          </p:cNvPicPr>
          <p:nvPr/>
        </p:nvPicPr>
        <p:blipFill>
          <a:blip r:embed="rId1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55642" y="4267199"/>
            <a:ext cx="3712030" cy="2474686"/>
          </a:xfrm>
          <a:prstGeom prst="rect">
            <a:avLst/>
          </a:prstGeom>
        </p:spPr>
      </p:pic>
      <p:sp>
        <p:nvSpPr>
          <p:cNvPr id="2" name="文本框 1"/>
          <p:cNvSpPr txBox="1"/>
          <p:nvPr/>
        </p:nvSpPr>
        <p:spPr>
          <a:xfrm>
            <a:off x="6544235" y="1568824"/>
            <a:ext cx="1479177" cy="215444"/>
          </a:xfrm>
          <a:prstGeom prst="rect">
            <a:avLst/>
          </a:prstGeom>
          <a:noFill/>
        </p:spPr>
        <p:txBody>
          <a:bodyPr wrap="square" rtlCol="0">
            <a:spAutoFit/>
          </a:bodyPr>
          <a:lstStyle/>
          <a:p>
            <a:r>
              <a:rPr lang="en-US" altLang="zh-CN" sz="800" smtClean="0">
                <a:solidFill>
                  <a:srgbClr val="FFFFFF"/>
                </a:solidFill>
              </a:rPr>
              <a:t>https://www.PPT818.com/</a:t>
            </a:r>
            <a:endParaRPr lang="zh-CN" altLang="en-US" sz="800" dirty="0">
              <a:solidFill>
                <a:srgbClr val="FFFFFF"/>
              </a:solidFill>
            </a:endParaRPr>
          </a:p>
        </p:txBody>
      </p:sp>
    </p:spTree>
    <p:custDataLst>
      <p:tags r:id="rId1"/>
    </p:custDataLst>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fltVal val="0.50131"/>
                                          </p:val>
                                        </p:tav>
                                      </p:tavLst>
                                    </p:anim>
                                    <p:anim calcmode="lin" valueType="num">
                                      <p:cBhvr>
                                        <p:cTn id="9" dur="450" decel="100000" fill="hold"/>
                                        <p:tgtEl>
                                          <p:spTgt spid="3"/>
                                        </p:tgtEl>
                                        <p:attrNameLst>
                                          <p:attrName>ppt_y</p:attrName>
                                        </p:attrNameLst>
                                      </p:cBhvr>
                                      <p:tavLst>
                                        <p:tav tm="0">
                                          <p:val>
                                            <p:strVal val="#ppt_y+1"/>
                                          </p:val>
                                        </p:tav>
                                        <p:tav tm="100000">
                                          <p:val>
                                            <p:fltVal val="0.60366"/>
                                          </p:val>
                                        </p:tav>
                                      </p:tavLst>
                                    </p:anim>
                                    <p:anim calcmode="lin" valueType="num">
                                      <p:cBhvr>
                                        <p:cTn id="10" dur="50" accel="100000" fill="hold">
                                          <p:stCondLst>
                                            <p:cond delay="450"/>
                                          </p:stCondLst>
                                        </p:cTn>
                                        <p:tgtEl>
                                          <p:spTgt spid="3"/>
                                        </p:tgtEl>
                                        <p:attrNameLst>
                                          <p:attrName>ppt_y</p:attrName>
                                        </p:attrNameLst>
                                      </p:cBhvr>
                                      <p:tavLst>
                                        <p:tav tm="0">
                                          <p:val>
                                            <p:strVal val="#ppt_y-.03"/>
                                          </p:val>
                                        </p:tav>
                                        <p:tav tm="100000">
                                          <p:val>
                                            <p:fltVal val="0.60366"/>
                                          </p:val>
                                        </p:tav>
                                      </p:tavLst>
                                    </p:anim>
                                  </p:childTnLst>
                                </p:cTn>
                              </p:par>
                            </p:childTnLst>
                          </p:cTn>
                        </p:par>
                      </p:childTnLst>
                    </p:cTn>
                  </p:par>
                  <p:par>
                    <p:cTn id="11" fill="hold" nodeType="clickPar">
                      <p:stCondLst>
                        <p:cond delay="indefinite"/>
                      </p:stCondLst>
                      <p:childTnLst>
                        <p:par>
                          <p:cTn id="12" fill="hold" nodeType="after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fltVal val="0.50131"/>
                                          </p:val>
                                        </p:tav>
                                      </p:tavLst>
                                    </p:anim>
                                    <p:anim calcmode="lin" valueType="num">
                                      <p:cBhvr>
                                        <p:cTn id="17" dur="450" decel="100000" fill="hold"/>
                                        <p:tgtEl>
                                          <p:spTgt spid="5"/>
                                        </p:tgtEl>
                                        <p:attrNameLst>
                                          <p:attrName>ppt_y</p:attrName>
                                        </p:attrNameLst>
                                      </p:cBhvr>
                                      <p:tavLst>
                                        <p:tav tm="0">
                                          <p:val>
                                            <p:strVal val="#ppt_y+1"/>
                                          </p:val>
                                        </p:tav>
                                        <p:tav tm="100000">
                                          <p:val>
                                            <p:fltVal val="0.70912"/>
                                          </p:val>
                                        </p:tav>
                                      </p:tavLst>
                                    </p:anim>
                                    <p:anim calcmode="lin" valueType="num">
                                      <p:cBhvr>
                                        <p:cTn id="18" dur="50" accel="100000" fill="hold">
                                          <p:stCondLst>
                                            <p:cond delay="450"/>
                                          </p:stCondLst>
                                        </p:cTn>
                                        <p:tgtEl>
                                          <p:spTgt spid="5"/>
                                        </p:tgtEl>
                                        <p:attrNameLst>
                                          <p:attrName>ppt_y</p:attrName>
                                        </p:attrNameLst>
                                      </p:cBhvr>
                                      <p:tavLst>
                                        <p:tav tm="0">
                                          <p:val>
                                            <p:strVal val="#ppt_y-.03"/>
                                          </p:val>
                                        </p:tav>
                                        <p:tav tm="100000">
                                          <p:val>
                                            <p:fltVal val="0.70912"/>
                                          </p:val>
                                        </p:tav>
                                      </p:tavLst>
                                    </p:anim>
                                  </p:childTnLst>
                                </p:cTn>
                              </p:par>
                              <p:par>
                                <p:cTn id="19" presetID="35" presetClass="path" presetSubtype="0" accel="50000" decel="50000" fill="hold" nodeType="withEffect">
                                  <p:stCondLst>
                                    <p:cond delay="0"/>
                                  </p:stCondLst>
                                  <p:childTnLst>
                                    <p:anim calcmode="lin" valueType="num">
                                      <p:cBhvr additive="base">
                                        <p:cTn id="20" dur="500" fill="hold">
                                          <p:stCondLst>
                                            <p:cond delay="0"/>
                                          </p:stCondLst>
                                        </p:cTn>
                                        <p:tgtEl>
                                          <p:spTgt spid="3"/>
                                        </p:tgtEl>
                                        <p:attrNameLst>
                                          <p:attrName>ppt_x</p:attrName>
                                        </p:attrNameLst>
                                      </p:cBhvr>
                                      <p:tavLst>
                                        <p:tav tm="0">
                                          <p:val>
                                            <p:strVal val="ppt_x"/>
                                          </p:val>
                                        </p:tav>
                                        <p:tav tm="100000">
                                          <p:val>
                                            <p:fltVal val="0.50131"/>
                                          </p:val>
                                        </p:tav>
                                      </p:tavLst>
                                    </p:anim>
                                    <p:anim calcmode="lin" valueType="num">
                                      <p:cBhvr additive="base">
                                        <p:cTn id="21" dur="500" fill="hold">
                                          <p:stCondLst>
                                            <p:cond delay="0"/>
                                          </p:stCondLst>
                                        </p:cTn>
                                        <p:tgtEl>
                                          <p:spTgt spid="3"/>
                                        </p:tgtEl>
                                        <p:attrNameLst>
                                          <p:attrName>ppt_y</p:attrName>
                                        </p:attrNameLst>
                                      </p:cBhvr>
                                      <p:tavLst>
                                        <p:tav tm="0">
                                          <p:val>
                                            <p:strVal val="ppt_y"/>
                                          </p:val>
                                        </p:tav>
                                        <p:tav tm="100000">
                                          <p:val>
                                            <p:fltVal val="0.49819"/>
                                          </p:val>
                                        </p:tav>
                                      </p:tavLst>
                                    </p:anim>
                                    <p:anim calcmode="lin" valueType="num">
                                      <p:cBhvr additive="base">
                                        <p:cTn id="22" dur="5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23" dur="500" fill="hold">
                                          <p:stCondLst>
                                            <p:cond delay="0"/>
                                          </p:stCondLst>
                                        </p:cTn>
                                        <p:tgtEl>
                                          <p:spTgt spid="3"/>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37"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anim calcmode="lin" valueType="num">
                                      <p:cBhvr>
                                        <p:cTn id="29" dur="500" fill="hold"/>
                                        <p:tgtEl>
                                          <p:spTgt spid="7"/>
                                        </p:tgtEl>
                                        <p:attrNameLst>
                                          <p:attrName>ppt_x</p:attrName>
                                        </p:attrNameLst>
                                      </p:cBhvr>
                                      <p:tavLst>
                                        <p:tav tm="0">
                                          <p:val>
                                            <p:strVal val="#ppt_x"/>
                                          </p:val>
                                        </p:tav>
                                        <p:tav tm="100000">
                                          <p:val>
                                            <p:fltVal val="0.4791"/>
                                          </p:val>
                                        </p:tav>
                                      </p:tavLst>
                                    </p:anim>
                                    <p:anim calcmode="lin" valueType="num">
                                      <p:cBhvr>
                                        <p:cTn id="30" dur="450" decel="100000" fill="hold"/>
                                        <p:tgtEl>
                                          <p:spTgt spid="7"/>
                                        </p:tgtEl>
                                        <p:attrNameLst>
                                          <p:attrName>ppt_y</p:attrName>
                                        </p:attrNameLst>
                                      </p:cBhvr>
                                      <p:tavLst>
                                        <p:tav tm="0">
                                          <p:val>
                                            <p:strVal val="#ppt_y+1"/>
                                          </p:val>
                                        </p:tav>
                                        <p:tav tm="100000">
                                          <p:val>
                                            <p:fltVal val="0.80426"/>
                                          </p:val>
                                        </p:tav>
                                      </p:tavLst>
                                    </p:anim>
                                    <p:anim calcmode="lin" valueType="num">
                                      <p:cBhvr>
                                        <p:cTn id="31" dur="50" accel="100000" fill="hold">
                                          <p:stCondLst>
                                            <p:cond delay="450"/>
                                          </p:stCondLst>
                                        </p:cTn>
                                        <p:tgtEl>
                                          <p:spTgt spid="7"/>
                                        </p:tgtEl>
                                        <p:attrNameLst>
                                          <p:attrName>ppt_y</p:attrName>
                                        </p:attrNameLst>
                                      </p:cBhvr>
                                      <p:tavLst>
                                        <p:tav tm="0">
                                          <p:val>
                                            <p:strVal val="#ppt_y-.03"/>
                                          </p:val>
                                        </p:tav>
                                        <p:tav tm="100000">
                                          <p:val>
                                            <p:fltVal val="0.80426"/>
                                          </p:val>
                                        </p:tav>
                                      </p:tavLst>
                                    </p:anim>
                                  </p:childTnLst>
                                </p:cTn>
                              </p:par>
                              <p:par>
                                <p:cTn id="32" presetID="35" presetClass="path" presetSubtype="0" accel="50000" decel="50000" fill="hold" nodeType="withEffect">
                                  <p:stCondLst>
                                    <p:cond delay="0"/>
                                  </p:stCondLst>
                                  <p:childTnLst>
                                    <p:anim calcmode="lin" valueType="num">
                                      <p:cBhvr additive="base">
                                        <p:cTn id="33" dur="500" fill="hold">
                                          <p:stCondLst>
                                            <p:cond delay="0"/>
                                          </p:stCondLst>
                                        </p:cTn>
                                        <p:tgtEl>
                                          <p:spTgt spid="3"/>
                                        </p:tgtEl>
                                        <p:attrNameLst>
                                          <p:attrName>ppt_x</p:attrName>
                                        </p:attrNameLst>
                                      </p:cBhvr>
                                      <p:tavLst>
                                        <p:tav tm="0">
                                          <p:val>
                                            <p:strVal val="ppt_x"/>
                                          </p:val>
                                        </p:tav>
                                        <p:tav tm="100000">
                                          <p:val>
                                            <p:fltVal val="0.50131"/>
                                          </p:val>
                                        </p:tav>
                                      </p:tavLst>
                                    </p:anim>
                                    <p:anim calcmode="lin" valueType="num">
                                      <p:cBhvr additive="base">
                                        <p:cTn id="34" dur="500" fill="hold">
                                          <p:stCondLst>
                                            <p:cond delay="0"/>
                                          </p:stCondLst>
                                        </p:cTn>
                                        <p:tgtEl>
                                          <p:spTgt spid="3"/>
                                        </p:tgtEl>
                                        <p:attrNameLst>
                                          <p:attrName>ppt_y</p:attrName>
                                        </p:attrNameLst>
                                      </p:cBhvr>
                                      <p:tavLst>
                                        <p:tav tm="0">
                                          <p:val>
                                            <p:strVal val="ppt_y"/>
                                          </p:val>
                                        </p:tav>
                                        <p:tav tm="100000">
                                          <p:val>
                                            <p:fltVal val="0.40306"/>
                                          </p:val>
                                        </p:tav>
                                      </p:tavLst>
                                    </p:anim>
                                    <p:anim calcmode="lin" valueType="num">
                                      <p:cBhvr additive="base">
                                        <p:cTn id="35" dur="5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36" dur="500" fill="hold">
                                          <p:stCondLst>
                                            <p:cond delay="0"/>
                                          </p:stCondLst>
                                        </p:cTn>
                                        <p:tgtEl>
                                          <p:spTgt spid="3"/>
                                        </p:tgtEl>
                                        <p:attrNameLst>
                                          <p:attrName>ppt_h</p:attrName>
                                        </p:attrNameLst>
                                      </p:cBhvr>
                                      <p:tavLst>
                                        <p:tav tm="0">
                                          <p:val>
                                            <p:strVal val="ppt_h"/>
                                          </p:val>
                                        </p:tav>
                                        <p:tav tm="100000">
                                          <p:val>
                                            <p:strVal val="#ppt_h"/>
                                          </p:val>
                                        </p:tav>
                                      </p:tavLst>
                                    </p:anim>
                                  </p:childTnLst>
                                </p:cTn>
                              </p:par>
                              <p:par>
                                <p:cTn id="37" presetID="35" presetClass="path" presetSubtype="0" accel="50000" decel="50000" fill="hold" nodeType="withEffect">
                                  <p:stCondLst>
                                    <p:cond delay="0"/>
                                  </p:stCondLst>
                                  <p:childTnLst>
                                    <p:anim calcmode="lin" valueType="num">
                                      <p:cBhvr additive="base">
                                        <p:cTn id="38" dur="500" fill="hold">
                                          <p:stCondLst>
                                            <p:cond delay="0"/>
                                          </p:stCondLst>
                                        </p:cTn>
                                        <p:tgtEl>
                                          <p:spTgt spid="5"/>
                                        </p:tgtEl>
                                        <p:attrNameLst>
                                          <p:attrName>ppt_x</p:attrName>
                                        </p:attrNameLst>
                                      </p:cBhvr>
                                      <p:tavLst>
                                        <p:tav tm="0">
                                          <p:val>
                                            <p:strVal val="ppt_x"/>
                                          </p:val>
                                        </p:tav>
                                        <p:tav tm="100000">
                                          <p:val>
                                            <p:fltVal val="0.50131"/>
                                          </p:val>
                                        </p:tav>
                                      </p:tavLst>
                                    </p:anim>
                                    <p:anim calcmode="lin" valueType="num">
                                      <p:cBhvr additive="base">
                                        <p:cTn id="39" dur="500" fill="hold">
                                          <p:stCondLst>
                                            <p:cond delay="0"/>
                                          </p:stCondLst>
                                        </p:cTn>
                                        <p:tgtEl>
                                          <p:spTgt spid="5"/>
                                        </p:tgtEl>
                                        <p:attrNameLst>
                                          <p:attrName>ppt_y</p:attrName>
                                        </p:attrNameLst>
                                      </p:cBhvr>
                                      <p:tavLst>
                                        <p:tav tm="0">
                                          <p:val>
                                            <p:strVal val="ppt_y"/>
                                          </p:val>
                                        </p:tav>
                                        <p:tav tm="100000">
                                          <p:val>
                                            <p:fltVal val="0.61398"/>
                                          </p:val>
                                        </p:tav>
                                      </p:tavLst>
                                    </p:anim>
                                    <p:anim calcmode="lin" valueType="num">
                                      <p:cBhvr additive="base">
                                        <p:cTn id="40" dur="500" fill="hold">
                                          <p:stCondLst>
                                            <p:cond delay="0"/>
                                          </p:stCondLst>
                                        </p:cTn>
                                        <p:tgtEl>
                                          <p:spTgt spid="5"/>
                                        </p:tgtEl>
                                        <p:attrNameLst>
                                          <p:attrName>ppt_w</p:attrName>
                                        </p:attrNameLst>
                                      </p:cBhvr>
                                      <p:tavLst>
                                        <p:tav tm="0">
                                          <p:val>
                                            <p:strVal val="ppt_w"/>
                                          </p:val>
                                        </p:tav>
                                        <p:tav tm="100000">
                                          <p:val>
                                            <p:strVal val="#ppt_w"/>
                                          </p:val>
                                        </p:tav>
                                      </p:tavLst>
                                    </p:anim>
                                    <p:anim calcmode="lin" valueType="num">
                                      <p:cBhvr additive="base">
                                        <p:cTn id="41" dur="500" fill="hold">
                                          <p:stCondLst>
                                            <p:cond delay="0"/>
                                          </p:stCondLst>
                                        </p:cTn>
                                        <p:tgtEl>
                                          <p:spTgt spid="5"/>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afterGroup">
                            <p:stCondLst>
                              <p:cond delay="0"/>
                            </p:stCondLst>
                            <p:childTnLst>
                              <p:par>
                                <p:cTn id="44" presetID="35" presetClass="path" presetSubtype="0" accel="50000" decel="50000" fill="hold" nodeType="clickEffect">
                                  <p:stCondLst>
                                    <p:cond delay="0"/>
                                  </p:stCondLst>
                                  <p:childTnLst>
                                    <p:anim calcmode="lin" valueType="num">
                                      <p:cBhvr additive="base">
                                        <p:cTn id="45" dur="250" fill="hold">
                                          <p:stCondLst>
                                            <p:cond delay="0"/>
                                          </p:stCondLst>
                                        </p:cTn>
                                        <p:tgtEl>
                                          <p:spTgt spid="7"/>
                                        </p:tgtEl>
                                        <p:attrNameLst>
                                          <p:attrName>ppt_x</p:attrName>
                                        </p:attrNameLst>
                                      </p:cBhvr>
                                      <p:tavLst>
                                        <p:tav tm="0">
                                          <p:val>
                                            <p:strVal val="ppt_x"/>
                                          </p:val>
                                        </p:tav>
                                        <p:tav tm="100000">
                                          <p:val>
                                            <p:fltVal val="0.4791"/>
                                          </p:val>
                                        </p:tav>
                                      </p:tavLst>
                                    </p:anim>
                                    <p:anim calcmode="lin" valueType="num">
                                      <p:cBhvr additive="base">
                                        <p:cTn id="46" dur="250" fill="hold">
                                          <p:stCondLst>
                                            <p:cond delay="0"/>
                                          </p:stCondLst>
                                        </p:cTn>
                                        <p:tgtEl>
                                          <p:spTgt spid="7"/>
                                        </p:tgtEl>
                                        <p:attrNameLst>
                                          <p:attrName>ppt_y</p:attrName>
                                        </p:attrNameLst>
                                      </p:cBhvr>
                                      <p:tavLst>
                                        <p:tav tm="0">
                                          <p:val>
                                            <p:strVal val="ppt_y"/>
                                          </p:val>
                                        </p:tav>
                                        <p:tav tm="100000">
                                          <p:val>
                                            <p:fltVal val="0.80426"/>
                                          </p:val>
                                        </p:tav>
                                      </p:tavLst>
                                    </p:anim>
                                    <p:anim calcmode="lin" valueType="num">
                                      <p:cBhvr additive="base">
                                        <p:cTn id="47" dur="250" fill="hold">
                                          <p:stCondLst>
                                            <p:cond delay="0"/>
                                          </p:stCondLst>
                                        </p:cTn>
                                        <p:tgtEl>
                                          <p:spTgt spid="7"/>
                                        </p:tgtEl>
                                        <p:attrNameLst>
                                          <p:attrName>ppt_w</p:attrName>
                                        </p:attrNameLst>
                                      </p:cBhvr>
                                      <p:tavLst>
                                        <p:tav tm="0">
                                          <p:val>
                                            <p:strVal val="ppt_w"/>
                                          </p:val>
                                        </p:tav>
                                        <p:tav tm="100000">
                                          <p:val>
                                            <p:strVal val="#ppt_w"/>
                                          </p:val>
                                        </p:tav>
                                      </p:tavLst>
                                    </p:anim>
                                    <p:anim calcmode="lin" valueType="num">
                                      <p:cBhvr additive="base">
                                        <p:cTn id="48" dur="250" fill="hold">
                                          <p:stCondLst>
                                            <p:cond delay="0"/>
                                          </p:stCondLst>
                                        </p:cTn>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矩形 529"/>
          <p:cNvSpPr/>
          <p:nvPr>
            <p:custDataLst>
              <p:tags r:id="rId2"/>
            </p:custDataLst>
          </p:nvPr>
        </p:nvSpPr>
        <p:spPr>
          <a:xfrm>
            <a:off x="1305468" y="1786800"/>
            <a:ext cx="4154463" cy="75184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nSpc>
                <a:spcPct val="167000"/>
              </a:lnSpc>
              <a:spcBef>
                <a:spcPct val="0"/>
              </a:spcBef>
              <a:spcAft>
                <a:spcPct val="0"/>
              </a:spcAft>
              <a:buClrTx/>
              <a:buSzTx/>
              <a:buFontTx/>
            </a:pPr>
            <a:r>
              <a:rPr lang="en-US" altLang="zh-CN" spc="150" dirty="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4.</a:t>
            </a:r>
            <a:r>
              <a:rPr lang="zh-CN" altLang="en-US" spc="150" dirty="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不用湿手或湿布触碰家用电器;</a:t>
            </a:r>
          </a:p>
          <a:p>
            <a:pPr lvl="0">
              <a:lnSpc>
                <a:spcPct val="167000"/>
              </a:lnSpc>
              <a:spcBef>
                <a:spcPct val="0"/>
              </a:spcBef>
              <a:spcAft>
                <a:spcPct val="0"/>
              </a:spcAft>
              <a:buClrTx/>
              <a:buSzTx/>
              <a:buFontTx/>
            </a:pPr>
            <a:r>
              <a:rPr lang="zh-CN" altLang="en-US" spc="150" dirty="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规范使用燃气设备并注意开窗通风;</a:t>
            </a:r>
          </a:p>
        </p:txBody>
      </p:sp>
      <p:sp>
        <p:nvSpPr>
          <p:cNvPr id="531" name="矩形 530"/>
          <p:cNvSpPr/>
          <p:nvPr>
            <p:custDataLst>
              <p:tags r:id="rId3"/>
            </p:custDataLst>
          </p:nvPr>
        </p:nvSpPr>
        <p:spPr>
          <a:xfrm>
            <a:off x="1286056" y="4984344"/>
            <a:ext cx="4654550" cy="75184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nSpc>
                <a:spcPct val="167000"/>
              </a:lnSpc>
              <a:spcBef>
                <a:spcPct val="0"/>
              </a:spcBef>
              <a:spcAft>
                <a:spcPct val="0"/>
              </a:spcAft>
              <a:buClrTx/>
              <a:buSzTx/>
              <a:buFontTx/>
            </a:pPr>
            <a:r>
              <a:rPr lang="en-US" altLang="zh-CN" spc="150" dirty="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7.</a:t>
            </a:r>
            <a:r>
              <a:rPr lang="zh-CN" altLang="en-US" spc="150" dirty="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不玩渲染暴力、色情等不健康网络游戏，不制造与传播虚假信息。</a:t>
            </a:r>
          </a:p>
        </p:txBody>
      </p:sp>
      <p:sp>
        <p:nvSpPr>
          <p:cNvPr id="535" name="矩形 534"/>
          <p:cNvSpPr/>
          <p:nvPr>
            <p:custDataLst>
              <p:tags r:id="rId4"/>
            </p:custDataLst>
          </p:nvPr>
        </p:nvSpPr>
        <p:spPr>
          <a:xfrm>
            <a:off x="1305539" y="3850234"/>
            <a:ext cx="4834004" cy="113411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nSpc>
                <a:spcPct val="167000"/>
              </a:lnSpc>
              <a:spcBef>
                <a:spcPct val="0"/>
              </a:spcBef>
              <a:spcAft>
                <a:spcPct val="0"/>
              </a:spcAft>
              <a:buClrTx/>
              <a:buSzTx/>
              <a:buFontTx/>
            </a:pPr>
            <a:r>
              <a:rPr lang="en-US" altLang="zh-CN" spc="15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6.</a:t>
            </a:r>
            <a:r>
              <a:rPr lang="zh-CN" altLang="en-US" spc="15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不玩火，发现火情，及时拨打119。</a:t>
            </a:r>
          </a:p>
        </p:txBody>
      </p:sp>
      <p:sp>
        <p:nvSpPr>
          <p:cNvPr id="536" name="矩形 535"/>
          <p:cNvSpPr/>
          <p:nvPr>
            <p:custDataLst>
              <p:tags r:id="rId5"/>
            </p:custDataLst>
          </p:nvPr>
        </p:nvSpPr>
        <p:spPr>
          <a:xfrm>
            <a:off x="1305469" y="2908210"/>
            <a:ext cx="4154463" cy="113411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nSpc>
                <a:spcPct val="167000"/>
              </a:lnSpc>
              <a:spcBef>
                <a:spcPct val="0"/>
              </a:spcBef>
              <a:spcAft>
                <a:spcPct val="0"/>
              </a:spcAft>
              <a:buClrTx/>
              <a:buSzTx/>
              <a:buFontTx/>
            </a:pPr>
            <a:r>
              <a:rPr lang="en-US" altLang="zh-CN" spc="15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5.</a:t>
            </a:r>
            <a:r>
              <a:rPr lang="zh-CN" altLang="en-US" spc="15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注意信息安全，不将本人、家人及他人的姓名、肖像等信息在网上发送。</a:t>
            </a:r>
          </a:p>
        </p:txBody>
      </p:sp>
      <p:pic>
        <p:nvPicPr>
          <p:cNvPr id="7" name="图片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68144" y="1814286"/>
            <a:ext cx="4303484" cy="4303484"/>
          </a:xfrm>
          <a:prstGeom prst="rect">
            <a:avLst/>
          </a:prstGeom>
        </p:spPr>
      </p:pic>
    </p:spTree>
    <p:custDataLst>
      <p:tags r:id="rId1"/>
    </p:custDataLst>
  </p:cSld>
  <p:clrMapOvr>
    <a:masterClrMapping/>
  </p:clrMapOvr>
  <p:transition advTm="2000">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1" name="组合 190"/>
          <p:cNvGrpSpPr/>
          <p:nvPr>
            <p:custDataLst>
              <p:tags r:id="rId2"/>
            </p:custDataLst>
          </p:nvPr>
        </p:nvGrpSpPr>
        <p:grpSpPr>
          <a:xfrm>
            <a:off x="1047544" y="2170430"/>
            <a:ext cx="9894776" cy="699770"/>
            <a:chOff x="1770" y="2938"/>
            <a:chExt cx="15582" cy="1102"/>
          </a:xfrm>
        </p:grpSpPr>
        <p:sp>
          <p:nvSpPr>
            <p:cNvPr id="156" name="矩形 155"/>
            <p:cNvSpPr/>
            <p:nvPr>
              <p:custDataLst>
                <p:tags r:id="rId34"/>
              </p:custDataLst>
            </p:nvPr>
          </p:nvSpPr>
          <p:spPr>
            <a:xfrm>
              <a:off x="3515" y="2938"/>
              <a:ext cx="13837" cy="1102"/>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多与家人(父母、兄妹等)沟通、交流，多与正直开朗、积极乐观的朋友交往。</a:t>
              </a:r>
            </a:p>
          </p:txBody>
        </p:sp>
        <p:sp>
          <p:nvSpPr>
            <p:cNvPr id="157" name="文本框 156"/>
            <p:cNvSpPr txBox="1"/>
            <p:nvPr>
              <p:custDataLst>
                <p:tags r:id="rId35"/>
              </p:custDataLst>
            </p:nvPr>
          </p:nvSpPr>
          <p:spPr>
            <a:xfrm>
              <a:off x="2237" y="3232"/>
              <a:ext cx="1582" cy="379"/>
            </a:xfrm>
            <a:prstGeom prst="rect">
              <a:avLst/>
            </a:prstGeom>
            <a:noFill/>
          </p:spPr>
          <p:txBody>
            <a:bodyPr vert="horz" wrap="square" lIns="91440" tIns="45720" rIns="91440" bIns="45720" rtlCol="0" anchor="t" anchorCtr="0"/>
            <a:lstStyle/>
            <a:p>
              <a:pPr fontAlgn="auto">
                <a:lnSpc>
                  <a:spcPct val="130000"/>
                </a:lnSpc>
              </a:pPr>
              <a:r>
                <a:rPr kumimoji="1" lang="en-US" altLang="zh-CN" sz="1600" b="1" spc="150">
                  <a:solidFill>
                    <a:schemeClr val="accent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PART.1</a:t>
              </a:r>
              <a:endParaRPr kumimoji="1" lang="en-US" altLang="zh-CN" sz="1600" b="1" spc="150">
                <a:solidFill>
                  <a:schemeClr val="accent1"/>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65" name="内容_管理_书"/>
            <p:cNvSpPr>
              <a:spLocks noChangeAspect="1"/>
            </p:cNvSpPr>
            <p:nvPr>
              <p:custDataLst>
                <p:tags r:id="rId36"/>
              </p:custDataLst>
            </p:nvPr>
          </p:nvSpPr>
          <p:spPr bwMode="auto">
            <a:xfrm>
              <a:off x="1770" y="3406"/>
              <a:ext cx="346" cy="346"/>
            </a:xfrm>
            <a:custGeom>
              <a:avLst/>
              <a:gdLst>
                <a:gd name="T0" fmla="*/ 1457935 w 3279"/>
                <a:gd name="T1" fmla="*/ 1800397 h 3279"/>
                <a:gd name="T2" fmla="*/ 336911 w 3279"/>
                <a:gd name="T3" fmla="*/ 1800397 h 3279"/>
                <a:gd name="T4" fmla="*/ 0 w 3279"/>
                <a:gd name="T5" fmla="*/ 1458876 h 3279"/>
                <a:gd name="T6" fmla="*/ 0 w 3279"/>
                <a:gd name="T7" fmla="*/ 0 h 3279"/>
                <a:gd name="T8" fmla="*/ 1332828 w 3279"/>
                <a:gd name="T9" fmla="*/ 0 h 3279"/>
                <a:gd name="T10" fmla="*/ 1332828 w 3279"/>
                <a:gd name="T11" fmla="*/ 107618 h 3279"/>
                <a:gd name="T12" fmla="*/ 1584139 w 3279"/>
                <a:gd name="T13" fmla="*/ 107618 h 3279"/>
                <a:gd name="T14" fmla="*/ 1584139 w 3279"/>
                <a:gd name="T15" fmla="*/ 107618 h 3279"/>
                <a:gd name="T16" fmla="*/ 1584139 w 3279"/>
                <a:gd name="T17" fmla="*/ 215235 h 3279"/>
                <a:gd name="T18" fmla="*/ 1682359 w 3279"/>
                <a:gd name="T19" fmla="*/ 215235 h 3279"/>
                <a:gd name="T20" fmla="*/ 1799235 w 3279"/>
                <a:gd name="T21" fmla="*/ 215235 h 3279"/>
                <a:gd name="T22" fmla="*/ 1799235 w 3279"/>
                <a:gd name="T23" fmla="*/ 1458876 h 3279"/>
                <a:gd name="T24" fmla="*/ 1457935 w 3279"/>
                <a:gd name="T25" fmla="*/ 1800397 h 3279"/>
                <a:gd name="T26" fmla="*/ 1189064 w 3279"/>
                <a:gd name="T27" fmla="*/ 143307 h 3279"/>
                <a:gd name="T28" fmla="*/ 143763 w 3279"/>
                <a:gd name="T29" fmla="*/ 143307 h 3279"/>
                <a:gd name="T30" fmla="*/ 143763 w 3279"/>
                <a:gd name="T31" fmla="*/ 1495115 h 3279"/>
                <a:gd name="T32" fmla="*/ 264480 w 3279"/>
                <a:gd name="T33" fmla="*/ 1620851 h 3279"/>
                <a:gd name="T34" fmla="*/ 1189064 w 3279"/>
                <a:gd name="T35" fmla="*/ 1620851 h 3279"/>
                <a:gd name="T36" fmla="*/ 1189064 w 3279"/>
                <a:gd name="T37" fmla="*/ 143307 h 3279"/>
                <a:gd name="T38" fmla="*/ 1687297 w 3279"/>
                <a:gd name="T39" fmla="*/ 322303 h 3279"/>
                <a:gd name="T40" fmla="*/ 1584139 w 3279"/>
                <a:gd name="T41" fmla="*/ 322303 h 3279"/>
                <a:gd name="T42" fmla="*/ 1584139 w 3279"/>
                <a:gd name="T43" fmla="*/ 1402871 h 3279"/>
                <a:gd name="T44" fmla="*/ 1514452 w 3279"/>
                <a:gd name="T45" fmla="*/ 1458876 h 3279"/>
                <a:gd name="T46" fmla="*/ 1440376 w 3279"/>
                <a:gd name="T47" fmla="*/ 1402871 h 3279"/>
                <a:gd name="T48" fmla="*/ 1440376 w 3279"/>
                <a:gd name="T49" fmla="*/ 215235 h 3279"/>
                <a:gd name="T50" fmla="*/ 1332828 w 3279"/>
                <a:gd name="T51" fmla="*/ 215235 h 3279"/>
                <a:gd name="T52" fmla="*/ 1332828 w 3279"/>
                <a:gd name="T53" fmla="*/ 1456680 h 3279"/>
                <a:gd name="T54" fmla="*/ 1514452 w 3279"/>
                <a:gd name="T55" fmla="*/ 1625244 h 3279"/>
                <a:gd name="T56" fmla="*/ 1687297 w 3279"/>
                <a:gd name="T57" fmla="*/ 1456680 h 3279"/>
                <a:gd name="T58" fmla="*/ 1687297 w 3279"/>
                <a:gd name="T59" fmla="*/ 322303 h 3279"/>
                <a:gd name="T60" fmla="*/ 323193 w 3279"/>
                <a:gd name="T61" fmla="*/ 1333139 h 3279"/>
                <a:gd name="T62" fmla="*/ 686442 w 3279"/>
                <a:gd name="T63" fmla="*/ 1333139 h 3279"/>
                <a:gd name="T64" fmla="*/ 686442 w 3279"/>
                <a:gd name="T65" fmla="*/ 1440757 h 3279"/>
                <a:gd name="T66" fmla="*/ 323193 w 3279"/>
                <a:gd name="T67" fmla="*/ 1440757 h 3279"/>
                <a:gd name="T68" fmla="*/ 323193 w 3279"/>
                <a:gd name="T69" fmla="*/ 1333139 h 3279"/>
                <a:gd name="T70" fmla="*/ 323193 w 3279"/>
                <a:gd name="T71" fmla="*/ 1113512 h 3279"/>
                <a:gd name="T72" fmla="*/ 789600 w 3279"/>
                <a:gd name="T73" fmla="*/ 1113512 h 3279"/>
                <a:gd name="T74" fmla="*/ 789600 w 3279"/>
                <a:gd name="T75" fmla="*/ 1225522 h 3279"/>
                <a:gd name="T76" fmla="*/ 323193 w 3279"/>
                <a:gd name="T77" fmla="*/ 1225522 h 3279"/>
                <a:gd name="T78" fmla="*/ 323193 w 3279"/>
                <a:gd name="T79" fmla="*/ 1113512 h 3279"/>
                <a:gd name="T80" fmla="*/ 1009635 w 3279"/>
                <a:gd name="T81" fmla="*/ 1225522 h 3279"/>
                <a:gd name="T82" fmla="*/ 897697 w 3279"/>
                <a:gd name="T83" fmla="*/ 1225522 h 3279"/>
                <a:gd name="T84" fmla="*/ 897697 w 3279"/>
                <a:gd name="T85" fmla="*/ 1113512 h 3279"/>
                <a:gd name="T86" fmla="*/ 1009635 w 3279"/>
                <a:gd name="T87" fmla="*/ 1113512 h 3279"/>
                <a:gd name="T88" fmla="*/ 1009635 w 3279"/>
                <a:gd name="T89" fmla="*/ 1225522 h 3279"/>
                <a:gd name="T90" fmla="*/ 789600 w 3279"/>
                <a:gd name="T91" fmla="*/ 897728 h 3279"/>
                <a:gd name="T92" fmla="*/ 1009635 w 3279"/>
                <a:gd name="T93" fmla="*/ 897728 h 3279"/>
                <a:gd name="T94" fmla="*/ 1009635 w 3279"/>
                <a:gd name="T95" fmla="*/ 1010287 h 3279"/>
                <a:gd name="T96" fmla="*/ 789600 w 3279"/>
                <a:gd name="T97" fmla="*/ 1010287 h 3279"/>
                <a:gd name="T98" fmla="*/ 789600 w 3279"/>
                <a:gd name="T99" fmla="*/ 897728 h 3279"/>
                <a:gd name="T100" fmla="*/ 323193 w 3279"/>
                <a:gd name="T101" fmla="*/ 327794 h 3279"/>
                <a:gd name="T102" fmla="*/ 1009635 w 3279"/>
                <a:gd name="T103" fmla="*/ 327794 h 3279"/>
                <a:gd name="T104" fmla="*/ 1009635 w 3279"/>
                <a:gd name="T105" fmla="*/ 790110 h 3279"/>
                <a:gd name="T106" fmla="*/ 323193 w 3279"/>
                <a:gd name="T107" fmla="*/ 790110 h 3279"/>
                <a:gd name="T108" fmla="*/ 323193 w 3279"/>
                <a:gd name="T109" fmla="*/ 327794 h 3279"/>
                <a:gd name="T110" fmla="*/ 682052 w 3279"/>
                <a:gd name="T111" fmla="*/ 1010287 h 3279"/>
                <a:gd name="T112" fmla="*/ 323193 w 3279"/>
                <a:gd name="T113" fmla="*/ 1010287 h 3279"/>
                <a:gd name="T114" fmla="*/ 323193 w 3279"/>
                <a:gd name="T115" fmla="*/ 897728 h 3279"/>
                <a:gd name="T116" fmla="*/ 682052 w 3279"/>
                <a:gd name="T117" fmla="*/ 897728 h 3279"/>
                <a:gd name="T118" fmla="*/ 682052 w 3279"/>
                <a:gd name="T119" fmla="*/ 1010287 h 32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79" h="3279">
                  <a:moveTo>
                    <a:pt x="2657" y="3279"/>
                  </a:moveTo>
                  <a:cubicBezTo>
                    <a:pt x="614" y="3279"/>
                    <a:pt x="614" y="3279"/>
                    <a:pt x="614" y="3279"/>
                  </a:cubicBezTo>
                  <a:cubicBezTo>
                    <a:pt x="275" y="3279"/>
                    <a:pt x="0" y="2996"/>
                    <a:pt x="0" y="2657"/>
                  </a:cubicBezTo>
                  <a:cubicBezTo>
                    <a:pt x="0" y="0"/>
                    <a:pt x="0" y="0"/>
                    <a:pt x="0" y="0"/>
                  </a:cubicBezTo>
                  <a:cubicBezTo>
                    <a:pt x="2429" y="0"/>
                    <a:pt x="2429" y="0"/>
                    <a:pt x="2429" y="0"/>
                  </a:cubicBezTo>
                  <a:cubicBezTo>
                    <a:pt x="2429" y="196"/>
                    <a:pt x="2429" y="196"/>
                    <a:pt x="2429" y="196"/>
                  </a:cubicBezTo>
                  <a:cubicBezTo>
                    <a:pt x="2887" y="196"/>
                    <a:pt x="2887" y="196"/>
                    <a:pt x="2887" y="196"/>
                  </a:cubicBezTo>
                  <a:cubicBezTo>
                    <a:pt x="2887" y="196"/>
                    <a:pt x="2887" y="196"/>
                    <a:pt x="2887" y="196"/>
                  </a:cubicBezTo>
                  <a:cubicBezTo>
                    <a:pt x="2887" y="392"/>
                    <a:pt x="2887" y="392"/>
                    <a:pt x="2887" y="392"/>
                  </a:cubicBezTo>
                  <a:cubicBezTo>
                    <a:pt x="3066" y="392"/>
                    <a:pt x="3066" y="392"/>
                    <a:pt x="3066" y="392"/>
                  </a:cubicBezTo>
                  <a:cubicBezTo>
                    <a:pt x="3279" y="392"/>
                    <a:pt x="3279" y="392"/>
                    <a:pt x="3279" y="392"/>
                  </a:cubicBezTo>
                  <a:cubicBezTo>
                    <a:pt x="3279" y="2657"/>
                    <a:pt x="3279" y="2657"/>
                    <a:pt x="3279" y="2657"/>
                  </a:cubicBezTo>
                  <a:cubicBezTo>
                    <a:pt x="3279" y="2996"/>
                    <a:pt x="2996" y="3279"/>
                    <a:pt x="2657" y="3279"/>
                  </a:cubicBezTo>
                  <a:close/>
                  <a:moveTo>
                    <a:pt x="2167" y="261"/>
                  </a:moveTo>
                  <a:cubicBezTo>
                    <a:pt x="262" y="261"/>
                    <a:pt x="262" y="261"/>
                    <a:pt x="262" y="261"/>
                  </a:cubicBezTo>
                  <a:cubicBezTo>
                    <a:pt x="262" y="2723"/>
                    <a:pt x="262" y="2723"/>
                    <a:pt x="262" y="2723"/>
                  </a:cubicBezTo>
                  <a:cubicBezTo>
                    <a:pt x="262" y="2836"/>
                    <a:pt x="370" y="2952"/>
                    <a:pt x="482" y="2952"/>
                  </a:cubicBezTo>
                  <a:cubicBezTo>
                    <a:pt x="2167" y="2952"/>
                    <a:pt x="2167" y="2952"/>
                    <a:pt x="2167" y="2952"/>
                  </a:cubicBezTo>
                  <a:lnTo>
                    <a:pt x="2167" y="261"/>
                  </a:lnTo>
                  <a:close/>
                  <a:moveTo>
                    <a:pt x="3075" y="587"/>
                  </a:moveTo>
                  <a:cubicBezTo>
                    <a:pt x="2887" y="587"/>
                    <a:pt x="2887" y="587"/>
                    <a:pt x="2887" y="587"/>
                  </a:cubicBezTo>
                  <a:cubicBezTo>
                    <a:pt x="2887" y="2555"/>
                    <a:pt x="2887" y="2555"/>
                    <a:pt x="2887" y="2555"/>
                  </a:cubicBezTo>
                  <a:cubicBezTo>
                    <a:pt x="2887" y="2611"/>
                    <a:pt x="2816" y="2657"/>
                    <a:pt x="2760" y="2657"/>
                  </a:cubicBezTo>
                  <a:cubicBezTo>
                    <a:pt x="2703" y="2657"/>
                    <a:pt x="2625" y="2611"/>
                    <a:pt x="2625" y="2555"/>
                  </a:cubicBezTo>
                  <a:cubicBezTo>
                    <a:pt x="2625" y="392"/>
                    <a:pt x="2625" y="392"/>
                    <a:pt x="2625" y="392"/>
                  </a:cubicBezTo>
                  <a:cubicBezTo>
                    <a:pt x="2429" y="392"/>
                    <a:pt x="2429" y="392"/>
                    <a:pt x="2429" y="392"/>
                  </a:cubicBezTo>
                  <a:cubicBezTo>
                    <a:pt x="2429" y="2653"/>
                    <a:pt x="2429" y="2653"/>
                    <a:pt x="2429" y="2653"/>
                  </a:cubicBezTo>
                  <a:cubicBezTo>
                    <a:pt x="2429" y="2823"/>
                    <a:pt x="2590" y="2960"/>
                    <a:pt x="2760" y="2960"/>
                  </a:cubicBezTo>
                  <a:cubicBezTo>
                    <a:pt x="2929" y="2960"/>
                    <a:pt x="3075" y="2823"/>
                    <a:pt x="3075" y="2653"/>
                  </a:cubicBezTo>
                  <a:lnTo>
                    <a:pt x="3075" y="587"/>
                  </a:lnTo>
                  <a:close/>
                  <a:moveTo>
                    <a:pt x="589" y="2428"/>
                  </a:moveTo>
                  <a:cubicBezTo>
                    <a:pt x="1251" y="2428"/>
                    <a:pt x="1251" y="2428"/>
                    <a:pt x="1251" y="2428"/>
                  </a:cubicBezTo>
                  <a:cubicBezTo>
                    <a:pt x="1251" y="2624"/>
                    <a:pt x="1251" y="2624"/>
                    <a:pt x="1251" y="2624"/>
                  </a:cubicBezTo>
                  <a:cubicBezTo>
                    <a:pt x="589" y="2624"/>
                    <a:pt x="589" y="2624"/>
                    <a:pt x="589" y="2624"/>
                  </a:cubicBezTo>
                  <a:lnTo>
                    <a:pt x="589" y="2428"/>
                  </a:lnTo>
                  <a:close/>
                  <a:moveTo>
                    <a:pt x="589" y="2028"/>
                  </a:moveTo>
                  <a:cubicBezTo>
                    <a:pt x="1439" y="2028"/>
                    <a:pt x="1439" y="2028"/>
                    <a:pt x="1439" y="2028"/>
                  </a:cubicBezTo>
                  <a:cubicBezTo>
                    <a:pt x="1439" y="2232"/>
                    <a:pt x="1439" y="2232"/>
                    <a:pt x="1439" y="2232"/>
                  </a:cubicBezTo>
                  <a:cubicBezTo>
                    <a:pt x="589" y="2232"/>
                    <a:pt x="589" y="2232"/>
                    <a:pt x="589" y="2232"/>
                  </a:cubicBezTo>
                  <a:lnTo>
                    <a:pt x="589" y="2028"/>
                  </a:lnTo>
                  <a:close/>
                  <a:moveTo>
                    <a:pt x="1840" y="2232"/>
                  </a:moveTo>
                  <a:cubicBezTo>
                    <a:pt x="1636" y="2232"/>
                    <a:pt x="1636" y="2232"/>
                    <a:pt x="1636" y="2232"/>
                  </a:cubicBezTo>
                  <a:cubicBezTo>
                    <a:pt x="1636" y="2028"/>
                    <a:pt x="1636" y="2028"/>
                    <a:pt x="1636" y="2028"/>
                  </a:cubicBezTo>
                  <a:cubicBezTo>
                    <a:pt x="1840" y="2028"/>
                    <a:pt x="1840" y="2028"/>
                    <a:pt x="1840" y="2028"/>
                  </a:cubicBezTo>
                  <a:lnTo>
                    <a:pt x="1840" y="2232"/>
                  </a:lnTo>
                  <a:close/>
                  <a:moveTo>
                    <a:pt x="1439" y="1635"/>
                  </a:moveTo>
                  <a:cubicBezTo>
                    <a:pt x="1840" y="1635"/>
                    <a:pt x="1840" y="1635"/>
                    <a:pt x="1840" y="1635"/>
                  </a:cubicBezTo>
                  <a:cubicBezTo>
                    <a:pt x="1840" y="1840"/>
                    <a:pt x="1840" y="1840"/>
                    <a:pt x="1840" y="1840"/>
                  </a:cubicBezTo>
                  <a:cubicBezTo>
                    <a:pt x="1439" y="1840"/>
                    <a:pt x="1439" y="1840"/>
                    <a:pt x="1439" y="1840"/>
                  </a:cubicBezTo>
                  <a:lnTo>
                    <a:pt x="1439" y="1635"/>
                  </a:lnTo>
                  <a:close/>
                  <a:moveTo>
                    <a:pt x="589" y="597"/>
                  </a:moveTo>
                  <a:cubicBezTo>
                    <a:pt x="1840" y="597"/>
                    <a:pt x="1840" y="597"/>
                    <a:pt x="1840" y="597"/>
                  </a:cubicBezTo>
                  <a:cubicBezTo>
                    <a:pt x="1840" y="1439"/>
                    <a:pt x="1840" y="1439"/>
                    <a:pt x="1840" y="1439"/>
                  </a:cubicBezTo>
                  <a:cubicBezTo>
                    <a:pt x="589" y="1439"/>
                    <a:pt x="589" y="1439"/>
                    <a:pt x="589" y="1439"/>
                  </a:cubicBezTo>
                  <a:lnTo>
                    <a:pt x="589" y="597"/>
                  </a:lnTo>
                  <a:close/>
                  <a:moveTo>
                    <a:pt x="1243" y="1840"/>
                  </a:moveTo>
                  <a:cubicBezTo>
                    <a:pt x="589" y="1840"/>
                    <a:pt x="589" y="1840"/>
                    <a:pt x="589" y="1840"/>
                  </a:cubicBezTo>
                  <a:cubicBezTo>
                    <a:pt x="589" y="1635"/>
                    <a:pt x="589" y="1635"/>
                    <a:pt x="589" y="1635"/>
                  </a:cubicBezTo>
                  <a:cubicBezTo>
                    <a:pt x="1243" y="1635"/>
                    <a:pt x="1243" y="1635"/>
                    <a:pt x="1243" y="1635"/>
                  </a:cubicBezTo>
                  <a:lnTo>
                    <a:pt x="1243" y="1840"/>
                  </a:lnTo>
                  <a:close/>
                </a:path>
              </a:pathLst>
            </a:custGeom>
            <a:solidFill>
              <a:schemeClr val="accent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grpSp>
      <p:grpSp>
        <p:nvGrpSpPr>
          <p:cNvPr id="194" name="组合 193"/>
          <p:cNvGrpSpPr/>
          <p:nvPr>
            <p:custDataLst>
              <p:tags r:id="rId3"/>
            </p:custDataLst>
          </p:nvPr>
        </p:nvGrpSpPr>
        <p:grpSpPr>
          <a:xfrm>
            <a:off x="1047750" y="3734054"/>
            <a:ext cx="8110764" cy="603885"/>
            <a:chOff x="1790" y="5263"/>
            <a:chExt cx="11628" cy="951"/>
          </a:xfrm>
        </p:grpSpPr>
        <p:sp>
          <p:nvSpPr>
            <p:cNvPr id="163" name="矩形 162"/>
            <p:cNvSpPr/>
            <p:nvPr>
              <p:custDataLst>
                <p:tags r:id="rId23"/>
              </p:custDataLst>
            </p:nvPr>
          </p:nvSpPr>
          <p:spPr>
            <a:xfrm>
              <a:off x="3515" y="5263"/>
              <a:ext cx="9903" cy="951"/>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遇到问题尽力自己解决，同时学会请他人帮助解决。</a:t>
              </a:r>
            </a:p>
          </p:txBody>
        </p:sp>
        <p:sp>
          <p:nvSpPr>
            <p:cNvPr id="164" name="文本框 163"/>
            <p:cNvSpPr txBox="1"/>
            <p:nvPr>
              <p:custDataLst>
                <p:tags r:id="rId24"/>
              </p:custDataLst>
            </p:nvPr>
          </p:nvSpPr>
          <p:spPr>
            <a:xfrm>
              <a:off x="2237" y="5514"/>
              <a:ext cx="1575" cy="516"/>
            </a:xfrm>
            <a:prstGeom prst="rect">
              <a:avLst/>
            </a:prstGeom>
            <a:noFill/>
          </p:spPr>
          <p:txBody>
            <a:bodyPr vert="horz" wrap="square" lIns="91440" tIns="45720" rIns="91440" bIns="45720" rtlCol="0" anchor="t" anchorCtr="0">
              <a:noAutofit/>
            </a:bodyPr>
            <a:lstStyle/>
            <a:p>
              <a:pPr lvl="0" algn="l">
                <a:lnSpc>
                  <a:spcPct val="130000"/>
                </a:lnSpc>
                <a:buClrTx/>
                <a:buSzTx/>
                <a:buFontTx/>
              </a:pPr>
              <a:r>
                <a:rPr kumimoji="1" lang="en-US" altLang="zh-CN" sz="1600" b="1" spc="150" dirty="0">
                  <a:solidFill>
                    <a:schemeClr val="accent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PART.3</a:t>
              </a:r>
            </a:p>
          </p:txBody>
        </p:sp>
        <p:grpSp>
          <p:nvGrpSpPr>
            <p:cNvPr id="166" name="内容_公告_纸_报纸_文档_文章_小说"/>
            <p:cNvGrpSpPr>
              <a:grpSpLocks noChangeAspect="1"/>
            </p:cNvGrpSpPr>
            <p:nvPr>
              <p:custDataLst>
                <p:tags r:id="rId25"/>
              </p:custDataLst>
            </p:nvPr>
          </p:nvGrpSpPr>
          <p:grpSpPr>
            <a:xfrm>
              <a:off x="1790" y="5684"/>
              <a:ext cx="346" cy="346"/>
              <a:chOff x="10665768" y="30954018"/>
              <a:chExt cx="1526977" cy="1526977"/>
            </a:xfrm>
            <a:solidFill>
              <a:schemeClr val="accent3"/>
            </a:solidFill>
          </p:grpSpPr>
          <p:sp>
            <p:nvSpPr>
              <p:cNvPr id="167" name="PA-任意多边形: 形状 1007"/>
              <p:cNvSpPr/>
              <p:nvPr>
                <p:custDataLst>
                  <p:tags r:id="rId26"/>
                </p:custDataLst>
              </p:nvPr>
            </p:nvSpPr>
            <p:spPr>
              <a:xfrm>
                <a:off x="11383119" y="31317158"/>
                <a:ext cx="92273" cy="92273"/>
              </a:xfrm>
              <a:custGeom>
                <a:avLst/>
                <a:gdLst>
                  <a:gd name="connsiteX0" fmla="*/ 91529 w 92273"/>
                  <a:gd name="connsiteY0" fmla="*/ 46881 h 92273"/>
                  <a:gd name="connsiteX1" fmla="*/ 46881 w 92273"/>
                  <a:gd name="connsiteY1" fmla="*/ 91529 h 92273"/>
                  <a:gd name="connsiteX2" fmla="*/ 2232 w 92273"/>
                  <a:gd name="connsiteY2" fmla="*/ 46881 h 92273"/>
                  <a:gd name="connsiteX3" fmla="*/ 46881 w 92273"/>
                  <a:gd name="connsiteY3" fmla="*/ 2232 h 92273"/>
                  <a:gd name="connsiteX4" fmla="*/ 91529 w 92273"/>
                  <a:gd name="connsiteY4" fmla="*/ 46881 h 92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73" h="92273">
                    <a:moveTo>
                      <a:pt x="91529" y="46881"/>
                    </a:moveTo>
                    <a:cubicBezTo>
                      <a:pt x="91529" y="71540"/>
                      <a:pt x="71540" y="91529"/>
                      <a:pt x="46881" y="91529"/>
                    </a:cubicBezTo>
                    <a:cubicBezTo>
                      <a:pt x="22222" y="91529"/>
                      <a:pt x="2232" y="71540"/>
                      <a:pt x="2232" y="46881"/>
                    </a:cubicBezTo>
                    <a:cubicBezTo>
                      <a:pt x="2232" y="22222"/>
                      <a:pt x="22222" y="2232"/>
                      <a:pt x="46881" y="2232"/>
                    </a:cubicBezTo>
                    <a:cubicBezTo>
                      <a:pt x="71540" y="2232"/>
                      <a:pt x="91529" y="22222"/>
                      <a:pt x="91529" y="46881"/>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68" name="PA-任意多边形: 形状 1008"/>
              <p:cNvSpPr/>
              <p:nvPr>
                <p:custDataLst>
                  <p:tags r:id="rId27"/>
                </p:custDataLst>
              </p:nvPr>
            </p:nvSpPr>
            <p:spPr>
              <a:xfrm>
                <a:off x="11743283" y="32031533"/>
                <a:ext cx="92273" cy="92273"/>
              </a:xfrm>
              <a:custGeom>
                <a:avLst/>
                <a:gdLst>
                  <a:gd name="connsiteX0" fmla="*/ 91529 w 92273"/>
                  <a:gd name="connsiteY0" fmla="*/ 46881 h 92273"/>
                  <a:gd name="connsiteX1" fmla="*/ 46881 w 92273"/>
                  <a:gd name="connsiteY1" fmla="*/ 91529 h 92273"/>
                  <a:gd name="connsiteX2" fmla="*/ 2232 w 92273"/>
                  <a:gd name="connsiteY2" fmla="*/ 46881 h 92273"/>
                  <a:gd name="connsiteX3" fmla="*/ 46881 w 92273"/>
                  <a:gd name="connsiteY3" fmla="*/ 2232 h 92273"/>
                  <a:gd name="connsiteX4" fmla="*/ 91529 w 92273"/>
                  <a:gd name="connsiteY4" fmla="*/ 46881 h 92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73" h="92273">
                    <a:moveTo>
                      <a:pt x="91529" y="46881"/>
                    </a:moveTo>
                    <a:cubicBezTo>
                      <a:pt x="91529" y="71540"/>
                      <a:pt x="71540" y="91529"/>
                      <a:pt x="46881" y="91529"/>
                    </a:cubicBezTo>
                    <a:cubicBezTo>
                      <a:pt x="22222" y="91529"/>
                      <a:pt x="2232" y="71540"/>
                      <a:pt x="2232" y="46881"/>
                    </a:cubicBezTo>
                    <a:cubicBezTo>
                      <a:pt x="2232" y="22222"/>
                      <a:pt x="22222" y="2232"/>
                      <a:pt x="46881" y="2232"/>
                    </a:cubicBezTo>
                    <a:cubicBezTo>
                      <a:pt x="71540" y="2232"/>
                      <a:pt x="91529" y="22222"/>
                      <a:pt x="91529" y="46881"/>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69" name="PA-任意多边形: 形状 1009"/>
              <p:cNvSpPr/>
              <p:nvPr>
                <p:custDataLst>
                  <p:tags r:id="rId28"/>
                </p:custDataLst>
              </p:nvPr>
            </p:nvSpPr>
            <p:spPr>
              <a:xfrm>
                <a:off x="10665768" y="30954018"/>
                <a:ext cx="1526977" cy="1526977"/>
              </a:xfrm>
              <a:custGeom>
                <a:avLst/>
                <a:gdLst>
                  <a:gd name="connsiteX0" fmla="*/ 1481584 w 1526976"/>
                  <a:gd name="connsiteY0" fmla="*/ 1258342 h 1526976"/>
                  <a:gd name="connsiteX1" fmla="*/ 1436936 w 1526976"/>
                  <a:gd name="connsiteY1" fmla="*/ 1258342 h 1526976"/>
                  <a:gd name="connsiteX2" fmla="*/ 1436936 w 1526976"/>
                  <a:gd name="connsiteY2" fmla="*/ 225475 h 1526976"/>
                  <a:gd name="connsiteX3" fmla="*/ 1392287 w 1526976"/>
                  <a:gd name="connsiteY3" fmla="*/ 180826 h 1526976"/>
                  <a:gd name="connsiteX4" fmla="*/ 1258342 w 1526976"/>
                  <a:gd name="connsiteY4" fmla="*/ 180826 h 1526976"/>
                  <a:gd name="connsiteX5" fmla="*/ 1258342 w 1526976"/>
                  <a:gd name="connsiteY5" fmla="*/ 46881 h 1526976"/>
                  <a:gd name="connsiteX6" fmla="*/ 1213693 w 1526976"/>
                  <a:gd name="connsiteY6" fmla="*/ 2232 h 1526976"/>
                  <a:gd name="connsiteX7" fmla="*/ 46881 w 1526976"/>
                  <a:gd name="connsiteY7" fmla="*/ 2232 h 1526976"/>
                  <a:gd name="connsiteX8" fmla="*/ 2232 w 1526976"/>
                  <a:gd name="connsiteY8" fmla="*/ 46881 h 1526976"/>
                  <a:gd name="connsiteX9" fmla="*/ 2232 w 1526976"/>
                  <a:gd name="connsiteY9" fmla="*/ 1302990 h 1526976"/>
                  <a:gd name="connsiteX10" fmla="*/ 46881 w 1526976"/>
                  <a:gd name="connsiteY10" fmla="*/ 1347639 h 1526976"/>
                  <a:gd name="connsiteX11" fmla="*/ 180826 w 1526976"/>
                  <a:gd name="connsiteY11" fmla="*/ 1347639 h 1526976"/>
                  <a:gd name="connsiteX12" fmla="*/ 359420 w 1526976"/>
                  <a:gd name="connsiteY12" fmla="*/ 1526232 h 1526976"/>
                  <a:gd name="connsiteX13" fmla="*/ 1347639 w 1526976"/>
                  <a:gd name="connsiteY13" fmla="*/ 1526232 h 1526976"/>
                  <a:gd name="connsiteX14" fmla="*/ 1526232 w 1526976"/>
                  <a:gd name="connsiteY14" fmla="*/ 1347639 h 1526976"/>
                  <a:gd name="connsiteX15" fmla="*/ 1526232 w 1526976"/>
                  <a:gd name="connsiteY15" fmla="*/ 1302990 h 1526976"/>
                  <a:gd name="connsiteX16" fmla="*/ 1481584 w 1526976"/>
                  <a:gd name="connsiteY16" fmla="*/ 1258342 h 1526976"/>
                  <a:gd name="connsiteX17" fmla="*/ 225475 w 1526976"/>
                  <a:gd name="connsiteY17" fmla="*/ 180826 h 1526976"/>
                  <a:gd name="connsiteX18" fmla="*/ 180826 w 1526976"/>
                  <a:gd name="connsiteY18" fmla="*/ 225475 h 1526976"/>
                  <a:gd name="connsiteX19" fmla="*/ 180826 w 1526976"/>
                  <a:gd name="connsiteY19" fmla="*/ 1258342 h 1526976"/>
                  <a:gd name="connsiteX20" fmla="*/ 91529 w 1526976"/>
                  <a:gd name="connsiteY20" fmla="*/ 1258342 h 1526976"/>
                  <a:gd name="connsiteX21" fmla="*/ 91529 w 1526976"/>
                  <a:gd name="connsiteY21" fmla="*/ 91529 h 1526976"/>
                  <a:gd name="connsiteX22" fmla="*/ 1169045 w 1526976"/>
                  <a:gd name="connsiteY22" fmla="*/ 91529 h 1526976"/>
                  <a:gd name="connsiteX23" fmla="*/ 1169045 w 1526976"/>
                  <a:gd name="connsiteY23" fmla="*/ 180826 h 1526976"/>
                  <a:gd name="connsiteX24" fmla="*/ 225475 w 1526976"/>
                  <a:gd name="connsiteY24" fmla="*/ 180826 h 1526976"/>
                  <a:gd name="connsiteX25" fmla="*/ 475985 w 1526976"/>
                  <a:gd name="connsiteY25" fmla="*/ 1261851 h 1526976"/>
                  <a:gd name="connsiteX26" fmla="*/ 448717 w 1526976"/>
                  <a:gd name="connsiteY26" fmla="*/ 1302990 h 1526976"/>
                  <a:gd name="connsiteX27" fmla="*/ 448717 w 1526976"/>
                  <a:gd name="connsiteY27" fmla="*/ 1347639 h 1526976"/>
                  <a:gd name="connsiteX28" fmla="*/ 359420 w 1526976"/>
                  <a:gd name="connsiteY28" fmla="*/ 1436936 h 1526976"/>
                  <a:gd name="connsiteX29" fmla="*/ 270123 w 1526976"/>
                  <a:gd name="connsiteY29" fmla="*/ 1347639 h 1526976"/>
                  <a:gd name="connsiteX30" fmla="*/ 270123 w 1526976"/>
                  <a:gd name="connsiteY30" fmla="*/ 270123 h 1526976"/>
                  <a:gd name="connsiteX31" fmla="*/ 1347639 w 1526976"/>
                  <a:gd name="connsiteY31" fmla="*/ 270123 h 1526976"/>
                  <a:gd name="connsiteX32" fmla="*/ 1347639 w 1526976"/>
                  <a:gd name="connsiteY32" fmla="*/ 1258342 h 1526976"/>
                  <a:gd name="connsiteX33" fmla="*/ 493365 w 1526976"/>
                  <a:gd name="connsiteY33" fmla="*/ 1258342 h 1526976"/>
                  <a:gd name="connsiteX34" fmla="*/ 475985 w 1526976"/>
                  <a:gd name="connsiteY34" fmla="*/ 1261851 h 1526976"/>
                  <a:gd name="connsiteX35" fmla="*/ 1347639 w 1526976"/>
                  <a:gd name="connsiteY35" fmla="*/ 1436936 h 1526976"/>
                  <a:gd name="connsiteX36" fmla="*/ 513987 w 1526976"/>
                  <a:gd name="connsiteY36" fmla="*/ 1436936 h 1526976"/>
                  <a:gd name="connsiteX37" fmla="*/ 538014 w 1526976"/>
                  <a:gd name="connsiteY37" fmla="*/ 1347341 h 1526976"/>
                  <a:gd name="connsiteX38" fmla="*/ 1436936 w 1526976"/>
                  <a:gd name="connsiteY38" fmla="*/ 1347341 h 1526976"/>
                  <a:gd name="connsiteX39" fmla="*/ 1347639 w 1526976"/>
                  <a:gd name="connsiteY39" fmla="*/ 1436936 h 152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6976" h="1526976">
                    <a:moveTo>
                      <a:pt x="1481584" y="1258342"/>
                    </a:moveTo>
                    <a:lnTo>
                      <a:pt x="1436936" y="1258342"/>
                    </a:lnTo>
                    <a:lnTo>
                      <a:pt x="1436936" y="225475"/>
                    </a:lnTo>
                    <a:cubicBezTo>
                      <a:pt x="1436936" y="200817"/>
                      <a:pt x="1416945" y="180826"/>
                      <a:pt x="1392287" y="180826"/>
                    </a:cubicBezTo>
                    <a:lnTo>
                      <a:pt x="1258342" y="180826"/>
                    </a:lnTo>
                    <a:lnTo>
                      <a:pt x="1258342" y="46881"/>
                    </a:lnTo>
                    <a:cubicBezTo>
                      <a:pt x="1258342" y="22223"/>
                      <a:pt x="1238351" y="2232"/>
                      <a:pt x="1213693" y="2232"/>
                    </a:cubicBezTo>
                    <a:lnTo>
                      <a:pt x="46881" y="2232"/>
                    </a:lnTo>
                    <a:cubicBezTo>
                      <a:pt x="22223" y="2232"/>
                      <a:pt x="2232" y="22223"/>
                      <a:pt x="2232" y="46881"/>
                    </a:cubicBezTo>
                    <a:lnTo>
                      <a:pt x="2232" y="1302990"/>
                    </a:lnTo>
                    <a:cubicBezTo>
                      <a:pt x="2232" y="1327648"/>
                      <a:pt x="22223" y="1347639"/>
                      <a:pt x="46881" y="1347639"/>
                    </a:cubicBezTo>
                    <a:lnTo>
                      <a:pt x="180826" y="1347639"/>
                    </a:lnTo>
                    <a:cubicBezTo>
                      <a:pt x="180826" y="1446115"/>
                      <a:pt x="260943" y="1526232"/>
                      <a:pt x="359420" y="1526232"/>
                    </a:cubicBezTo>
                    <a:lnTo>
                      <a:pt x="1347639" y="1526232"/>
                    </a:lnTo>
                    <a:cubicBezTo>
                      <a:pt x="1446115" y="1526232"/>
                      <a:pt x="1526232" y="1446115"/>
                      <a:pt x="1526232" y="1347639"/>
                    </a:cubicBezTo>
                    <a:lnTo>
                      <a:pt x="1526232" y="1302990"/>
                    </a:lnTo>
                    <a:cubicBezTo>
                      <a:pt x="1526232" y="1278332"/>
                      <a:pt x="1506242" y="1258342"/>
                      <a:pt x="1481584" y="1258342"/>
                    </a:cubicBezTo>
                    <a:close/>
                    <a:moveTo>
                      <a:pt x="225475" y="180826"/>
                    </a:moveTo>
                    <a:cubicBezTo>
                      <a:pt x="200817" y="180826"/>
                      <a:pt x="180826" y="200817"/>
                      <a:pt x="180826" y="225475"/>
                    </a:cubicBezTo>
                    <a:cubicBezTo>
                      <a:pt x="180826" y="246718"/>
                      <a:pt x="180826" y="1236077"/>
                      <a:pt x="180826" y="1258342"/>
                    </a:cubicBezTo>
                    <a:lnTo>
                      <a:pt x="91529" y="1258342"/>
                    </a:lnTo>
                    <a:lnTo>
                      <a:pt x="91529" y="91529"/>
                    </a:lnTo>
                    <a:lnTo>
                      <a:pt x="1169045" y="91529"/>
                    </a:lnTo>
                    <a:lnTo>
                      <a:pt x="1169045" y="180826"/>
                    </a:lnTo>
                    <a:lnTo>
                      <a:pt x="225475" y="180826"/>
                    </a:lnTo>
                    <a:close/>
                    <a:moveTo>
                      <a:pt x="475985" y="1261851"/>
                    </a:moveTo>
                    <a:cubicBezTo>
                      <a:pt x="459962" y="1268629"/>
                      <a:pt x="448717" y="1284497"/>
                      <a:pt x="448717" y="1302990"/>
                    </a:cubicBezTo>
                    <a:lnTo>
                      <a:pt x="448717" y="1347639"/>
                    </a:lnTo>
                    <a:cubicBezTo>
                      <a:pt x="448717" y="1396877"/>
                      <a:pt x="408658" y="1436936"/>
                      <a:pt x="359420" y="1436936"/>
                    </a:cubicBezTo>
                    <a:cubicBezTo>
                      <a:pt x="310182" y="1436936"/>
                      <a:pt x="270123" y="1396877"/>
                      <a:pt x="270123" y="1347639"/>
                    </a:cubicBezTo>
                    <a:cubicBezTo>
                      <a:pt x="270123" y="1339144"/>
                      <a:pt x="270123" y="300133"/>
                      <a:pt x="270123" y="270123"/>
                    </a:cubicBezTo>
                    <a:lnTo>
                      <a:pt x="1347639" y="270123"/>
                    </a:lnTo>
                    <a:lnTo>
                      <a:pt x="1347639" y="1258342"/>
                    </a:lnTo>
                    <a:lnTo>
                      <a:pt x="493365" y="1258342"/>
                    </a:lnTo>
                    <a:cubicBezTo>
                      <a:pt x="487201" y="1258342"/>
                      <a:pt x="481328" y="1259592"/>
                      <a:pt x="475985" y="1261851"/>
                    </a:cubicBezTo>
                    <a:close/>
                    <a:moveTo>
                      <a:pt x="1347639" y="1436936"/>
                    </a:moveTo>
                    <a:lnTo>
                      <a:pt x="513987" y="1436936"/>
                    </a:lnTo>
                    <a:cubicBezTo>
                      <a:pt x="529236" y="1410644"/>
                      <a:pt x="538014" y="1379860"/>
                      <a:pt x="538014" y="1347341"/>
                    </a:cubicBezTo>
                    <a:lnTo>
                      <a:pt x="1436936" y="1347341"/>
                    </a:lnTo>
                    <a:cubicBezTo>
                      <a:pt x="1436936" y="1396579"/>
                      <a:pt x="1396877" y="1436936"/>
                      <a:pt x="1347639" y="1436936"/>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70" name="PA-任意多边形: 形状 1010"/>
              <p:cNvSpPr/>
              <p:nvPr>
                <p:custDataLst>
                  <p:tags r:id="rId29"/>
                </p:custDataLst>
              </p:nvPr>
            </p:nvSpPr>
            <p:spPr>
              <a:xfrm>
                <a:off x="11022955" y="31317158"/>
                <a:ext cx="273844" cy="92273"/>
              </a:xfrm>
              <a:custGeom>
                <a:avLst/>
                <a:gdLst>
                  <a:gd name="connsiteX0" fmla="*/ 228451 w 273843"/>
                  <a:gd name="connsiteY0" fmla="*/ 2232 h 92273"/>
                  <a:gd name="connsiteX1" fmla="*/ 46881 w 273843"/>
                  <a:gd name="connsiteY1" fmla="*/ 2232 h 92273"/>
                  <a:gd name="connsiteX2" fmla="*/ 2232 w 273843"/>
                  <a:gd name="connsiteY2" fmla="*/ 46881 h 92273"/>
                  <a:gd name="connsiteX3" fmla="*/ 46881 w 273843"/>
                  <a:gd name="connsiteY3" fmla="*/ 91529 h 92273"/>
                  <a:gd name="connsiteX4" fmla="*/ 228451 w 273843"/>
                  <a:gd name="connsiteY4" fmla="*/ 91529 h 92273"/>
                  <a:gd name="connsiteX5" fmla="*/ 273100 w 273843"/>
                  <a:gd name="connsiteY5" fmla="*/ 46881 h 92273"/>
                  <a:gd name="connsiteX6" fmla="*/ 228451 w 273843"/>
                  <a:gd name="connsiteY6" fmla="*/ 2232 h 9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843" h="92273">
                    <a:moveTo>
                      <a:pt x="228451" y="2232"/>
                    </a:moveTo>
                    <a:lnTo>
                      <a:pt x="46881" y="2232"/>
                    </a:lnTo>
                    <a:cubicBezTo>
                      <a:pt x="22223" y="2232"/>
                      <a:pt x="2232" y="22223"/>
                      <a:pt x="2232" y="46881"/>
                    </a:cubicBezTo>
                    <a:cubicBezTo>
                      <a:pt x="2232" y="71539"/>
                      <a:pt x="22223" y="91529"/>
                      <a:pt x="46881" y="91529"/>
                    </a:cubicBezTo>
                    <a:lnTo>
                      <a:pt x="228451" y="91529"/>
                    </a:lnTo>
                    <a:cubicBezTo>
                      <a:pt x="253109" y="91529"/>
                      <a:pt x="273100" y="71539"/>
                      <a:pt x="273100" y="46881"/>
                    </a:cubicBezTo>
                    <a:cubicBezTo>
                      <a:pt x="273100" y="22223"/>
                      <a:pt x="253109" y="2232"/>
                      <a:pt x="228451" y="2232"/>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71" name="PA-任意多边形: 形状 1011"/>
              <p:cNvSpPr/>
              <p:nvPr>
                <p:custDataLst>
                  <p:tags r:id="rId30"/>
                </p:custDataLst>
              </p:nvPr>
            </p:nvSpPr>
            <p:spPr>
              <a:xfrm>
                <a:off x="11022955" y="31495752"/>
                <a:ext cx="901898" cy="92273"/>
              </a:xfrm>
              <a:custGeom>
                <a:avLst/>
                <a:gdLst>
                  <a:gd name="connsiteX0" fmla="*/ 856506 w 901898"/>
                  <a:gd name="connsiteY0" fmla="*/ 2232 h 92273"/>
                  <a:gd name="connsiteX1" fmla="*/ 46881 w 901898"/>
                  <a:gd name="connsiteY1" fmla="*/ 2232 h 92273"/>
                  <a:gd name="connsiteX2" fmla="*/ 2232 w 901898"/>
                  <a:gd name="connsiteY2" fmla="*/ 46881 h 92273"/>
                  <a:gd name="connsiteX3" fmla="*/ 46881 w 901898"/>
                  <a:gd name="connsiteY3" fmla="*/ 91529 h 92273"/>
                  <a:gd name="connsiteX4" fmla="*/ 856506 w 901898"/>
                  <a:gd name="connsiteY4" fmla="*/ 91529 h 92273"/>
                  <a:gd name="connsiteX5" fmla="*/ 901154 w 901898"/>
                  <a:gd name="connsiteY5" fmla="*/ 46881 h 92273"/>
                  <a:gd name="connsiteX6" fmla="*/ 856506 w 901898"/>
                  <a:gd name="connsiteY6" fmla="*/ 2232 h 9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898" h="92273">
                    <a:moveTo>
                      <a:pt x="856506" y="2232"/>
                    </a:moveTo>
                    <a:lnTo>
                      <a:pt x="46881" y="2232"/>
                    </a:lnTo>
                    <a:cubicBezTo>
                      <a:pt x="22223" y="2232"/>
                      <a:pt x="2232" y="22223"/>
                      <a:pt x="2232" y="46881"/>
                    </a:cubicBezTo>
                    <a:cubicBezTo>
                      <a:pt x="2232" y="71539"/>
                      <a:pt x="22223" y="91529"/>
                      <a:pt x="46881" y="91529"/>
                    </a:cubicBezTo>
                    <a:lnTo>
                      <a:pt x="856506" y="91529"/>
                    </a:lnTo>
                    <a:cubicBezTo>
                      <a:pt x="881164" y="91529"/>
                      <a:pt x="901154" y="71539"/>
                      <a:pt x="901154" y="46881"/>
                    </a:cubicBezTo>
                    <a:cubicBezTo>
                      <a:pt x="901154" y="22223"/>
                      <a:pt x="881164" y="2232"/>
                      <a:pt x="856506" y="2232"/>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72" name="PA-任意多边形: 形状 1012"/>
              <p:cNvSpPr/>
              <p:nvPr>
                <p:custDataLst>
                  <p:tags r:id="rId31"/>
                </p:custDataLst>
              </p:nvPr>
            </p:nvSpPr>
            <p:spPr>
              <a:xfrm>
                <a:off x="11022955" y="31674346"/>
                <a:ext cx="901898" cy="92273"/>
              </a:xfrm>
              <a:custGeom>
                <a:avLst/>
                <a:gdLst>
                  <a:gd name="connsiteX0" fmla="*/ 856506 w 901898"/>
                  <a:gd name="connsiteY0" fmla="*/ 2232 h 92273"/>
                  <a:gd name="connsiteX1" fmla="*/ 46881 w 901898"/>
                  <a:gd name="connsiteY1" fmla="*/ 2232 h 92273"/>
                  <a:gd name="connsiteX2" fmla="*/ 2232 w 901898"/>
                  <a:gd name="connsiteY2" fmla="*/ 46881 h 92273"/>
                  <a:gd name="connsiteX3" fmla="*/ 46881 w 901898"/>
                  <a:gd name="connsiteY3" fmla="*/ 91529 h 92273"/>
                  <a:gd name="connsiteX4" fmla="*/ 856506 w 901898"/>
                  <a:gd name="connsiteY4" fmla="*/ 91529 h 92273"/>
                  <a:gd name="connsiteX5" fmla="*/ 901154 w 901898"/>
                  <a:gd name="connsiteY5" fmla="*/ 46881 h 92273"/>
                  <a:gd name="connsiteX6" fmla="*/ 856506 w 901898"/>
                  <a:gd name="connsiteY6" fmla="*/ 2232 h 9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898" h="92273">
                    <a:moveTo>
                      <a:pt x="856506" y="2232"/>
                    </a:moveTo>
                    <a:lnTo>
                      <a:pt x="46881" y="2232"/>
                    </a:lnTo>
                    <a:cubicBezTo>
                      <a:pt x="22223" y="2232"/>
                      <a:pt x="2232" y="22223"/>
                      <a:pt x="2232" y="46881"/>
                    </a:cubicBezTo>
                    <a:cubicBezTo>
                      <a:pt x="2232" y="71539"/>
                      <a:pt x="22223" y="91529"/>
                      <a:pt x="46881" y="91529"/>
                    </a:cubicBezTo>
                    <a:lnTo>
                      <a:pt x="856506" y="91529"/>
                    </a:lnTo>
                    <a:cubicBezTo>
                      <a:pt x="881164" y="91529"/>
                      <a:pt x="901154" y="71539"/>
                      <a:pt x="901154" y="46881"/>
                    </a:cubicBezTo>
                    <a:cubicBezTo>
                      <a:pt x="901154" y="22223"/>
                      <a:pt x="881164" y="2232"/>
                      <a:pt x="856506" y="2232"/>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73" name="PA-任意多边形: 形状 1013"/>
              <p:cNvSpPr/>
              <p:nvPr>
                <p:custDataLst>
                  <p:tags r:id="rId32"/>
                </p:custDataLst>
              </p:nvPr>
            </p:nvSpPr>
            <p:spPr>
              <a:xfrm>
                <a:off x="11022955" y="31852939"/>
                <a:ext cx="901898" cy="92273"/>
              </a:xfrm>
              <a:custGeom>
                <a:avLst/>
                <a:gdLst>
                  <a:gd name="connsiteX0" fmla="*/ 856506 w 901898"/>
                  <a:gd name="connsiteY0" fmla="*/ 2232 h 92273"/>
                  <a:gd name="connsiteX1" fmla="*/ 46881 w 901898"/>
                  <a:gd name="connsiteY1" fmla="*/ 2232 h 92273"/>
                  <a:gd name="connsiteX2" fmla="*/ 2232 w 901898"/>
                  <a:gd name="connsiteY2" fmla="*/ 46881 h 92273"/>
                  <a:gd name="connsiteX3" fmla="*/ 46881 w 901898"/>
                  <a:gd name="connsiteY3" fmla="*/ 91529 h 92273"/>
                  <a:gd name="connsiteX4" fmla="*/ 856506 w 901898"/>
                  <a:gd name="connsiteY4" fmla="*/ 91529 h 92273"/>
                  <a:gd name="connsiteX5" fmla="*/ 901154 w 901898"/>
                  <a:gd name="connsiteY5" fmla="*/ 46881 h 92273"/>
                  <a:gd name="connsiteX6" fmla="*/ 856506 w 901898"/>
                  <a:gd name="connsiteY6" fmla="*/ 2232 h 9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898" h="92273">
                    <a:moveTo>
                      <a:pt x="856506" y="2232"/>
                    </a:moveTo>
                    <a:lnTo>
                      <a:pt x="46881" y="2232"/>
                    </a:lnTo>
                    <a:cubicBezTo>
                      <a:pt x="22223" y="2232"/>
                      <a:pt x="2232" y="22223"/>
                      <a:pt x="2232" y="46881"/>
                    </a:cubicBezTo>
                    <a:cubicBezTo>
                      <a:pt x="2232" y="71539"/>
                      <a:pt x="22223" y="91529"/>
                      <a:pt x="46881" y="91529"/>
                    </a:cubicBezTo>
                    <a:lnTo>
                      <a:pt x="856506" y="91529"/>
                    </a:lnTo>
                    <a:cubicBezTo>
                      <a:pt x="881164" y="91529"/>
                      <a:pt x="901154" y="71539"/>
                      <a:pt x="901154" y="46881"/>
                    </a:cubicBezTo>
                    <a:cubicBezTo>
                      <a:pt x="901154" y="22223"/>
                      <a:pt x="881164" y="2232"/>
                      <a:pt x="856506" y="2232"/>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74" name="PA-任意多边形: 形状 1014"/>
              <p:cNvSpPr/>
              <p:nvPr>
                <p:custDataLst>
                  <p:tags r:id="rId33"/>
                </p:custDataLst>
              </p:nvPr>
            </p:nvSpPr>
            <p:spPr>
              <a:xfrm>
                <a:off x="11022955" y="32031533"/>
                <a:ext cx="634008" cy="92273"/>
              </a:xfrm>
              <a:custGeom>
                <a:avLst/>
                <a:gdLst>
                  <a:gd name="connsiteX0" fmla="*/ 588615 w 634007"/>
                  <a:gd name="connsiteY0" fmla="*/ 2232 h 92273"/>
                  <a:gd name="connsiteX1" fmla="*/ 46881 w 634007"/>
                  <a:gd name="connsiteY1" fmla="*/ 2232 h 92273"/>
                  <a:gd name="connsiteX2" fmla="*/ 2232 w 634007"/>
                  <a:gd name="connsiteY2" fmla="*/ 46881 h 92273"/>
                  <a:gd name="connsiteX3" fmla="*/ 46881 w 634007"/>
                  <a:gd name="connsiteY3" fmla="*/ 91529 h 92273"/>
                  <a:gd name="connsiteX4" fmla="*/ 588615 w 634007"/>
                  <a:gd name="connsiteY4" fmla="*/ 91529 h 92273"/>
                  <a:gd name="connsiteX5" fmla="*/ 633264 w 634007"/>
                  <a:gd name="connsiteY5" fmla="*/ 46881 h 92273"/>
                  <a:gd name="connsiteX6" fmla="*/ 588615 w 634007"/>
                  <a:gd name="connsiteY6" fmla="*/ 2232 h 9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4007" h="92273">
                    <a:moveTo>
                      <a:pt x="588615" y="2232"/>
                    </a:moveTo>
                    <a:lnTo>
                      <a:pt x="46881" y="2232"/>
                    </a:lnTo>
                    <a:cubicBezTo>
                      <a:pt x="22223" y="2232"/>
                      <a:pt x="2232" y="22223"/>
                      <a:pt x="2232" y="46881"/>
                    </a:cubicBezTo>
                    <a:cubicBezTo>
                      <a:pt x="2232" y="71539"/>
                      <a:pt x="22223" y="91529"/>
                      <a:pt x="46881" y="91529"/>
                    </a:cubicBezTo>
                    <a:lnTo>
                      <a:pt x="588615" y="91529"/>
                    </a:lnTo>
                    <a:cubicBezTo>
                      <a:pt x="613273" y="91529"/>
                      <a:pt x="633264" y="71539"/>
                      <a:pt x="633264" y="46881"/>
                    </a:cubicBezTo>
                    <a:cubicBezTo>
                      <a:pt x="633264" y="22223"/>
                      <a:pt x="613273" y="2232"/>
                      <a:pt x="588615" y="2232"/>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grpSp>
      </p:grpSp>
      <p:grpSp>
        <p:nvGrpSpPr>
          <p:cNvPr id="196" name="组合 195"/>
          <p:cNvGrpSpPr/>
          <p:nvPr>
            <p:custDataLst>
              <p:tags r:id="rId4"/>
            </p:custDataLst>
          </p:nvPr>
        </p:nvGrpSpPr>
        <p:grpSpPr>
          <a:xfrm>
            <a:off x="1009629" y="5364353"/>
            <a:ext cx="9614557" cy="539750"/>
            <a:chOff x="1753" y="7842"/>
            <a:chExt cx="15141" cy="850"/>
          </a:xfrm>
        </p:grpSpPr>
        <p:sp>
          <p:nvSpPr>
            <p:cNvPr id="179" name="矩形 178"/>
            <p:cNvSpPr/>
            <p:nvPr>
              <p:custDataLst>
                <p:tags r:id="rId19"/>
              </p:custDataLst>
            </p:nvPr>
          </p:nvSpPr>
          <p:spPr>
            <a:xfrm>
              <a:off x="3612" y="7842"/>
              <a:ext cx="13282" cy="85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学会感恩，管理情绪，开心过好每一天。</a:t>
              </a:r>
            </a:p>
          </p:txBody>
        </p:sp>
        <p:sp>
          <p:nvSpPr>
            <p:cNvPr id="180" name="文本框 179"/>
            <p:cNvSpPr txBox="1"/>
            <p:nvPr>
              <p:custDataLst>
                <p:tags r:id="rId20"/>
              </p:custDataLst>
            </p:nvPr>
          </p:nvSpPr>
          <p:spPr>
            <a:xfrm>
              <a:off x="2237" y="7951"/>
              <a:ext cx="1625" cy="425"/>
            </a:xfrm>
            <a:prstGeom prst="rect">
              <a:avLst/>
            </a:prstGeom>
            <a:noFill/>
          </p:spPr>
          <p:txBody>
            <a:bodyPr vert="horz" wrap="square" lIns="91440" tIns="45720" rIns="91440" bIns="45720" rtlCol="0" anchor="t" anchorCtr="0">
              <a:noAutofit/>
            </a:bodyPr>
            <a:lstStyle/>
            <a:p>
              <a:pPr lvl="0" algn="l">
                <a:lnSpc>
                  <a:spcPct val="130000"/>
                </a:lnSpc>
                <a:buClrTx/>
                <a:buSzTx/>
                <a:buFontTx/>
              </a:pPr>
              <a:r>
                <a:rPr kumimoji="1" lang="en-US" altLang="zh-CN" sz="1600" b="1" spc="150">
                  <a:solidFill>
                    <a:schemeClr val="accent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PART.5</a:t>
              </a:r>
            </a:p>
          </p:txBody>
        </p:sp>
        <p:grpSp>
          <p:nvGrpSpPr>
            <p:cNvPr id="181" name="内容_公告_纸_报纸_文档_文章_小说"/>
            <p:cNvGrpSpPr>
              <a:grpSpLocks noChangeAspect="1"/>
            </p:cNvGrpSpPr>
            <p:nvPr>
              <p:custDataLst>
                <p:tags r:id="rId21"/>
              </p:custDataLst>
            </p:nvPr>
          </p:nvGrpSpPr>
          <p:grpSpPr>
            <a:xfrm>
              <a:off x="1753" y="8175"/>
              <a:ext cx="425" cy="425"/>
              <a:chOff x="6093023" y="15522773"/>
              <a:chExt cx="1527969" cy="1527969"/>
            </a:xfrm>
            <a:solidFill>
              <a:schemeClr val="accent5"/>
            </a:solidFill>
          </p:grpSpPr>
          <p:sp>
            <p:nvSpPr>
              <p:cNvPr id="182" name="PA-任意多边形: 形状 1880"/>
              <p:cNvSpPr/>
              <p:nvPr>
                <p:custDataLst>
                  <p:tags r:id="rId22"/>
                </p:custDataLst>
              </p:nvPr>
            </p:nvSpPr>
            <p:spPr>
              <a:xfrm>
                <a:off x="6093023" y="15522773"/>
                <a:ext cx="1527969" cy="1527969"/>
              </a:xfrm>
              <a:custGeom>
                <a:avLst/>
                <a:gdLst>
                  <a:gd name="connsiteX0" fmla="*/ 1463477 w 1527968"/>
                  <a:gd name="connsiteY0" fmla="*/ 1192967 h 1527968"/>
                  <a:gd name="connsiteX1" fmla="*/ 1124704 w 1527968"/>
                  <a:gd name="connsiteY1" fmla="*/ 1192967 h 1527968"/>
                  <a:gd name="connsiteX2" fmla="*/ 1124704 w 1527968"/>
                  <a:gd name="connsiteY2" fmla="*/ 941951 h 1527968"/>
                  <a:gd name="connsiteX3" fmla="*/ 1124736 w 1527968"/>
                  <a:gd name="connsiteY3" fmla="*/ 941634 h 1527968"/>
                  <a:gd name="connsiteX4" fmla="*/ 1124704 w 1527968"/>
                  <a:gd name="connsiteY4" fmla="*/ 941316 h 1527968"/>
                  <a:gd name="connsiteX5" fmla="*/ 1124704 w 1527968"/>
                  <a:gd name="connsiteY5" fmla="*/ 697508 h 1527968"/>
                  <a:gd name="connsiteX6" fmla="*/ 1124736 w 1527968"/>
                  <a:gd name="connsiteY6" fmla="*/ 697190 h 1527968"/>
                  <a:gd name="connsiteX7" fmla="*/ 1124704 w 1527968"/>
                  <a:gd name="connsiteY7" fmla="*/ 696873 h 1527968"/>
                  <a:gd name="connsiteX8" fmla="*/ 1124704 w 1527968"/>
                  <a:gd name="connsiteY8" fmla="*/ 450429 h 1527968"/>
                  <a:gd name="connsiteX9" fmla="*/ 1124736 w 1527968"/>
                  <a:gd name="connsiteY9" fmla="*/ 450112 h 1527968"/>
                  <a:gd name="connsiteX10" fmla="*/ 1124704 w 1527968"/>
                  <a:gd name="connsiteY10" fmla="*/ 449794 h 1527968"/>
                  <a:gd name="connsiteX11" fmla="*/ 1124704 w 1527968"/>
                  <a:gd name="connsiteY11" fmla="*/ 265549 h 1527968"/>
                  <a:gd name="connsiteX12" fmla="*/ 861814 w 1527968"/>
                  <a:gd name="connsiteY12" fmla="*/ 2977 h 1527968"/>
                  <a:gd name="connsiteX13" fmla="*/ 66477 w 1527968"/>
                  <a:gd name="connsiteY13" fmla="*/ 2977 h 1527968"/>
                  <a:gd name="connsiteX14" fmla="*/ 2977 w 1527968"/>
                  <a:gd name="connsiteY14" fmla="*/ 66477 h 1527968"/>
                  <a:gd name="connsiteX15" fmla="*/ 66477 w 1527968"/>
                  <a:gd name="connsiteY15" fmla="*/ 129977 h 1527968"/>
                  <a:gd name="connsiteX16" fmla="*/ 205859 w 1527968"/>
                  <a:gd name="connsiteY16" fmla="*/ 265549 h 1527968"/>
                  <a:gd name="connsiteX17" fmla="*/ 205859 w 1527968"/>
                  <a:gd name="connsiteY17" fmla="*/ 1256467 h 1527968"/>
                  <a:gd name="connsiteX18" fmla="*/ 468749 w 1527968"/>
                  <a:gd name="connsiteY18" fmla="*/ 1526977 h 1527968"/>
                  <a:gd name="connsiteX19" fmla="*/ 1264087 w 1527968"/>
                  <a:gd name="connsiteY19" fmla="*/ 1526977 h 1527968"/>
                  <a:gd name="connsiteX20" fmla="*/ 1275231 w 1527968"/>
                  <a:gd name="connsiteY20" fmla="*/ 1526977 h 1527968"/>
                  <a:gd name="connsiteX21" fmla="*/ 1288026 w 1527968"/>
                  <a:gd name="connsiteY21" fmla="*/ 1525675 h 1527968"/>
                  <a:gd name="connsiteX22" fmla="*/ 1526977 w 1527968"/>
                  <a:gd name="connsiteY22" fmla="*/ 1256467 h 1527968"/>
                  <a:gd name="connsiteX23" fmla="*/ 1463477 w 1527968"/>
                  <a:gd name="connsiteY23" fmla="*/ 1192967 h 1527968"/>
                  <a:gd name="connsiteX24" fmla="*/ 604639 w 1527968"/>
                  <a:gd name="connsiteY24" fmla="*/ 1256467 h 1527968"/>
                  <a:gd name="connsiteX25" fmla="*/ 468749 w 1527968"/>
                  <a:gd name="connsiteY25" fmla="*/ 1399977 h 1527968"/>
                  <a:gd name="connsiteX26" fmla="*/ 332859 w 1527968"/>
                  <a:gd name="connsiteY26" fmla="*/ 1256467 h 1527968"/>
                  <a:gd name="connsiteX27" fmla="*/ 332859 w 1527968"/>
                  <a:gd name="connsiteY27" fmla="*/ 265549 h 1527968"/>
                  <a:gd name="connsiteX28" fmla="*/ 294537 w 1527968"/>
                  <a:gd name="connsiteY28" fmla="*/ 129977 h 1527968"/>
                  <a:gd name="connsiteX29" fmla="*/ 861814 w 1527968"/>
                  <a:gd name="connsiteY29" fmla="*/ 129977 h 1527968"/>
                  <a:gd name="connsiteX30" fmla="*/ 997704 w 1527968"/>
                  <a:gd name="connsiteY30" fmla="*/ 265549 h 1527968"/>
                  <a:gd name="connsiteX31" fmla="*/ 997704 w 1527968"/>
                  <a:gd name="connsiteY31" fmla="*/ 386644 h 1527968"/>
                  <a:gd name="connsiteX32" fmla="*/ 526058 w 1527968"/>
                  <a:gd name="connsiteY32" fmla="*/ 386644 h 1527968"/>
                  <a:gd name="connsiteX33" fmla="*/ 462558 w 1527968"/>
                  <a:gd name="connsiteY33" fmla="*/ 450144 h 1527968"/>
                  <a:gd name="connsiteX34" fmla="*/ 526058 w 1527968"/>
                  <a:gd name="connsiteY34" fmla="*/ 513644 h 1527968"/>
                  <a:gd name="connsiteX35" fmla="*/ 997704 w 1527968"/>
                  <a:gd name="connsiteY35" fmla="*/ 513644 h 1527968"/>
                  <a:gd name="connsiteX36" fmla="*/ 997704 w 1527968"/>
                  <a:gd name="connsiteY36" fmla="*/ 633722 h 1527968"/>
                  <a:gd name="connsiteX37" fmla="*/ 811427 w 1527968"/>
                  <a:gd name="connsiteY37" fmla="*/ 633722 h 1527968"/>
                  <a:gd name="connsiteX38" fmla="*/ 747927 w 1527968"/>
                  <a:gd name="connsiteY38" fmla="*/ 697222 h 1527968"/>
                  <a:gd name="connsiteX39" fmla="*/ 811427 w 1527968"/>
                  <a:gd name="connsiteY39" fmla="*/ 760722 h 1527968"/>
                  <a:gd name="connsiteX40" fmla="*/ 997704 w 1527968"/>
                  <a:gd name="connsiteY40" fmla="*/ 760722 h 1527968"/>
                  <a:gd name="connsiteX41" fmla="*/ 997704 w 1527968"/>
                  <a:gd name="connsiteY41" fmla="*/ 878134 h 1527968"/>
                  <a:gd name="connsiteX42" fmla="*/ 671441 w 1527968"/>
                  <a:gd name="connsiteY42" fmla="*/ 878134 h 1527968"/>
                  <a:gd name="connsiteX43" fmla="*/ 607941 w 1527968"/>
                  <a:gd name="connsiteY43" fmla="*/ 941634 h 1527968"/>
                  <a:gd name="connsiteX44" fmla="*/ 671441 w 1527968"/>
                  <a:gd name="connsiteY44" fmla="*/ 1005134 h 1527968"/>
                  <a:gd name="connsiteX45" fmla="*/ 997704 w 1527968"/>
                  <a:gd name="connsiteY45" fmla="*/ 1005134 h 1527968"/>
                  <a:gd name="connsiteX46" fmla="*/ 997704 w 1527968"/>
                  <a:gd name="connsiteY46" fmla="*/ 1192967 h 1527968"/>
                  <a:gd name="connsiteX47" fmla="*/ 668139 w 1527968"/>
                  <a:gd name="connsiteY47" fmla="*/ 1192967 h 1527968"/>
                  <a:gd name="connsiteX48" fmla="*/ 604639 w 1527968"/>
                  <a:gd name="connsiteY48" fmla="*/ 1256467 h 1527968"/>
                  <a:gd name="connsiteX49" fmla="*/ 1264087 w 1527968"/>
                  <a:gd name="connsiteY49" fmla="*/ 1399977 h 1527968"/>
                  <a:gd name="connsiteX50" fmla="*/ 690237 w 1527968"/>
                  <a:gd name="connsiteY50" fmla="*/ 1399977 h 1527968"/>
                  <a:gd name="connsiteX51" fmla="*/ 690936 w 1527968"/>
                  <a:gd name="connsiteY51" fmla="*/ 1398643 h 1527968"/>
                  <a:gd name="connsiteX52" fmla="*/ 710049 w 1527968"/>
                  <a:gd name="connsiteY52" fmla="*/ 1361877 h 1527968"/>
                  <a:gd name="connsiteX53" fmla="*/ 710557 w 1527968"/>
                  <a:gd name="connsiteY53" fmla="*/ 1360543 h 1527968"/>
                  <a:gd name="connsiteX54" fmla="*/ 724019 w 1527968"/>
                  <a:gd name="connsiteY54" fmla="*/ 1319935 h 1527968"/>
                  <a:gd name="connsiteX55" fmla="*/ 1061204 w 1527968"/>
                  <a:gd name="connsiteY55" fmla="*/ 1319935 h 1527968"/>
                  <a:gd name="connsiteX56" fmla="*/ 1384895 w 1527968"/>
                  <a:gd name="connsiteY56" fmla="*/ 1319935 h 1527968"/>
                  <a:gd name="connsiteX57" fmla="*/ 1264087 w 1527968"/>
                  <a:gd name="connsiteY57" fmla="*/ 1399977 h 152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27968" h="1527968">
                    <a:moveTo>
                      <a:pt x="1463477" y="1192967"/>
                    </a:moveTo>
                    <a:lnTo>
                      <a:pt x="1124704" y="1192967"/>
                    </a:lnTo>
                    <a:lnTo>
                      <a:pt x="1124704" y="941951"/>
                    </a:lnTo>
                    <a:cubicBezTo>
                      <a:pt x="1124704" y="941856"/>
                      <a:pt x="1124736" y="941761"/>
                      <a:pt x="1124736" y="941634"/>
                    </a:cubicBezTo>
                    <a:cubicBezTo>
                      <a:pt x="1124736" y="941507"/>
                      <a:pt x="1124704" y="941443"/>
                      <a:pt x="1124704" y="941316"/>
                    </a:cubicBezTo>
                    <a:lnTo>
                      <a:pt x="1124704" y="697508"/>
                    </a:lnTo>
                    <a:cubicBezTo>
                      <a:pt x="1124704" y="697413"/>
                      <a:pt x="1124736" y="697317"/>
                      <a:pt x="1124736" y="697190"/>
                    </a:cubicBezTo>
                    <a:cubicBezTo>
                      <a:pt x="1124736" y="697063"/>
                      <a:pt x="1124704" y="697000"/>
                      <a:pt x="1124704" y="696873"/>
                    </a:cubicBezTo>
                    <a:lnTo>
                      <a:pt x="1124704" y="450429"/>
                    </a:lnTo>
                    <a:cubicBezTo>
                      <a:pt x="1124704" y="450334"/>
                      <a:pt x="1124736" y="450239"/>
                      <a:pt x="1124736" y="450112"/>
                    </a:cubicBezTo>
                    <a:cubicBezTo>
                      <a:pt x="1124736" y="449985"/>
                      <a:pt x="1124704" y="449921"/>
                      <a:pt x="1124704" y="449794"/>
                    </a:cubicBezTo>
                    <a:lnTo>
                      <a:pt x="1124704" y="265549"/>
                    </a:lnTo>
                    <a:cubicBezTo>
                      <a:pt x="1124704" y="120769"/>
                      <a:pt x="1006753" y="2977"/>
                      <a:pt x="861814" y="2977"/>
                    </a:cubicBezTo>
                    <a:lnTo>
                      <a:pt x="66477" y="2977"/>
                    </a:lnTo>
                    <a:cubicBezTo>
                      <a:pt x="31425" y="2977"/>
                      <a:pt x="2977" y="31425"/>
                      <a:pt x="2977" y="66477"/>
                    </a:cubicBezTo>
                    <a:cubicBezTo>
                      <a:pt x="2977" y="101529"/>
                      <a:pt x="31425" y="129977"/>
                      <a:pt x="66477" y="129977"/>
                    </a:cubicBezTo>
                    <a:cubicBezTo>
                      <a:pt x="142042" y="129977"/>
                      <a:pt x="205859" y="192080"/>
                      <a:pt x="205859" y="265549"/>
                    </a:cubicBezTo>
                    <a:lnTo>
                      <a:pt x="205859" y="1256467"/>
                    </a:lnTo>
                    <a:cubicBezTo>
                      <a:pt x="205859" y="1403088"/>
                      <a:pt x="326255" y="1526977"/>
                      <a:pt x="468749" y="1526977"/>
                    </a:cubicBezTo>
                    <a:lnTo>
                      <a:pt x="1264087" y="1526977"/>
                    </a:lnTo>
                    <a:lnTo>
                      <a:pt x="1275231" y="1526977"/>
                    </a:lnTo>
                    <a:cubicBezTo>
                      <a:pt x="1279612" y="1526977"/>
                      <a:pt x="1283899" y="1526532"/>
                      <a:pt x="1288026" y="1525675"/>
                    </a:cubicBezTo>
                    <a:cubicBezTo>
                      <a:pt x="1419789" y="1512753"/>
                      <a:pt x="1526977" y="1394801"/>
                      <a:pt x="1526977" y="1256467"/>
                    </a:cubicBezTo>
                    <a:cubicBezTo>
                      <a:pt x="1526977" y="1221383"/>
                      <a:pt x="1498529" y="1192967"/>
                      <a:pt x="1463477" y="1192967"/>
                    </a:cubicBezTo>
                    <a:close/>
                    <a:moveTo>
                      <a:pt x="604639" y="1256467"/>
                    </a:moveTo>
                    <a:cubicBezTo>
                      <a:pt x="604639" y="1332921"/>
                      <a:pt x="541139" y="1399977"/>
                      <a:pt x="468749" y="1399977"/>
                    </a:cubicBezTo>
                    <a:cubicBezTo>
                      <a:pt x="396359" y="1399977"/>
                      <a:pt x="332859" y="1332921"/>
                      <a:pt x="332859" y="1256467"/>
                    </a:cubicBezTo>
                    <a:lnTo>
                      <a:pt x="332859" y="265549"/>
                    </a:lnTo>
                    <a:cubicBezTo>
                      <a:pt x="332859" y="215987"/>
                      <a:pt x="318857" y="169569"/>
                      <a:pt x="294537" y="129977"/>
                    </a:cubicBezTo>
                    <a:lnTo>
                      <a:pt x="861814" y="129977"/>
                    </a:lnTo>
                    <a:cubicBezTo>
                      <a:pt x="936744" y="129977"/>
                      <a:pt x="997704" y="190810"/>
                      <a:pt x="997704" y="265549"/>
                    </a:cubicBezTo>
                    <a:lnTo>
                      <a:pt x="997704" y="386644"/>
                    </a:lnTo>
                    <a:lnTo>
                      <a:pt x="526058" y="386644"/>
                    </a:lnTo>
                    <a:cubicBezTo>
                      <a:pt x="491006" y="386644"/>
                      <a:pt x="462558" y="415092"/>
                      <a:pt x="462558" y="450144"/>
                    </a:cubicBezTo>
                    <a:cubicBezTo>
                      <a:pt x="462558" y="485196"/>
                      <a:pt x="491006" y="513644"/>
                      <a:pt x="526058" y="513644"/>
                    </a:cubicBezTo>
                    <a:lnTo>
                      <a:pt x="997704" y="513644"/>
                    </a:lnTo>
                    <a:lnTo>
                      <a:pt x="997704" y="633722"/>
                    </a:lnTo>
                    <a:lnTo>
                      <a:pt x="811427" y="633722"/>
                    </a:lnTo>
                    <a:cubicBezTo>
                      <a:pt x="776375" y="633722"/>
                      <a:pt x="747927" y="662170"/>
                      <a:pt x="747927" y="697222"/>
                    </a:cubicBezTo>
                    <a:cubicBezTo>
                      <a:pt x="747927" y="732274"/>
                      <a:pt x="776375" y="760722"/>
                      <a:pt x="811427" y="760722"/>
                    </a:cubicBezTo>
                    <a:lnTo>
                      <a:pt x="997704" y="760722"/>
                    </a:lnTo>
                    <a:lnTo>
                      <a:pt x="997704" y="878134"/>
                    </a:lnTo>
                    <a:lnTo>
                      <a:pt x="671441" y="878134"/>
                    </a:lnTo>
                    <a:cubicBezTo>
                      <a:pt x="636389" y="878134"/>
                      <a:pt x="607941" y="906582"/>
                      <a:pt x="607941" y="941634"/>
                    </a:cubicBezTo>
                    <a:cubicBezTo>
                      <a:pt x="607941" y="976686"/>
                      <a:pt x="636389" y="1005134"/>
                      <a:pt x="671441" y="1005134"/>
                    </a:cubicBezTo>
                    <a:lnTo>
                      <a:pt x="997704" y="1005134"/>
                    </a:lnTo>
                    <a:lnTo>
                      <a:pt x="997704" y="1192967"/>
                    </a:lnTo>
                    <a:lnTo>
                      <a:pt x="668139" y="1192967"/>
                    </a:lnTo>
                    <a:cubicBezTo>
                      <a:pt x="633087" y="1192967"/>
                      <a:pt x="604639" y="1221415"/>
                      <a:pt x="604639" y="1256467"/>
                    </a:cubicBezTo>
                    <a:close/>
                    <a:moveTo>
                      <a:pt x="1264087" y="1399977"/>
                    </a:moveTo>
                    <a:lnTo>
                      <a:pt x="690237" y="1399977"/>
                    </a:lnTo>
                    <a:cubicBezTo>
                      <a:pt x="690491" y="1399564"/>
                      <a:pt x="690682" y="1399056"/>
                      <a:pt x="690936" y="1398643"/>
                    </a:cubicBezTo>
                    <a:cubicBezTo>
                      <a:pt x="698175" y="1386927"/>
                      <a:pt x="704620" y="1374672"/>
                      <a:pt x="710049" y="1361877"/>
                    </a:cubicBezTo>
                    <a:cubicBezTo>
                      <a:pt x="710240" y="1361432"/>
                      <a:pt x="710367" y="1360988"/>
                      <a:pt x="710557" y="1360543"/>
                    </a:cubicBezTo>
                    <a:cubicBezTo>
                      <a:pt x="716050" y="1347462"/>
                      <a:pt x="720590" y="1333905"/>
                      <a:pt x="724019" y="1319935"/>
                    </a:cubicBezTo>
                    <a:lnTo>
                      <a:pt x="1061204" y="1319935"/>
                    </a:lnTo>
                    <a:lnTo>
                      <a:pt x="1384895" y="1319935"/>
                    </a:lnTo>
                    <a:cubicBezTo>
                      <a:pt x="1361877" y="1366544"/>
                      <a:pt x="1315204" y="1399977"/>
                      <a:pt x="1264087" y="1399977"/>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grpSp>
      </p:grpSp>
      <p:grpSp>
        <p:nvGrpSpPr>
          <p:cNvPr id="195" name="组合 194"/>
          <p:cNvGrpSpPr/>
          <p:nvPr>
            <p:custDataLst>
              <p:tags r:id="rId5"/>
            </p:custDataLst>
          </p:nvPr>
        </p:nvGrpSpPr>
        <p:grpSpPr>
          <a:xfrm>
            <a:off x="1047750" y="4613402"/>
            <a:ext cx="7731760" cy="515620"/>
            <a:chOff x="1797" y="6590"/>
            <a:chExt cx="12176" cy="812"/>
          </a:xfrm>
        </p:grpSpPr>
        <p:sp>
          <p:nvSpPr>
            <p:cNvPr id="176" name="矩形 175"/>
            <p:cNvSpPr/>
            <p:nvPr>
              <p:custDataLst>
                <p:tags r:id="rId10"/>
              </p:custDataLst>
            </p:nvPr>
          </p:nvSpPr>
          <p:spPr>
            <a:xfrm>
              <a:off x="3515" y="6590"/>
              <a:ext cx="10458" cy="812"/>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遇到挫折不气馁，相信天生我才必有用。</a:t>
              </a:r>
            </a:p>
          </p:txBody>
        </p:sp>
        <p:sp>
          <p:nvSpPr>
            <p:cNvPr id="177" name="文本框 176"/>
            <p:cNvSpPr txBox="1"/>
            <p:nvPr>
              <p:custDataLst>
                <p:tags r:id="rId11"/>
              </p:custDataLst>
            </p:nvPr>
          </p:nvSpPr>
          <p:spPr>
            <a:xfrm>
              <a:off x="2237" y="6747"/>
              <a:ext cx="1611" cy="379"/>
            </a:xfrm>
            <a:prstGeom prst="rect">
              <a:avLst/>
            </a:prstGeom>
            <a:noFill/>
          </p:spPr>
          <p:txBody>
            <a:bodyPr vert="horz" wrap="square" lIns="91440" tIns="45720" rIns="91440" bIns="45720" rtlCol="0" anchor="t" anchorCtr="0">
              <a:noAutofit/>
            </a:bodyPr>
            <a:lstStyle/>
            <a:p>
              <a:pPr lvl="0" algn="l">
                <a:lnSpc>
                  <a:spcPct val="130000"/>
                </a:lnSpc>
                <a:buClrTx/>
                <a:buSzTx/>
                <a:buFontTx/>
              </a:pPr>
              <a:r>
                <a:rPr kumimoji="1" lang="en-US" altLang="zh-CN" sz="1600" b="1" spc="150">
                  <a:solidFill>
                    <a:schemeClr val="accent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PART.4</a:t>
              </a:r>
            </a:p>
          </p:txBody>
        </p:sp>
        <p:grpSp>
          <p:nvGrpSpPr>
            <p:cNvPr id="183" name="内容_事物_文档_情书"/>
            <p:cNvGrpSpPr>
              <a:grpSpLocks noChangeAspect="1"/>
            </p:cNvGrpSpPr>
            <p:nvPr>
              <p:custDataLst>
                <p:tags r:id="rId12"/>
              </p:custDataLst>
            </p:nvPr>
          </p:nvGrpSpPr>
          <p:grpSpPr>
            <a:xfrm>
              <a:off x="1797" y="6883"/>
              <a:ext cx="322" cy="425"/>
              <a:chOff x="3219069" y="12070773"/>
              <a:chExt cx="1177636" cy="1558636"/>
            </a:xfrm>
            <a:solidFill>
              <a:schemeClr val="accent4"/>
            </a:solidFill>
          </p:grpSpPr>
          <p:sp>
            <p:nvSpPr>
              <p:cNvPr id="184" name="PA-任意多边形: 形状 903"/>
              <p:cNvSpPr/>
              <p:nvPr>
                <p:custDataLst>
                  <p:tags r:id="rId13"/>
                </p:custDataLst>
              </p:nvPr>
            </p:nvSpPr>
            <p:spPr>
              <a:xfrm>
                <a:off x="3583097" y="13049458"/>
                <a:ext cx="450273" cy="415636"/>
              </a:xfrm>
              <a:custGeom>
                <a:avLst/>
                <a:gdLst>
                  <a:gd name="connsiteX0" fmla="*/ 234592 w 450272"/>
                  <a:gd name="connsiteY0" fmla="*/ 61480 h 415636"/>
                  <a:gd name="connsiteX1" fmla="*/ 61826 w 450272"/>
                  <a:gd name="connsiteY1" fmla="*/ 61861 h 415636"/>
                  <a:gd name="connsiteX2" fmla="*/ 61826 w 450272"/>
                  <a:gd name="connsiteY2" fmla="*/ 234973 h 415636"/>
                  <a:gd name="connsiteX3" fmla="*/ 219352 w 450272"/>
                  <a:gd name="connsiteY3" fmla="*/ 391738 h 415636"/>
                  <a:gd name="connsiteX4" fmla="*/ 249797 w 450272"/>
                  <a:gd name="connsiteY4" fmla="*/ 391738 h 415636"/>
                  <a:gd name="connsiteX5" fmla="*/ 407289 w 450272"/>
                  <a:gd name="connsiteY5" fmla="*/ 234973 h 415636"/>
                  <a:gd name="connsiteX6" fmla="*/ 407289 w 450272"/>
                  <a:gd name="connsiteY6" fmla="*/ 61861 h 415636"/>
                  <a:gd name="connsiteX7" fmla="*/ 234592 w 450272"/>
                  <a:gd name="connsiteY7" fmla="*/ 61480 h 41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272" h="415636">
                    <a:moveTo>
                      <a:pt x="234592" y="61480"/>
                    </a:moveTo>
                    <a:cubicBezTo>
                      <a:pt x="186759" y="13993"/>
                      <a:pt x="109520" y="14167"/>
                      <a:pt x="61826" y="61861"/>
                    </a:cubicBezTo>
                    <a:cubicBezTo>
                      <a:pt x="14028" y="109659"/>
                      <a:pt x="14028" y="187106"/>
                      <a:pt x="61826" y="234973"/>
                    </a:cubicBezTo>
                    <a:cubicBezTo>
                      <a:pt x="64147" y="237294"/>
                      <a:pt x="177581" y="350139"/>
                      <a:pt x="219352" y="391738"/>
                    </a:cubicBezTo>
                    <a:cubicBezTo>
                      <a:pt x="227769" y="400120"/>
                      <a:pt x="241381" y="400120"/>
                      <a:pt x="249797" y="391738"/>
                    </a:cubicBezTo>
                    <a:cubicBezTo>
                      <a:pt x="291569" y="350139"/>
                      <a:pt x="405003" y="237294"/>
                      <a:pt x="407289" y="234973"/>
                    </a:cubicBezTo>
                    <a:cubicBezTo>
                      <a:pt x="455122" y="187106"/>
                      <a:pt x="455122" y="109659"/>
                      <a:pt x="407289" y="61861"/>
                    </a:cubicBezTo>
                    <a:cubicBezTo>
                      <a:pt x="359664" y="14167"/>
                      <a:pt x="282425" y="13993"/>
                      <a:pt x="234592" y="61480"/>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85" name="PA-任意多边形: 形状 904"/>
              <p:cNvSpPr/>
              <p:nvPr>
                <p:custDataLst>
                  <p:tags r:id="rId14"/>
                </p:custDataLst>
              </p:nvPr>
            </p:nvSpPr>
            <p:spPr>
              <a:xfrm>
                <a:off x="3219069" y="12070773"/>
                <a:ext cx="1177636" cy="1558636"/>
              </a:xfrm>
              <a:custGeom>
                <a:avLst/>
                <a:gdLst>
                  <a:gd name="connsiteX0" fmla="*/ 1171263 w 1177636"/>
                  <a:gd name="connsiteY0" fmla="*/ 379718 h 1558636"/>
                  <a:gd name="connsiteX1" fmla="*/ 817834 w 1177636"/>
                  <a:gd name="connsiteY1" fmla="*/ 25977 h 1558636"/>
                  <a:gd name="connsiteX2" fmla="*/ 175468 w 1177636"/>
                  <a:gd name="connsiteY2" fmla="*/ 26670 h 1558636"/>
                  <a:gd name="connsiteX3" fmla="*/ 25977 w 1177636"/>
                  <a:gd name="connsiteY3" fmla="*/ 176022 h 1558636"/>
                  <a:gd name="connsiteX4" fmla="*/ 25977 w 1177636"/>
                  <a:gd name="connsiteY4" fmla="*/ 1415692 h 1558636"/>
                  <a:gd name="connsiteX5" fmla="*/ 175468 w 1177636"/>
                  <a:gd name="connsiteY5" fmla="*/ 1565321 h 1558636"/>
                  <a:gd name="connsiteX6" fmla="*/ 1021219 w 1177636"/>
                  <a:gd name="connsiteY6" fmla="*/ 1565321 h 1558636"/>
                  <a:gd name="connsiteX7" fmla="*/ 1171056 w 1177636"/>
                  <a:gd name="connsiteY7" fmla="*/ 1415692 h 1558636"/>
                  <a:gd name="connsiteX8" fmla="*/ 1171263 w 1177636"/>
                  <a:gd name="connsiteY8" fmla="*/ 379718 h 1558636"/>
                  <a:gd name="connsiteX9" fmla="*/ 848418 w 1177636"/>
                  <a:gd name="connsiteY9" fmla="*/ 209377 h 1558636"/>
                  <a:gd name="connsiteX10" fmla="*/ 987864 w 1177636"/>
                  <a:gd name="connsiteY10" fmla="*/ 347403 h 1558636"/>
                  <a:gd name="connsiteX11" fmla="*/ 891609 w 1177636"/>
                  <a:gd name="connsiteY11" fmla="*/ 347403 h 1558636"/>
                  <a:gd name="connsiteX12" fmla="*/ 848418 w 1177636"/>
                  <a:gd name="connsiteY12" fmla="*/ 305666 h 1558636"/>
                  <a:gd name="connsiteX13" fmla="*/ 848418 w 1177636"/>
                  <a:gd name="connsiteY13" fmla="*/ 209377 h 1558636"/>
                  <a:gd name="connsiteX14" fmla="*/ 1062886 w 1177636"/>
                  <a:gd name="connsiteY14" fmla="*/ 1415692 h 1558636"/>
                  <a:gd name="connsiteX15" fmla="*/ 1021219 w 1177636"/>
                  <a:gd name="connsiteY15" fmla="*/ 1459091 h 1558636"/>
                  <a:gd name="connsiteX16" fmla="*/ 175468 w 1177636"/>
                  <a:gd name="connsiteY16" fmla="*/ 1459091 h 1558636"/>
                  <a:gd name="connsiteX17" fmla="*/ 132207 w 1177636"/>
                  <a:gd name="connsiteY17" fmla="*/ 1415692 h 1558636"/>
                  <a:gd name="connsiteX18" fmla="*/ 132207 w 1177636"/>
                  <a:gd name="connsiteY18" fmla="*/ 176022 h 1558636"/>
                  <a:gd name="connsiteX19" fmla="*/ 175468 w 1177636"/>
                  <a:gd name="connsiteY19" fmla="*/ 132934 h 1558636"/>
                  <a:gd name="connsiteX20" fmla="*/ 742153 w 1177636"/>
                  <a:gd name="connsiteY20" fmla="*/ 132934 h 1558636"/>
                  <a:gd name="connsiteX21" fmla="*/ 742153 w 1177636"/>
                  <a:gd name="connsiteY21" fmla="*/ 305666 h 1558636"/>
                  <a:gd name="connsiteX22" fmla="*/ 891540 w 1177636"/>
                  <a:gd name="connsiteY22" fmla="*/ 455607 h 1558636"/>
                  <a:gd name="connsiteX23" fmla="*/ 1062782 w 1177636"/>
                  <a:gd name="connsiteY23" fmla="*/ 455607 h 1558636"/>
                  <a:gd name="connsiteX24" fmla="*/ 1062782 w 1177636"/>
                  <a:gd name="connsiteY24" fmla="*/ 1415692 h 1558636"/>
                  <a:gd name="connsiteX25" fmla="*/ 1062886 w 1177636"/>
                  <a:gd name="connsiteY25" fmla="*/ 1415692 h 1558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77636" h="1558636">
                    <a:moveTo>
                      <a:pt x="1171263" y="379718"/>
                    </a:moveTo>
                    <a:lnTo>
                      <a:pt x="817834" y="25977"/>
                    </a:lnTo>
                    <a:lnTo>
                      <a:pt x="175468" y="26670"/>
                    </a:lnTo>
                    <a:cubicBezTo>
                      <a:pt x="92722" y="26670"/>
                      <a:pt x="25977" y="93276"/>
                      <a:pt x="25977" y="176022"/>
                    </a:cubicBezTo>
                    <a:lnTo>
                      <a:pt x="25977" y="1415692"/>
                    </a:lnTo>
                    <a:cubicBezTo>
                      <a:pt x="25977" y="1498438"/>
                      <a:pt x="92756" y="1565321"/>
                      <a:pt x="175468" y="1565321"/>
                    </a:cubicBezTo>
                    <a:lnTo>
                      <a:pt x="1021219" y="1565321"/>
                    </a:lnTo>
                    <a:cubicBezTo>
                      <a:pt x="1103965" y="1565321"/>
                      <a:pt x="1171056" y="1498369"/>
                      <a:pt x="1171056" y="1415692"/>
                    </a:cubicBezTo>
                    <a:lnTo>
                      <a:pt x="1171263" y="379718"/>
                    </a:lnTo>
                    <a:close/>
                    <a:moveTo>
                      <a:pt x="848418" y="209377"/>
                    </a:moveTo>
                    <a:lnTo>
                      <a:pt x="987864" y="347403"/>
                    </a:lnTo>
                    <a:lnTo>
                      <a:pt x="891609" y="347403"/>
                    </a:lnTo>
                    <a:cubicBezTo>
                      <a:pt x="868126" y="347403"/>
                      <a:pt x="848418" y="329184"/>
                      <a:pt x="848418" y="305666"/>
                    </a:cubicBezTo>
                    <a:lnTo>
                      <a:pt x="848418" y="209377"/>
                    </a:lnTo>
                    <a:close/>
                    <a:moveTo>
                      <a:pt x="1062886" y="1415692"/>
                    </a:moveTo>
                    <a:cubicBezTo>
                      <a:pt x="1062886" y="1439210"/>
                      <a:pt x="1044737" y="1459091"/>
                      <a:pt x="1021219" y="1459091"/>
                    </a:cubicBezTo>
                    <a:lnTo>
                      <a:pt x="175468" y="1459091"/>
                    </a:lnTo>
                    <a:cubicBezTo>
                      <a:pt x="151984" y="1459091"/>
                      <a:pt x="132207" y="1439210"/>
                      <a:pt x="132207" y="1415692"/>
                    </a:cubicBezTo>
                    <a:lnTo>
                      <a:pt x="132207" y="176022"/>
                    </a:lnTo>
                    <a:cubicBezTo>
                      <a:pt x="132207" y="152504"/>
                      <a:pt x="151984" y="132934"/>
                      <a:pt x="175468" y="132934"/>
                    </a:cubicBezTo>
                    <a:lnTo>
                      <a:pt x="742153" y="132934"/>
                    </a:lnTo>
                    <a:lnTo>
                      <a:pt x="742153" y="305666"/>
                    </a:lnTo>
                    <a:cubicBezTo>
                      <a:pt x="742153" y="388412"/>
                      <a:pt x="808863" y="455607"/>
                      <a:pt x="891540" y="455607"/>
                    </a:cubicBezTo>
                    <a:lnTo>
                      <a:pt x="1062782" y="455607"/>
                    </a:lnTo>
                    <a:lnTo>
                      <a:pt x="1062782" y="1415692"/>
                    </a:lnTo>
                    <a:lnTo>
                      <a:pt x="1062886" y="1415692"/>
                    </a:ln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86" name="PA-任意多边形: 形状 905"/>
              <p:cNvSpPr/>
              <p:nvPr>
                <p:custDataLst>
                  <p:tags r:id="rId15"/>
                </p:custDataLst>
              </p:nvPr>
            </p:nvSpPr>
            <p:spPr>
              <a:xfrm>
                <a:off x="3415630" y="12303598"/>
                <a:ext cx="415636" cy="138545"/>
              </a:xfrm>
              <a:custGeom>
                <a:avLst/>
                <a:gdLst>
                  <a:gd name="connsiteX0" fmla="*/ 79664 w 415636"/>
                  <a:gd name="connsiteY0" fmla="*/ 134216 h 138545"/>
                  <a:gd name="connsiteX1" fmla="*/ 366141 w 415636"/>
                  <a:gd name="connsiteY1" fmla="*/ 134216 h 138545"/>
                  <a:gd name="connsiteX2" fmla="*/ 419862 w 415636"/>
                  <a:gd name="connsiteY2" fmla="*/ 80114 h 138545"/>
                  <a:gd name="connsiteX3" fmla="*/ 366141 w 415636"/>
                  <a:gd name="connsiteY3" fmla="*/ 25977 h 138545"/>
                  <a:gd name="connsiteX4" fmla="*/ 79664 w 415636"/>
                  <a:gd name="connsiteY4" fmla="*/ 25977 h 138545"/>
                  <a:gd name="connsiteX5" fmla="*/ 25977 w 415636"/>
                  <a:gd name="connsiteY5" fmla="*/ 80114 h 138545"/>
                  <a:gd name="connsiteX6" fmla="*/ 79664 w 415636"/>
                  <a:gd name="connsiteY6" fmla="*/ 134216 h 13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636" h="138545">
                    <a:moveTo>
                      <a:pt x="79664" y="134216"/>
                    </a:moveTo>
                    <a:lnTo>
                      <a:pt x="366141" y="134216"/>
                    </a:lnTo>
                    <a:cubicBezTo>
                      <a:pt x="395824" y="134216"/>
                      <a:pt x="419862" y="109763"/>
                      <a:pt x="419862" y="80114"/>
                    </a:cubicBezTo>
                    <a:cubicBezTo>
                      <a:pt x="419862" y="50465"/>
                      <a:pt x="395824" y="25977"/>
                      <a:pt x="366141" y="25977"/>
                    </a:cubicBezTo>
                    <a:lnTo>
                      <a:pt x="79664" y="25977"/>
                    </a:lnTo>
                    <a:cubicBezTo>
                      <a:pt x="50015" y="25977"/>
                      <a:pt x="25977" y="50431"/>
                      <a:pt x="25977" y="80114"/>
                    </a:cubicBezTo>
                    <a:cubicBezTo>
                      <a:pt x="25977" y="109763"/>
                      <a:pt x="49980" y="134216"/>
                      <a:pt x="79664" y="134216"/>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87" name="PA-任意多边形: 形状 906"/>
              <p:cNvSpPr/>
              <p:nvPr>
                <p:custDataLst>
                  <p:tags r:id="rId16"/>
                </p:custDataLst>
              </p:nvPr>
            </p:nvSpPr>
            <p:spPr>
              <a:xfrm>
                <a:off x="3415630" y="12484643"/>
                <a:ext cx="415636" cy="138545"/>
              </a:xfrm>
              <a:custGeom>
                <a:avLst/>
                <a:gdLst>
                  <a:gd name="connsiteX0" fmla="*/ 79664 w 415636"/>
                  <a:gd name="connsiteY0" fmla="*/ 134216 h 138545"/>
                  <a:gd name="connsiteX1" fmla="*/ 366141 w 415636"/>
                  <a:gd name="connsiteY1" fmla="*/ 134216 h 138545"/>
                  <a:gd name="connsiteX2" fmla="*/ 419862 w 415636"/>
                  <a:gd name="connsiteY2" fmla="*/ 80114 h 138545"/>
                  <a:gd name="connsiteX3" fmla="*/ 366141 w 415636"/>
                  <a:gd name="connsiteY3" fmla="*/ 25977 h 138545"/>
                  <a:gd name="connsiteX4" fmla="*/ 79664 w 415636"/>
                  <a:gd name="connsiteY4" fmla="*/ 25977 h 138545"/>
                  <a:gd name="connsiteX5" fmla="*/ 25977 w 415636"/>
                  <a:gd name="connsiteY5" fmla="*/ 80114 h 138545"/>
                  <a:gd name="connsiteX6" fmla="*/ 79664 w 415636"/>
                  <a:gd name="connsiteY6" fmla="*/ 134216 h 13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636" h="138545">
                    <a:moveTo>
                      <a:pt x="79664" y="134216"/>
                    </a:moveTo>
                    <a:lnTo>
                      <a:pt x="366141" y="134216"/>
                    </a:lnTo>
                    <a:cubicBezTo>
                      <a:pt x="395824" y="134216"/>
                      <a:pt x="419862" y="109763"/>
                      <a:pt x="419862" y="80114"/>
                    </a:cubicBezTo>
                    <a:cubicBezTo>
                      <a:pt x="419862" y="50465"/>
                      <a:pt x="395824" y="25977"/>
                      <a:pt x="366141" y="25977"/>
                    </a:cubicBezTo>
                    <a:lnTo>
                      <a:pt x="79664" y="25977"/>
                    </a:lnTo>
                    <a:cubicBezTo>
                      <a:pt x="50015" y="25977"/>
                      <a:pt x="25977" y="50431"/>
                      <a:pt x="25977" y="80114"/>
                    </a:cubicBezTo>
                    <a:cubicBezTo>
                      <a:pt x="25977" y="109763"/>
                      <a:pt x="49980" y="134216"/>
                      <a:pt x="79664" y="134216"/>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88" name="PA-任意多边形: 形状 907"/>
              <p:cNvSpPr/>
              <p:nvPr>
                <p:custDataLst>
                  <p:tags r:id="rId17"/>
                </p:custDataLst>
              </p:nvPr>
            </p:nvSpPr>
            <p:spPr>
              <a:xfrm>
                <a:off x="3415630" y="12665687"/>
                <a:ext cx="796636" cy="138545"/>
              </a:xfrm>
              <a:custGeom>
                <a:avLst/>
                <a:gdLst>
                  <a:gd name="connsiteX0" fmla="*/ 25977 w 796636"/>
                  <a:gd name="connsiteY0" fmla="*/ 80079 h 138545"/>
                  <a:gd name="connsiteX1" fmla="*/ 79664 w 796636"/>
                  <a:gd name="connsiteY1" fmla="*/ 134216 h 138545"/>
                  <a:gd name="connsiteX2" fmla="*/ 726359 w 796636"/>
                  <a:gd name="connsiteY2" fmla="*/ 134216 h 138545"/>
                  <a:gd name="connsiteX3" fmla="*/ 780115 w 796636"/>
                  <a:gd name="connsiteY3" fmla="*/ 80079 h 138545"/>
                  <a:gd name="connsiteX4" fmla="*/ 726359 w 796636"/>
                  <a:gd name="connsiteY4" fmla="*/ 25977 h 138545"/>
                  <a:gd name="connsiteX5" fmla="*/ 79664 w 796636"/>
                  <a:gd name="connsiteY5" fmla="*/ 25977 h 138545"/>
                  <a:gd name="connsiteX6" fmla="*/ 25977 w 796636"/>
                  <a:gd name="connsiteY6" fmla="*/ 80079 h 13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636" h="138545">
                    <a:moveTo>
                      <a:pt x="25977" y="80079"/>
                    </a:moveTo>
                    <a:cubicBezTo>
                      <a:pt x="25977" y="109728"/>
                      <a:pt x="50015" y="134216"/>
                      <a:pt x="79664" y="134216"/>
                    </a:cubicBezTo>
                    <a:lnTo>
                      <a:pt x="726359" y="134216"/>
                    </a:lnTo>
                    <a:cubicBezTo>
                      <a:pt x="756043" y="134216"/>
                      <a:pt x="780115" y="109763"/>
                      <a:pt x="780115" y="80079"/>
                    </a:cubicBezTo>
                    <a:cubicBezTo>
                      <a:pt x="780115" y="50465"/>
                      <a:pt x="756077" y="25977"/>
                      <a:pt x="726359" y="25977"/>
                    </a:cubicBezTo>
                    <a:lnTo>
                      <a:pt x="79664" y="25977"/>
                    </a:lnTo>
                    <a:cubicBezTo>
                      <a:pt x="49980" y="25977"/>
                      <a:pt x="25977" y="50431"/>
                      <a:pt x="25977" y="80079"/>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89" name="PA-任意多边形: 形状 908"/>
              <p:cNvSpPr/>
              <p:nvPr>
                <p:custDataLst>
                  <p:tags r:id="rId18"/>
                </p:custDataLst>
              </p:nvPr>
            </p:nvSpPr>
            <p:spPr>
              <a:xfrm>
                <a:off x="3415630" y="12846697"/>
                <a:ext cx="796636" cy="138545"/>
              </a:xfrm>
              <a:custGeom>
                <a:avLst/>
                <a:gdLst>
                  <a:gd name="connsiteX0" fmla="*/ 726359 w 796636"/>
                  <a:gd name="connsiteY0" fmla="*/ 25977 h 138545"/>
                  <a:gd name="connsiteX1" fmla="*/ 79664 w 796636"/>
                  <a:gd name="connsiteY1" fmla="*/ 25977 h 138545"/>
                  <a:gd name="connsiteX2" fmla="*/ 25977 w 796636"/>
                  <a:gd name="connsiteY2" fmla="*/ 80079 h 138545"/>
                  <a:gd name="connsiteX3" fmla="*/ 79664 w 796636"/>
                  <a:gd name="connsiteY3" fmla="*/ 134181 h 138545"/>
                  <a:gd name="connsiteX4" fmla="*/ 726359 w 796636"/>
                  <a:gd name="connsiteY4" fmla="*/ 134181 h 138545"/>
                  <a:gd name="connsiteX5" fmla="*/ 780115 w 796636"/>
                  <a:gd name="connsiteY5" fmla="*/ 80079 h 138545"/>
                  <a:gd name="connsiteX6" fmla="*/ 726359 w 796636"/>
                  <a:gd name="connsiteY6" fmla="*/ 25977 h 13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636" h="138545">
                    <a:moveTo>
                      <a:pt x="726359" y="25977"/>
                    </a:moveTo>
                    <a:lnTo>
                      <a:pt x="79664" y="25977"/>
                    </a:lnTo>
                    <a:cubicBezTo>
                      <a:pt x="50015" y="25977"/>
                      <a:pt x="25977" y="50396"/>
                      <a:pt x="25977" y="80079"/>
                    </a:cubicBezTo>
                    <a:cubicBezTo>
                      <a:pt x="25977" y="109763"/>
                      <a:pt x="50015" y="134181"/>
                      <a:pt x="79664" y="134181"/>
                    </a:cubicBezTo>
                    <a:lnTo>
                      <a:pt x="726359" y="134181"/>
                    </a:lnTo>
                    <a:cubicBezTo>
                      <a:pt x="756043" y="134181"/>
                      <a:pt x="780115" y="109763"/>
                      <a:pt x="780115" y="80079"/>
                    </a:cubicBezTo>
                    <a:cubicBezTo>
                      <a:pt x="780115" y="50396"/>
                      <a:pt x="756043" y="25977"/>
                      <a:pt x="726359" y="25977"/>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grpSp>
      </p:grpSp>
      <p:grpSp>
        <p:nvGrpSpPr>
          <p:cNvPr id="192" name="组合 191"/>
          <p:cNvGrpSpPr/>
          <p:nvPr>
            <p:custDataLst>
              <p:tags r:id="rId6"/>
            </p:custDataLst>
          </p:nvPr>
        </p:nvGrpSpPr>
        <p:grpSpPr>
          <a:xfrm>
            <a:off x="1047750" y="3023616"/>
            <a:ext cx="6500495" cy="556260"/>
            <a:chOff x="1770" y="4224"/>
            <a:chExt cx="10237" cy="876"/>
          </a:xfrm>
        </p:grpSpPr>
        <p:sp>
          <p:nvSpPr>
            <p:cNvPr id="160" name="矩形 159"/>
            <p:cNvSpPr/>
            <p:nvPr>
              <p:custDataLst>
                <p:tags r:id="rId7"/>
              </p:custDataLst>
            </p:nvPr>
          </p:nvSpPr>
          <p:spPr>
            <a:xfrm>
              <a:off x="3515" y="4224"/>
              <a:ext cx="8492" cy="876"/>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多宽容他人、多自我激励、多微笑。</a:t>
              </a:r>
            </a:p>
          </p:txBody>
        </p:sp>
        <p:sp>
          <p:nvSpPr>
            <p:cNvPr id="161" name="文本框 160"/>
            <p:cNvSpPr txBox="1"/>
            <p:nvPr>
              <p:custDataLst>
                <p:tags r:id="rId8"/>
              </p:custDataLst>
            </p:nvPr>
          </p:nvSpPr>
          <p:spPr>
            <a:xfrm>
              <a:off x="2237" y="4421"/>
              <a:ext cx="1582" cy="379"/>
            </a:xfrm>
            <a:prstGeom prst="rect">
              <a:avLst/>
            </a:prstGeom>
            <a:noFill/>
          </p:spPr>
          <p:txBody>
            <a:bodyPr vert="horz" wrap="square" lIns="91440" tIns="45720" rIns="91440" bIns="45720" rtlCol="0" anchor="t" anchorCtr="0">
              <a:noAutofit/>
            </a:bodyPr>
            <a:lstStyle/>
            <a:p>
              <a:pPr lvl="0" algn="l">
                <a:lnSpc>
                  <a:spcPct val="130000"/>
                </a:lnSpc>
                <a:buClrTx/>
                <a:buSzTx/>
                <a:buFontTx/>
              </a:pPr>
              <a:r>
                <a:rPr kumimoji="1" lang="en-US" altLang="zh-CN" sz="1600" b="1" spc="150" dirty="0">
                  <a:solidFill>
                    <a:schemeClr val="accent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PART.2</a:t>
              </a:r>
            </a:p>
          </p:txBody>
        </p:sp>
        <p:sp>
          <p:nvSpPr>
            <p:cNvPr id="190" name="内容_事物_文档"/>
            <p:cNvSpPr>
              <a:spLocks noChangeAspect="1"/>
            </p:cNvSpPr>
            <p:nvPr>
              <p:custDataLst>
                <p:tags r:id="rId9"/>
              </p:custDataLst>
            </p:nvPr>
          </p:nvSpPr>
          <p:spPr bwMode="auto">
            <a:xfrm>
              <a:off x="1770" y="4594"/>
              <a:ext cx="363" cy="407"/>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6"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chemeClr val="accent2"/>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grpSp>
      <p:sp>
        <p:nvSpPr>
          <p:cNvPr id="197" name="文本框 196"/>
          <p:cNvSpPr txBox="1"/>
          <p:nvPr/>
        </p:nvSpPr>
        <p:spPr>
          <a:xfrm>
            <a:off x="926465" y="1175385"/>
            <a:ext cx="2405380" cy="824393"/>
          </a:xfrm>
          <a:prstGeom prst="rect">
            <a:avLst/>
          </a:prstGeom>
          <a:noFill/>
        </p:spPr>
        <p:txBody>
          <a:bodyPr wrap="square" rtlCol="0">
            <a:spAutoFit/>
          </a:bodyPr>
          <a:lstStyle/>
          <a:p>
            <a:pPr marL="0" marR="0" lvl="0" indent="0" algn="dist" rtl="0">
              <a:lnSpc>
                <a:spcPct val="200000"/>
              </a:lnSpc>
              <a:spcBef>
                <a:spcPct val="0"/>
              </a:spcBef>
            </a:pPr>
            <a:r>
              <a:rPr lang="zh-CN" altLang="en-US" sz="2800" b="1"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二、心理安全</a:t>
            </a:r>
          </a:p>
        </p:txBody>
      </p:sp>
      <p:pic>
        <p:nvPicPr>
          <p:cNvPr id="7" name="图片 6"/>
          <p:cNvPicPr>
            <a:picLocks noChangeAspect="1"/>
          </p:cNvPicPr>
          <p:nvPr/>
        </p:nvPicPr>
        <p:blipFill>
          <a:blip r:embed="rId38" cstate="email">
            <a:extLst>
              <a:ext uri="{28A0092B-C50C-407E-A947-70E740481C1C}">
                <a14:useLocalDpi xmlns:a14="http://schemas.microsoft.com/office/drawing/2010/main"/>
              </a:ext>
            </a:extLst>
          </a:blip>
          <a:srcRect/>
          <a:stretch>
            <a:fillRect/>
          </a:stretch>
        </p:blipFill>
        <p:spPr>
          <a:xfrm>
            <a:off x="8285752" y="2670175"/>
            <a:ext cx="2922270" cy="3857625"/>
          </a:xfrm>
          <a:prstGeom prst="rect">
            <a:avLst/>
          </a:prstGeom>
        </p:spPr>
      </p:pic>
    </p:spTree>
    <p:custDataLst>
      <p:tags r:id="rId1"/>
    </p:custDataLst>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7"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500"/>
                                        <p:tgtEl>
                                          <p:spTgt spid="191"/>
                                        </p:tgtEl>
                                      </p:cBhvr>
                                    </p:animEffect>
                                    <p:anim calcmode="lin" valueType="num">
                                      <p:cBhvr>
                                        <p:cTn id="8" dur="500" fill="hold"/>
                                        <p:tgtEl>
                                          <p:spTgt spid="191"/>
                                        </p:tgtEl>
                                        <p:attrNameLst>
                                          <p:attrName>ppt_x</p:attrName>
                                        </p:attrNameLst>
                                      </p:cBhvr>
                                      <p:tavLst>
                                        <p:tav tm="0">
                                          <p:val>
                                            <p:strVal val="#ppt_x"/>
                                          </p:val>
                                        </p:tav>
                                        <p:tav tm="100000">
                                          <p:val>
                                            <p:fltVal val="0.49018"/>
                                          </p:val>
                                        </p:tav>
                                      </p:tavLst>
                                    </p:anim>
                                    <p:anim calcmode="lin" valueType="num">
                                      <p:cBhvr>
                                        <p:cTn id="9" dur="450" decel="100000" fill="hold"/>
                                        <p:tgtEl>
                                          <p:spTgt spid="191"/>
                                        </p:tgtEl>
                                        <p:attrNameLst>
                                          <p:attrName>ppt_y</p:attrName>
                                        </p:attrNameLst>
                                      </p:cBhvr>
                                      <p:tavLst>
                                        <p:tav tm="0">
                                          <p:val>
                                            <p:strVal val="#ppt_y+1"/>
                                          </p:val>
                                        </p:tav>
                                        <p:tav tm="100000">
                                          <p:val>
                                            <p:fltVal val="0.58939"/>
                                          </p:val>
                                        </p:tav>
                                      </p:tavLst>
                                    </p:anim>
                                    <p:anim calcmode="lin" valueType="num">
                                      <p:cBhvr>
                                        <p:cTn id="10" dur="50" accel="100000" fill="hold">
                                          <p:stCondLst>
                                            <p:cond delay="450"/>
                                          </p:stCondLst>
                                        </p:cTn>
                                        <p:tgtEl>
                                          <p:spTgt spid="191"/>
                                        </p:tgtEl>
                                        <p:attrNameLst>
                                          <p:attrName>ppt_y</p:attrName>
                                        </p:attrNameLst>
                                      </p:cBhvr>
                                      <p:tavLst>
                                        <p:tav tm="0">
                                          <p:val>
                                            <p:strVal val="#ppt_y-.03"/>
                                          </p:val>
                                        </p:tav>
                                        <p:tav tm="100000">
                                          <p:val>
                                            <p:fltVal val="0.58939"/>
                                          </p:val>
                                        </p:tav>
                                      </p:tavLst>
                                    </p:anim>
                                  </p:childTnLst>
                                </p:cTn>
                              </p:par>
                            </p:childTnLst>
                          </p:cTn>
                        </p:par>
                      </p:childTnLst>
                    </p:cTn>
                  </p:par>
                  <p:par>
                    <p:cTn id="11" fill="hold" nodeType="clickPar">
                      <p:stCondLst>
                        <p:cond delay="indefinite"/>
                      </p:stCondLst>
                      <p:childTnLst>
                        <p:par>
                          <p:cTn id="12" fill="hold" nodeType="after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92"/>
                                        </p:tgtEl>
                                        <p:attrNameLst>
                                          <p:attrName>style.visibility</p:attrName>
                                        </p:attrNameLst>
                                      </p:cBhvr>
                                      <p:to>
                                        <p:strVal val="visible"/>
                                      </p:to>
                                    </p:set>
                                    <p:animEffect transition="in" filter="fade">
                                      <p:cBhvr>
                                        <p:cTn id="15" dur="500"/>
                                        <p:tgtEl>
                                          <p:spTgt spid="192"/>
                                        </p:tgtEl>
                                      </p:cBhvr>
                                    </p:animEffect>
                                    <p:anim calcmode="lin" valueType="num">
                                      <p:cBhvr>
                                        <p:cTn id="16" dur="500" fill="hold"/>
                                        <p:tgtEl>
                                          <p:spTgt spid="192"/>
                                        </p:tgtEl>
                                        <p:attrNameLst>
                                          <p:attrName>ppt_x</p:attrName>
                                        </p:attrNameLst>
                                      </p:cBhvr>
                                      <p:tavLst>
                                        <p:tav tm="0">
                                          <p:val>
                                            <p:strVal val="#ppt_x"/>
                                          </p:val>
                                        </p:tav>
                                        <p:tav tm="100000">
                                          <p:val>
                                            <p:fltVal val="0.35099"/>
                                          </p:val>
                                        </p:tav>
                                      </p:tavLst>
                                    </p:anim>
                                    <p:anim calcmode="lin" valueType="num">
                                      <p:cBhvr>
                                        <p:cTn id="17" dur="450" decel="100000" fill="hold"/>
                                        <p:tgtEl>
                                          <p:spTgt spid="192"/>
                                        </p:tgtEl>
                                        <p:attrNameLst>
                                          <p:attrName>ppt_y</p:attrName>
                                        </p:attrNameLst>
                                      </p:cBhvr>
                                      <p:tavLst>
                                        <p:tav tm="0">
                                          <p:val>
                                            <p:strVal val="#ppt_y+1"/>
                                          </p:val>
                                        </p:tav>
                                        <p:tav tm="100000">
                                          <p:val>
                                            <p:fltVal val="0.65159"/>
                                          </p:val>
                                        </p:tav>
                                      </p:tavLst>
                                    </p:anim>
                                    <p:anim calcmode="lin" valueType="num">
                                      <p:cBhvr>
                                        <p:cTn id="18" dur="50" accel="100000" fill="hold">
                                          <p:stCondLst>
                                            <p:cond delay="450"/>
                                          </p:stCondLst>
                                        </p:cTn>
                                        <p:tgtEl>
                                          <p:spTgt spid="192"/>
                                        </p:tgtEl>
                                        <p:attrNameLst>
                                          <p:attrName>ppt_y</p:attrName>
                                        </p:attrNameLst>
                                      </p:cBhvr>
                                      <p:tavLst>
                                        <p:tav tm="0">
                                          <p:val>
                                            <p:strVal val="#ppt_y-.03"/>
                                          </p:val>
                                        </p:tav>
                                        <p:tav tm="100000">
                                          <p:val>
                                            <p:fltVal val="0.65159"/>
                                          </p:val>
                                        </p:tav>
                                      </p:tavLst>
                                    </p:anim>
                                  </p:childTnLst>
                                </p:cTn>
                              </p:par>
                              <p:par>
                                <p:cTn id="19" presetID="35" presetClass="path" presetSubtype="0" accel="50000" decel="50000" fill="hold" nodeType="withEffect">
                                  <p:stCondLst>
                                    <p:cond delay="0"/>
                                  </p:stCondLst>
                                  <p:childTnLst>
                                    <p:anim calcmode="lin" valueType="num">
                                      <p:cBhvr additive="base">
                                        <p:cTn id="20" dur="500" fill="hold">
                                          <p:stCondLst>
                                            <p:cond delay="0"/>
                                          </p:stCondLst>
                                        </p:cTn>
                                        <p:tgtEl>
                                          <p:spTgt spid="191"/>
                                        </p:tgtEl>
                                        <p:attrNameLst>
                                          <p:attrName>ppt_x</p:attrName>
                                        </p:attrNameLst>
                                      </p:cBhvr>
                                      <p:tavLst>
                                        <p:tav tm="0">
                                          <p:val>
                                            <p:strVal val="ppt_x"/>
                                          </p:val>
                                        </p:tav>
                                        <p:tav tm="100000">
                                          <p:val>
                                            <p:fltVal val="0.49018"/>
                                          </p:val>
                                        </p:tav>
                                      </p:tavLst>
                                    </p:anim>
                                    <p:anim calcmode="lin" valueType="num">
                                      <p:cBhvr additive="base">
                                        <p:cTn id="21" dur="500" fill="hold">
                                          <p:stCondLst>
                                            <p:cond delay="0"/>
                                          </p:stCondLst>
                                        </p:cTn>
                                        <p:tgtEl>
                                          <p:spTgt spid="191"/>
                                        </p:tgtEl>
                                        <p:attrNameLst>
                                          <p:attrName>ppt_y</p:attrName>
                                        </p:attrNameLst>
                                      </p:cBhvr>
                                      <p:tavLst>
                                        <p:tav tm="0">
                                          <p:val>
                                            <p:strVal val="ppt_y"/>
                                          </p:val>
                                        </p:tav>
                                        <p:tav tm="100000">
                                          <p:val>
                                            <p:fltVal val="0.53765"/>
                                          </p:val>
                                        </p:tav>
                                      </p:tavLst>
                                    </p:anim>
                                    <p:anim calcmode="lin" valueType="num">
                                      <p:cBhvr additive="base">
                                        <p:cTn id="22" dur="500" fill="hold">
                                          <p:stCondLst>
                                            <p:cond delay="0"/>
                                          </p:stCondLst>
                                        </p:cTn>
                                        <p:tgtEl>
                                          <p:spTgt spid="191"/>
                                        </p:tgtEl>
                                        <p:attrNameLst>
                                          <p:attrName>ppt_w</p:attrName>
                                        </p:attrNameLst>
                                      </p:cBhvr>
                                      <p:tavLst>
                                        <p:tav tm="0">
                                          <p:val>
                                            <p:strVal val="ppt_w"/>
                                          </p:val>
                                        </p:tav>
                                        <p:tav tm="100000">
                                          <p:val>
                                            <p:strVal val="#ppt_w"/>
                                          </p:val>
                                        </p:tav>
                                      </p:tavLst>
                                    </p:anim>
                                    <p:anim calcmode="lin" valueType="num">
                                      <p:cBhvr additive="base">
                                        <p:cTn id="23" dur="500" fill="hold">
                                          <p:stCondLst>
                                            <p:cond delay="0"/>
                                          </p:stCondLst>
                                        </p:cTn>
                                        <p:tgtEl>
                                          <p:spTgt spid="191"/>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37" presetClass="entr" presetSubtype="0" fill="hold" nodeType="clickEffect">
                                  <p:stCondLst>
                                    <p:cond delay="0"/>
                                  </p:stCondLst>
                                  <p:childTnLst>
                                    <p:set>
                                      <p:cBhvr>
                                        <p:cTn id="27" dur="1" fill="hold">
                                          <p:stCondLst>
                                            <p:cond delay="0"/>
                                          </p:stCondLst>
                                        </p:cTn>
                                        <p:tgtEl>
                                          <p:spTgt spid="194"/>
                                        </p:tgtEl>
                                        <p:attrNameLst>
                                          <p:attrName>style.visibility</p:attrName>
                                        </p:attrNameLst>
                                      </p:cBhvr>
                                      <p:to>
                                        <p:strVal val="visible"/>
                                      </p:to>
                                    </p:set>
                                    <p:animEffect transition="in" filter="fade">
                                      <p:cBhvr>
                                        <p:cTn id="28" dur="500"/>
                                        <p:tgtEl>
                                          <p:spTgt spid="194"/>
                                        </p:tgtEl>
                                      </p:cBhvr>
                                    </p:animEffect>
                                    <p:anim calcmode="lin" valueType="num">
                                      <p:cBhvr>
                                        <p:cTn id="29" dur="500" fill="hold"/>
                                        <p:tgtEl>
                                          <p:spTgt spid="194"/>
                                        </p:tgtEl>
                                        <p:attrNameLst>
                                          <p:attrName>ppt_x</p:attrName>
                                        </p:attrNameLst>
                                      </p:cBhvr>
                                      <p:tavLst>
                                        <p:tav tm="0">
                                          <p:val>
                                            <p:strVal val="#ppt_x"/>
                                          </p:val>
                                        </p:tav>
                                        <p:tav tm="100000">
                                          <p:val>
                                            <p:fltVal val="0.38723"/>
                                          </p:val>
                                        </p:tav>
                                      </p:tavLst>
                                    </p:anim>
                                    <p:anim calcmode="lin" valueType="num">
                                      <p:cBhvr>
                                        <p:cTn id="30" dur="450" decel="100000" fill="hold"/>
                                        <p:tgtEl>
                                          <p:spTgt spid="194"/>
                                        </p:tgtEl>
                                        <p:attrNameLst>
                                          <p:attrName>ppt_y</p:attrName>
                                        </p:attrNameLst>
                                      </p:cBhvr>
                                      <p:tavLst>
                                        <p:tav tm="0">
                                          <p:val>
                                            <p:strVal val="#ppt_y+1"/>
                                          </p:val>
                                        </p:tav>
                                        <p:tav tm="100000">
                                          <p:val>
                                            <p:fltVal val="0.70478"/>
                                          </p:val>
                                        </p:tav>
                                      </p:tavLst>
                                    </p:anim>
                                    <p:anim calcmode="lin" valueType="num">
                                      <p:cBhvr>
                                        <p:cTn id="31" dur="50" accel="100000" fill="hold">
                                          <p:stCondLst>
                                            <p:cond delay="450"/>
                                          </p:stCondLst>
                                        </p:cTn>
                                        <p:tgtEl>
                                          <p:spTgt spid="194"/>
                                        </p:tgtEl>
                                        <p:attrNameLst>
                                          <p:attrName>ppt_y</p:attrName>
                                        </p:attrNameLst>
                                      </p:cBhvr>
                                      <p:tavLst>
                                        <p:tav tm="0">
                                          <p:val>
                                            <p:strVal val="#ppt_y-.03"/>
                                          </p:val>
                                        </p:tav>
                                        <p:tav tm="100000">
                                          <p:val>
                                            <p:fltVal val="0.70478"/>
                                          </p:val>
                                        </p:tav>
                                      </p:tavLst>
                                    </p:anim>
                                  </p:childTnLst>
                                </p:cTn>
                              </p:par>
                              <p:par>
                                <p:cTn id="32" presetID="35" presetClass="path" presetSubtype="0" accel="50000" decel="50000" fill="hold" nodeType="withEffect">
                                  <p:stCondLst>
                                    <p:cond delay="0"/>
                                  </p:stCondLst>
                                  <p:childTnLst>
                                    <p:anim calcmode="lin" valueType="num">
                                      <p:cBhvr additive="base">
                                        <p:cTn id="33" dur="500" fill="hold">
                                          <p:stCondLst>
                                            <p:cond delay="0"/>
                                          </p:stCondLst>
                                        </p:cTn>
                                        <p:tgtEl>
                                          <p:spTgt spid="191"/>
                                        </p:tgtEl>
                                        <p:attrNameLst>
                                          <p:attrName>ppt_x</p:attrName>
                                        </p:attrNameLst>
                                      </p:cBhvr>
                                      <p:tavLst>
                                        <p:tav tm="0">
                                          <p:val>
                                            <p:strVal val="ppt_x"/>
                                          </p:val>
                                        </p:tav>
                                        <p:tav tm="100000">
                                          <p:val>
                                            <p:fltVal val="0.49018"/>
                                          </p:val>
                                        </p:tav>
                                      </p:tavLst>
                                    </p:anim>
                                    <p:anim calcmode="lin" valueType="num">
                                      <p:cBhvr additive="base">
                                        <p:cTn id="34" dur="500" fill="hold">
                                          <p:stCondLst>
                                            <p:cond delay="0"/>
                                          </p:stCondLst>
                                        </p:cTn>
                                        <p:tgtEl>
                                          <p:spTgt spid="191"/>
                                        </p:tgtEl>
                                        <p:attrNameLst>
                                          <p:attrName>ppt_y</p:attrName>
                                        </p:attrNameLst>
                                      </p:cBhvr>
                                      <p:tavLst>
                                        <p:tav tm="0">
                                          <p:val>
                                            <p:strVal val="ppt_y"/>
                                          </p:val>
                                        </p:tav>
                                        <p:tav tm="100000">
                                          <p:val>
                                            <p:fltVal val="0.48099"/>
                                          </p:val>
                                        </p:tav>
                                      </p:tavLst>
                                    </p:anim>
                                    <p:anim calcmode="lin" valueType="num">
                                      <p:cBhvr additive="base">
                                        <p:cTn id="35" dur="500" fill="hold">
                                          <p:stCondLst>
                                            <p:cond delay="0"/>
                                          </p:stCondLst>
                                        </p:cTn>
                                        <p:tgtEl>
                                          <p:spTgt spid="191"/>
                                        </p:tgtEl>
                                        <p:attrNameLst>
                                          <p:attrName>ppt_w</p:attrName>
                                        </p:attrNameLst>
                                      </p:cBhvr>
                                      <p:tavLst>
                                        <p:tav tm="0">
                                          <p:val>
                                            <p:strVal val="ppt_w"/>
                                          </p:val>
                                        </p:tav>
                                        <p:tav tm="100000">
                                          <p:val>
                                            <p:strVal val="#ppt_w"/>
                                          </p:val>
                                        </p:tav>
                                      </p:tavLst>
                                    </p:anim>
                                    <p:anim calcmode="lin" valueType="num">
                                      <p:cBhvr additive="base">
                                        <p:cTn id="36" dur="500" fill="hold">
                                          <p:stCondLst>
                                            <p:cond delay="0"/>
                                          </p:stCondLst>
                                        </p:cTn>
                                        <p:tgtEl>
                                          <p:spTgt spid="191"/>
                                        </p:tgtEl>
                                        <p:attrNameLst>
                                          <p:attrName>ppt_h</p:attrName>
                                        </p:attrNameLst>
                                      </p:cBhvr>
                                      <p:tavLst>
                                        <p:tav tm="0">
                                          <p:val>
                                            <p:strVal val="ppt_h"/>
                                          </p:val>
                                        </p:tav>
                                        <p:tav tm="100000">
                                          <p:val>
                                            <p:strVal val="#ppt_h"/>
                                          </p:val>
                                        </p:tav>
                                      </p:tavLst>
                                    </p:anim>
                                  </p:childTnLst>
                                </p:cTn>
                              </p:par>
                              <p:par>
                                <p:cTn id="37" presetID="35" presetClass="path" presetSubtype="0" accel="50000" decel="50000" fill="hold" nodeType="withEffect">
                                  <p:stCondLst>
                                    <p:cond delay="0"/>
                                  </p:stCondLst>
                                  <p:childTnLst>
                                    <p:anim calcmode="lin" valueType="num">
                                      <p:cBhvr additive="base">
                                        <p:cTn id="38" dur="500" fill="hold">
                                          <p:stCondLst>
                                            <p:cond delay="0"/>
                                          </p:stCondLst>
                                        </p:cTn>
                                        <p:tgtEl>
                                          <p:spTgt spid="192"/>
                                        </p:tgtEl>
                                        <p:attrNameLst>
                                          <p:attrName>ppt_x</p:attrName>
                                        </p:attrNameLst>
                                      </p:cBhvr>
                                      <p:tavLst>
                                        <p:tav tm="0">
                                          <p:val>
                                            <p:strVal val="ppt_x"/>
                                          </p:val>
                                        </p:tav>
                                        <p:tav tm="100000">
                                          <p:val>
                                            <p:fltVal val="0.35099"/>
                                          </p:val>
                                        </p:tav>
                                      </p:tavLst>
                                    </p:anim>
                                    <p:anim calcmode="lin" valueType="num">
                                      <p:cBhvr additive="base">
                                        <p:cTn id="39" dur="500" fill="hold">
                                          <p:stCondLst>
                                            <p:cond delay="0"/>
                                          </p:stCondLst>
                                        </p:cTn>
                                        <p:tgtEl>
                                          <p:spTgt spid="192"/>
                                        </p:tgtEl>
                                        <p:attrNameLst>
                                          <p:attrName>ppt_y</p:attrName>
                                        </p:attrNameLst>
                                      </p:cBhvr>
                                      <p:tavLst>
                                        <p:tav tm="0">
                                          <p:val>
                                            <p:strVal val="ppt_y"/>
                                          </p:val>
                                        </p:tav>
                                        <p:tav tm="100000">
                                          <p:val>
                                            <p:fltVal val="0.59493"/>
                                          </p:val>
                                        </p:tav>
                                      </p:tavLst>
                                    </p:anim>
                                    <p:anim calcmode="lin" valueType="num">
                                      <p:cBhvr additive="base">
                                        <p:cTn id="40" dur="500" fill="hold">
                                          <p:stCondLst>
                                            <p:cond delay="0"/>
                                          </p:stCondLst>
                                        </p:cTn>
                                        <p:tgtEl>
                                          <p:spTgt spid="192"/>
                                        </p:tgtEl>
                                        <p:attrNameLst>
                                          <p:attrName>ppt_w</p:attrName>
                                        </p:attrNameLst>
                                      </p:cBhvr>
                                      <p:tavLst>
                                        <p:tav tm="0">
                                          <p:val>
                                            <p:strVal val="ppt_w"/>
                                          </p:val>
                                        </p:tav>
                                        <p:tav tm="100000">
                                          <p:val>
                                            <p:strVal val="#ppt_w"/>
                                          </p:val>
                                        </p:tav>
                                      </p:tavLst>
                                    </p:anim>
                                    <p:anim calcmode="lin" valueType="num">
                                      <p:cBhvr additive="base">
                                        <p:cTn id="41" dur="500" fill="hold">
                                          <p:stCondLst>
                                            <p:cond delay="0"/>
                                          </p:stCondLst>
                                        </p:cTn>
                                        <p:tgtEl>
                                          <p:spTgt spid="192"/>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afterGroup">
                            <p:stCondLst>
                              <p:cond delay="0"/>
                            </p:stCondLst>
                            <p:childTnLst>
                              <p:par>
                                <p:cTn id="44" presetID="37" presetClass="entr" presetSubtype="0" fill="hold" nodeType="clickEffect">
                                  <p:stCondLst>
                                    <p:cond delay="0"/>
                                  </p:stCondLst>
                                  <p:childTnLst>
                                    <p:set>
                                      <p:cBhvr>
                                        <p:cTn id="45" dur="1" fill="hold">
                                          <p:stCondLst>
                                            <p:cond delay="0"/>
                                          </p:stCondLst>
                                        </p:cTn>
                                        <p:tgtEl>
                                          <p:spTgt spid="195"/>
                                        </p:tgtEl>
                                        <p:attrNameLst>
                                          <p:attrName>style.visibility</p:attrName>
                                        </p:attrNameLst>
                                      </p:cBhvr>
                                      <p:to>
                                        <p:strVal val="visible"/>
                                      </p:to>
                                    </p:set>
                                    <p:animEffect transition="in" filter="fade">
                                      <p:cBhvr>
                                        <p:cTn id="46" dur="500"/>
                                        <p:tgtEl>
                                          <p:spTgt spid="195"/>
                                        </p:tgtEl>
                                      </p:cBhvr>
                                    </p:animEffect>
                                    <p:anim calcmode="lin" valueType="num">
                                      <p:cBhvr>
                                        <p:cTn id="47" dur="500" fill="hold"/>
                                        <p:tgtEl>
                                          <p:spTgt spid="195"/>
                                        </p:tgtEl>
                                        <p:attrNameLst>
                                          <p:attrName>ppt_x</p:attrName>
                                        </p:attrNameLst>
                                      </p:cBhvr>
                                      <p:tavLst>
                                        <p:tav tm="0">
                                          <p:val>
                                            <p:strVal val="#ppt_x"/>
                                          </p:val>
                                        </p:tav>
                                        <p:tav tm="100000">
                                          <p:val>
                                            <p:fltVal val="0.40167"/>
                                          </p:val>
                                        </p:tav>
                                      </p:tavLst>
                                    </p:anim>
                                    <p:anim calcmode="lin" valueType="num">
                                      <p:cBhvr>
                                        <p:cTn id="48" dur="450" decel="100000" fill="hold"/>
                                        <p:tgtEl>
                                          <p:spTgt spid="195"/>
                                        </p:tgtEl>
                                        <p:attrNameLst>
                                          <p:attrName>ppt_y</p:attrName>
                                        </p:attrNameLst>
                                      </p:cBhvr>
                                      <p:tavLst>
                                        <p:tav tm="0">
                                          <p:val>
                                            <p:strVal val="#ppt_y+1"/>
                                          </p:val>
                                        </p:tav>
                                        <p:tav tm="100000">
                                          <p:val>
                                            <p:fltVal val="0.7675"/>
                                          </p:val>
                                        </p:tav>
                                      </p:tavLst>
                                    </p:anim>
                                    <p:anim calcmode="lin" valueType="num">
                                      <p:cBhvr>
                                        <p:cTn id="49" dur="50" accel="100000" fill="hold">
                                          <p:stCondLst>
                                            <p:cond delay="450"/>
                                          </p:stCondLst>
                                        </p:cTn>
                                        <p:tgtEl>
                                          <p:spTgt spid="195"/>
                                        </p:tgtEl>
                                        <p:attrNameLst>
                                          <p:attrName>ppt_y</p:attrName>
                                        </p:attrNameLst>
                                      </p:cBhvr>
                                      <p:tavLst>
                                        <p:tav tm="0">
                                          <p:val>
                                            <p:strVal val="#ppt_y-.03"/>
                                          </p:val>
                                        </p:tav>
                                        <p:tav tm="100000">
                                          <p:val>
                                            <p:fltVal val="0.7675"/>
                                          </p:val>
                                        </p:tav>
                                      </p:tavLst>
                                    </p:anim>
                                  </p:childTnLst>
                                </p:cTn>
                              </p:par>
                              <p:par>
                                <p:cTn id="50" presetID="35" presetClass="path" presetSubtype="0" accel="50000" decel="50000" fill="hold" nodeType="withEffect">
                                  <p:stCondLst>
                                    <p:cond delay="0"/>
                                  </p:stCondLst>
                                  <p:childTnLst>
                                    <p:anim calcmode="lin" valueType="num">
                                      <p:cBhvr additive="base">
                                        <p:cTn id="51" dur="500" fill="hold">
                                          <p:stCondLst>
                                            <p:cond delay="0"/>
                                          </p:stCondLst>
                                        </p:cTn>
                                        <p:tgtEl>
                                          <p:spTgt spid="191"/>
                                        </p:tgtEl>
                                        <p:attrNameLst>
                                          <p:attrName>ppt_x</p:attrName>
                                        </p:attrNameLst>
                                      </p:cBhvr>
                                      <p:tavLst>
                                        <p:tav tm="0">
                                          <p:val>
                                            <p:strVal val="ppt_x"/>
                                          </p:val>
                                        </p:tav>
                                        <p:tav tm="100000">
                                          <p:val>
                                            <p:fltVal val="0.49018"/>
                                          </p:val>
                                        </p:tav>
                                      </p:tavLst>
                                    </p:anim>
                                    <p:anim calcmode="lin" valueType="num">
                                      <p:cBhvr additive="base">
                                        <p:cTn id="52" dur="500" fill="hold">
                                          <p:stCondLst>
                                            <p:cond delay="0"/>
                                          </p:stCondLst>
                                        </p:cTn>
                                        <p:tgtEl>
                                          <p:spTgt spid="191"/>
                                        </p:tgtEl>
                                        <p:attrNameLst>
                                          <p:attrName>ppt_y</p:attrName>
                                        </p:attrNameLst>
                                      </p:cBhvr>
                                      <p:tavLst>
                                        <p:tav tm="0">
                                          <p:val>
                                            <p:strVal val="ppt_y"/>
                                          </p:val>
                                        </p:tav>
                                        <p:tav tm="100000">
                                          <p:val>
                                            <p:fltVal val="0.4247"/>
                                          </p:val>
                                        </p:tav>
                                      </p:tavLst>
                                    </p:anim>
                                    <p:anim calcmode="lin" valueType="num">
                                      <p:cBhvr additive="base">
                                        <p:cTn id="53" dur="500" fill="hold">
                                          <p:stCondLst>
                                            <p:cond delay="0"/>
                                          </p:stCondLst>
                                        </p:cTn>
                                        <p:tgtEl>
                                          <p:spTgt spid="191"/>
                                        </p:tgtEl>
                                        <p:attrNameLst>
                                          <p:attrName>ppt_w</p:attrName>
                                        </p:attrNameLst>
                                      </p:cBhvr>
                                      <p:tavLst>
                                        <p:tav tm="0">
                                          <p:val>
                                            <p:strVal val="ppt_w"/>
                                          </p:val>
                                        </p:tav>
                                        <p:tav tm="100000">
                                          <p:val>
                                            <p:strVal val="#ppt_w"/>
                                          </p:val>
                                        </p:tav>
                                      </p:tavLst>
                                    </p:anim>
                                    <p:anim calcmode="lin" valueType="num">
                                      <p:cBhvr additive="base">
                                        <p:cTn id="54" dur="500" fill="hold">
                                          <p:stCondLst>
                                            <p:cond delay="0"/>
                                          </p:stCondLst>
                                        </p:cTn>
                                        <p:tgtEl>
                                          <p:spTgt spid="191"/>
                                        </p:tgtEl>
                                        <p:attrNameLst>
                                          <p:attrName>ppt_h</p:attrName>
                                        </p:attrNameLst>
                                      </p:cBhvr>
                                      <p:tavLst>
                                        <p:tav tm="0">
                                          <p:val>
                                            <p:strVal val="ppt_h"/>
                                          </p:val>
                                        </p:tav>
                                        <p:tav tm="100000">
                                          <p:val>
                                            <p:strVal val="#ppt_h"/>
                                          </p:val>
                                        </p:tav>
                                      </p:tavLst>
                                    </p:anim>
                                  </p:childTnLst>
                                </p:cTn>
                              </p:par>
                              <p:par>
                                <p:cTn id="55" presetID="35" presetClass="path" presetSubtype="0" accel="50000" decel="50000" fill="hold" nodeType="withEffect">
                                  <p:stCondLst>
                                    <p:cond delay="0"/>
                                  </p:stCondLst>
                                  <p:childTnLst>
                                    <p:anim calcmode="lin" valueType="num">
                                      <p:cBhvr additive="base">
                                        <p:cTn id="56" dur="500" fill="hold">
                                          <p:stCondLst>
                                            <p:cond delay="0"/>
                                          </p:stCondLst>
                                        </p:cTn>
                                        <p:tgtEl>
                                          <p:spTgt spid="192"/>
                                        </p:tgtEl>
                                        <p:attrNameLst>
                                          <p:attrName>ppt_x</p:attrName>
                                        </p:attrNameLst>
                                      </p:cBhvr>
                                      <p:tavLst>
                                        <p:tav tm="0">
                                          <p:val>
                                            <p:strVal val="ppt_x"/>
                                          </p:val>
                                        </p:tav>
                                        <p:tav tm="100000">
                                          <p:val>
                                            <p:fltVal val="0.35099"/>
                                          </p:val>
                                        </p:tav>
                                      </p:tavLst>
                                    </p:anim>
                                    <p:anim calcmode="lin" valueType="num">
                                      <p:cBhvr additive="base">
                                        <p:cTn id="57" dur="500" fill="hold">
                                          <p:stCondLst>
                                            <p:cond delay="0"/>
                                          </p:stCondLst>
                                        </p:cTn>
                                        <p:tgtEl>
                                          <p:spTgt spid="192"/>
                                        </p:tgtEl>
                                        <p:attrNameLst>
                                          <p:attrName>ppt_y</p:attrName>
                                        </p:attrNameLst>
                                      </p:cBhvr>
                                      <p:tavLst>
                                        <p:tav tm="0">
                                          <p:val>
                                            <p:strVal val="ppt_y"/>
                                          </p:val>
                                        </p:tav>
                                        <p:tav tm="100000">
                                          <p:val>
                                            <p:fltVal val="0.53865"/>
                                          </p:val>
                                        </p:tav>
                                      </p:tavLst>
                                    </p:anim>
                                    <p:anim calcmode="lin" valueType="num">
                                      <p:cBhvr additive="base">
                                        <p:cTn id="58" dur="500" fill="hold">
                                          <p:stCondLst>
                                            <p:cond delay="0"/>
                                          </p:stCondLst>
                                        </p:cTn>
                                        <p:tgtEl>
                                          <p:spTgt spid="192"/>
                                        </p:tgtEl>
                                        <p:attrNameLst>
                                          <p:attrName>ppt_w</p:attrName>
                                        </p:attrNameLst>
                                      </p:cBhvr>
                                      <p:tavLst>
                                        <p:tav tm="0">
                                          <p:val>
                                            <p:strVal val="ppt_w"/>
                                          </p:val>
                                        </p:tav>
                                        <p:tav tm="100000">
                                          <p:val>
                                            <p:strVal val="#ppt_w"/>
                                          </p:val>
                                        </p:tav>
                                      </p:tavLst>
                                    </p:anim>
                                    <p:anim calcmode="lin" valueType="num">
                                      <p:cBhvr additive="base">
                                        <p:cTn id="59" dur="500" fill="hold">
                                          <p:stCondLst>
                                            <p:cond delay="0"/>
                                          </p:stCondLst>
                                        </p:cTn>
                                        <p:tgtEl>
                                          <p:spTgt spid="192"/>
                                        </p:tgtEl>
                                        <p:attrNameLst>
                                          <p:attrName>ppt_h</p:attrName>
                                        </p:attrNameLst>
                                      </p:cBhvr>
                                      <p:tavLst>
                                        <p:tav tm="0">
                                          <p:val>
                                            <p:strVal val="ppt_h"/>
                                          </p:val>
                                        </p:tav>
                                        <p:tav tm="100000">
                                          <p:val>
                                            <p:strVal val="#ppt_h"/>
                                          </p:val>
                                        </p:tav>
                                      </p:tavLst>
                                    </p:anim>
                                  </p:childTnLst>
                                </p:cTn>
                              </p:par>
                              <p:par>
                                <p:cTn id="60" presetID="35" presetClass="path" presetSubtype="0" accel="50000" decel="50000" fill="hold" nodeType="withEffect">
                                  <p:stCondLst>
                                    <p:cond delay="0"/>
                                  </p:stCondLst>
                                  <p:childTnLst>
                                    <p:anim calcmode="lin" valueType="num">
                                      <p:cBhvr additive="base">
                                        <p:cTn id="61" dur="500" fill="hold">
                                          <p:stCondLst>
                                            <p:cond delay="0"/>
                                          </p:stCondLst>
                                        </p:cTn>
                                        <p:tgtEl>
                                          <p:spTgt spid="194"/>
                                        </p:tgtEl>
                                        <p:attrNameLst>
                                          <p:attrName>ppt_x</p:attrName>
                                        </p:attrNameLst>
                                      </p:cBhvr>
                                      <p:tavLst>
                                        <p:tav tm="0">
                                          <p:val>
                                            <p:strVal val="ppt_x"/>
                                          </p:val>
                                        </p:tav>
                                        <p:tav tm="100000">
                                          <p:val>
                                            <p:fltVal val="0.38723"/>
                                          </p:val>
                                        </p:tav>
                                      </p:tavLst>
                                    </p:anim>
                                    <p:anim calcmode="lin" valueType="num">
                                      <p:cBhvr additive="base">
                                        <p:cTn id="62" dur="500" fill="hold">
                                          <p:stCondLst>
                                            <p:cond delay="0"/>
                                          </p:stCondLst>
                                        </p:cTn>
                                        <p:tgtEl>
                                          <p:spTgt spid="194"/>
                                        </p:tgtEl>
                                        <p:attrNameLst>
                                          <p:attrName>ppt_y</p:attrName>
                                        </p:attrNameLst>
                                      </p:cBhvr>
                                      <p:tavLst>
                                        <p:tav tm="0">
                                          <p:val>
                                            <p:strVal val="ppt_y"/>
                                          </p:val>
                                        </p:tav>
                                        <p:tav tm="100000">
                                          <p:val>
                                            <p:fltVal val="0.64849"/>
                                          </p:val>
                                        </p:tav>
                                      </p:tavLst>
                                    </p:anim>
                                    <p:anim calcmode="lin" valueType="num">
                                      <p:cBhvr additive="base">
                                        <p:cTn id="63" dur="500" fill="hold">
                                          <p:stCondLst>
                                            <p:cond delay="0"/>
                                          </p:stCondLst>
                                        </p:cTn>
                                        <p:tgtEl>
                                          <p:spTgt spid="194"/>
                                        </p:tgtEl>
                                        <p:attrNameLst>
                                          <p:attrName>ppt_w</p:attrName>
                                        </p:attrNameLst>
                                      </p:cBhvr>
                                      <p:tavLst>
                                        <p:tav tm="0">
                                          <p:val>
                                            <p:strVal val="ppt_w"/>
                                          </p:val>
                                        </p:tav>
                                        <p:tav tm="100000">
                                          <p:val>
                                            <p:strVal val="#ppt_w"/>
                                          </p:val>
                                        </p:tav>
                                      </p:tavLst>
                                    </p:anim>
                                    <p:anim calcmode="lin" valueType="num">
                                      <p:cBhvr additive="base">
                                        <p:cTn id="64" dur="500" fill="hold">
                                          <p:stCondLst>
                                            <p:cond delay="0"/>
                                          </p:stCondLst>
                                        </p:cTn>
                                        <p:tgtEl>
                                          <p:spTgt spid="194"/>
                                        </p:tgtEl>
                                        <p:attrNameLst>
                                          <p:attrName>ppt_h</p:attrName>
                                        </p:attrNameLst>
                                      </p:cBhvr>
                                      <p:tavLst>
                                        <p:tav tm="0">
                                          <p:val>
                                            <p:strVal val="ppt_h"/>
                                          </p:val>
                                        </p:tav>
                                        <p:tav tm="100000">
                                          <p:val>
                                            <p:strVal val="#ppt_h"/>
                                          </p:val>
                                        </p:tav>
                                      </p:tavLst>
                                    </p:anim>
                                  </p:childTnLst>
                                </p:cTn>
                              </p:par>
                            </p:childTnLst>
                          </p:cTn>
                        </p:par>
                      </p:childTnLst>
                    </p:cTn>
                  </p:par>
                  <p:par>
                    <p:cTn id="65" fill="hold" nodeType="clickPar">
                      <p:stCondLst>
                        <p:cond delay="indefinite"/>
                      </p:stCondLst>
                      <p:childTnLst>
                        <p:par>
                          <p:cTn id="66" fill="hold" nodeType="afterGroup">
                            <p:stCondLst>
                              <p:cond delay="0"/>
                            </p:stCondLst>
                            <p:childTnLst>
                              <p:par>
                                <p:cTn id="67" presetID="37" presetClass="entr" presetSubtype="0" fill="hold" nodeType="clickEffect">
                                  <p:stCondLst>
                                    <p:cond delay="0"/>
                                  </p:stCondLst>
                                  <p:childTnLst>
                                    <p:set>
                                      <p:cBhvr>
                                        <p:cTn id="68" dur="1" fill="hold">
                                          <p:stCondLst>
                                            <p:cond delay="0"/>
                                          </p:stCondLst>
                                        </p:cTn>
                                        <p:tgtEl>
                                          <p:spTgt spid="196"/>
                                        </p:tgtEl>
                                        <p:attrNameLst>
                                          <p:attrName>style.visibility</p:attrName>
                                        </p:attrNameLst>
                                      </p:cBhvr>
                                      <p:to>
                                        <p:strVal val="visible"/>
                                      </p:to>
                                    </p:set>
                                    <p:animEffect transition="in" filter="fade">
                                      <p:cBhvr>
                                        <p:cTn id="69" dur="500"/>
                                        <p:tgtEl>
                                          <p:spTgt spid="196"/>
                                        </p:tgtEl>
                                      </p:cBhvr>
                                    </p:animEffect>
                                    <p:anim calcmode="lin" valueType="num">
                                      <p:cBhvr>
                                        <p:cTn id="70" dur="500" fill="hold"/>
                                        <p:tgtEl>
                                          <p:spTgt spid="196"/>
                                        </p:tgtEl>
                                        <p:attrNameLst>
                                          <p:attrName>ppt_x</p:attrName>
                                        </p:attrNameLst>
                                      </p:cBhvr>
                                      <p:tavLst>
                                        <p:tav tm="0">
                                          <p:val>
                                            <p:strVal val="#ppt_x"/>
                                          </p:val>
                                        </p:tav>
                                        <p:tav tm="100000">
                                          <p:val>
                                            <p:fltVal val="0.45091"/>
                                          </p:val>
                                        </p:tav>
                                      </p:tavLst>
                                    </p:anim>
                                    <p:anim calcmode="lin" valueType="num">
                                      <p:cBhvr>
                                        <p:cTn id="71" dur="450" decel="100000" fill="hold"/>
                                        <p:tgtEl>
                                          <p:spTgt spid="196"/>
                                        </p:tgtEl>
                                        <p:attrNameLst>
                                          <p:attrName>ppt_y</p:attrName>
                                        </p:attrNameLst>
                                      </p:cBhvr>
                                      <p:tavLst>
                                        <p:tav tm="0">
                                          <p:val>
                                            <p:strVal val="#ppt_y+1"/>
                                          </p:val>
                                        </p:tav>
                                        <p:tav tm="100000">
                                          <p:val>
                                            <p:fltVal val="0.82294"/>
                                          </p:val>
                                        </p:tav>
                                      </p:tavLst>
                                    </p:anim>
                                    <p:anim calcmode="lin" valueType="num">
                                      <p:cBhvr>
                                        <p:cTn id="72" dur="50" accel="100000" fill="hold">
                                          <p:stCondLst>
                                            <p:cond delay="450"/>
                                          </p:stCondLst>
                                        </p:cTn>
                                        <p:tgtEl>
                                          <p:spTgt spid="196"/>
                                        </p:tgtEl>
                                        <p:attrNameLst>
                                          <p:attrName>ppt_y</p:attrName>
                                        </p:attrNameLst>
                                      </p:cBhvr>
                                      <p:tavLst>
                                        <p:tav tm="0">
                                          <p:val>
                                            <p:strVal val="#ppt_y-.03"/>
                                          </p:val>
                                        </p:tav>
                                        <p:tav tm="100000">
                                          <p:val>
                                            <p:fltVal val="0.82294"/>
                                          </p:val>
                                        </p:tav>
                                      </p:tavLst>
                                    </p:anim>
                                  </p:childTnLst>
                                </p:cTn>
                              </p:par>
                              <p:par>
                                <p:cTn id="73" presetID="35" presetClass="path" presetSubtype="0" accel="50000" decel="50000" fill="hold" nodeType="withEffect">
                                  <p:stCondLst>
                                    <p:cond delay="0"/>
                                  </p:stCondLst>
                                  <p:childTnLst>
                                    <p:anim calcmode="lin" valueType="num">
                                      <p:cBhvr additive="base">
                                        <p:cTn id="74" dur="500" fill="hold">
                                          <p:stCondLst>
                                            <p:cond delay="0"/>
                                          </p:stCondLst>
                                        </p:cTn>
                                        <p:tgtEl>
                                          <p:spTgt spid="191"/>
                                        </p:tgtEl>
                                        <p:attrNameLst>
                                          <p:attrName>ppt_x</p:attrName>
                                        </p:attrNameLst>
                                      </p:cBhvr>
                                      <p:tavLst>
                                        <p:tav tm="0">
                                          <p:val>
                                            <p:strVal val="ppt_x"/>
                                          </p:val>
                                        </p:tav>
                                        <p:tav tm="100000">
                                          <p:val>
                                            <p:fltVal val="0.49171"/>
                                          </p:val>
                                        </p:tav>
                                      </p:tavLst>
                                    </p:anim>
                                    <p:anim calcmode="lin" valueType="num">
                                      <p:cBhvr additive="base">
                                        <p:cTn id="75" dur="500" fill="hold">
                                          <p:stCondLst>
                                            <p:cond delay="0"/>
                                          </p:stCondLst>
                                        </p:cTn>
                                        <p:tgtEl>
                                          <p:spTgt spid="191"/>
                                        </p:tgtEl>
                                        <p:attrNameLst>
                                          <p:attrName>ppt_y</p:attrName>
                                        </p:attrNameLst>
                                      </p:cBhvr>
                                      <p:tavLst>
                                        <p:tav tm="0">
                                          <p:val>
                                            <p:strVal val="ppt_y"/>
                                          </p:val>
                                        </p:tav>
                                        <p:tav tm="100000">
                                          <p:val>
                                            <p:fltVal val="0.3675"/>
                                          </p:val>
                                        </p:tav>
                                      </p:tavLst>
                                    </p:anim>
                                    <p:anim calcmode="lin" valueType="num">
                                      <p:cBhvr additive="base">
                                        <p:cTn id="76" dur="500" fill="hold">
                                          <p:stCondLst>
                                            <p:cond delay="0"/>
                                          </p:stCondLst>
                                        </p:cTn>
                                        <p:tgtEl>
                                          <p:spTgt spid="191"/>
                                        </p:tgtEl>
                                        <p:attrNameLst>
                                          <p:attrName>ppt_w</p:attrName>
                                        </p:attrNameLst>
                                      </p:cBhvr>
                                      <p:tavLst>
                                        <p:tav tm="0">
                                          <p:val>
                                            <p:strVal val="ppt_w"/>
                                          </p:val>
                                        </p:tav>
                                        <p:tav tm="100000">
                                          <p:val>
                                            <p:strVal val="#ppt_w"/>
                                          </p:val>
                                        </p:tav>
                                      </p:tavLst>
                                    </p:anim>
                                    <p:anim calcmode="lin" valueType="num">
                                      <p:cBhvr additive="base">
                                        <p:cTn id="77" dur="500" fill="hold">
                                          <p:stCondLst>
                                            <p:cond delay="0"/>
                                          </p:stCondLst>
                                        </p:cTn>
                                        <p:tgtEl>
                                          <p:spTgt spid="191"/>
                                        </p:tgtEl>
                                        <p:attrNameLst>
                                          <p:attrName>ppt_h</p:attrName>
                                        </p:attrNameLst>
                                      </p:cBhvr>
                                      <p:tavLst>
                                        <p:tav tm="0">
                                          <p:val>
                                            <p:strVal val="ppt_h"/>
                                          </p:val>
                                        </p:tav>
                                        <p:tav tm="100000">
                                          <p:val>
                                            <p:strVal val="#ppt_h"/>
                                          </p:val>
                                        </p:tav>
                                      </p:tavLst>
                                    </p:anim>
                                  </p:childTnLst>
                                </p:cTn>
                              </p:par>
                              <p:par>
                                <p:cTn id="78" presetID="35" presetClass="path" presetSubtype="0" accel="50000" decel="50000" fill="hold" nodeType="withEffect">
                                  <p:stCondLst>
                                    <p:cond delay="0"/>
                                  </p:stCondLst>
                                  <p:childTnLst>
                                    <p:anim calcmode="lin" valueType="num">
                                      <p:cBhvr additive="base">
                                        <p:cTn id="79" dur="500" fill="hold">
                                          <p:stCondLst>
                                            <p:cond delay="0"/>
                                          </p:stCondLst>
                                        </p:cTn>
                                        <p:tgtEl>
                                          <p:spTgt spid="192"/>
                                        </p:tgtEl>
                                        <p:attrNameLst>
                                          <p:attrName>ppt_x</p:attrName>
                                        </p:attrNameLst>
                                      </p:cBhvr>
                                      <p:tavLst>
                                        <p:tav tm="0">
                                          <p:val>
                                            <p:strVal val="ppt_x"/>
                                          </p:val>
                                        </p:tav>
                                        <p:tav tm="100000">
                                          <p:val>
                                            <p:fltVal val="0.35253"/>
                                          </p:val>
                                        </p:tav>
                                      </p:tavLst>
                                    </p:anim>
                                    <p:anim calcmode="lin" valueType="num">
                                      <p:cBhvr additive="base">
                                        <p:cTn id="80" dur="500" fill="hold">
                                          <p:stCondLst>
                                            <p:cond delay="0"/>
                                          </p:stCondLst>
                                        </p:cTn>
                                        <p:tgtEl>
                                          <p:spTgt spid="192"/>
                                        </p:tgtEl>
                                        <p:attrNameLst>
                                          <p:attrName>ppt_y</p:attrName>
                                        </p:attrNameLst>
                                      </p:cBhvr>
                                      <p:tavLst>
                                        <p:tav tm="0">
                                          <p:val>
                                            <p:strVal val="ppt_y"/>
                                          </p:val>
                                        </p:tav>
                                        <p:tav tm="100000">
                                          <p:val>
                                            <p:fltVal val="0.48144"/>
                                          </p:val>
                                        </p:tav>
                                      </p:tavLst>
                                    </p:anim>
                                    <p:anim calcmode="lin" valueType="num">
                                      <p:cBhvr additive="base">
                                        <p:cTn id="81" dur="500" fill="hold">
                                          <p:stCondLst>
                                            <p:cond delay="0"/>
                                          </p:stCondLst>
                                        </p:cTn>
                                        <p:tgtEl>
                                          <p:spTgt spid="192"/>
                                        </p:tgtEl>
                                        <p:attrNameLst>
                                          <p:attrName>ppt_w</p:attrName>
                                        </p:attrNameLst>
                                      </p:cBhvr>
                                      <p:tavLst>
                                        <p:tav tm="0">
                                          <p:val>
                                            <p:strVal val="ppt_w"/>
                                          </p:val>
                                        </p:tav>
                                        <p:tav tm="100000">
                                          <p:val>
                                            <p:strVal val="#ppt_w"/>
                                          </p:val>
                                        </p:tav>
                                      </p:tavLst>
                                    </p:anim>
                                    <p:anim calcmode="lin" valueType="num">
                                      <p:cBhvr additive="base">
                                        <p:cTn id="82" dur="500" fill="hold">
                                          <p:stCondLst>
                                            <p:cond delay="0"/>
                                          </p:stCondLst>
                                        </p:cTn>
                                        <p:tgtEl>
                                          <p:spTgt spid="192"/>
                                        </p:tgtEl>
                                        <p:attrNameLst>
                                          <p:attrName>ppt_h</p:attrName>
                                        </p:attrNameLst>
                                      </p:cBhvr>
                                      <p:tavLst>
                                        <p:tav tm="0">
                                          <p:val>
                                            <p:strVal val="ppt_h"/>
                                          </p:val>
                                        </p:tav>
                                        <p:tav tm="100000">
                                          <p:val>
                                            <p:strVal val="#ppt_h"/>
                                          </p:val>
                                        </p:tav>
                                      </p:tavLst>
                                    </p:anim>
                                  </p:childTnLst>
                                </p:cTn>
                              </p:par>
                              <p:par>
                                <p:cTn id="83" presetID="35" presetClass="path" presetSubtype="0" accel="50000" decel="50000" fill="hold" nodeType="withEffect">
                                  <p:stCondLst>
                                    <p:cond delay="0"/>
                                  </p:stCondLst>
                                  <p:childTnLst>
                                    <p:anim calcmode="lin" valueType="num">
                                      <p:cBhvr additive="base">
                                        <p:cTn id="84" dur="500" fill="hold">
                                          <p:stCondLst>
                                            <p:cond delay="0"/>
                                          </p:stCondLst>
                                        </p:cTn>
                                        <p:tgtEl>
                                          <p:spTgt spid="194"/>
                                        </p:tgtEl>
                                        <p:attrNameLst>
                                          <p:attrName>ppt_x</p:attrName>
                                        </p:attrNameLst>
                                      </p:cBhvr>
                                      <p:tavLst>
                                        <p:tav tm="0">
                                          <p:val>
                                            <p:strVal val="ppt_x"/>
                                          </p:val>
                                        </p:tav>
                                        <p:tav tm="100000">
                                          <p:val>
                                            <p:fltVal val="0.38876"/>
                                          </p:val>
                                        </p:tav>
                                      </p:tavLst>
                                    </p:anim>
                                    <p:anim calcmode="lin" valueType="num">
                                      <p:cBhvr additive="base">
                                        <p:cTn id="85" dur="500" fill="hold">
                                          <p:stCondLst>
                                            <p:cond delay="0"/>
                                          </p:stCondLst>
                                        </p:cTn>
                                        <p:tgtEl>
                                          <p:spTgt spid="194"/>
                                        </p:tgtEl>
                                        <p:attrNameLst>
                                          <p:attrName>ppt_y</p:attrName>
                                        </p:attrNameLst>
                                      </p:cBhvr>
                                      <p:tavLst>
                                        <p:tav tm="0">
                                          <p:val>
                                            <p:strVal val="ppt_y"/>
                                          </p:val>
                                        </p:tav>
                                        <p:tav tm="100000">
                                          <p:val>
                                            <p:fltVal val="0.59129"/>
                                          </p:val>
                                        </p:tav>
                                      </p:tavLst>
                                    </p:anim>
                                    <p:anim calcmode="lin" valueType="num">
                                      <p:cBhvr additive="base">
                                        <p:cTn id="86" dur="500" fill="hold">
                                          <p:stCondLst>
                                            <p:cond delay="0"/>
                                          </p:stCondLst>
                                        </p:cTn>
                                        <p:tgtEl>
                                          <p:spTgt spid="194"/>
                                        </p:tgtEl>
                                        <p:attrNameLst>
                                          <p:attrName>ppt_w</p:attrName>
                                        </p:attrNameLst>
                                      </p:cBhvr>
                                      <p:tavLst>
                                        <p:tav tm="0">
                                          <p:val>
                                            <p:strVal val="ppt_w"/>
                                          </p:val>
                                        </p:tav>
                                        <p:tav tm="100000">
                                          <p:val>
                                            <p:strVal val="#ppt_w"/>
                                          </p:val>
                                        </p:tav>
                                      </p:tavLst>
                                    </p:anim>
                                    <p:anim calcmode="lin" valueType="num">
                                      <p:cBhvr additive="base">
                                        <p:cTn id="87" dur="500" fill="hold">
                                          <p:stCondLst>
                                            <p:cond delay="0"/>
                                          </p:stCondLst>
                                        </p:cTn>
                                        <p:tgtEl>
                                          <p:spTgt spid="194"/>
                                        </p:tgtEl>
                                        <p:attrNameLst>
                                          <p:attrName>ppt_h</p:attrName>
                                        </p:attrNameLst>
                                      </p:cBhvr>
                                      <p:tavLst>
                                        <p:tav tm="0">
                                          <p:val>
                                            <p:strVal val="ppt_h"/>
                                          </p:val>
                                        </p:tav>
                                        <p:tav tm="100000">
                                          <p:val>
                                            <p:strVal val="#ppt_h"/>
                                          </p:val>
                                        </p:tav>
                                      </p:tavLst>
                                    </p:anim>
                                  </p:childTnLst>
                                </p:cTn>
                              </p:par>
                              <p:par>
                                <p:cTn id="88" presetID="35" presetClass="path" presetSubtype="0" accel="50000" decel="50000" fill="hold" nodeType="withEffect">
                                  <p:stCondLst>
                                    <p:cond delay="0"/>
                                  </p:stCondLst>
                                  <p:childTnLst>
                                    <p:anim calcmode="lin" valueType="num">
                                      <p:cBhvr additive="base">
                                        <p:cTn id="89" dur="500" fill="hold">
                                          <p:stCondLst>
                                            <p:cond delay="0"/>
                                          </p:stCondLst>
                                        </p:cTn>
                                        <p:tgtEl>
                                          <p:spTgt spid="195"/>
                                        </p:tgtEl>
                                        <p:attrNameLst>
                                          <p:attrName>ppt_x</p:attrName>
                                        </p:attrNameLst>
                                      </p:cBhvr>
                                      <p:tavLst>
                                        <p:tav tm="0">
                                          <p:val>
                                            <p:strVal val="ppt_x"/>
                                          </p:val>
                                        </p:tav>
                                        <p:tav tm="100000">
                                          <p:val>
                                            <p:fltVal val="0.40321"/>
                                          </p:val>
                                        </p:tav>
                                      </p:tavLst>
                                    </p:anim>
                                    <p:anim calcmode="lin" valueType="num">
                                      <p:cBhvr additive="base">
                                        <p:cTn id="90" dur="500" fill="hold">
                                          <p:stCondLst>
                                            <p:cond delay="0"/>
                                          </p:stCondLst>
                                        </p:cTn>
                                        <p:tgtEl>
                                          <p:spTgt spid="195"/>
                                        </p:tgtEl>
                                        <p:attrNameLst>
                                          <p:attrName>ppt_y</p:attrName>
                                        </p:attrNameLst>
                                      </p:cBhvr>
                                      <p:tavLst>
                                        <p:tav tm="0">
                                          <p:val>
                                            <p:strVal val="ppt_y"/>
                                          </p:val>
                                        </p:tav>
                                        <p:tav tm="100000">
                                          <p:val>
                                            <p:fltVal val="0.7103"/>
                                          </p:val>
                                        </p:tav>
                                      </p:tavLst>
                                    </p:anim>
                                    <p:anim calcmode="lin" valueType="num">
                                      <p:cBhvr additive="base">
                                        <p:cTn id="91" dur="500" fill="hold">
                                          <p:stCondLst>
                                            <p:cond delay="0"/>
                                          </p:stCondLst>
                                        </p:cTn>
                                        <p:tgtEl>
                                          <p:spTgt spid="195"/>
                                        </p:tgtEl>
                                        <p:attrNameLst>
                                          <p:attrName>ppt_w</p:attrName>
                                        </p:attrNameLst>
                                      </p:cBhvr>
                                      <p:tavLst>
                                        <p:tav tm="0">
                                          <p:val>
                                            <p:strVal val="ppt_w"/>
                                          </p:val>
                                        </p:tav>
                                        <p:tav tm="100000">
                                          <p:val>
                                            <p:strVal val="#ppt_w"/>
                                          </p:val>
                                        </p:tav>
                                      </p:tavLst>
                                    </p:anim>
                                    <p:anim calcmode="lin" valueType="num">
                                      <p:cBhvr additive="base">
                                        <p:cTn id="92" dur="500" fill="hold">
                                          <p:stCondLst>
                                            <p:cond delay="0"/>
                                          </p:stCondLst>
                                        </p:cTn>
                                        <p:tgtEl>
                                          <p:spTgt spid="195"/>
                                        </p:tgtEl>
                                        <p:attrNameLst>
                                          <p:attrName>ppt_h</p:attrName>
                                        </p:attrNameLst>
                                      </p:cBhvr>
                                      <p:tavLst>
                                        <p:tav tm="0">
                                          <p:val>
                                            <p:strVal val="ppt_h"/>
                                          </p:val>
                                        </p:tav>
                                        <p:tav tm="100000">
                                          <p:val>
                                            <p:strVal val="#ppt_h"/>
                                          </p:val>
                                        </p:tav>
                                      </p:tavLst>
                                    </p:anim>
                                  </p:childTnLst>
                                </p:cTn>
                              </p:par>
                            </p:childTnLst>
                          </p:cTn>
                        </p:par>
                      </p:childTnLst>
                    </p:cTn>
                  </p:par>
                  <p:par>
                    <p:cTn id="93" fill="hold" nodeType="clickPar">
                      <p:stCondLst>
                        <p:cond delay="indefinite"/>
                      </p:stCondLst>
                      <p:childTnLst>
                        <p:par>
                          <p:cTn id="94" fill="hold" nodeType="afterGroup">
                            <p:stCondLst>
                              <p:cond delay="0"/>
                            </p:stCondLst>
                            <p:childTnLst>
                              <p:par>
                                <p:cTn id="95" presetID="35" presetClass="path" presetSubtype="0" accel="50000" decel="50000" fill="hold" nodeType="clickEffect">
                                  <p:stCondLst>
                                    <p:cond delay="0"/>
                                  </p:stCondLst>
                                  <p:childTnLst>
                                    <p:anim calcmode="lin" valueType="num">
                                      <p:cBhvr additive="base">
                                        <p:cTn id="96" dur="250" fill="hold">
                                          <p:stCondLst>
                                            <p:cond delay="0"/>
                                          </p:stCondLst>
                                        </p:cTn>
                                        <p:tgtEl>
                                          <p:spTgt spid="196"/>
                                        </p:tgtEl>
                                        <p:attrNameLst>
                                          <p:attrName>ppt_x</p:attrName>
                                        </p:attrNameLst>
                                      </p:cBhvr>
                                      <p:tavLst>
                                        <p:tav tm="0">
                                          <p:val>
                                            <p:strVal val="ppt_x"/>
                                          </p:val>
                                        </p:tav>
                                        <p:tav tm="100000">
                                          <p:val>
                                            <p:fltVal val="0.45091"/>
                                          </p:val>
                                        </p:tav>
                                      </p:tavLst>
                                    </p:anim>
                                    <p:anim calcmode="lin" valueType="num">
                                      <p:cBhvr additive="base">
                                        <p:cTn id="97" dur="250" fill="hold">
                                          <p:stCondLst>
                                            <p:cond delay="0"/>
                                          </p:stCondLst>
                                        </p:cTn>
                                        <p:tgtEl>
                                          <p:spTgt spid="196"/>
                                        </p:tgtEl>
                                        <p:attrNameLst>
                                          <p:attrName>ppt_y</p:attrName>
                                        </p:attrNameLst>
                                      </p:cBhvr>
                                      <p:tavLst>
                                        <p:tav tm="0">
                                          <p:val>
                                            <p:strVal val="ppt_y"/>
                                          </p:val>
                                        </p:tav>
                                        <p:tav tm="100000">
                                          <p:val>
                                            <p:fltVal val="0.82294"/>
                                          </p:val>
                                        </p:tav>
                                      </p:tavLst>
                                    </p:anim>
                                    <p:anim calcmode="lin" valueType="num">
                                      <p:cBhvr additive="base">
                                        <p:cTn id="98" dur="250" fill="hold">
                                          <p:stCondLst>
                                            <p:cond delay="0"/>
                                          </p:stCondLst>
                                        </p:cTn>
                                        <p:tgtEl>
                                          <p:spTgt spid="196"/>
                                        </p:tgtEl>
                                        <p:attrNameLst>
                                          <p:attrName>ppt_w</p:attrName>
                                        </p:attrNameLst>
                                      </p:cBhvr>
                                      <p:tavLst>
                                        <p:tav tm="0">
                                          <p:val>
                                            <p:strVal val="ppt_w"/>
                                          </p:val>
                                        </p:tav>
                                        <p:tav tm="100000">
                                          <p:val>
                                            <p:strVal val="#ppt_w"/>
                                          </p:val>
                                        </p:tav>
                                      </p:tavLst>
                                    </p:anim>
                                    <p:anim calcmode="lin" valueType="num">
                                      <p:cBhvr additive="base">
                                        <p:cTn id="99" dur="250" fill="hold">
                                          <p:stCondLst>
                                            <p:cond delay="0"/>
                                          </p:stCondLst>
                                        </p:cTn>
                                        <p:tgtEl>
                                          <p:spTgt spid="19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圆角矩形 42"/>
          <p:cNvSpPr/>
          <p:nvPr/>
        </p:nvSpPr>
        <p:spPr>
          <a:xfrm>
            <a:off x="1413510" y="3722370"/>
            <a:ext cx="6103620" cy="645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2" name="标题 1"/>
          <p:cNvSpPr>
            <a:spLocks noGrp="1"/>
          </p:cNvSpPr>
          <p:nvPr>
            <p:ph type="title" idx="4294967295"/>
          </p:nvPr>
        </p:nvSpPr>
        <p:spPr>
          <a:xfrm>
            <a:off x="1413510" y="3419475"/>
            <a:ext cx="6143625" cy="1007110"/>
          </a:xfrm>
        </p:spPr>
        <p:txBody>
          <a:bodyPr/>
          <a:lstStyle/>
          <a:p>
            <a:pPr marL="0" marR="0" indent="0" algn="dist" rtl="0">
              <a:lnSpc>
                <a:spcPct val="180000"/>
              </a:lnSpc>
              <a:spcBef>
                <a:spcPct val="0"/>
              </a:spcBef>
            </a:pPr>
            <a:r>
              <a:rPr lang="en-US" altLang="zh-CN" sz="3200" b="1" i="0" u="none" strike="noStrike" kern="2200" baseline="0">
                <a:solidFill>
                  <a:srgbClr val="0063B0"/>
                </a:solidFill>
                <a:latin typeface="思源黑体" panose="020B0500000000000000" pitchFamily="34" charset="-122"/>
                <a:ea typeface="思源黑体" panose="020B0500000000000000" pitchFamily="34" charset="-122"/>
                <a:sym typeface="思源黑体" panose="020B0500000000000000" pitchFamily="34" charset="-122"/>
              </a:rPr>
              <a:t>2022</a:t>
            </a:r>
            <a:r>
              <a:rPr lang="zh-CN" altLang="en-US" sz="3200" b="1" i="0" u="none" strike="noStrike" kern="2200" baseline="0">
                <a:solidFill>
                  <a:srgbClr val="0063B0"/>
                </a:solidFill>
                <a:latin typeface="思源黑体" panose="020B0500000000000000" pitchFamily="34" charset="-122"/>
                <a:ea typeface="思源黑体" panose="020B0500000000000000" pitchFamily="34" charset="-122"/>
                <a:sym typeface="思源黑体" panose="020B0500000000000000" pitchFamily="34" charset="-122"/>
              </a:rPr>
              <a:t>年中小学生暑期安全指南</a:t>
            </a:r>
          </a:p>
        </p:txBody>
      </p:sp>
      <p:sp>
        <p:nvSpPr>
          <p:cNvPr id="37" name="文本框 36"/>
          <p:cNvSpPr txBox="1"/>
          <p:nvPr/>
        </p:nvSpPr>
        <p:spPr>
          <a:xfrm>
            <a:off x="1350010" y="2220595"/>
            <a:ext cx="6222922" cy="1200329"/>
          </a:xfrm>
          <a:prstGeom prst="rect">
            <a:avLst/>
          </a:prstGeom>
          <a:noFill/>
        </p:spPr>
        <p:txBody>
          <a:bodyPr wrap="none" rtlCol="0">
            <a:spAutoFit/>
          </a:bodyPr>
          <a:lstStyle/>
          <a:p>
            <a:pPr algn="l"/>
            <a:r>
              <a:rPr lang="en-US" altLang="zh-CN" sz="4400" spc="431" dirty="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第</a:t>
            </a:r>
            <a:r>
              <a:rPr lang="zh-CN" altLang="en-US" sz="4400" spc="431" dirty="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二</a:t>
            </a:r>
            <a:r>
              <a:rPr lang="en-US" altLang="zh-CN" sz="4400" spc="431" dirty="0" err="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部分、</a:t>
            </a:r>
            <a:r>
              <a:rPr lang="en-US" altLang="zh-CN" sz="7200" b="1" spc="431" dirty="0" err="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户外篇</a:t>
            </a:r>
            <a:endParaRPr lang="en-US" altLang="zh-CN" sz="7200" b="1" spc="431" dirty="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9" name="椭圆 8"/>
          <p:cNvSpPr/>
          <p:nvPr/>
        </p:nvSpPr>
        <p:spPr>
          <a:xfrm>
            <a:off x="263706" y="-1318986"/>
            <a:ext cx="2674620" cy="2674620"/>
          </a:xfrm>
          <a:prstGeom prst="ellipse">
            <a:avLst/>
          </a:prstGeom>
          <a:solidFill>
            <a:srgbClr val="E8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椭圆 9"/>
          <p:cNvSpPr/>
          <p:nvPr/>
        </p:nvSpPr>
        <p:spPr>
          <a:xfrm>
            <a:off x="10854690" y="3833743"/>
            <a:ext cx="2674620" cy="2674620"/>
          </a:xfrm>
          <a:prstGeom prst="ellipse">
            <a:avLst/>
          </a:prstGeom>
          <a:solidFill>
            <a:srgbClr val="E8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1" name="图片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68027" y="2191657"/>
            <a:ext cx="4564744" cy="4564744"/>
          </a:xfrm>
          <a:prstGeom prst="rect">
            <a:avLst/>
          </a:prstGeom>
        </p:spPr>
      </p:pic>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to="" calcmode="lin" valueType="num">
                                      <p:cBhvr>
                                        <p:cTn id="7" dur="750" fill="hold">
                                          <p:stCondLst>
                                            <p:cond delay="0"/>
                                          </p:stCondLst>
                                        </p:cTn>
                                        <p:tgtEl>
                                          <p:spTgt spid="43"/>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8" dur="750" fill="hold">
                                          <p:stCondLst>
                                            <p:cond delay="0"/>
                                          </p:stCondLst>
                                        </p:cTn>
                                        <p:tgtEl>
                                          <p:spTgt spid="43"/>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9" presetID="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to="" calcmode="lin" valueType="num">
                                      <p:cBhvr>
                                        <p:cTn id="11" dur="750" fill="hold">
                                          <p:stCondLst>
                                            <p:cond delay="0"/>
                                          </p:stCondLst>
                                        </p:cTn>
                                        <p:tgtEl>
                                          <p:spTgt spid="2"/>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2" dur="750" fill="hold">
                                          <p:stCondLst>
                                            <p:cond delay="0"/>
                                          </p:stCondLst>
                                        </p:cTn>
                                        <p:tgtEl>
                                          <p:spTgt spid="2"/>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13" presetID="0"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to="" calcmode="lin" valueType="num">
                                      <p:cBhvr>
                                        <p:cTn id="15" dur="750" fill="hold">
                                          <p:stCondLst>
                                            <p:cond delay="0"/>
                                          </p:stCondLst>
                                        </p:cTn>
                                        <p:tgtEl>
                                          <p:spTgt spid="37"/>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6" dur="750" fill="hold">
                                          <p:stCondLst>
                                            <p:cond delay="0"/>
                                          </p:stCondLst>
                                        </p:cTn>
                                        <p:tgtEl>
                                          <p:spTgt spid="37"/>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1085215" y="1889034"/>
            <a:ext cx="3330575" cy="2235200"/>
            <a:chOff x="1709" y="3112"/>
            <a:chExt cx="5245" cy="3520"/>
          </a:xfrm>
        </p:grpSpPr>
        <p:cxnSp>
          <p:nvCxnSpPr>
            <p:cNvPr id="1272" name="直接连接符 1271"/>
            <p:cNvCxnSpPr/>
            <p:nvPr>
              <p:custDataLst>
                <p:tags r:id="rId28"/>
              </p:custDataLst>
            </p:nvPr>
          </p:nvCxnSpPr>
          <p:spPr>
            <a:xfrm>
              <a:off x="3766" y="4165"/>
              <a:ext cx="2757"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73" name="矩形 1272"/>
            <p:cNvSpPr/>
            <p:nvPr>
              <p:custDataLst>
                <p:tags r:id="rId29"/>
              </p:custDataLst>
            </p:nvPr>
          </p:nvSpPr>
          <p:spPr>
            <a:xfrm>
              <a:off x="2518" y="4048"/>
              <a:ext cx="2184" cy="1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lnSpc>
                  <a:spcPct val="140000"/>
                </a:lnSpc>
              </a:pP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274" name="标题 1"/>
            <p:cNvSpPr/>
            <p:nvPr>
              <p:custDataLst>
                <p:tags r:id="rId30"/>
              </p:custDataLst>
            </p:nvPr>
          </p:nvSpPr>
          <p:spPr>
            <a:xfrm>
              <a:off x="2396" y="4382"/>
              <a:ext cx="4559" cy="225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buClrTx/>
                <a:buSzTx/>
                <a:buFontTx/>
              </a:pPr>
              <a:r>
                <a:rPr lang="zh-CN" altLang="en-US" sz="2000"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遵守交通法规，不闯红灯、不翻越隔离栏。</a:t>
              </a:r>
            </a:p>
          </p:txBody>
        </p:sp>
        <p:sp>
          <p:nvSpPr>
            <p:cNvPr id="1275" name="标题 1"/>
            <p:cNvSpPr txBox="1"/>
            <p:nvPr>
              <p:custDataLst>
                <p:tags r:id="rId31"/>
              </p:custDataLst>
            </p:nvPr>
          </p:nvSpPr>
          <p:spPr>
            <a:xfrm>
              <a:off x="1709" y="3112"/>
              <a:ext cx="492" cy="1553"/>
            </a:xfrm>
            <a:prstGeom prst="rect">
              <a:avLst/>
            </a:prstGeom>
            <a:noFill/>
          </p:spPr>
          <p:txBody>
            <a:bodyPr wrap="square" rtlCol="0" anchor="ctr">
              <a:normAutofit/>
            </a:bodyPr>
            <a:lstStyle>
              <a:defPPr>
                <a:defRPr lang="zh-CN"/>
              </a:defPPr>
              <a:lvl1pPr>
                <a:lnSpc>
                  <a:spcPct val="130000"/>
                </a:lnSpc>
                <a:defRPr sz="1200"/>
              </a:lvl1pPr>
            </a:lstStyle>
            <a:p>
              <a:pPr algn="ctr">
                <a:lnSpc>
                  <a:spcPct val="120000"/>
                </a:lnSpc>
              </a:pPr>
              <a:r>
                <a:rPr lang="en-US" altLang="zh-CN" sz="4000" spc="150">
                  <a:solidFill>
                    <a:schemeClr val="accent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1</a:t>
              </a:r>
              <a:endParaRPr lang="zh-CN" altLang="en-US" sz="4000" spc="150">
                <a:solidFill>
                  <a:schemeClr val="accent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grpSp>
      <p:grpSp>
        <p:nvGrpSpPr>
          <p:cNvPr id="3" name="组合 2"/>
          <p:cNvGrpSpPr/>
          <p:nvPr>
            <p:custDataLst>
              <p:tags r:id="rId3"/>
            </p:custDataLst>
          </p:nvPr>
        </p:nvGrpSpPr>
        <p:grpSpPr>
          <a:xfrm>
            <a:off x="4474210" y="1869984"/>
            <a:ext cx="3331845" cy="2254250"/>
            <a:chOff x="7046" y="3082"/>
            <a:chExt cx="5247" cy="3550"/>
          </a:xfrm>
        </p:grpSpPr>
        <p:cxnSp>
          <p:nvCxnSpPr>
            <p:cNvPr id="1276" name="直接连接符 1275"/>
            <p:cNvCxnSpPr/>
            <p:nvPr>
              <p:custDataLst>
                <p:tags r:id="rId24"/>
              </p:custDataLst>
            </p:nvPr>
          </p:nvCxnSpPr>
          <p:spPr>
            <a:xfrm>
              <a:off x="9103" y="4165"/>
              <a:ext cx="2757"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77" name="矩形 1276"/>
            <p:cNvSpPr/>
            <p:nvPr>
              <p:custDataLst>
                <p:tags r:id="rId25"/>
              </p:custDataLst>
            </p:nvPr>
          </p:nvSpPr>
          <p:spPr>
            <a:xfrm>
              <a:off x="7855" y="4048"/>
              <a:ext cx="2184" cy="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lnSpc>
                  <a:spcPct val="140000"/>
                </a:lnSpc>
              </a:pPr>
              <a:endParaRPr lang="zh-CN" altLang="en-US">
                <a:solidFill>
                  <a:schemeClr val="accent2"/>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278" name="标题 1"/>
            <p:cNvSpPr/>
            <p:nvPr>
              <p:custDataLst>
                <p:tags r:id="rId26"/>
              </p:custDataLst>
            </p:nvPr>
          </p:nvSpPr>
          <p:spPr>
            <a:xfrm>
              <a:off x="7734" y="4382"/>
              <a:ext cx="4559" cy="225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algn="just">
                <a:lnSpc>
                  <a:spcPct val="167000"/>
                </a:lnSpc>
              </a:pPr>
              <a:r>
                <a:rPr lang="zh-CN" altLang="en-US" sz="2000"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行走或骑车时不看手机、不听音乐。</a:t>
              </a:r>
            </a:p>
          </p:txBody>
        </p:sp>
        <p:sp>
          <p:nvSpPr>
            <p:cNvPr id="1279" name="标题 1"/>
            <p:cNvSpPr txBox="1"/>
            <p:nvPr>
              <p:custDataLst>
                <p:tags r:id="rId27"/>
              </p:custDataLst>
            </p:nvPr>
          </p:nvSpPr>
          <p:spPr>
            <a:xfrm>
              <a:off x="7046" y="3082"/>
              <a:ext cx="492" cy="1553"/>
            </a:xfrm>
            <a:prstGeom prst="rect">
              <a:avLst/>
            </a:prstGeom>
            <a:noFill/>
          </p:spPr>
          <p:txBody>
            <a:bodyPr wrap="square" rtlCol="0" anchor="ctr">
              <a:normAutofit/>
            </a:bodyPr>
            <a:lstStyle>
              <a:defPPr>
                <a:defRPr lang="zh-CN"/>
              </a:defPPr>
              <a:lvl1pPr>
                <a:lnSpc>
                  <a:spcPct val="130000"/>
                </a:lnSpc>
                <a:defRPr sz="1200"/>
              </a:lvl1pPr>
            </a:lstStyle>
            <a:p>
              <a:pPr algn="ctr">
                <a:lnSpc>
                  <a:spcPct val="120000"/>
                </a:lnSpc>
              </a:pPr>
              <a:r>
                <a:rPr lang="en-US" altLang="zh-CN" sz="4000" spc="150">
                  <a:solidFill>
                    <a:srgbClr val="0064B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2</a:t>
              </a:r>
              <a:endParaRPr lang="zh-CN" altLang="en-US" sz="4000" spc="150">
                <a:solidFill>
                  <a:srgbClr val="0064B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grpSp>
      <p:grpSp>
        <p:nvGrpSpPr>
          <p:cNvPr id="4" name="组合 3"/>
          <p:cNvGrpSpPr/>
          <p:nvPr>
            <p:custDataLst>
              <p:tags r:id="rId4"/>
            </p:custDataLst>
          </p:nvPr>
        </p:nvGrpSpPr>
        <p:grpSpPr>
          <a:xfrm>
            <a:off x="7863205" y="1889034"/>
            <a:ext cx="3331210" cy="2235200"/>
            <a:chOff x="12383" y="3112"/>
            <a:chExt cx="5246" cy="3520"/>
          </a:xfrm>
        </p:grpSpPr>
        <p:cxnSp>
          <p:nvCxnSpPr>
            <p:cNvPr id="1280" name="直接连接符 1279"/>
            <p:cNvCxnSpPr/>
            <p:nvPr>
              <p:custDataLst>
                <p:tags r:id="rId20"/>
              </p:custDataLst>
            </p:nvPr>
          </p:nvCxnSpPr>
          <p:spPr>
            <a:xfrm>
              <a:off x="14440" y="4165"/>
              <a:ext cx="2757"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81" name="矩形 1280"/>
            <p:cNvSpPr/>
            <p:nvPr>
              <p:custDataLst>
                <p:tags r:id="rId21"/>
              </p:custDataLst>
            </p:nvPr>
          </p:nvSpPr>
          <p:spPr>
            <a:xfrm>
              <a:off x="13193" y="4048"/>
              <a:ext cx="2184" cy="1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lnSpc>
                  <a:spcPct val="140000"/>
                </a:lnSpc>
              </a:pP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282" name="标题 1"/>
            <p:cNvSpPr/>
            <p:nvPr>
              <p:custDataLst>
                <p:tags r:id="rId22"/>
              </p:custDataLst>
            </p:nvPr>
          </p:nvSpPr>
          <p:spPr>
            <a:xfrm>
              <a:off x="13071" y="4382"/>
              <a:ext cx="4559" cy="225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algn="just">
                <a:lnSpc>
                  <a:spcPct val="167000"/>
                </a:lnSpc>
                <a:buClrTx/>
                <a:buSzTx/>
                <a:buFontTx/>
              </a:pPr>
              <a:r>
                <a:rPr lang="zh-CN" altLang="en-US" sz="2000"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不在马路边或车辆盲区内玩耍打闹。</a:t>
              </a:r>
            </a:p>
          </p:txBody>
        </p:sp>
        <p:sp>
          <p:nvSpPr>
            <p:cNvPr id="1283" name="标题 1"/>
            <p:cNvSpPr txBox="1"/>
            <p:nvPr>
              <p:custDataLst>
                <p:tags r:id="rId23"/>
              </p:custDataLst>
            </p:nvPr>
          </p:nvSpPr>
          <p:spPr>
            <a:xfrm>
              <a:off x="12383" y="3112"/>
              <a:ext cx="492" cy="1553"/>
            </a:xfrm>
            <a:prstGeom prst="rect">
              <a:avLst/>
            </a:prstGeom>
            <a:noFill/>
          </p:spPr>
          <p:txBody>
            <a:bodyPr wrap="square" rtlCol="0" anchor="ctr">
              <a:normAutofit/>
            </a:bodyPr>
            <a:lstStyle>
              <a:defPPr>
                <a:defRPr lang="zh-CN"/>
              </a:defPPr>
              <a:lvl1pPr algn="ctr">
                <a:lnSpc>
                  <a:spcPct val="120000"/>
                </a:lnSpc>
                <a:defRPr sz="4000" spc="150">
                  <a:solidFill>
                    <a:srgbClr val="0064B1"/>
                  </a:solidFill>
                  <a:latin typeface="字魂58号-创中黑" panose="00000500000000000000" pitchFamily="2" charset="-122"/>
                  <a:ea typeface="字魂58号-创中黑" panose="00000500000000000000" pitchFamily="2" charset="-122"/>
                  <a:cs typeface="字魂58号-创中黑" panose="00000500000000000000" pitchFamily="2" charset="-122"/>
                </a:defRPr>
              </a:lvl1p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3</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5" name="组合 4"/>
          <p:cNvGrpSpPr/>
          <p:nvPr>
            <p:custDataLst>
              <p:tags r:id="rId5"/>
            </p:custDataLst>
          </p:nvPr>
        </p:nvGrpSpPr>
        <p:grpSpPr>
          <a:xfrm>
            <a:off x="1085215" y="3853724"/>
            <a:ext cx="3330575" cy="2235200"/>
            <a:chOff x="1709" y="6206"/>
            <a:chExt cx="5245" cy="3520"/>
          </a:xfrm>
        </p:grpSpPr>
        <p:cxnSp>
          <p:nvCxnSpPr>
            <p:cNvPr id="1284" name="直接连接符 1283"/>
            <p:cNvCxnSpPr/>
            <p:nvPr>
              <p:custDataLst>
                <p:tags r:id="rId16"/>
              </p:custDataLst>
            </p:nvPr>
          </p:nvCxnSpPr>
          <p:spPr>
            <a:xfrm>
              <a:off x="3766" y="7239"/>
              <a:ext cx="2757"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85" name="矩形 1284"/>
            <p:cNvSpPr/>
            <p:nvPr>
              <p:custDataLst>
                <p:tags r:id="rId17"/>
              </p:custDataLst>
            </p:nvPr>
          </p:nvSpPr>
          <p:spPr>
            <a:xfrm>
              <a:off x="2518" y="7142"/>
              <a:ext cx="2184" cy="1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lnSpc>
                  <a:spcPct val="140000"/>
                </a:lnSpc>
              </a:pPr>
              <a:endParaRPr lang="zh-CN" altLang="en-US">
                <a:solidFill>
                  <a:schemeClr val="accent4"/>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286" name="标题 1"/>
            <p:cNvSpPr/>
            <p:nvPr>
              <p:custDataLst>
                <p:tags r:id="rId18"/>
              </p:custDataLst>
            </p:nvPr>
          </p:nvSpPr>
          <p:spPr>
            <a:xfrm>
              <a:off x="2396" y="7476"/>
              <a:ext cx="4559" cy="225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algn="just">
                <a:lnSpc>
                  <a:spcPct val="167000"/>
                </a:lnSpc>
                <a:buClrTx/>
                <a:buSzTx/>
                <a:buFontTx/>
              </a:pPr>
              <a:r>
                <a:rPr lang="zh-CN" altLang="en-US" sz="2000"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未满12周岁不骑自行车，不使用成人手机开启并骑行共享单车。</a:t>
              </a:r>
            </a:p>
          </p:txBody>
        </p:sp>
        <p:sp>
          <p:nvSpPr>
            <p:cNvPr id="1287" name="标题 1"/>
            <p:cNvSpPr txBox="1"/>
            <p:nvPr>
              <p:custDataLst>
                <p:tags r:id="rId19"/>
              </p:custDataLst>
            </p:nvPr>
          </p:nvSpPr>
          <p:spPr>
            <a:xfrm>
              <a:off x="1709" y="6206"/>
              <a:ext cx="492" cy="1553"/>
            </a:xfrm>
            <a:prstGeom prst="rect">
              <a:avLst/>
            </a:prstGeom>
            <a:noFill/>
          </p:spPr>
          <p:txBody>
            <a:bodyPr wrap="square" rtlCol="0" anchor="ctr">
              <a:normAutofit/>
            </a:bodyPr>
            <a:lstStyle>
              <a:defPPr>
                <a:defRPr lang="zh-CN"/>
              </a:defPPr>
              <a:lvl1pPr algn="ctr">
                <a:lnSpc>
                  <a:spcPct val="120000"/>
                </a:lnSpc>
                <a:defRPr sz="4000" spc="150">
                  <a:solidFill>
                    <a:srgbClr val="0064B1"/>
                  </a:solidFill>
                  <a:latin typeface="字魂58号-创中黑" panose="00000500000000000000" pitchFamily="2" charset="-122"/>
                  <a:ea typeface="字魂58号-创中黑" panose="00000500000000000000" pitchFamily="2" charset="-122"/>
                  <a:cs typeface="字魂58号-创中黑" panose="00000500000000000000" pitchFamily="2" charset="-122"/>
                </a:defRPr>
              </a:lvl1p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4</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6" name="组合 5"/>
          <p:cNvGrpSpPr/>
          <p:nvPr>
            <p:custDataLst>
              <p:tags r:id="rId6"/>
            </p:custDataLst>
          </p:nvPr>
        </p:nvGrpSpPr>
        <p:grpSpPr>
          <a:xfrm>
            <a:off x="4474210" y="3853724"/>
            <a:ext cx="3331210" cy="2235200"/>
            <a:chOff x="7046" y="6206"/>
            <a:chExt cx="5246" cy="3520"/>
          </a:xfrm>
        </p:grpSpPr>
        <p:cxnSp>
          <p:nvCxnSpPr>
            <p:cNvPr id="1288" name="直接连接符 1287"/>
            <p:cNvCxnSpPr/>
            <p:nvPr>
              <p:custDataLst>
                <p:tags r:id="rId12"/>
              </p:custDataLst>
            </p:nvPr>
          </p:nvCxnSpPr>
          <p:spPr>
            <a:xfrm>
              <a:off x="9103" y="7239"/>
              <a:ext cx="2757"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89" name="矩形 1288"/>
            <p:cNvSpPr/>
            <p:nvPr>
              <p:custDataLst>
                <p:tags r:id="rId13"/>
              </p:custDataLst>
            </p:nvPr>
          </p:nvSpPr>
          <p:spPr>
            <a:xfrm>
              <a:off x="7855" y="7142"/>
              <a:ext cx="2184" cy="1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lnSpc>
                  <a:spcPct val="140000"/>
                </a:lnSpc>
              </a:pPr>
              <a:endParaRPr lang="zh-CN" altLang="en-US">
                <a:solidFill>
                  <a:schemeClr val="accent2"/>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290" name="标题 1"/>
            <p:cNvSpPr/>
            <p:nvPr>
              <p:custDataLst>
                <p:tags r:id="rId14"/>
              </p:custDataLst>
            </p:nvPr>
          </p:nvSpPr>
          <p:spPr>
            <a:xfrm>
              <a:off x="7734" y="7476"/>
              <a:ext cx="4559" cy="225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algn="just">
                <a:lnSpc>
                  <a:spcPct val="167000"/>
                </a:lnSpc>
                <a:buClrTx/>
                <a:buSzTx/>
                <a:buFontTx/>
              </a:pPr>
              <a:r>
                <a:rPr lang="zh-CN" altLang="en-US" sz="2000"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自觉遵守轨道交通、公交车乘车规范。</a:t>
              </a:r>
            </a:p>
          </p:txBody>
        </p:sp>
        <p:sp>
          <p:nvSpPr>
            <p:cNvPr id="1291" name="标题 1"/>
            <p:cNvSpPr txBox="1"/>
            <p:nvPr>
              <p:custDataLst>
                <p:tags r:id="rId15"/>
              </p:custDataLst>
            </p:nvPr>
          </p:nvSpPr>
          <p:spPr>
            <a:xfrm>
              <a:off x="7046" y="6206"/>
              <a:ext cx="492" cy="1553"/>
            </a:xfrm>
            <a:prstGeom prst="rect">
              <a:avLst/>
            </a:prstGeom>
            <a:noFill/>
          </p:spPr>
          <p:txBody>
            <a:bodyPr wrap="square" rtlCol="0" anchor="ctr">
              <a:normAutofit/>
            </a:bodyPr>
            <a:lstStyle>
              <a:defPPr>
                <a:defRPr lang="zh-CN"/>
              </a:defPPr>
              <a:lvl1pPr algn="ctr">
                <a:lnSpc>
                  <a:spcPct val="120000"/>
                </a:lnSpc>
                <a:defRPr sz="4000" spc="150">
                  <a:solidFill>
                    <a:srgbClr val="0064B1"/>
                  </a:solidFill>
                  <a:latin typeface="字魂58号-创中黑" panose="00000500000000000000" pitchFamily="2" charset="-122"/>
                  <a:ea typeface="字魂58号-创中黑" panose="00000500000000000000" pitchFamily="2" charset="-122"/>
                  <a:cs typeface="字魂58号-创中黑" panose="00000500000000000000" pitchFamily="2" charset="-122"/>
                </a:defRPr>
              </a:lvl1p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5</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7" name="组合 6"/>
          <p:cNvGrpSpPr/>
          <p:nvPr>
            <p:custDataLst>
              <p:tags r:id="rId7"/>
            </p:custDataLst>
          </p:nvPr>
        </p:nvGrpSpPr>
        <p:grpSpPr>
          <a:xfrm>
            <a:off x="7863205" y="3853724"/>
            <a:ext cx="3331210" cy="2235200"/>
            <a:chOff x="12383" y="6206"/>
            <a:chExt cx="5246" cy="3520"/>
          </a:xfrm>
        </p:grpSpPr>
        <p:cxnSp>
          <p:nvCxnSpPr>
            <p:cNvPr id="1292" name="直接连接符 1291"/>
            <p:cNvCxnSpPr/>
            <p:nvPr>
              <p:custDataLst>
                <p:tags r:id="rId8"/>
              </p:custDataLst>
            </p:nvPr>
          </p:nvCxnSpPr>
          <p:spPr>
            <a:xfrm>
              <a:off x="14440" y="7239"/>
              <a:ext cx="2757"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93" name="矩形 1292"/>
            <p:cNvSpPr/>
            <p:nvPr>
              <p:custDataLst>
                <p:tags r:id="rId9"/>
              </p:custDataLst>
            </p:nvPr>
          </p:nvSpPr>
          <p:spPr>
            <a:xfrm>
              <a:off x="13193" y="7142"/>
              <a:ext cx="2184" cy="1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lnSpc>
                  <a:spcPct val="140000"/>
                </a:lnSpc>
              </a:pPr>
              <a:endParaRPr lang="zh-CN" altLang="en-US">
                <a:solidFill>
                  <a:schemeClr val="accent2"/>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294" name="标题 1"/>
            <p:cNvSpPr/>
            <p:nvPr>
              <p:custDataLst>
                <p:tags r:id="rId10"/>
              </p:custDataLst>
            </p:nvPr>
          </p:nvSpPr>
          <p:spPr>
            <a:xfrm>
              <a:off x="13071" y="7476"/>
              <a:ext cx="4559" cy="225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algn="just">
                <a:lnSpc>
                  <a:spcPct val="167000"/>
                </a:lnSpc>
                <a:buClrTx/>
                <a:buSzTx/>
                <a:buFontTx/>
              </a:pPr>
              <a:r>
                <a:rPr lang="zh-CN" altLang="en-US" sz="2000"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乘车系好安全带，不坐副驾驶座。</a:t>
              </a:r>
            </a:p>
          </p:txBody>
        </p:sp>
        <p:sp>
          <p:nvSpPr>
            <p:cNvPr id="1295" name="标题 1"/>
            <p:cNvSpPr txBox="1"/>
            <p:nvPr>
              <p:custDataLst>
                <p:tags r:id="rId11"/>
              </p:custDataLst>
            </p:nvPr>
          </p:nvSpPr>
          <p:spPr>
            <a:xfrm>
              <a:off x="12383" y="6206"/>
              <a:ext cx="492" cy="1553"/>
            </a:xfrm>
            <a:prstGeom prst="rect">
              <a:avLst/>
            </a:prstGeom>
            <a:noFill/>
          </p:spPr>
          <p:txBody>
            <a:bodyPr wrap="square" rtlCol="0" anchor="ctr">
              <a:normAutofit/>
            </a:bodyPr>
            <a:lstStyle>
              <a:defPPr>
                <a:defRPr lang="zh-CN"/>
              </a:defPPr>
              <a:lvl1pPr algn="ctr">
                <a:lnSpc>
                  <a:spcPct val="120000"/>
                </a:lnSpc>
                <a:defRPr sz="4000" spc="150">
                  <a:solidFill>
                    <a:srgbClr val="0064B1"/>
                  </a:solidFill>
                  <a:latin typeface="字魂58号-创中黑" panose="00000500000000000000" pitchFamily="2" charset="-122"/>
                  <a:ea typeface="字魂58号-创中黑" panose="00000500000000000000" pitchFamily="2" charset="-122"/>
                  <a:cs typeface="字魂58号-创中黑" panose="00000500000000000000" pitchFamily="2" charset="-122"/>
                </a:defRPr>
              </a:lvl1p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6</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296" name="文本框 1295"/>
          <p:cNvSpPr txBox="1"/>
          <p:nvPr/>
        </p:nvSpPr>
        <p:spPr>
          <a:xfrm>
            <a:off x="1085215" y="1051741"/>
            <a:ext cx="3214370" cy="824393"/>
          </a:xfrm>
          <a:prstGeom prst="rect">
            <a:avLst/>
          </a:prstGeom>
          <a:noFill/>
        </p:spPr>
        <p:txBody>
          <a:bodyPr wrap="square" rtlCol="0">
            <a:spAutoFit/>
          </a:bodyPr>
          <a:lstStyle/>
          <a:p>
            <a:pPr marL="0" marR="0" lvl="0" indent="0" algn="dist" rtl="0">
              <a:lnSpc>
                <a:spcPct val="200000"/>
              </a:lnSpc>
              <a:spcBef>
                <a:spcPct val="0"/>
              </a:spcBef>
            </a:pPr>
            <a:r>
              <a:rPr lang="zh-CN" altLang="en-US" sz="2800" b="1"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一、注意交通安全</a:t>
            </a:r>
          </a:p>
        </p:txBody>
      </p:sp>
    </p:spTree>
    <p:custDataLst>
      <p:tags r:id="rId1"/>
    </p:custDataLst>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fltVal val="0.5036"/>
                                          </p:val>
                                        </p:tav>
                                      </p:tavLst>
                                    </p:anim>
                                    <p:anim calcmode="lin" valueType="num">
                                      <p:cBhvr>
                                        <p:cTn id="9" dur="450" decel="100000" fill="hold"/>
                                        <p:tgtEl>
                                          <p:spTgt spid="2"/>
                                        </p:tgtEl>
                                        <p:attrNameLst>
                                          <p:attrName>ppt_y</p:attrName>
                                        </p:attrNameLst>
                                      </p:cBhvr>
                                      <p:tavLst>
                                        <p:tav tm="0">
                                          <p:val>
                                            <p:strVal val="#ppt_y+1"/>
                                          </p:val>
                                        </p:tav>
                                        <p:tav tm="100000">
                                          <p:val>
                                            <p:fltVal val="0.59435"/>
                                          </p:val>
                                        </p:tav>
                                      </p:tavLst>
                                    </p:anim>
                                    <p:anim calcmode="lin" valueType="num">
                                      <p:cBhvr>
                                        <p:cTn id="10" dur="50" accel="100000" fill="hold">
                                          <p:stCondLst>
                                            <p:cond delay="450"/>
                                          </p:stCondLst>
                                        </p:cTn>
                                        <p:tgtEl>
                                          <p:spTgt spid="2"/>
                                        </p:tgtEl>
                                        <p:attrNameLst>
                                          <p:attrName>ppt_y</p:attrName>
                                        </p:attrNameLst>
                                      </p:cBhvr>
                                      <p:tavLst>
                                        <p:tav tm="0">
                                          <p:val>
                                            <p:strVal val="#ppt_y-.03"/>
                                          </p:val>
                                        </p:tav>
                                        <p:tav tm="100000">
                                          <p:val>
                                            <p:fltVal val="0.59435"/>
                                          </p:val>
                                        </p:tav>
                                      </p:tavLst>
                                    </p:anim>
                                  </p:childTnLst>
                                </p:cTn>
                              </p:par>
                            </p:childTnLst>
                          </p:cTn>
                        </p:par>
                      </p:childTnLst>
                    </p:cTn>
                  </p:par>
                  <p:par>
                    <p:cTn id="11" fill="hold" nodeType="clickPar">
                      <p:stCondLst>
                        <p:cond delay="indefinite"/>
                      </p:stCondLst>
                      <p:childTnLst>
                        <p:par>
                          <p:cTn id="12" fill="hold" nodeType="after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fltVal val="0.64259"/>
                                          </p:val>
                                        </p:tav>
                                      </p:tavLst>
                                    </p:anim>
                                    <p:anim calcmode="lin" valueType="num">
                                      <p:cBhvr>
                                        <p:cTn id="17" dur="450" decel="100000" fill="hold"/>
                                        <p:tgtEl>
                                          <p:spTgt spid="3"/>
                                        </p:tgtEl>
                                        <p:attrNameLst>
                                          <p:attrName>ppt_y</p:attrName>
                                        </p:attrNameLst>
                                      </p:cBhvr>
                                      <p:tavLst>
                                        <p:tav tm="0">
                                          <p:val>
                                            <p:strVal val="#ppt_y+1"/>
                                          </p:val>
                                        </p:tav>
                                        <p:tav tm="100000">
                                          <p:val>
                                            <p:fltVal val="0.59435"/>
                                          </p:val>
                                        </p:tav>
                                      </p:tavLst>
                                    </p:anim>
                                    <p:anim calcmode="lin" valueType="num">
                                      <p:cBhvr>
                                        <p:cTn id="18" dur="50" accel="100000" fill="hold">
                                          <p:stCondLst>
                                            <p:cond delay="450"/>
                                          </p:stCondLst>
                                        </p:cTn>
                                        <p:tgtEl>
                                          <p:spTgt spid="3"/>
                                        </p:tgtEl>
                                        <p:attrNameLst>
                                          <p:attrName>ppt_y</p:attrName>
                                        </p:attrNameLst>
                                      </p:cBhvr>
                                      <p:tavLst>
                                        <p:tav tm="0">
                                          <p:val>
                                            <p:strVal val="#ppt_y-.03"/>
                                          </p:val>
                                        </p:tav>
                                        <p:tav tm="100000">
                                          <p:val>
                                            <p:fltVal val="0.59435"/>
                                          </p:val>
                                        </p:tav>
                                      </p:tavLst>
                                    </p:anim>
                                  </p:childTnLst>
                                </p:cTn>
                              </p:par>
                              <p:par>
                                <p:cTn id="19" presetID="35" presetClass="path" presetSubtype="0" accel="50000" decel="50000" fill="hold" nodeType="withEffect">
                                  <p:stCondLst>
                                    <p:cond delay="0"/>
                                  </p:stCondLst>
                                  <p:childTnLst>
                                    <p:anim calcmode="lin" valueType="num">
                                      <p:cBhvr additive="base">
                                        <p:cTn id="20" dur="500" fill="hold">
                                          <p:stCondLst>
                                            <p:cond delay="0"/>
                                          </p:stCondLst>
                                        </p:cTn>
                                        <p:tgtEl>
                                          <p:spTgt spid="2"/>
                                        </p:tgtEl>
                                        <p:attrNameLst>
                                          <p:attrName>ppt_x</p:attrName>
                                        </p:attrNameLst>
                                      </p:cBhvr>
                                      <p:tavLst>
                                        <p:tav tm="0">
                                          <p:val>
                                            <p:strVal val="ppt_x"/>
                                          </p:val>
                                        </p:tav>
                                        <p:tav tm="100000">
                                          <p:val>
                                            <p:fltVal val="0.36461"/>
                                          </p:val>
                                        </p:tav>
                                      </p:tavLst>
                                    </p:anim>
                                    <p:anim calcmode="lin" valueType="num">
                                      <p:cBhvr additive="base">
                                        <p:cTn id="21" dur="500" fill="hold">
                                          <p:stCondLst>
                                            <p:cond delay="0"/>
                                          </p:stCondLst>
                                        </p:cTn>
                                        <p:tgtEl>
                                          <p:spTgt spid="2"/>
                                        </p:tgtEl>
                                        <p:attrNameLst>
                                          <p:attrName>ppt_y</p:attrName>
                                        </p:attrNameLst>
                                      </p:cBhvr>
                                      <p:tavLst>
                                        <p:tav tm="0">
                                          <p:val>
                                            <p:strVal val="ppt_y"/>
                                          </p:val>
                                        </p:tav>
                                        <p:tav tm="100000">
                                          <p:val>
                                            <p:fltVal val="0.59435"/>
                                          </p:val>
                                        </p:tav>
                                      </p:tavLst>
                                    </p:anim>
                                    <p:anim calcmode="lin" valueType="num">
                                      <p:cBhvr additive="base">
                                        <p:cTn id="22"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23" dur="500" fill="hold">
                                          <p:stCondLst>
                                            <p:cond delay="0"/>
                                          </p:stCondLst>
                                        </p:cTn>
                                        <p:tgtEl>
                                          <p:spTgt spid="2"/>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37"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anim calcmode="lin" valueType="num">
                                      <p:cBhvr>
                                        <p:cTn id="29" dur="500" fill="hold"/>
                                        <p:tgtEl>
                                          <p:spTgt spid="4"/>
                                        </p:tgtEl>
                                        <p:attrNameLst>
                                          <p:attrName>ppt_x</p:attrName>
                                        </p:attrNameLst>
                                      </p:cBhvr>
                                      <p:tavLst>
                                        <p:tav tm="0">
                                          <p:val>
                                            <p:strVal val="#ppt_x"/>
                                          </p:val>
                                        </p:tav>
                                        <p:tav tm="100000">
                                          <p:val>
                                            <p:fltVal val="0.78157"/>
                                          </p:val>
                                        </p:tav>
                                      </p:tavLst>
                                    </p:anim>
                                    <p:anim calcmode="lin" valueType="num">
                                      <p:cBhvr>
                                        <p:cTn id="30" dur="450" decel="100000" fill="hold"/>
                                        <p:tgtEl>
                                          <p:spTgt spid="4"/>
                                        </p:tgtEl>
                                        <p:attrNameLst>
                                          <p:attrName>ppt_y</p:attrName>
                                        </p:attrNameLst>
                                      </p:cBhvr>
                                      <p:tavLst>
                                        <p:tav tm="0">
                                          <p:val>
                                            <p:strVal val="#ppt_y+1"/>
                                          </p:val>
                                        </p:tav>
                                        <p:tav tm="100000">
                                          <p:val>
                                            <p:fltVal val="0.59435"/>
                                          </p:val>
                                        </p:tav>
                                      </p:tavLst>
                                    </p:anim>
                                    <p:anim calcmode="lin" valueType="num">
                                      <p:cBhvr>
                                        <p:cTn id="31" dur="50" accel="100000" fill="hold">
                                          <p:stCondLst>
                                            <p:cond delay="450"/>
                                          </p:stCondLst>
                                        </p:cTn>
                                        <p:tgtEl>
                                          <p:spTgt spid="4"/>
                                        </p:tgtEl>
                                        <p:attrNameLst>
                                          <p:attrName>ppt_y</p:attrName>
                                        </p:attrNameLst>
                                      </p:cBhvr>
                                      <p:tavLst>
                                        <p:tav tm="0">
                                          <p:val>
                                            <p:strVal val="#ppt_y-.03"/>
                                          </p:val>
                                        </p:tav>
                                        <p:tav tm="100000">
                                          <p:val>
                                            <p:fltVal val="0.59435"/>
                                          </p:val>
                                        </p:tav>
                                      </p:tavLst>
                                    </p:anim>
                                  </p:childTnLst>
                                </p:cTn>
                              </p:par>
                              <p:par>
                                <p:cTn id="32" presetID="35" presetClass="path" presetSubtype="0" accel="50000" decel="50000" fill="hold" nodeType="withEffect">
                                  <p:stCondLst>
                                    <p:cond delay="0"/>
                                  </p:stCondLst>
                                  <p:childTnLst>
                                    <p:anim calcmode="lin" valueType="num">
                                      <p:cBhvr additive="base">
                                        <p:cTn id="33" dur="500" fill="hold">
                                          <p:stCondLst>
                                            <p:cond delay="0"/>
                                          </p:stCondLst>
                                        </p:cTn>
                                        <p:tgtEl>
                                          <p:spTgt spid="2"/>
                                        </p:tgtEl>
                                        <p:attrNameLst>
                                          <p:attrName>ppt_x</p:attrName>
                                        </p:attrNameLst>
                                      </p:cBhvr>
                                      <p:tavLst>
                                        <p:tav tm="0">
                                          <p:val>
                                            <p:strVal val="ppt_x"/>
                                          </p:val>
                                        </p:tav>
                                        <p:tav tm="100000">
                                          <p:val>
                                            <p:fltVal val="0.22562"/>
                                          </p:val>
                                        </p:tav>
                                      </p:tavLst>
                                    </p:anim>
                                    <p:anim calcmode="lin" valueType="num">
                                      <p:cBhvr additive="base">
                                        <p:cTn id="34" dur="500" fill="hold">
                                          <p:stCondLst>
                                            <p:cond delay="0"/>
                                          </p:stCondLst>
                                        </p:cTn>
                                        <p:tgtEl>
                                          <p:spTgt spid="2"/>
                                        </p:tgtEl>
                                        <p:attrNameLst>
                                          <p:attrName>ppt_y</p:attrName>
                                        </p:attrNameLst>
                                      </p:cBhvr>
                                      <p:tavLst>
                                        <p:tav tm="0">
                                          <p:val>
                                            <p:strVal val="ppt_y"/>
                                          </p:val>
                                        </p:tav>
                                        <p:tav tm="100000">
                                          <p:val>
                                            <p:fltVal val="0.59435"/>
                                          </p:val>
                                        </p:tav>
                                      </p:tavLst>
                                    </p:anim>
                                    <p:anim calcmode="lin" valueType="num">
                                      <p:cBhvr additive="base">
                                        <p:cTn id="35"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36" dur="500" fill="hold">
                                          <p:stCondLst>
                                            <p:cond delay="0"/>
                                          </p:stCondLst>
                                        </p:cTn>
                                        <p:tgtEl>
                                          <p:spTgt spid="2"/>
                                        </p:tgtEl>
                                        <p:attrNameLst>
                                          <p:attrName>ppt_h</p:attrName>
                                        </p:attrNameLst>
                                      </p:cBhvr>
                                      <p:tavLst>
                                        <p:tav tm="0">
                                          <p:val>
                                            <p:strVal val="ppt_h"/>
                                          </p:val>
                                        </p:tav>
                                        <p:tav tm="100000">
                                          <p:val>
                                            <p:strVal val="#ppt_h"/>
                                          </p:val>
                                        </p:tav>
                                      </p:tavLst>
                                    </p:anim>
                                  </p:childTnLst>
                                </p:cTn>
                              </p:par>
                              <p:par>
                                <p:cTn id="37" presetID="35" presetClass="path" presetSubtype="0" accel="50000" decel="50000" fill="hold" nodeType="withEffect">
                                  <p:stCondLst>
                                    <p:cond delay="0"/>
                                  </p:stCondLst>
                                  <p:childTnLst>
                                    <p:anim calcmode="lin" valueType="num">
                                      <p:cBhvr additive="base">
                                        <p:cTn id="38" dur="500" fill="hold">
                                          <p:stCondLst>
                                            <p:cond delay="0"/>
                                          </p:stCondLst>
                                        </p:cTn>
                                        <p:tgtEl>
                                          <p:spTgt spid="3"/>
                                        </p:tgtEl>
                                        <p:attrNameLst>
                                          <p:attrName>ppt_x</p:attrName>
                                        </p:attrNameLst>
                                      </p:cBhvr>
                                      <p:tavLst>
                                        <p:tav tm="0">
                                          <p:val>
                                            <p:strVal val="ppt_x"/>
                                          </p:val>
                                        </p:tav>
                                        <p:tav tm="100000">
                                          <p:val>
                                            <p:fltVal val="0.5036"/>
                                          </p:val>
                                        </p:tav>
                                      </p:tavLst>
                                    </p:anim>
                                    <p:anim calcmode="lin" valueType="num">
                                      <p:cBhvr additive="base">
                                        <p:cTn id="39" dur="500" fill="hold">
                                          <p:stCondLst>
                                            <p:cond delay="0"/>
                                          </p:stCondLst>
                                        </p:cTn>
                                        <p:tgtEl>
                                          <p:spTgt spid="3"/>
                                        </p:tgtEl>
                                        <p:attrNameLst>
                                          <p:attrName>ppt_y</p:attrName>
                                        </p:attrNameLst>
                                      </p:cBhvr>
                                      <p:tavLst>
                                        <p:tav tm="0">
                                          <p:val>
                                            <p:strVal val="ppt_y"/>
                                          </p:val>
                                        </p:tav>
                                        <p:tav tm="100000">
                                          <p:val>
                                            <p:fltVal val="0.59435"/>
                                          </p:val>
                                        </p:tav>
                                      </p:tavLst>
                                    </p:anim>
                                    <p:anim calcmode="lin" valueType="num">
                                      <p:cBhvr additive="base">
                                        <p:cTn id="40" dur="5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41" dur="500" fill="hold">
                                          <p:stCondLst>
                                            <p:cond delay="0"/>
                                          </p:stCondLst>
                                        </p:cTn>
                                        <p:tgtEl>
                                          <p:spTgt spid="3"/>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afterGroup">
                            <p:stCondLst>
                              <p:cond delay="0"/>
                            </p:stCondLst>
                            <p:childTnLst>
                              <p:par>
                                <p:cTn id="44" presetID="37"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anim calcmode="lin" valueType="num">
                                      <p:cBhvr>
                                        <p:cTn id="47" dur="500" fill="hold"/>
                                        <p:tgtEl>
                                          <p:spTgt spid="5"/>
                                        </p:tgtEl>
                                        <p:attrNameLst>
                                          <p:attrName>ppt_x</p:attrName>
                                        </p:attrNameLst>
                                      </p:cBhvr>
                                      <p:tavLst>
                                        <p:tav tm="0">
                                          <p:val>
                                            <p:strVal val="#ppt_x"/>
                                          </p:val>
                                        </p:tav>
                                        <p:tav tm="100000">
                                          <p:val>
                                            <p:fltVal val="0.22562"/>
                                          </p:val>
                                        </p:tav>
                                      </p:tavLst>
                                    </p:anim>
                                    <p:anim calcmode="lin" valueType="num">
                                      <p:cBhvr>
                                        <p:cTn id="48" dur="450" decel="100000" fill="hold"/>
                                        <p:tgtEl>
                                          <p:spTgt spid="5"/>
                                        </p:tgtEl>
                                        <p:attrNameLst>
                                          <p:attrName>ppt_y</p:attrName>
                                        </p:attrNameLst>
                                      </p:cBhvr>
                                      <p:tavLst>
                                        <p:tav tm="0">
                                          <p:val>
                                            <p:strVal val="#ppt_y+1"/>
                                          </p:val>
                                        </p:tav>
                                        <p:tav tm="100000">
                                          <p:val>
                                            <p:fltVal val="0.73757"/>
                                          </p:val>
                                        </p:tav>
                                      </p:tavLst>
                                    </p:anim>
                                    <p:anim calcmode="lin" valueType="num">
                                      <p:cBhvr>
                                        <p:cTn id="49" dur="50" accel="100000" fill="hold">
                                          <p:stCondLst>
                                            <p:cond delay="450"/>
                                          </p:stCondLst>
                                        </p:cTn>
                                        <p:tgtEl>
                                          <p:spTgt spid="5"/>
                                        </p:tgtEl>
                                        <p:attrNameLst>
                                          <p:attrName>ppt_y</p:attrName>
                                        </p:attrNameLst>
                                      </p:cBhvr>
                                      <p:tavLst>
                                        <p:tav tm="0">
                                          <p:val>
                                            <p:strVal val="#ppt_y-.03"/>
                                          </p:val>
                                        </p:tav>
                                        <p:tav tm="100000">
                                          <p:val>
                                            <p:fltVal val="0.73757"/>
                                          </p:val>
                                        </p:tav>
                                      </p:tavLst>
                                    </p:anim>
                                  </p:childTnLst>
                                </p:cTn>
                              </p:par>
                              <p:par>
                                <p:cTn id="50" presetID="35" presetClass="path" presetSubtype="0" accel="50000" decel="50000" fill="hold" nodeType="withEffect">
                                  <p:stCondLst>
                                    <p:cond delay="0"/>
                                  </p:stCondLst>
                                  <p:childTnLst>
                                    <p:anim calcmode="lin" valueType="num">
                                      <p:cBhvr additive="base">
                                        <p:cTn id="51" dur="500" fill="hold">
                                          <p:stCondLst>
                                            <p:cond delay="0"/>
                                          </p:stCondLst>
                                        </p:cTn>
                                        <p:tgtEl>
                                          <p:spTgt spid="2"/>
                                        </p:tgtEl>
                                        <p:attrNameLst>
                                          <p:attrName>ppt_x</p:attrName>
                                        </p:attrNameLst>
                                      </p:cBhvr>
                                      <p:tavLst>
                                        <p:tav tm="0">
                                          <p:val>
                                            <p:strVal val="ppt_x"/>
                                          </p:val>
                                        </p:tav>
                                        <p:tav tm="100000">
                                          <p:val>
                                            <p:fltVal val="0.22562"/>
                                          </p:val>
                                        </p:tav>
                                      </p:tavLst>
                                    </p:anim>
                                    <p:anim calcmode="lin" valueType="num">
                                      <p:cBhvr additive="base">
                                        <p:cTn id="52" dur="500" fill="hold">
                                          <p:stCondLst>
                                            <p:cond delay="0"/>
                                          </p:stCondLst>
                                        </p:cTn>
                                        <p:tgtEl>
                                          <p:spTgt spid="2"/>
                                        </p:tgtEl>
                                        <p:attrNameLst>
                                          <p:attrName>ppt_y</p:attrName>
                                        </p:attrNameLst>
                                      </p:cBhvr>
                                      <p:tavLst>
                                        <p:tav tm="0">
                                          <p:val>
                                            <p:strVal val="ppt_y"/>
                                          </p:val>
                                        </p:tav>
                                        <p:tav tm="100000">
                                          <p:val>
                                            <p:fltVal val="0.45113"/>
                                          </p:val>
                                        </p:tav>
                                      </p:tavLst>
                                    </p:anim>
                                    <p:anim calcmode="lin" valueType="num">
                                      <p:cBhvr additive="base">
                                        <p:cTn id="53"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54" dur="500" fill="hold">
                                          <p:stCondLst>
                                            <p:cond delay="0"/>
                                          </p:stCondLst>
                                        </p:cTn>
                                        <p:tgtEl>
                                          <p:spTgt spid="2"/>
                                        </p:tgtEl>
                                        <p:attrNameLst>
                                          <p:attrName>ppt_h</p:attrName>
                                        </p:attrNameLst>
                                      </p:cBhvr>
                                      <p:tavLst>
                                        <p:tav tm="0">
                                          <p:val>
                                            <p:strVal val="ppt_h"/>
                                          </p:val>
                                        </p:tav>
                                        <p:tav tm="100000">
                                          <p:val>
                                            <p:strVal val="#ppt_h"/>
                                          </p:val>
                                        </p:tav>
                                      </p:tavLst>
                                    </p:anim>
                                  </p:childTnLst>
                                </p:cTn>
                              </p:par>
                              <p:par>
                                <p:cTn id="55" presetID="35" presetClass="path" presetSubtype="0" accel="50000" decel="50000" fill="hold" nodeType="withEffect">
                                  <p:stCondLst>
                                    <p:cond delay="0"/>
                                  </p:stCondLst>
                                  <p:childTnLst>
                                    <p:anim calcmode="lin" valueType="num">
                                      <p:cBhvr additive="base">
                                        <p:cTn id="56" dur="500" fill="hold">
                                          <p:stCondLst>
                                            <p:cond delay="0"/>
                                          </p:stCondLst>
                                        </p:cTn>
                                        <p:tgtEl>
                                          <p:spTgt spid="3"/>
                                        </p:tgtEl>
                                        <p:attrNameLst>
                                          <p:attrName>ppt_x</p:attrName>
                                        </p:attrNameLst>
                                      </p:cBhvr>
                                      <p:tavLst>
                                        <p:tav tm="0">
                                          <p:val>
                                            <p:strVal val="ppt_x"/>
                                          </p:val>
                                        </p:tav>
                                        <p:tav tm="100000">
                                          <p:val>
                                            <p:fltVal val="0.5036"/>
                                          </p:val>
                                        </p:tav>
                                      </p:tavLst>
                                    </p:anim>
                                    <p:anim calcmode="lin" valueType="num">
                                      <p:cBhvr additive="base">
                                        <p:cTn id="57" dur="500" fill="hold">
                                          <p:stCondLst>
                                            <p:cond delay="0"/>
                                          </p:stCondLst>
                                        </p:cTn>
                                        <p:tgtEl>
                                          <p:spTgt spid="3"/>
                                        </p:tgtEl>
                                        <p:attrNameLst>
                                          <p:attrName>ppt_y</p:attrName>
                                        </p:attrNameLst>
                                      </p:cBhvr>
                                      <p:tavLst>
                                        <p:tav tm="0">
                                          <p:val>
                                            <p:strVal val="ppt_y"/>
                                          </p:val>
                                        </p:tav>
                                        <p:tav tm="100000">
                                          <p:val>
                                            <p:fltVal val="0.45113"/>
                                          </p:val>
                                        </p:tav>
                                      </p:tavLst>
                                    </p:anim>
                                    <p:anim calcmode="lin" valueType="num">
                                      <p:cBhvr additive="base">
                                        <p:cTn id="58" dur="5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59" dur="500" fill="hold">
                                          <p:stCondLst>
                                            <p:cond delay="0"/>
                                          </p:stCondLst>
                                        </p:cTn>
                                        <p:tgtEl>
                                          <p:spTgt spid="3"/>
                                        </p:tgtEl>
                                        <p:attrNameLst>
                                          <p:attrName>ppt_h</p:attrName>
                                        </p:attrNameLst>
                                      </p:cBhvr>
                                      <p:tavLst>
                                        <p:tav tm="0">
                                          <p:val>
                                            <p:strVal val="ppt_h"/>
                                          </p:val>
                                        </p:tav>
                                        <p:tav tm="100000">
                                          <p:val>
                                            <p:strVal val="#ppt_h"/>
                                          </p:val>
                                        </p:tav>
                                      </p:tavLst>
                                    </p:anim>
                                  </p:childTnLst>
                                </p:cTn>
                              </p:par>
                              <p:par>
                                <p:cTn id="60" presetID="35" presetClass="path" presetSubtype="0" accel="50000" decel="50000" fill="hold" nodeType="withEffect">
                                  <p:stCondLst>
                                    <p:cond delay="0"/>
                                  </p:stCondLst>
                                  <p:childTnLst>
                                    <p:anim calcmode="lin" valueType="num">
                                      <p:cBhvr additive="base">
                                        <p:cTn id="61" dur="500" fill="hold">
                                          <p:stCondLst>
                                            <p:cond delay="0"/>
                                          </p:stCondLst>
                                        </p:cTn>
                                        <p:tgtEl>
                                          <p:spTgt spid="4"/>
                                        </p:tgtEl>
                                        <p:attrNameLst>
                                          <p:attrName>ppt_x</p:attrName>
                                        </p:attrNameLst>
                                      </p:cBhvr>
                                      <p:tavLst>
                                        <p:tav tm="0">
                                          <p:val>
                                            <p:strVal val="ppt_x"/>
                                          </p:val>
                                        </p:tav>
                                        <p:tav tm="100000">
                                          <p:val>
                                            <p:fltVal val="0.78157"/>
                                          </p:val>
                                        </p:tav>
                                      </p:tavLst>
                                    </p:anim>
                                    <p:anim calcmode="lin" valueType="num">
                                      <p:cBhvr additive="base">
                                        <p:cTn id="62" dur="500" fill="hold">
                                          <p:stCondLst>
                                            <p:cond delay="0"/>
                                          </p:stCondLst>
                                        </p:cTn>
                                        <p:tgtEl>
                                          <p:spTgt spid="4"/>
                                        </p:tgtEl>
                                        <p:attrNameLst>
                                          <p:attrName>ppt_y</p:attrName>
                                        </p:attrNameLst>
                                      </p:cBhvr>
                                      <p:tavLst>
                                        <p:tav tm="0">
                                          <p:val>
                                            <p:strVal val="ppt_y"/>
                                          </p:val>
                                        </p:tav>
                                        <p:tav tm="100000">
                                          <p:val>
                                            <p:fltVal val="0.45113"/>
                                          </p:val>
                                        </p:tav>
                                      </p:tavLst>
                                    </p:anim>
                                    <p:anim calcmode="lin" valueType="num">
                                      <p:cBhvr additive="base">
                                        <p:cTn id="63" dur="500" fill="hold">
                                          <p:stCondLst>
                                            <p:cond delay="0"/>
                                          </p:stCondLst>
                                        </p:cTn>
                                        <p:tgtEl>
                                          <p:spTgt spid="4"/>
                                        </p:tgtEl>
                                        <p:attrNameLst>
                                          <p:attrName>ppt_w</p:attrName>
                                        </p:attrNameLst>
                                      </p:cBhvr>
                                      <p:tavLst>
                                        <p:tav tm="0">
                                          <p:val>
                                            <p:strVal val="ppt_w"/>
                                          </p:val>
                                        </p:tav>
                                        <p:tav tm="100000">
                                          <p:val>
                                            <p:strVal val="#ppt_w"/>
                                          </p:val>
                                        </p:tav>
                                      </p:tavLst>
                                    </p:anim>
                                    <p:anim calcmode="lin" valueType="num">
                                      <p:cBhvr additive="base">
                                        <p:cTn id="64" dur="500" fill="hold">
                                          <p:stCondLst>
                                            <p:cond delay="0"/>
                                          </p:stCondLst>
                                        </p:cTn>
                                        <p:tgtEl>
                                          <p:spTgt spid="4"/>
                                        </p:tgtEl>
                                        <p:attrNameLst>
                                          <p:attrName>ppt_h</p:attrName>
                                        </p:attrNameLst>
                                      </p:cBhvr>
                                      <p:tavLst>
                                        <p:tav tm="0">
                                          <p:val>
                                            <p:strVal val="ppt_h"/>
                                          </p:val>
                                        </p:tav>
                                        <p:tav tm="100000">
                                          <p:val>
                                            <p:strVal val="#ppt_h"/>
                                          </p:val>
                                        </p:tav>
                                      </p:tavLst>
                                    </p:anim>
                                  </p:childTnLst>
                                </p:cTn>
                              </p:par>
                            </p:childTnLst>
                          </p:cTn>
                        </p:par>
                      </p:childTnLst>
                    </p:cTn>
                  </p:par>
                  <p:par>
                    <p:cTn id="65" fill="hold" nodeType="clickPar">
                      <p:stCondLst>
                        <p:cond delay="indefinite"/>
                      </p:stCondLst>
                      <p:childTnLst>
                        <p:par>
                          <p:cTn id="66" fill="hold" nodeType="afterGroup">
                            <p:stCondLst>
                              <p:cond delay="0"/>
                            </p:stCondLst>
                            <p:childTnLst>
                              <p:par>
                                <p:cTn id="67" presetID="37" presetClass="entr" presetSubtype="0"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anim calcmode="lin" valueType="num">
                                      <p:cBhvr>
                                        <p:cTn id="70" dur="500" fill="hold"/>
                                        <p:tgtEl>
                                          <p:spTgt spid="6"/>
                                        </p:tgtEl>
                                        <p:attrNameLst>
                                          <p:attrName>ppt_x</p:attrName>
                                        </p:attrNameLst>
                                      </p:cBhvr>
                                      <p:tavLst>
                                        <p:tav tm="0">
                                          <p:val>
                                            <p:strVal val="#ppt_x"/>
                                          </p:val>
                                        </p:tav>
                                        <p:tav tm="100000">
                                          <p:val>
                                            <p:fltVal val="0.5036"/>
                                          </p:val>
                                        </p:tav>
                                      </p:tavLst>
                                    </p:anim>
                                    <p:anim calcmode="lin" valueType="num">
                                      <p:cBhvr>
                                        <p:cTn id="71" dur="450" decel="100000" fill="hold"/>
                                        <p:tgtEl>
                                          <p:spTgt spid="6"/>
                                        </p:tgtEl>
                                        <p:attrNameLst>
                                          <p:attrName>ppt_y</p:attrName>
                                        </p:attrNameLst>
                                      </p:cBhvr>
                                      <p:tavLst>
                                        <p:tav tm="0">
                                          <p:val>
                                            <p:strVal val="#ppt_y+1"/>
                                          </p:val>
                                        </p:tav>
                                        <p:tav tm="100000">
                                          <p:val>
                                            <p:fltVal val="0.73757"/>
                                          </p:val>
                                        </p:tav>
                                      </p:tavLst>
                                    </p:anim>
                                    <p:anim calcmode="lin" valueType="num">
                                      <p:cBhvr>
                                        <p:cTn id="72" dur="50" accel="100000" fill="hold">
                                          <p:stCondLst>
                                            <p:cond delay="450"/>
                                          </p:stCondLst>
                                        </p:cTn>
                                        <p:tgtEl>
                                          <p:spTgt spid="6"/>
                                        </p:tgtEl>
                                        <p:attrNameLst>
                                          <p:attrName>ppt_y</p:attrName>
                                        </p:attrNameLst>
                                      </p:cBhvr>
                                      <p:tavLst>
                                        <p:tav tm="0">
                                          <p:val>
                                            <p:strVal val="#ppt_y-.03"/>
                                          </p:val>
                                        </p:tav>
                                        <p:tav tm="100000">
                                          <p:val>
                                            <p:fltVal val="0.73757"/>
                                          </p:val>
                                        </p:tav>
                                      </p:tavLst>
                                    </p:anim>
                                  </p:childTnLst>
                                </p:cTn>
                              </p:par>
                              <p:par>
                                <p:cTn id="73" presetID="35" presetClass="path" presetSubtype="0" accel="50000" decel="50000" fill="hold" nodeType="withEffect">
                                  <p:stCondLst>
                                    <p:cond delay="0"/>
                                  </p:stCondLst>
                                  <p:childTnLst>
                                    <p:anim calcmode="lin" valueType="num">
                                      <p:cBhvr additive="base">
                                        <p:cTn id="74" dur="500" fill="hold">
                                          <p:stCondLst>
                                            <p:cond delay="0"/>
                                          </p:stCondLst>
                                        </p:cTn>
                                        <p:tgtEl>
                                          <p:spTgt spid="2"/>
                                        </p:tgtEl>
                                        <p:attrNameLst>
                                          <p:attrName>ppt_x</p:attrName>
                                        </p:attrNameLst>
                                      </p:cBhvr>
                                      <p:tavLst>
                                        <p:tav tm="0">
                                          <p:val>
                                            <p:strVal val="ppt_x"/>
                                          </p:val>
                                        </p:tav>
                                        <p:tav tm="100000">
                                          <p:val>
                                            <p:fltVal val="0.22562"/>
                                          </p:val>
                                        </p:tav>
                                      </p:tavLst>
                                    </p:anim>
                                    <p:anim calcmode="lin" valueType="num">
                                      <p:cBhvr additive="base">
                                        <p:cTn id="75" dur="500" fill="hold">
                                          <p:stCondLst>
                                            <p:cond delay="0"/>
                                          </p:stCondLst>
                                        </p:cTn>
                                        <p:tgtEl>
                                          <p:spTgt spid="2"/>
                                        </p:tgtEl>
                                        <p:attrNameLst>
                                          <p:attrName>ppt_y</p:attrName>
                                        </p:attrNameLst>
                                      </p:cBhvr>
                                      <p:tavLst>
                                        <p:tav tm="0">
                                          <p:val>
                                            <p:strVal val="ppt_y"/>
                                          </p:val>
                                        </p:tav>
                                        <p:tav tm="100000">
                                          <p:val>
                                            <p:fltVal val="0.45113"/>
                                          </p:val>
                                        </p:tav>
                                      </p:tavLst>
                                    </p:anim>
                                    <p:anim calcmode="lin" valueType="num">
                                      <p:cBhvr additive="base">
                                        <p:cTn id="76"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77" dur="500" fill="hold">
                                          <p:stCondLst>
                                            <p:cond delay="0"/>
                                          </p:stCondLst>
                                        </p:cTn>
                                        <p:tgtEl>
                                          <p:spTgt spid="2"/>
                                        </p:tgtEl>
                                        <p:attrNameLst>
                                          <p:attrName>ppt_h</p:attrName>
                                        </p:attrNameLst>
                                      </p:cBhvr>
                                      <p:tavLst>
                                        <p:tav tm="0">
                                          <p:val>
                                            <p:strVal val="ppt_h"/>
                                          </p:val>
                                        </p:tav>
                                        <p:tav tm="100000">
                                          <p:val>
                                            <p:strVal val="#ppt_h"/>
                                          </p:val>
                                        </p:tav>
                                      </p:tavLst>
                                    </p:anim>
                                  </p:childTnLst>
                                </p:cTn>
                              </p:par>
                              <p:par>
                                <p:cTn id="78" presetID="35" presetClass="path" presetSubtype="0" accel="50000" decel="50000" fill="hold" nodeType="withEffect">
                                  <p:stCondLst>
                                    <p:cond delay="0"/>
                                  </p:stCondLst>
                                  <p:childTnLst>
                                    <p:anim calcmode="lin" valueType="num">
                                      <p:cBhvr additive="base">
                                        <p:cTn id="79" dur="500" fill="hold">
                                          <p:stCondLst>
                                            <p:cond delay="0"/>
                                          </p:stCondLst>
                                        </p:cTn>
                                        <p:tgtEl>
                                          <p:spTgt spid="3"/>
                                        </p:tgtEl>
                                        <p:attrNameLst>
                                          <p:attrName>ppt_x</p:attrName>
                                        </p:attrNameLst>
                                      </p:cBhvr>
                                      <p:tavLst>
                                        <p:tav tm="0">
                                          <p:val>
                                            <p:strVal val="ppt_x"/>
                                          </p:val>
                                        </p:tav>
                                        <p:tav tm="100000">
                                          <p:val>
                                            <p:fltVal val="0.5036"/>
                                          </p:val>
                                        </p:tav>
                                      </p:tavLst>
                                    </p:anim>
                                    <p:anim calcmode="lin" valueType="num">
                                      <p:cBhvr additive="base">
                                        <p:cTn id="80" dur="500" fill="hold">
                                          <p:stCondLst>
                                            <p:cond delay="0"/>
                                          </p:stCondLst>
                                        </p:cTn>
                                        <p:tgtEl>
                                          <p:spTgt spid="3"/>
                                        </p:tgtEl>
                                        <p:attrNameLst>
                                          <p:attrName>ppt_y</p:attrName>
                                        </p:attrNameLst>
                                      </p:cBhvr>
                                      <p:tavLst>
                                        <p:tav tm="0">
                                          <p:val>
                                            <p:strVal val="ppt_y"/>
                                          </p:val>
                                        </p:tav>
                                        <p:tav tm="100000">
                                          <p:val>
                                            <p:fltVal val="0.45113"/>
                                          </p:val>
                                        </p:tav>
                                      </p:tavLst>
                                    </p:anim>
                                    <p:anim calcmode="lin" valueType="num">
                                      <p:cBhvr additive="base">
                                        <p:cTn id="81" dur="5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82" dur="500" fill="hold">
                                          <p:stCondLst>
                                            <p:cond delay="0"/>
                                          </p:stCondLst>
                                        </p:cTn>
                                        <p:tgtEl>
                                          <p:spTgt spid="3"/>
                                        </p:tgtEl>
                                        <p:attrNameLst>
                                          <p:attrName>ppt_h</p:attrName>
                                        </p:attrNameLst>
                                      </p:cBhvr>
                                      <p:tavLst>
                                        <p:tav tm="0">
                                          <p:val>
                                            <p:strVal val="ppt_h"/>
                                          </p:val>
                                        </p:tav>
                                        <p:tav tm="100000">
                                          <p:val>
                                            <p:strVal val="#ppt_h"/>
                                          </p:val>
                                        </p:tav>
                                      </p:tavLst>
                                    </p:anim>
                                  </p:childTnLst>
                                </p:cTn>
                              </p:par>
                              <p:par>
                                <p:cTn id="83" presetID="35" presetClass="path" presetSubtype="0" accel="50000" decel="50000" fill="hold" nodeType="withEffect">
                                  <p:stCondLst>
                                    <p:cond delay="0"/>
                                  </p:stCondLst>
                                  <p:childTnLst>
                                    <p:anim calcmode="lin" valueType="num">
                                      <p:cBhvr additive="base">
                                        <p:cTn id="84" dur="500" fill="hold">
                                          <p:stCondLst>
                                            <p:cond delay="0"/>
                                          </p:stCondLst>
                                        </p:cTn>
                                        <p:tgtEl>
                                          <p:spTgt spid="4"/>
                                        </p:tgtEl>
                                        <p:attrNameLst>
                                          <p:attrName>ppt_x</p:attrName>
                                        </p:attrNameLst>
                                      </p:cBhvr>
                                      <p:tavLst>
                                        <p:tav tm="0">
                                          <p:val>
                                            <p:strVal val="ppt_x"/>
                                          </p:val>
                                        </p:tav>
                                        <p:tav tm="100000">
                                          <p:val>
                                            <p:fltVal val="0.78157"/>
                                          </p:val>
                                        </p:tav>
                                      </p:tavLst>
                                    </p:anim>
                                    <p:anim calcmode="lin" valueType="num">
                                      <p:cBhvr additive="base">
                                        <p:cTn id="85" dur="500" fill="hold">
                                          <p:stCondLst>
                                            <p:cond delay="0"/>
                                          </p:stCondLst>
                                        </p:cTn>
                                        <p:tgtEl>
                                          <p:spTgt spid="4"/>
                                        </p:tgtEl>
                                        <p:attrNameLst>
                                          <p:attrName>ppt_y</p:attrName>
                                        </p:attrNameLst>
                                      </p:cBhvr>
                                      <p:tavLst>
                                        <p:tav tm="0">
                                          <p:val>
                                            <p:strVal val="ppt_y"/>
                                          </p:val>
                                        </p:tav>
                                        <p:tav tm="100000">
                                          <p:val>
                                            <p:fltVal val="0.45113"/>
                                          </p:val>
                                        </p:tav>
                                      </p:tavLst>
                                    </p:anim>
                                    <p:anim calcmode="lin" valueType="num">
                                      <p:cBhvr additive="base">
                                        <p:cTn id="86" dur="500" fill="hold">
                                          <p:stCondLst>
                                            <p:cond delay="0"/>
                                          </p:stCondLst>
                                        </p:cTn>
                                        <p:tgtEl>
                                          <p:spTgt spid="4"/>
                                        </p:tgtEl>
                                        <p:attrNameLst>
                                          <p:attrName>ppt_w</p:attrName>
                                        </p:attrNameLst>
                                      </p:cBhvr>
                                      <p:tavLst>
                                        <p:tav tm="0">
                                          <p:val>
                                            <p:strVal val="ppt_w"/>
                                          </p:val>
                                        </p:tav>
                                        <p:tav tm="100000">
                                          <p:val>
                                            <p:strVal val="#ppt_w"/>
                                          </p:val>
                                        </p:tav>
                                      </p:tavLst>
                                    </p:anim>
                                    <p:anim calcmode="lin" valueType="num">
                                      <p:cBhvr additive="base">
                                        <p:cTn id="87" dur="500" fill="hold">
                                          <p:stCondLst>
                                            <p:cond delay="0"/>
                                          </p:stCondLst>
                                        </p:cTn>
                                        <p:tgtEl>
                                          <p:spTgt spid="4"/>
                                        </p:tgtEl>
                                        <p:attrNameLst>
                                          <p:attrName>ppt_h</p:attrName>
                                        </p:attrNameLst>
                                      </p:cBhvr>
                                      <p:tavLst>
                                        <p:tav tm="0">
                                          <p:val>
                                            <p:strVal val="ppt_h"/>
                                          </p:val>
                                        </p:tav>
                                        <p:tav tm="100000">
                                          <p:val>
                                            <p:strVal val="#ppt_h"/>
                                          </p:val>
                                        </p:tav>
                                      </p:tavLst>
                                    </p:anim>
                                  </p:childTnLst>
                                </p:cTn>
                              </p:par>
                              <p:par>
                                <p:cTn id="88" presetID="35" presetClass="path" presetSubtype="0" accel="50000" decel="50000" fill="hold" nodeType="withEffect">
                                  <p:stCondLst>
                                    <p:cond delay="0"/>
                                  </p:stCondLst>
                                  <p:childTnLst>
                                    <p:anim calcmode="lin" valueType="num">
                                      <p:cBhvr additive="base">
                                        <p:cTn id="89" dur="500" fill="hold">
                                          <p:stCondLst>
                                            <p:cond delay="0"/>
                                          </p:stCondLst>
                                        </p:cTn>
                                        <p:tgtEl>
                                          <p:spTgt spid="5"/>
                                        </p:tgtEl>
                                        <p:attrNameLst>
                                          <p:attrName>ppt_x</p:attrName>
                                        </p:attrNameLst>
                                      </p:cBhvr>
                                      <p:tavLst>
                                        <p:tav tm="0">
                                          <p:val>
                                            <p:strVal val="ppt_x"/>
                                          </p:val>
                                        </p:tav>
                                        <p:tav tm="100000">
                                          <p:val>
                                            <p:fltVal val="0.22562"/>
                                          </p:val>
                                        </p:tav>
                                      </p:tavLst>
                                    </p:anim>
                                    <p:anim calcmode="lin" valueType="num">
                                      <p:cBhvr additive="base">
                                        <p:cTn id="90" dur="500" fill="hold">
                                          <p:stCondLst>
                                            <p:cond delay="0"/>
                                          </p:stCondLst>
                                        </p:cTn>
                                        <p:tgtEl>
                                          <p:spTgt spid="5"/>
                                        </p:tgtEl>
                                        <p:attrNameLst>
                                          <p:attrName>ppt_y</p:attrName>
                                        </p:attrNameLst>
                                      </p:cBhvr>
                                      <p:tavLst>
                                        <p:tav tm="0">
                                          <p:val>
                                            <p:strVal val="ppt_y"/>
                                          </p:val>
                                        </p:tav>
                                        <p:tav tm="100000">
                                          <p:val>
                                            <p:fltVal val="0.73757"/>
                                          </p:val>
                                        </p:tav>
                                      </p:tavLst>
                                    </p:anim>
                                    <p:anim calcmode="lin" valueType="num">
                                      <p:cBhvr additive="base">
                                        <p:cTn id="91" dur="500" fill="hold">
                                          <p:stCondLst>
                                            <p:cond delay="0"/>
                                          </p:stCondLst>
                                        </p:cTn>
                                        <p:tgtEl>
                                          <p:spTgt spid="5"/>
                                        </p:tgtEl>
                                        <p:attrNameLst>
                                          <p:attrName>ppt_w</p:attrName>
                                        </p:attrNameLst>
                                      </p:cBhvr>
                                      <p:tavLst>
                                        <p:tav tm="0">
                                          <p:val>
                                            <p:strVal val="ppt_w"/>
                                          </p:val>
                                        </p:tav>
                                        <p:tav tm="100000">
                                          <p:val>
                                            <p:strVal val="#ppt_w"/>
                                          </p:val>
                                        </p:tav>
                                      </p:tavLst>
                                    </p:anim>
                                    <p:anim calcmode="lin" valueType="num">
                                      <p:cBhvr additive="base">
                                        <p:cTn id="92" dur="500" fill="hold">
                                          <p:stCondLst>
                                            <p:cond delay="0"/>
                                          </p:stCondLst>
                                        </p:cTn>
                                        <p:tgtEl>
                                          <p:spTgt spid="5"/>
                                        </p:tgtEl>
                                        <p:attrNameLst>
                                          <p:attrName>ppt_h</p:attrName>
                                        </p:attrNameLst>
                                      </p:cBhvr>
                                      <p:tavLst>
                                        <p:tav tm="0">
                                          <p:val>
                                            <p:strVal val="ppt_h"/>
                                          </p:val>
                                        </p:tav>
                                        <p:tav tm="100000">
                                          <p:val>
                                            <p:strVal val="#ppt_h"/>
                                          </p:val>
                                        </p:tav>
                                      </p:tavLst>
                                    </p:anim>
                                  </p:childTnLst>
                                </p:cTn>
                              </p:par>
                            </p:childTnLst>
                          </p:cTn>
                        </p:par>
                      </p:childTnLst>
                    </p:cTn>
                  </p:par>
                  <p:par>
                    <p:cTn id="93" fill="hold" nodeType="clickPar">
                      <p:stCondLst>
                        <p:cond delay="indefinite"/>
                      </p:stCondLst>
                      <p:childTnLst>
                        <p:par>
                          <p:cTn id="94" fill="hold" nodeType="afterGroup">
                            <p:stCondLst>
                              <p:cond delay="0"/>
                            </p:stCondLst>
                            <p:childTnLst>
                              <p:par>
                                <p:cTn id="95" presetID="37" presetClass="entr" presetSubtype="0" fill="hold" nodeType="click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fade">
                                      <p:cBhvr>
                                        <p:cTn id="97" dur="500"/>
                                        <p:tgtEl>
                                          <p:spTgt spid="7"/>
                                        </p:tgtEl>
                                      </p:cBhvr>
                                    </p:animEffect>
                                    <p:anim calcmode="lin" valueType="num">
                                      <p:cBhvr>
                                        <p:cTn id="98" dur="500" fill="hold"/>
                                        <p:tgtEl>
                                          <p:spTgt spid="7"/>
                                        </p:tgtEl>
                                        <p:attrNameLst>
                                          <p:attrName>ppt_x</p:attrName>
                                        </p:attrNameLst>
                                      </p:cBhvr>
                                      <p:tavLst>
                                        <p:tav tm="0">
                                          <p:val>
                                            <p:strVal val="#ppt_x"/>
                                          </p:val>
                                        </p:tav>
                                        <p:tav tm="100000">
                                          <p:val>
                                            <p:fltVal val="0.78157"/>
                                          </p:val>
                                        </p:tav>
                                      </p:tavLst>
                                    </p:anim>
                                    <p:anim calcmode="lin" valueType="num">
                                      <p:cBhvr>
                                        <p:cTn id="99" dur="450" decel="100000" fill="hold"/>
                                        <p:tgtEl>
                                          <p:spTgt spid="7"/>
                                        </p:tgtEl>
                                        <p:attrNameLst>
                                          <p:attrName>ppt_y</p:attrName>
                                        </p:attrNameLst>
                                      </p:cBhvr>
                                      <p:tavLst>
                                        <p:tav tm="0">
                                          <p:val>
                                            <p:strVal val="#ppt_y+1"/>
                                          </p:val>
                                        </p:tav>
                                        <p:tav tm="100000">
                                          <p:val>
                                            <p:fltVal val="0.73757"/>
                                          </p:val>
                                        </p:tav>
                                      </p:tavLst>
                                    </p:anim>
                                    <p:anim calcmode="lin" valueType="num">
                                      <p:cBhvr>
                                        <p:cTn id="100" dur="50" accel="100000" fill="hold">
                                          <p:stCondLst>
                                            <p:cond delay="450"/>
                                          </p:stCondLst>
                                        </p:cTn>
                                        <p:tgtEl>
                                          <p:spTgt spid="7"/>
                                        </p:tgtEl>
                                        <p:attrNameLst>
                                          <p:attrName>ppt_y</p:attrName>
                                        </p:attrNameLst>
                                      </p:cBhvr>
                                      <p:tavLst>
                                        <p:tav tm="0">
                                          <p:val>
                                            <p:strVal val="#ppt_y-.03"/>
                                          </p:val>
                                        </p:tav>
                                        <p:tav tm="100000">
                                          <p:val>
                                            <p:fltVal val="0.73757"/>
                                          </p:val>
                                        </p:tav>
                                      </p:tavLst>
                                    </p:anim>
                                  </p:childTnLst>
                                </p:cTn>
                              </p:par>
                              <p:par>
                                <p:cTn id="101" presetID="35" presetClass="path" presetSubtype="0" accel="50000" decel="50000" fill="hold" nodeType="withEffect">
                                  <p:stCondLst>
                                    <p:cond delay="0"/>
                                  </p:stCondLst>
                                  <p:childTnLst>
                                    <p:anim calcmode="lin" valueType="num">
                                      <p:cBhvr additive="base">
                                        <p:cTn id="102" dur="500" fill="hold">
                                          <p:stCondLst>
                                            <p:cond delay="0"/>
                                          </p:stCondLst>
                                        </p:cTn>
                                        <p:tgtEl>
                                          <p:spTgt spid="2"/>
                                        </p:tgtEl>
                                        <p:attrNameLst>
                                          <p:attrName>ppt_x</p:attrName>
                                        </p:attrNameLst>
                                      </p:cBhvr>
                                      <p:tavLst>
                                        <p:tav tm="0">
                                          <p:val>
                                            <p:strVal val="ppt_x"/>
                                          </p:val>
                                        </p:tav>
                                        <p:tav tm="100000">
                                          <p:val>
                                            <p:fltVal val="0.22562"/>
                                          </p:val>
                                        </p:tav>
                                      </p:tavLst>
                                    </p:anim>
                                    <p:anim calcmode="lin" valueType="num">
                                      <p:cBhvr additive="base">
                                        <p:cTn id="103" dur="500" fill="hold">
                                          <p:stCondLst>
                                            <p:cond delay="0"/>
                                          </p:stCondLst>
                                        </p:cTn>
                                        <p:tgtEl>
                                          <p:spTgt spid="2"/>
                                        </p:tgtEl>
                                        <p:attrNameLst>
                                          <p:attrName>ppt_y</p:attrName>
                                        </p:attrNameLst>
                                      </p:cBhvr>
                                      <p:tavLst>
                                        <p:tav tm="0">
                                          <p:val>
                                            <p:strVal val="ppt_y"/>
                                          </p:val>
                                        </p:tav>
                                        <p:tav tm="100000">
                                          <p:val>
                                            <p:fltVal val="0.45113"/>
                                          </p:val>
                                        </p:tav>
                                      </p:tavLst>
                                    </p:anim>
                                    <p:anim calcmode="lin" valueType="num">
                                      <p:cBhvr additive="base">
                                        <p:cTn id="104"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105" dur="500" fill="hold">
                                          <p:stCondLst>
                                            <p:cond delay="0"/>
                                          </p:stCondLst>
                                        </p:cTn>
                                        <p:tgtEl>
                                          <p:spTgt spid="2"/>
                                        </p:tgtEl>
                                        <p:attrNameLst>
                                          <p:attrName>ppt_h</p:attrName>
                                        </p:attrNameLst>
                                      </p:cBhvr>
                                      <p:tavLst>
                                        <p:tav tm="0">
                                          <p:val>
                                            <p:strVal val="ppt_h"/>
                                          </p:val>
                                        </p:tav>
                                        <p:tav tm="100000">
                                          <p:val>
                                            <p:strVal val="#ppt_h"/>
                                          </p:val>
                                        </p:tav>
                                      </p:tavLst>
                                    </p:anim>
                                  </p:childTnLst>
                                </p:cTn>
                              </p:par>
                              <p:par>
                                <p:cTn id="106" presetID="35" presetClass="path" presetSubtype="0" accel="50000" decel="50000" fill="hold" nodeType="withEffect">
                                  <p:stCondLst>
                                    <p:cond delay="0"/>
                                  </p:stCondLst>
                                  <p:childTnLst>
                                    <p:anim calcmode="lin" valueType="num">
                                      <p:cBhvr additive="base">
                                        <p:cTn id="107" dur="500" fill="hold">
                                          <p:stCondLst>
                                            <p:cond delay="0"/>
                                          </p:stCondLst>
                                        </p:cTn>
                                        <p:tgtEl>
                                          <p:spTgt spid="3"/>
                                        </p:tgtEl>
                                        <p:attrNameLst>
                                          <p:attrName>ppt_x</p:attrName>
                                        </p:attrNameLst>
                                      </p:cBhvr>
                                      <p:tavLst>
                                        <p:tav tm="0">
                                          <p:val>
                                            <p:strVal val="ppt_x"/>
                                          </p:val>
                                        </p:tav>
                                        <p:tav tm="100000">
                                          <p:val>
                                            <p:fltVal val="0.5036"/>
                                          </p:val>
                                        </p:tav>
                                      </p:tavLst>
                                    </p:anim>
                                    <p:anim calcmode="lin" valueType="num">
                                      <p:cBhvr additive="base">
                                        <p:cTn id="108" dur="500" fill="hold">
                                          <p:stCondLst>
                                            <p:cond delay="0"/>
                                          </p:stCondLst>
                                        </p:cTn>
                                        <p:tgtEl>
                                          <p:spTgt spid="3"/>
                                        </p:tgtEl>
                                        <p:attrNameLst>
                                          <p:attrName>ppt_y</p:attrName>
                                        </p:attrNameLst>
                                      </p:cBhvr>
                                      <p:tavLst>
                                        <p:tav tm="0">
                                          <p:val>
                                            <p:strVal val="ppt_y"/>
                                          </p:val>
                                        </p:tav>
                                        <p:tav tm="100000">
                                          <p:val>
                                            <p:fltVal val="0.45113"/>
                                          </p:val>
                                        </p:tav>
                                      </p:tavLst>
                                    </p:anim>
                                    <p:anim calcmode="lin" valueType="num">
                                      <p:cBhvr additive="base">
                                        <p:cTn id="109" dur="5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110" dur="500" fill="hold">
                                          <p:stCondLst>
                                            <p:cond delay="0"/>
                                          </p:stCondLst>
                                        </p:cTn>
                                        <p:tgtEl>
                                          <p:spTgt spid="3"/>
                                        </p:tgtEl>
                                        <p:attrNameLst>
                                          <p:attrName>ppt_h</p:attrName>
                                        </p:attrNameLst>
                                      </p:cBhvr>
                                      <p:tavLst>
                                        <p:tav tm="0">
                                          <p:val>
                                            <p:strVal val="ppt_h"/>
                                          </p:val>
                                        </p:tav>
                                        <p:tav tm="100000">
                                          <p:val>
                                            <p:strVal val="#ppt_h"/>
                                          </p:val>
                                        </p:tav>
                                      </p:tavLst>
                                    </p:anim>
                                  </p:childTnLst>
                                </p:cTn>
                              </p:par>
                              <p:par>
                                <p:cTn id="111" presetID="35" presetClass="path" presetSubtype="0" accel="50000" decel="50000" fill="hold" nodeType="withEffect">
                                  <p:stCondLst>
                                    <p:cond delay="0"/>
                                  </p:stCondLst>
                                  <p:childTnLst>
                                    <p:anim calcmode="lin" valueType="num">
                                      <p:cBhvr additive="base">
                                        <p:cTn id="112" dur="500" fill="hold">
                                          <p:stCondLst>
                                            <p:cond delay="0"/>
                                          </p:stCondLst>
                                        </p:cTn>
                                        <p:tgtEl>
                                          <p:spTgt spid="4"/>
                                        </p:tgtEl>
                                        <p:attrNameLst>
                                          <p:attrName>ppt_x</p:attrName>
                                        </p:attrNameLst>
                                      </p:cBhvr>
                                      <p:tavLst>
                                        <p:tav tm="0">
                                          <p:val>
                                            <p:strVal val="ppt_x"/>
                                          </p:val>
                                        </p:tav>
                                        <p:tav tm="100000">
                                          <p:val>
                                            <p:fltVal val="0.78157"/>
                                          </p:val>
                                        </p:tav>
                                      </p:tavLst>
                                    </p:anim>
                                    <p:anim calcmode="lin" valueType="num">
                                      <p:cBhvr additive="base">
                                        <p:cTn id="113" dur="500" fill="hold">
                                          <p:stCondLst>
                                            <p:cond delay="0"/>
                                          </p:stCondLst>
                                        </p:cTn>
                                        <p:tgtEl>
                                          <p:spTgt spid="4"/>
                                        </p:tgtEl>
                                        <p:attrNameLst>
                                          <p:attrName>ppt_y</p:attrName>
                                        </p:attrNameLst>
                                      </p:cBhvr>
                                      <p:tavLst>
                                        <p:tav tm="0">
                                          <p:val>
                                            <p:strVal val="ppt_y"/>
                                          </p:val>
                                        </p:tav>
                                        <p:tav tm="100000">
                                          <p:val>
                                            <p:fltVal val="0.45113"/>
                                          </p:val>
                                        </p:tav>
                                      </p:tavLst>
                                    </p:anim>
                                    <p:anim calcmode="lin" valueType="num">
                                      <p:cBhvr additive="base">
                                        <p:cTn id="114" dur="500" fill="hold">
                                          <p:stCondLst>
                                            <p:cond delay="0"/>
                                          </p:stCondLst>
                                        </p:cTn>
                                        <p:tgtEl>
                                          <p:spTgt spid="4"/>
                                        </p:tgtEl>
                                        <p:attrNameLst>
                                          <p:attrName>ppt_w</p:attrName>
                                        </p:attrNameLst>
                                      </p:cBhvr>
                                      <p:tavLst>
                                        <p:tav tm="0">
                                          <p:val>
                                            <p:strVal val="ppt_w"/>
                                          </p:val>
                                        </p:tav>
                                        <p:tav tm="100000">
                                          <p:val>
                                            <p:strVal val="#ppt_w"/>
                                          </p:val>
                                        </p:tav>
                                      </p:tavLst>
                                    </p:anim>
                                    <p:anim calcmode="lin" valueType="num">
                                      <p:cBhvr additive="base">
                                        <p:cTn id="115" dur="500" fill="hold">
                                          <p:stCondLst>
                                            <p:cond delay="0"/>
                                          </p:stCondLst>
                                        </p:cTn>
                                        <p:tgtEl>
                                          <p:spTgt spid="4"/>
                                        </p:tgtEl>
                                        <p:attrNameLst>
                                          <p:attrName>ppt_h</p:attrName>
                                        </p:attrNameLst>
                                      </p:cBhvr>
                                      <p:tavLst>
                                        <p:tav tm="0">
                                          <p:val>
                                            <p:strVal val="ppt_h"/>
                                          </p:val>
                                        </p:tav>
                                        <p:tav tm="100000">
                                          <p:val>
                                            <p:strVal val="#ppt_h"/>
                                          </p:val>
                                        </p:tav>
                                      </p:tavLst>
                                    </p:anim>
                                  </p:childTnLst>
                                </p:cTn>
                              </p:par>
                              <p:par>
                                <p:cTn id="116" presetID="35" presetClass="path" presetSubtype="0" accel="50000" decel="50000" fill="hold" nodeType="withEffect">
                                  <p:stCondLst>
                                    <p:cond delay="0"/>
                                  </p:stCondLst>
                                  <p:childTnLst>
                                    <p:anim calcmode="lin" valueType="num">
                                      <p:cBhvr additive="base">
                                        <p:cTn id="117" dur="500" fill="hold">
                                          <p:stCondLst>
                                            <p:cond delay="0"/>
                                          </p:stCondLst>
                                        </p:cTn>
                                        <p:tgtEl>
                                          <p:spTgt spid="5"/>
                                        </p:tgtEl>
                                        <p:attrNameLst>
                                          <p:attrName>ppt_x</p:attrName>
                                        </p:attrNameLst>
                                      </p:cBhvr>
                                      <p:tavLst>
                                        <p:tav tm="0">
                                          <p:val>
                                            <p:strVal val="ppt_x"/>
                                          </p:val>
                                        </p:tav>
                                        <p:tav tm="100000">
                                          <p:val>
                                            <p:fltVal val="0.22562"/>
                                          </p:val>
                                        </p:tav>
                                      </p:tavLst>
                                    </p:anim>
                                    <p:anim calcmode="lin" valueType="num">
                                      <p:cBhvr additive="base">
                                        <p:cTn id="118" dur="500" fill="hold">
                                          <p:stCondLst>
                                            <p:cond delay="0"/>
                                          </p:stCondLst>
                                        </p:cTn>
                                        <p:tgtEl>
                                          <p:spTgt spid="5"/>
                                        </p:tgtEl>
                                        <p:attrNameLst>
                                          <p:attrName>ppt_y</p:attrName>
                                        </p:attrNameLst>
                                      </p:cBhvr>
                                      <p:tavLst>
                                        <p:tav tm="0">
                                          <p:val>
                                            <p:strVal val="ppt_y"/>
                                          </p:val>
                                        </p:tav>
                                        <p:tav tm="100000">
                                          <p:val>
                                            <p:fltVal val="0.73757"/>
                                          </p:val>
                                        </p:tav>
                                      </p:tavLst>
                                    </p:anim>
                                    <p:anim calcmode="lin" valueType="num">
                                      <p:cBhvr additive="base">
                                        <p:cTn id="119" dur="500" fill="hold">
                                          <p:stCondLst>
                                            <p:cond delay="0"/>
                                          </p:stCondLst>
                                        </p:cTn>
                                        <p:tgtEl>
                                          <p:spTgt spid="5"/>
                                        </p:tgtEl>
                                        <p:attrNameLst>
                                          <p:attrName>ppt_w</p:attrName>
                                        </p:attrNameLst>
                                      </p:cBhvr>
                                      <p:tavLst>
                                        <p:tav tm="0">
                                          <p:val>
                                            <p:strVal val="ppt_w"/>
                                          </p:val>
                                        </p:tav>
                                        <p:tav tm="100000">
                                          <p:val>
                                            <p:strVal val="#ppt_w"/>
                                          </p:val>
                                        </p:tav>
                                      </p:tavLst>
                                    </p:anim>
                                    <p:anim calcmode="lin" valueType="num">
                                      <p:cBhvr additive="base">
                                        <p:cTn id="120" dur="500" fill="hold">
                                          <p:stCondLst>
                                            <p:cond delay="0"/>
                                          </p:stCondLst>
                                        </p:cTn>
                                        <p:tgtEl>
                                          <p:spTgt spid="5"/>
                                        </p:tgtEl>
                                        <p:attrNameLst>
                                          <p:attrName>ppt_h</p:attrName>
                                        </p:attrNameLst>
                                      </p:cBhvr>
                                      <p:tavLst>
                                        <p:tav tm="0">
                                          <p:val>
                                            <p:strVal val="ppt_h"/>
                                          </p:val>
                                        </p:tav>
                                        <p:tav tm="100000">
                                          <p:val>
                                            <p:strVal val="#ppt_h"/>
                                          </p:val>
                                        </p:tav>
                                      </p:tavLst>
                                    </p:anim>
                                  </p:childTnLst>
                                </p:cTn>
                              </p:par>
                              <p:par>
                                <p:cTn id="121" presetID="35" presetClass="path" presetSubtype="0" accel="50000" decel="50000" fill="hold" nodeType="withEffect">
                                  <p:stCondLst>
                                    <p:cond delay="0"/>
                                  </p:stCondLst>
                                  <p:childTnLst>
                                    <p:anim calcmode="lin" valueType="num">
                                      <p:cBhvr additive="base">
                                        <p:cTn id="122" dur="500" fill="hold">
                                          <p:stCondLst>
                                            <p:cond delay="0"/>
                                          </p:stCondLst>
                                        </p:cTn>
                                        <p:tgtEl>
                                          <p:spTgt spid="6"/>
                                        </p:tgtEl>
                                        <p:attrNameLst>
                                          <p:attrName>ppt_x</p:attrName>
                                        </p:attrNameLst>
                                      </p:cBhvr>
                                      <p:tavLst>
                                        <p:tav tm="0">
                                          <p:val>
                                            <p:strVal val="ppt_x"/>
                                          </p:val>
                                        </p:tav>
                                        <p:tav tm="100000">
                                          <p:val>
                                            <p:fltVal val="0.5036"/>
                                          </p:val>
                                        </p:tav>
                                      </p:tavLst>
                                    </p:anim>
                                    <p:anim calcmode="lin" valueType="num">
                                      <p:cBhvr additive="base">
                                        <p:cTn id="123" dur="500" fill="hold">
                                          <p:stCondLst>
                                            <p:cond delay="0"/>
                                          </p:stCondLst>
                                        </p:cTn>
                                        <p:tgtEl>
                                          <p:spTgt spid="6"/>
                                        </p:tgtEl>
                                        <p:attrNameLst>
                                          <p:attrName>ppt_y</p:attrName>
                                        </p:attrNameLst>
                                      </p:cBhvr>
                                      <p:tavLst>
                                        <p:tav tm="0">
                                          <p:val>
                                            <p:strVal val="ppt_y"/>
                                          </p:val>
                                        </p:tav>
                                        <p:tav tm="100000">
                                          <p:val>
                                            <p:fltVal val="0.73757"/>
                                          </p:val>
                                        </p:tav>
                                      </p:tavLst>
                                    </p:anim>
                                    <p:anim calcmode="lin" valueType="num">
                                      <p:cBhvr additive="base">
                                        <p:cTn id="124" dur="500" fill="hold">
                                          <p:stCondLst>
                                            <p:cond delay="0"/>
                                          </p:stCondLst>
                                        </p:cTn>
                                        <p:tgtEl>
                                          <p:spTgt spid="6"/>
                                        </p:tgtEl>
                                        <p:attrNameLst>
                                          <p:attrName>ppt_w</p:attrName>
                                        </p:attrNameLst>
                                      </p:cBhvr>
                                      <p:tavLst>
                                        <p:tav tm="0">
                                          <p:val>
                                            <p:strVal val="ppt_w"/>
                                          </p:val>
                                        </p:tav>
                                        <p:tav tm="100000">
                                          <p:val>
                                            <p:strVal val="#ppt_w"/>
                                          </p:val>
                                        </p:tav>
                                      </p:tavLst>
                                    </p:anim>
                                    <p:anim calcmode="lin" valueType="num">
                                      <p:cBhvr additive="base">
                                        <p:cTn id="125" dur="500" fill="hold">
                                          <p:stCondLst>
                                            <p:cond delay="0"/>
                                          </p:stCondLst>
                                        </p:cTn>
                                        <p:tgtEl>
                                          <p:spTgt spid="6"/>
                                        </p:tgtEl>
                                        <p:attrNameLst>
                                          <p:attrName>ppt_h</p:attrName>
                                        </p:attrNameLst>
                                      </p:cBhvr>
                                      <p:tavLst>
                                        <p:tav tm="0">
                                          <p:val>
                                            <p:strVal val="ppt_h"/>
                                          </p:val>
                                        </p:tav>
                                        <p:tav tm="100000">
                                          <p:val>
                                            <p:strVal val="#ppt_h"/>
                                          </p:val>
                                        </p:tav>
                                      </p:tavLst>
                                    </p:anim>
                                  </p:childTnLst>
                                </p:cTn>
                              </p:par>
                            </p:childTnLst>
                          </p:cTn>
                        </p:par>
                      </p:childTnLst>
                    </p:cTn>
                  </p:par>
                  <p:par>
                    <p:cTn id="126" fill="hold" nodeType="clickPar">
                      <p:stCondLst>
                        <p:cond delay="indefinite"/>
                      </p:stCondLst>
                      <p:childTnLst>
                        <p:par>
                          <p:cTn id="127" fill="hold" nodeType="afterGroup">
                            <p:stCondLst>
                              <p:cond delay="0"/>
                            </p:stCondLst>
                            <p:childTnLst>
                              <p:par>
                                <p:cTn id="128" presetID="35" presetClass="path" presetSubtype="0" accel="50000" decel="50000" fill="hold" nodeType="clickEffect">
                                  <p:stCondLst>
                                    <p:cond delay="0"/>
                                  </p:stCondLst>
                                  <p:childTnLst>
                                    <p:anim calcmode="lin" valueType="num">
                                      <p:cBhvr additive="base">
                                        <p:cTn id="129" dur="250" fill="hold">
                                          <p:stCondLst>
                                            <p:cond delay="0"/>
                                          </p:stCondLst>
                                        </p:cTn>
                                        <p:tgtEl>
                                          <p:spTgt spid="7"/>
                                        </p:tgtEl>
                                        <p:attrNameLst>
                                          <p:attrName>ppt_x</p:attrName>
                                        </p:attrNameLst>
                                      </p:cBhvr>
                                      <p:tavLst>
                                        <p:tav tm="0">
                                          <p:val>
                                            <p:strVal val="ppt_x"/>
                                          </p:val>
                                        </p:tav>
                                        <p:tav tm="100000">
                                          <p:val>
                                            <p:fltVal val="0.78157"/>
                                          </p:val>
                                        </p:tav>
                                      </p:tavLst>
                                    </p:anim>
                                    <p:anim calcmode="lin" valueType="num">
                                      <p:cBhvr additive="base">
                                        <p:cTn id="130" dur="250" fill="hold">
                                          <p:stCondLst>
                                            <p:cond delay="0"/>
                                          </p:stCondLst>
                                        </p:cTn>
                                        <p:tgtEl>
                                          <p:spTgt spid="7"/>
                                        </p:tgtEl>
                                        <p:attrNameLst>
                                          <p:attrName>ppt_y</p:attrName>
                                        </p:attrNameLst>
                                      </p:cBhvr>
                                      <p:tavLst>
                                        <p:tav tm="0">
                                          <p:val>
                                            <p:strVal val="ppt_y"/>
                                          </p:val>
                                        </p:tav>
                                        <p:tav tm="100000">
                                          <p:val>
                                            <p:fltVal val="0.73757"/>
                                          </p:val>
                                        </p:tav>
                                      </p:tavLst>
                                    </p:anim>
                                    <p:anim calcmode="lin" valueType="num">
                                      <p:cBhvr additive="base">
                                        <p:cTn id="131" dur="250" fill="hold">
                                          <p:stCondLst>
                                            <p:cond delay="0"/>
                                          </p:stCondLst>
                                        </p:cTn>
                                        <p:tgtEl>
                                          <p:spTgt spid="7"/>
                                        </p:tgtEl>
                                        <p:attrNameLst>
                                          <p:attrName>ppt_w</p:attrName>
                                        </p:attrNameLst>
                                      </p:cBhvr>
                                      <p:tavLst>
                                        <p:tav tm="0">
                                          <p:val>
                                            <p:strVal val="ppt_w"/>
                                          </p:val>
                                        </p:tav>
                                        <p:tav tm="100000">
                                          <p:val>
                                            <p:strVal val="#ppt_w"/>
                                          </p:val>
                                        </p:tav>
                                      </p:tavLst>
                                    </p:anim>
                                    <p:anim calcmode="lin" valueType="num">
                                      <p:cBhvr additive="base">
                                        <p:cTn id="132" dur="250" fill="hold">
                                          <p:stCondLst>
                                            <p:cond delay="0"/>
                                          </p:stCondLst>
                                        </p:cTn>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1026160" y="2203450"/>
            <a:ext cx="4820285" cy="1060450"/>
            <a:chOff x="1616" y="3470"/>
            <a:chExt cx="7591" cy="1670"/>
          </a:xfrm>
        </p:grpSpPr>
        <p:sp>
          <p:nvSpPr>
            <p:cNvPr id="793" name="矩形 8"/>
            <p:cNvSpPr/>
            <p:nvPr>
              <p:custDataLst>
                <p:tags r:id="rId23"/>
              </p:custDataLst>
            </p:nvPr>
          </p:nvSpPr>
          <p:spPr>
            <a:xfrm>
              <a:off x="1616" y="3732"/>
              <a:ext cx="969" cy="789"/>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2400" b="1">
                <a:solidFill>
                  <a:schemeClr val="accent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794" name="矩形 793"/>
            <p:cNvSpPr/>
            <p:nvPr>
              <p:custDataLst>
                <p:tags r:id="rId24"/>
              </p:custDataLst>
            </p:nvPr>
          </p:nvSpPr>
          <p:spPr>
            <a:xfrm>
              <a:off x="2734" y="3470"/>
              <a:ext cx="6473" cy="167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z="2000"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不在河边、湖边、工地水塘等区域玩耍</a:t>
              </a:r>
              <a:r>
                <a:rPr lang="zh-CN" altLang="en-US"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a:t>
              </a:r>
            </a:p>
          </p:txBody>
        </p:sp>
        <p:sp>
          <p:nvSpPr>
            <p:cNvPr id="805" name="文本框 804"/>
            <p:cNvSpPr txBox="1"/>
            <p:nvPr>
              <p:custDataLst>
                <p:tags r:id="rId25"/>
              </p:custDataLst>
            </p:nvPr>
          </p:nvSpPr>
          <p:spPr>
            <a:xfrm>
              <a:off x="1650" y="3740"/>
              <a:ext cx="895" cy="772"/>
            </a:xfrm>
            <a:prstGeom prst="rect">
              <a:avLst/>
            </a:prstGeom>
            <a:noFill/>
          </p:spPr>
          <p:txBody>
            <a:bodyPr wrap="square" rtlCol="0">
              <a:normAutofit/>
            </a:bodyPr>
            <a:lstStyle/>
            <a:p>
              <a:r>
                <a:rPr lang="en-US" altLang="zh-CN" sz="2400" b="1">
                  <a:solidFill>
                    <a:srgbClr val="0064B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01</a:t>
              </a:r>
            </a:p>
          </p:txBody>
        </p:sp>
      </p:grpSp>
      <p:grpSp>
        <p:nvGrpSpPr>
          <p:cNvPr id="4" name="组合 3"/>
          <p:cNvGrpSpPr/>
          <p:nvPr>
            <p:custDataLst>
              <p:tags r:id="rId3"/>
            </p:custDataLst>
          </p:nvPr>
        </p:nvGrpSpPr>
        <p:grpSpPr>
          <a:xfrm>
            <a:off x="1026160" y="3546475"/>
            <a:ext cx="4634230" cy="1060450"/>
            <a:chOff x="1616" y="5585"/>
            <a:chExt cx="7298" cy="1670"/>
          </a:xfrm>
        </p:grpSpPr>
        <p:sp>
          <p:nvSpPr>
            <p:cNvPr id="795" name="矩形 8"/>
            <p:cNvSpPr/>
            <p:nvPr>
              <p:custDataLst>
                <p:tags r:id="rId20"/>
              </p:custDataLst>
            </p:nvPr>
          </p:nvSpPr>
          <p:spPr>
            <a:xfrm>
              <a:off x="1616" y="5846"/>
              <a:ext cx="969" cy="789"/>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2400" b="1">
                <a:solidFill>
                  <a:schemeClr val="accent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796" name="矩形 795"/>
            <p:cNvSpPr/>
            <p:nvPr>
              <p:custDataLst>
                <p:tags r:id="rId21"/>
              </p:custDataLst>
            </p:nvPr>
          </p:nvSpPr>
          <p:spPr>
            <a:xfrm>
              <a:off x="2734" y="5585"/>
              <a:ext cx="6180" cy="167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algn="just">
                <a:lnSpc>
                  <a:spcPct val="167000"/>
                </a:lnSpc>
                <a:buClrTx/>
                <a:buSzTx/>
                <a:buFontTx/>
              </a:pPr>
              <a:r>
                <a:rPr lang="zh-CN" altLang="en-US" sz="2000"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不在河道边洗东西、钓鱼虾等。</a:t>
              </a:r>
            </a:p>
          </p:txBody>
        </p:sp>
        <p:sp>
          <p:nvSpPr>
            <p:cNvPr id="806" name="文本框 805"/>
            <p:cNvSpPr txBox="1"/>
            <p:nvPr>
              <p:custDataLst>
                <p:tags r:id="rId22"/>
              </p:custDataLst>
            </p:nvPr>
          </p:nvSpPr>
          <p:spPr>
            <a:xfrm>
              <a:off x="1616" y="5840"/>
              <a:ext cx="895" cy="772"/>
            </a:xfrm>
            <a:prstGeom prst="rect">
              <a:avLst/>
            </a:prstGeom>
            <a:noFill/>
          </p:spPr>
          <p:txBody>
            <a:bodyPr wrap="square" rtlCol="0">
              <a:normAutofit/>
            </a:bodyPr>
            <a:lstStyle>
              <a:defPPr>
                <a:defRPr lang="zh-CN"/>
              </a:defPPr>
              <a:lvl1pPr>
                <a:defRPr sz="2400" b="1">
                  <a:solidFill>
                    <a:srgbClr val="0064B1"/>
                  </a:solidFill>
                  <a:latin typeface="字魂58号-创中黑" panose="00000500000000000000" pitchFamily="2" charset="-122"/>
                  <a:ea typeface="字魂58号-创中黑" panose="00000500000000000000" pitchFamily="2" charset="-122"/>
                  <a:cs typeface="字魂58号-创中黑" panose="00000500000000000000" pitchFamily="2" charset="-122"/>
                </a:defRPr>
              </a:lvl1p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03</a:t>
              </a:r>
            </a:p>
          </p:txBody>
        </p:sp>
      </p:grpSp>
      <p:grpSp>
        <p:nvGrpSpPr>
          <p:cNvPr id="6" name="组合 5"/>
          <p:cNvGrpSpPr/>
          <p:nvPr>
            <p:custDataLst>
              <p:tags r:id="rId4"/>
            </p:custDataLst>
          </p:nvPr>
        </p:nvGrpSpPr>
        <p:grpSpPr>
          <a:xfrm>
            <a:off x="1026160" y="4879340"/>
            <a:ext cx="4370705" cy="1060450"/>
            <a:chOff x="1616" y="7684"/>
            <a:chExt cx="6883" cy="1670"/>
          </a:xfrm>
        </p:grpSpPr>
        <p:sp>
          <p:nvSpPr>
            <p:cNvPr id="797" name="矩形 8"/>
            <p:cNvSpPr/>
            <p:nvPr>
              <p:custDataLst>
                <p:tags r:id="rId17"/>
              </p:custDataLst>
            </p:nvPr>
          </p:nvSpPr>
          <p:spPr>
            <a:xfrm>
              <a:off x="1616" y="7960"/>
              <a:ext cx="969" cy="789"/>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2400" b="1">
                <a:solidFill>
                  <a:schemeClr val="accent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798" name="矩形 797"/>
            <p:cNvSpPr/>
            <p:nvPr>
              <p:custDataLst>
                <p:tags r:id="rId18"/>
              </p:custDataLst>
            </p:nvPr>
          </p:nvSpPr>
          <p:spPr>
            <a:xfrm>
              <a:off x="2735" y="7684"/>
              <a:ext cx="5764" cy="167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buClrTx/>
                <a:buSzTx/>
                <a:buFontTx/>
              </a:pPr>
              <a:r>
                <a:rPr lang="zh-CN" altLang="en-US" sz="2000"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不在游泳池里嬉戏打闹。</a:t>
              </a:r>
            </a:p>
          </p:txBody>
        </p:sp>
        <p:sp>
          <p:nvSpPr>
            <p:cNvPr id="807" name="文本框 806"/>
            <p:cNvSpPr txBox="1"/>
            <p:nvPr>
              <p:custDataLst>
                <p:tags r:id="rId19"/>
              </p:custDataLst>
            </p:nvPr>
          </p:nvSpPr>
          <p:spPr>
            <a:xfrm>
              <a:off x="1649" y="7977"/>
              <a:ext cx="895" cy="772"/>
            </a:xfrm>
            <a:prstGeom prst="rect">
              <a:avLst/>
            </a:prstGeom>
            <a:noFill/>
          </p:spPr>
          <p:txBody>
            <a:bodyPr wrap="square" rtlCol="0">
              <a:normAutofit/>
            </a:bodyPr>
            <a:lstStyle>
              <a:defPPr>
                <a:defRPr lang="zh-CN"/>
              </a:defPPr>
              <a:lvl1pPr>
                <a:defRPr sz="2400" b="1">
                  <a:solidFill>
                    <a:srgbClr val="0064B1"/>
                  </a:solidFill>
                  <a:latin typeface="字魂58号-创中黑" panose="00000500000000000000" pitchFamily="2" charset="-122"/>
                  <a:ea typeface="字魂58号-创中黑" panose="00000500000000000000" pitchFamily="2" charset="-122"/>
                  <a:cs typeface="字魂58号-创中黑" panose="00000500000000000000" pitchFamily="2" charset="-122"/>
                </a:defRPr>
              </a:lvl1p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05</a:t>
              </a:r>
            </a:p>
          </p:txBody>
        </p:sp>
      </p:grpSp>
      <p:grpSp>
        <p:nvGrpSpPr>
          <p:cNvPr id="3" name="组合 2"/>
          <p:cNvGrpSpPr/>
          <p:nvPr>
            <p:custDataLst>
              <p:tags r:id="rId5"/>
            </p:custDataLst>
          </p:nvPr>
        </p:nvGrpSpPr>
        <p:grpSpPr>
          <a:xfrm>
            <a:off x="6345555" y="2212975"/>
            <a:ext cx="5192395" cy="1060450"/>
            <a:chOff x="9993" y="3485"/>
            <a:chExt cx="8177" cy="1670"/>
          </a:xfrm>
        </p:grpSpPr>
        <p:sp>
          <p:nvSpPr>
            <p:cNvPr id="799" name="矩形 8"/>
            <p:cNvSpPr/>
            <p:nvPr>
              <p:custDataLst>
                <p:tags r:id="rId14"/>
              </p:custDataLst>
            </p:nvPr>
          </p:nvSpPr>
          <p:spPr>
            <a:xfrm>
              <a:off x="9993" y="3732"/>
              <a:ext cx="969" cy="789"/>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2400" b="1">
                <a:solidFill>
                  <a:schemeClr val="accent2"/>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800" name="矩形 799"/>
            <p:cNvSpPr/>
            <p:nvPr>
              <p:custDataLst>
                <p:tags r:id="rId15"/>
              </p:custDataLst>
            </p:nvPr>
          </p:nvSpPr>
          <p:spPr>
            <a:xfrm>
              <a:off x="11514" y="3485"/>
              <a:ext cx="6656" cy="167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z="2000"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不捡拾掉入河道等水域的物品。</a:t>
              </a:r>
            </a:p>
          </p:txBody>
        </p:sp>
        <p:sp>
          <p:nvSpPr>
            <p:cNvPr id="808" name="文本框 807"/>
            <p:cNvSpPr txBox="1"/>
            <p:nvPr>
              <p:custDataLst>
                <p:tags r:id="rId16"/>
              </p:custDataLst>
            </p:nvPr>
          </p:nvSpPr>
          <p:spPr>
            <a:xfrm>
              <a:off x="10030" y="3742"/>
              <a:ext cx="895" cy="772"/>
            </a:xfrm>
            <a:prstGeom prst="rect">
              <a:avLst/>
            </a:prstGeom>
            <a:noFill/>
          </p:spPr>
          <p:txBody>
            <a:bodyPr wrap="square" rtlCol="0">
              <a:normAutofit/>
            </a:bodyPr>
            <a:lstStyle>
              <a:defPPr>
                <a:defRPr lang="zh-CN"/>
              </a:defPPr>
              <a:lvl1pPr>
                <a:defRPr sz="2400" b="1">
                  <a:solidFill>
                    <a:srgbClr val="0064B1"/>
                  </a:solidFill>
                  <a:latin typeface="字魂58号-创中黑" panose="00000500000000000000" pitchFamily="2" charset="-122"/>
                  <a:ea typeface="字魂58号-创中黑" panose="00000500000000000000" pitchFamily="2" charset="-122"/>
                  <a:cs typeface="字魂58号-创中黑" panose="00000500000000000000" pitchFamily="2" charset="-122"/>
                </a:defRPr>
              </a:lvl1p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02</a:t>
              </a:r>
            </a:p>
          </p:txBody>
        </p:sp>
      </p:grpSp>
      <p:grpSp>
        <p:nvGrpSpPr>
          <p:cNvPr id="5" name="组合 4"/>
          <p:cNvGrpSpPr/>
          <p:nvPr>
            <p:custDataLst>
              <p:tags r:id="rId6"/>
            </p:custDataLst>
          </p:nvPr>
        </p:nvGrpSpPr>
        <p:grpSpPr>
          <a:xfrm>
            <a:off x="6345555" y="3273425"/>
            <a:ext cx="5510530" cy="1060450"/>
            <a:chOff x="9993" y="5155"/>
            <a:chExt cx="8678" cy="1670"/>
          </a:xfrm>
        </p:grpSpPr>
        <p:sp>
          <p:nvSpPr>
            <p:cNvPr id="801" name="矩形 8"/>
            <p:cNvSpPr/>
            <p:nvPr>
              <p:custDataLst>
                <p:tags r:id="rId11"/>
              </p:custDataLst>
            </p:nvPr>
          </p:nvSpPr>
          <p:spPr>
            <a:xfrm>
              <a:off x="9993" y="5846"/>
              <a:ext cx="969" cy="789"/>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2400" b="1">
                <a:solidFill>
                  <a:schemeClr val="accent2"/>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802" name="矩形 801"/>
            <p:cNvSpPr/>
            <p:nvPr>
              <p:custDataLst>
                <p:tags r:id="rId12"/>
              </p:custDataLst>
            </p:nvPr>
          </p:nvSpPr>
          <p:spPr>
            <a:xfrm>
              <a:off x="11514" y="5155"/>
              <a:ext cx="7157" cy="167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buClrTx/>
                <a:buSzTx/>
                <a:buFontTx/>
              </a:pPr>
              <a:r>
                <a:rPr lang="zh-CN" altLang="en-US" sz="2000"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不在河道、湖泊等无安全设施、无救援人员的场所戏水或游泳。</a:t>
              </a:r>
            </a:p>
          </p:txBody>
        </p:sp>
        <p:sp>
          <p:nvSpPr>
            <p:cNvPr id="809" name="文本框 808"/>
            <p:cNvSpPr txBox="1"/>
            <p:nvPr>
              <p:custDataLst>
                <p:tags r:id="rId13"/>
              </p:custDataLst>
            </p:nvPr>
          </p:nvSpPr>
          <p:spPr>
            <a:xfrm>
              <a:off x="10027" y="5863"/>
              <a:ext cx="895" cy="772"/>
            </a:xfrm>
            <a:prstGeom prst="rect">
              <a:avLst/>
            </a:prstGeom>
            <a:noFill/>
          </p:spPr>
          <p:txBody>
            <a:bodyPr wrap="square" rtlCol="0">
              <a:normAutofit/>
            </a:bodyPr>
            <a:lstStyle>
              <a:defPPr>
                <a:defRPr lang="zh-CN"/>
              </a:defPPr>
              <a:lvl1pPr>
                <a:defRPr sz="2400" b="1">
                  <a:solidFill>
                    <a:srgbClr val="0064B1"/>
                  </a:solidFill>
                  <a:latin typeface="字魂58号-创中黑" panose="00000500000000000000" pitchFamily="2" charset="-122"/>
                  <a:ea typeface="字魂58号-创中黑" panose="00000500000000000000" pitchFamily="2" charset="-122"/>
                  <a:cs typeface="字魂58号-创中黑" panose="00000500000000000000" pitchFamily="2" charset="-122"/>
                </a:defRPr>
              </a:lvl1p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04</a:t>
              </a:r>
            </a:p>
          </p:txBody>
        </p:sp>
      </p:grpSp>
      <p:grpSp>
        <p:nvGrpSpPr>
          <p:cNvPr id="7" name="组合 6"/>
          <p:cNvGrpSpPr/>
          <p:nvPr>
            <p:custDataLst>
              <p:tags r:id="rId7"/>
            </p:custDataLst>
          </p:nvPr>
        </p:nvGrpSpPr>
        <p:grpSpPr>
          <a:xfrm>
            <a:off x="6345555" y="4879340"/>
            <a:ext cx="5591175" cy="1060450"/>
            <a:chOff x="9993" y="7714"/>
            <a:chExt cx="7815" cy="1670"/>
          </a:xfrm>
        </p:grpSpPr>
        <p:sp>
          <p:nvSpPr>
            <p:cNvPr id="803" name="矩形 8"/>
            <p:cNvSpPr/>
            <p:nvPr>
              <p:custDataLst>
                <p:tags r:id="rId8"/>
              </p:custDataLst>
            </p:nvPr>
          </p:nvSpPr>
          <p:spPr>
            <a:xfrm>
              <a:off x="9993" y="7960"/>
              <a:ext cx="969" cy="789"/>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2400" b="1">
                <a:solidFill>
                  <a:schemeClr val="accent2"/>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804" name="矩形 803"/>
            <p:cNvSpPr/>
            <p:nvPr>
              <p:custDataLst>
                <p:tags r:id="rId9"/>
              </p:custDataLst>
            </p:nvPr>
          </p:nvSpPr>
          <p:spPr>
            <a:xfrm>
              <a:off x="11514" y="7714"/>
              <a:ext cx="6295" cy="167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buClrTx/>
                <a:buSzTx/>
                <a:buFontTx/>
              </a:pPr>
              <a:r>
                <a:rPr lang="zh-CN" altLang="en-US" sz="2000"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发现同伴溺水，立即寻求成人帮助，同时可向溺水者抛救生圈、泡沫板、救生绳等，但不可盲目施救。</a:t>
              </a:r>
            </a:p>
          </p:txBody>
        </p:sp>
        <p:sp>
          <p:nvSpPr>
            <p:cNvPr id="810" name="文本框 809"/>
            <p:cNvSpPr txBox="1"/>
            <p:nvPr>
              <p:custDataLst>
                <p:tags r:id="rId10"/>
              </p:custDataLst>
            </p:nvPr>
          </p:nvSpPr>
          <p:spPr>
            <a:xfrm>
              <a:off x="10027" y="7960"/>
              <a:ext cx="895" cy="772"/>
            </a:xfrm>
            <a:prstGeom prst="rect">
              <a:avLst/>
            </a:prstGeom>
            <a:noFill/>
          </p:spPr>
          <p:txBody>
            <a:bodyPr wrap="square" rtlCol="0">
              <a:normAutofit/>
            </a:bodyPr>
            <a:lstStyle>
              <a:defPPr>
                <a:defRPr lang="zh-CN"/>
              </a:defPPr>
              <a:lvl1pPr>
                <a:defRPr sz="2400" b="1">
                  <a:solidFill>
                    <a:srgbClr val="0064B1"/>
                  </a:solidFill>
                  <a:latin typeface="字魂58号-创中黑" panose="00000500000000000000" pitchFamily="2" charset="-122"/>
                  <a:ea typeface="字魂58号-创中黑" panose="00000500000000000000" pitchFamily="2" charset="-122"/>
                  <a:cs typeface="字魂58号-创中黑" panose="00000500000000000000" pitchFamily="2" charset="-122"/>
                </a:defRPr>
              </a:lvl1p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06</a:t>
              </a:r>
            </a:p>
          </p:txBody>
        </p:sp>
      </p:grpSp>
      <p:sp>
        <p:nvSpPr>
          <p:cNvPr id="1296" name="文本框 1295"/>
          <p:cNvSpPr txBox="1"/>
          <p:nvPr/>
        </p:nvSpPr>
        <p:spPr>
          <a:xfrm>
            <a:off x="837247" y="1102995"/>
            <a:ext cx="3214370" cy="824393"/>
          </a:xfrm>
          <a:prstGeom prst="rect">
            <a:avLst/>
          </a:prstGeom>
          <a:noFill/>
        </p:spPr>
        <p:txBody>
          <a:bodyPr wrap="square" rtlCol="0">
            <a:spAutoFit/>
          </a:bodyPr>
          <a:lstStyle/>
          <a:p>
            <a:pPr marL="0" marR="0" lvl="0" indent="0" algn="dist" rtl="0">
              <a:lnSpc>
                <a:spcPct val="200000"/>
              </a:lnSpc>
              <a:spcBef>
                <a:spcPct val="0"/>
              </a:spcBef>
            </a:pPr>
            <a:r>
              <a:rPr lang="zh-CN" altLang="en-US" sz="2800" b="1"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二、预防溺水事故</a:t>
            </a:r>
          </a:p>
        </p:txBody>
      </p:sp>
    </p:spTree>
    <p:custDataLst>
      <p:tags r:id="rId1"/>
    </p:custDataLst>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fltVal val="0.50585"/>
                                          </p:val>
                                        </p:tav>
                                      </p:tavLst>
                                    </p:anim>
                                    <p:anim calcmode="lin" valueType="num">
                                      <p:cBhvr>
                                        <p:cTn id="9" dur="450" decel="100000" fill="hold"/>
                                        <p:tgtEl>
                                          <p:spTgt spid="2"/>
                                        </p:tgtEl>
                                        <p:attrNameLst>
                                          <p:attrName>ppt_y</p:attrName>
                                        </p:attrNameLst>
                                      </p:cBhvr>
                                      <p:tavLst>
                                        <p:tav tm="0">
                                          <p:val>
                                            <p:strVal val="#ppt_y+1"/>
                                          </p:val>
                                        </p:tav>
                                        <p:tav tm="100000">
                                          <p:val>
                                            <p:fltVal val="0.59579"/>
                                          </p:val>
                                        </p:tav>
                                      </p:tavLst>
                                    </p:anim>
                                    <p:anim calcmode="lin" valueType="num">
                                      <p:cBhvr>
                                        <p:cTn id="10" dur="50" accel="100000" fill="hold">
                                          <p:stCondLst>
                                            <p:cond delay="450"/>
                                          </p:stCondLst>
                                        </p:cTn>
                                        <p:tgtEl>
                                          <p:spTgt spid="2"/>
                                        </p:tgtEl>
                                        <p:attrNameLst>
                                          <p:attrName>ppt_y</p:attrName>
                                        </p:attrNameLst>
                                      </p:cBhvr>
                                      <p:tavLst>
                                        <p:tav tm="0">
                                          <p:val>
                                            <p:strVal val="#ppt_y-.03"/>
                                          </p:val>
                                        </p:tav>
                                        <p:tav tm="100000">
                                          <p:val>
                                            <p:fltVal val="0.59579"/>
                                          </p:val>
                                        </p:tav>
                                      </p:tavLst>
                                    </p:anim>
                                  </p:childTnLst>
                                </p:cTn>
                              </p:par>
                            </p:childTnLst>
                          </p:cTn>
                        </p:par>
                      </p:childTnLst>
                    </p:cTn>
                  </p:par>
                  <p:par>
                    <p:cTn id="11" fill="hold" nodeType="clickPar">
                      <p:stCondLst>
                        <p:cond delay="indefinite"/>
                      </p:stCondLst>
                      <p:childTnLst>
                        <p:par>
                          <p:cTn id="12" fill="hold" nodeType="after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fltVal val="0.72401"/>
                                          </p:val>
                                        </p:tav>
                                      </p:tavLst>
                                    </p:anim>
                                    <p:anim calcmode="lin" valueType="num">
                                      <p:cBhvr>
                                        <p:cTn id="17" dur="450" decel="100000" fill="hold"/>
                                        <p:tgtEl>
                                          <p:spTgt spid="3"/>
                                        </p:tgtEl>
                                        <p:attrNameLst>
                                          <p:attrName>ppt_y</p:attrName>
                                        </p:attrNameLst>
                                      </p:cBhvr>
                                      <p:tavLst>
                                        <p:tav tm="0">
                                          <p:val>
                                            <p:strVal val="#ppt_y+1"/>
                                          </p:val>
                                        </p:tav>
                                        <p:tav tm="100000">
                                          <p:val>
                                            <p:fltVal val="0.59581"/>
                                          </p:val>
                                        </p:tav>
                                      </p:tavLst>
                                    </p:anim>
                                    <p:anim calcmode="lin" valueType="num">
                                      <p:cBhvr>
                                        <p:cTn id="18" dur="50" accel="100000" fill="hold">
                                          <p:stCondLst>
                                            <p:cond delay="450"/>
                                          </p:stCondLst>
                                        </p:cTn>
                                        <p:tgtEl>
                                          <p:spTgt spid="3"/>
                                        </p:tgtEl>
                                        <p:attrNameLst>
                                          <p:attrName>ppt_y</p:attrName>
                                        </p:attrNameLst>
                                      </p:cBhvr>
                                      <p:tavLst>
                                        <p:tav tm="0">
                                          <p:val>
                                            <p:strVal val="#ppt_y-.03"/>
                                          </p:val>
                                        </p:tav>
                                        <p:tav tm="100000">
                                          <p:val>
                                            <p:fltVal val="0.59581"/>
                                          </p:val>
                                        </p:tav>
                                      </p:tavLst>
                                    </p:anim>
                                  </p:childTnLst>
                                </p:cTn>
                              </p:par>
                              <p:par>
                                <p:cTn id="19" presetID="35" presetClass="path" presetSubtype="0" accel="50000" decel="50000" fill="hold" nodeType="withEffect">
                                  <p:stCondLst>
                                    <p:cond delay="0"/>
                                  </p:stCondLst>
                                  <p:childTnLst>
                                    <p:anim calcmode="lin" valueType="num">
                                      <p:cBhvr additive="base">
                                        <p:cTn id="20" dur="500" fill="hold">
                                          <p:stCondLst>
                                            <p:cond delay="0"/>
                                          </p:stCondLst>
                                        </p:cTn>
                                        <p:tgtEl>
                                          <p:spTgt spid="2"/>
                                        </p:tgtEl>
                                        <p:attrNameLst>
                                          <p:attrName>ppt_x</p:attrName>
                                        </p:attrNameLst>
                                      </p:cBhvr>
                                      <p:tavLst>
                                        <p:tav tm="0">
                                          <p:val>
                                            <p:strVal val="ppt_x"/>
                                          </p:val>
                                        </p:tav>
                                        <p:tav tm="100000">
                                          <p:val>
                                            <p:fltVal val="0.3275"/>
                                          </p:val>
                                        </p:tav>
                                      </p:tavLst>
                                    </p:anim>
                                    <p:anim calcmode="lin" valueType="num">
                                      <p:cBhvr additive="base">
                                        <p:cTn id="21" dur="500" fill="hold">
                                          <p:stCondLst>
                                            <p:cond delay="0"/>
                                          </p:stCondLst>
                                        </p:cTn>
                                        <p:tgtEl>
                                          <p:spTgt spid="2"/>
                                        </p:tgtEl>
                                        <p:attrNameLst>
                                          <p:attrName>ppt_y</p:attrName>
                                        </p:attrNameLst>
                                      </p:cBhvr>
                                      <p:tavLst>
                                        <p:tav tm="0">
                                          <p:val>
                                            <p:strVal val="ppt_y"/>
                                          </p:val>
                                        </p:tav>
                                        <p:tav tm="100000">
                                          <p:val>
                                            <p:fltVal val="0.59575"/>
                                          </p:val>
                                        </p:tav>
                                      </p:tavLst>
                                    </p:anim>
                                    <p:anim calcmode="lin" valueType="num">
                                      <p:cBhvr additive="base">
                                        <p:cTn id="22"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23" dur="500" fill="hold">
                                          <p:stCondLst>
                                            <p:cond delay="0"/>
                                          </p:stCondLst>
                                        </p:cTn>
                                        <p:tgtEl>
                                          <p:spTgt spid="2"/>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37"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anim calcmode="lin" valueType="num">
                                      <p:cBhvr>
                                        <p:cTn id="29" dur="500" fill="hold"/>
                                        <p:tgtEl>
                                          <p:spTgt spid="4"/>
                                        </p:tgtEl>
                                        <p:attrNameLst>
                                          <p:attrName>ppt_x</p:attrName>
                                        </p:attrNameLst>
                                      </p:cBhvr>
                                      <p:tavLst>
                                        <p:tav tm="0">
                                          <p:val>
                                            <p:strVal val="#ppt_x"/>
                                          </p:val>
                                        </p:tav>
                                        <p:tav tm="100000">
                                          <p:val>
                                            <p:fltVal val="0.28771"/>
                                          </p:val>
                                        </p:tav>
                                      </p:tavLst>
                                    </p:anim>
                                    <p:anim calcmode="lin" valueType="num">
                                      <p:cBhvr>
                                        <p:cTn id="30" dur="450" decel="100000" fill="hold"/>
                                        <p:tgtEl>
                                          <p:spTgt spid="4"/>
                                        </p:tgtEl>
                                        <p:attrNameLst>
                                          <p:attrName>ppt_y</p:attrName>
                                        </p:attrNameLst>
                                      </p:cBhvr>
                                      <p:tavLst>
                                        <p:tav tm="0">
                                          <p:val>
                                            <p:strVal val="#ppt_y+1"/>
                                          </p:val>
                                        </p:tav>
                                        <p:tav tm="100000">
                                          <p:val>
                                            <p:fltVal val="0.69301"/>
                                          </p:val>
                                        </p:tav>
                                      </p:tavLst>
                                    </p:anim>
                                    <p:anim calcmode="lin" valueType="num">
                                      <p:cBhvr>
                                        <p:cTn id="31" dur="50" accel="100000" fill="hold">
                                          <p:stCondLst>
                                            <p:cond delay="450"/>
                                          </p:stCondLst>
                                        </p:cTn>
                                        <p:tgtEl>
                                          <p:spTgt spid="4"/>
                                        </p:tgtEl>
                                        <p:attrNameLst>
                                          <p:attrName>ppt_y</p:attrName>
                                        </p:attrNameLst>
                                      </p:cBhvr>
                                      <p:tavLst>
                                        <p:tav tm="0">
                                          <p:val>
                                            <p:strVal val="#ppt_y-.03"/>
                                          </p:val>
                                        </p:tav>
                                        <p:tav tm="100000">
                                          <p:val>
                                            <p:fltVal val="0.69301"/>
                                          </p:val>
                                        </p:tav>
                                      </p:tavLst>
                                    </p:anim>
                                  </p:childTnLst>
                                </p:cTn>
                              </p:par>
                              <p:par>
                                <p:cTn id="32" presetID="35" presetClass="path" presetSubtype="0" accel="50000" decel="50000" fill="hold" nodeType="withEffect">
                                  <p:stCondLst>
                                    <p:cond delay="0"/>
                                  </p:stCondLst>
                                  <p:childTnLst>
                                    <p:anim calcmode="lin" valueType="num">
                                      <p:cBhvr additive="base">
                                        <p:cTn id="33" dur="500" fill="hold">
                                          <p:stCondLst>
                                            <p:cond delay="0"/>
                                          </p:stCondLst>
                                        </p:cTn>
                                        <p:tgtEl>
                                          <p:spTgt spid="2"/>
                                        </p:tgtEl>
                                        <p:attrNameLst>
                                          <p:attrName>ppt_x</p:attrName>
                                        </p:attrNameLst>
                                      </p:cBhvr>
                                      <p:tavLst>
                                        <p:tav tm="0">
                                          <p:val>
                                            <p:strVal val="ppt_x"/>
                                          </p:val>
                                        </p:tav>
                                        <p:tav tm="100000">
                                          <p:val>
                                            <p:fltVal val="0.3275"/>
                                          </p:val>
                                        </p:tav>
                                      </p:tavLst>
                                    </p:anim>
                                    <p:anim calcmode="lin" valueType="num">
                                      <p:cBhvr additive="base">
                                        <p:cTn id="34" dur="500" fill="hold">
                                          <p:stCondLst>
                                            <p:cond delay="0"/>
                                          </p:stCondLst>
                                        </p:cTn>
                                        <p:tgtEl>
                                          <p:spTgt spid="2"/>
                                        </p:tgtEl>
                                        <p:attrNameLst>
                                          <p:attrName>ppt_y</p:attrName>
                                        </p:attrNameLst>
                                      </p:cBhvr>
                                      <p:tavLst>
                                        <p:tav tm="0">
                                          <p:val>
                                            <p:strVal val="ppt_y"/>
                                          </p:val>
                                        </p:tav>
                                        <p:tav tm="100000">
                                          <p:val>
                                            <p:fltVal val="0.49856"/>
                                          </p:val>
                                        </p:tav>
                                      </p:tavLst>
                                    </p:anim>
                                    <p:anim calcmode="lin" valueType="num">
                                      <p:cBhvr additive="base">
                                        <p:cTn id="35"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36" dur="500" fill="hold">
                                          <p:stCondLst>
                                            <p:cond delay="0"/>
                                          </p:stCondLst>
                                        </p:cTn>
                                        <p:tgtEl>
                                          <p:spTgt spid="2"/>
                                        </p:tgtEl>
                                        <p:attrNameLst>
                                          <p:attrName>ppt_h</p:attrName>
                                        </p:attrNameLst>
                                      </p:cBhvr>
                                      <p:tavLst>
                                        <p:tav tm="0">
                                          <p:val>
                                            <p:strVal val="ppt_h"/>
                                          </p:val>
                                        </p:tav>
                                        <p:tav tm="100000">
                                          <p:val>
                                            <p:strVal val="#ppt_h"/>
                                          </p:val>
                                        </p:tav>
                                      </p:tavLst>
                                    </p:anim>
                                  </p:childTnLst>
                                </p:cTn>
                              </p:par>
                              <p:par>
                                <p:cTn id="37" presetID="35" presetClass="path" presetSubtype="0" accel="50000" decel="50000" fill="hold" nodeType="withEffect">
                                  <p:stCondLst>
                                    <p:cond delay="0"/>
                                  </p:stCondLst>
                                  <p:childTnLst>
                                    <p:anim calcmode="lin" valueType="num">
                                      <p:cBhvr additive="base">
                                        <p:cTn id="38" dur="500" fill="hold">
                                          <p:stCondLst>
                                            <p:cond delay="0"/>
                                          </p:stCondLst>
                                        </p:cTn>
                                        <p:tgtEl>
                                          <p:spTgt spid="3"/>
                                        </p:tgtEl>
                                        <p:attrNameLst>
                                          <p:attrName>ppt_x</p:attrName>
                                        </p:attrNameLst>
                                      </p:cBhvr>
                                      <p:tavLst>
                                        <p:tav tm="0">
                                          <p:val>
                                            <p:strVal val="ppt_x"/>
                                          </p:val>
                                        </p:tav>
                                        <p:tav tm="100000">
                                          <p:val>
                                            <p:fltVal val="0.72401"/>
                                          </p:val>
                                        </p:tav>
                                      </p:tavLst>
                                    </p:anim>
                                    <p:anim calcmode="lin" valueType="num">
                                      <p:cBhvr additive="base">
                                        <p:cTn id="39" dur="500" fill="hold">
                                          <p:stCondLst>
                                            <p:cond delay="0"/>
                                          </p:stCondLst>
                                        </p:cTn>
                                        <p:tgtEl>
                                          <p:spTgt spid="3"/>
                                        </p:tgtEl>
                                        <p:attrNameLst>
                                          <p:attrName>ppt_y</p:attrName>
                                        </p:attrNameLst>
                                      </p:cBhvr>
                                      <p:tavLst>
                                        <p:tav tm="0">
                                          <p:val>
                                            <p:strVal val="ppt_y"/>
                                          </p:val>
                                        </p:tav>
                                        <p:tav tm="100000">
                                          <p:val>
                                            <p:fltVal val="0.49863"/>
                                          </p:val>
                                        </p:tav>
                                      </p:tavLst>
                                    </p:anim>
                                    <p:anim calcmode="lin" valueType="num">
                                      <p:cBhvr additive="base">
                                        <p:cTn id="40" dur="5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41" dur="500" fill="hold">
                                          <p:stCondLst>
                                            <p:cond delay="0"/>
                                          </p:stCondLst>
                                        </p:cTn>
                                        <p:tgtEl>
                                          <p:spTgt spid="3"/>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afterGroup">
                            <p:stCondLst>
                              <p:cond delay="0"/>
                            </p:stCondLst>
                            <p:childTnLst>
                              <p:par>
                                <p:cTn id="44" presetID="37"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anim calcmode="lin" valueType="num">
                                      <p:cBhvr>
                                        <p:cTn id="47" dur="500" fill="hold"/>
                                        <p:tgtEl>
                                          <p:spTgt spid="5"/>
                                        </p:tgtEl>
                                        <p:attrNameLst>
                                          <p:attrName>ppt_x</p:attrName>
                                        </p:attrNameLst>
                                      </p:cBhvr>
                                      <p:tavLst>
                                        <p:tav tm="0">
                                          <p:val>
                                            <p:strVal val="#ppt_x"/>
                                          </p:val>
                                        </p:tav>
                                        <p:tav tm="100000">
                                          <p:val>
                                            <p:fltVal val="0.72401"/>
                                          </p:val>
                                        </p:tav>
                                      </p:tavLst>
                                    </p:anim>
                                    <p:anim calcmode="lin" valueType="num">
                                      <p:cBhvr>
                                        <p:cTn id="48" dur="450" decel="100000" fill="hold"/>
                                        <p:tgtEl>
                                          <p:spTgt spid="5"/>
                                        </p:tgtEl>
                                        <p:attrNameLst>
                                          <p:attrName>ppt_y</p:attrName>
                                        </p:attrNameLst>
                                      </p:cBhvr>
                                      <p:tavLst>
                                        <p:tav tm="0">
                                          <p:val>
                                            <p:strVal val="#ppt_y+1"/>
                                          </p:val>
                                        </p:tav>
                                        <p:tav tm="100000">
                                          <p:val>
                                            <p:fltVal val="0.65319"/>
                                          </p:val>
                                        </p:tav>
                                      </p:tavLst>
                                    </p:anim>
                                    <p:anim calcmode="lin" valueType="num">
                                      <p:cBhvr>
                                        <p:cTn id="49" dur="50" accel="100000" fill="hold">
                                          <p:stCondLst>
                                            <p:cond delay="450"/>
                                          </p:stCondLst>
                                        </p:cTn>
                                        <p:tgtEl>
                                          <p:spTgt spid="5"/>
                                        </p:tgtEl>
                                        <p:attrNameLst>
                                          <p:attrName>ppt_y</p:attrName>
                                        </p:attrNameLst>
                                      </p:cBhvr>
                                      <p:tavLst>
                                        <p:tav tm="0">
                                          <p:val>
                                            <p:strVal val="#ppt_y-.03"/>
                                          </p:val>
                                        </p:tav>
                                        <p:tav tm="100000">
                                          <p:val>
                                            <p:fltVal val="0.65319"/>
                                          </p:val>
                                        </p:tav>
                                      </p:tavLst>
                                    </p:anim>
                                  </p:childTnLst>
                                </p:cTn>
                              </p:par>
                              <p:par>
                                <p:cTn id="50" presetID="35" presetClass="path" presetSubtype="0" accel="50000" decel="50000" fill="hold" nodeType="withEffect">
                                  <p:stCondLst>
                                    <p:cond delay="0"/>
                                  </p:stCondLst>
                                  <p:childTnLst>
                                    <p:anim calcmode="lin" valueType="num">
                                      <p:cBhvr additive="base">
                                        <p:cTn id="51" dur="500" fill="hold">
                                          <p:stCondLst>
                                            <p:cond delay="0"/>
                                          </p:stCondLst>
                                        </p:cTn>
                                        <p:tgtEl>
                                          <p:spTgt spid="2"/>
                                        </p:tgtEl>
                                        <p:attrNameLst>
                                          <p:attrName>ppt_x</p:attrName>
                                        </p:attrNameLst>
                                      </p:cBhvr>
                                      <p:tavLst>
                                        <p:tav tm="0">
                                          <p:val>
                                            <p:strVal val="ppt_x"/>
                                          </p:val>
                                        </p:tav>
                                        <p:tav tm="100000">
                                          <p:val>
                                            <p:fltVal val="0.30322"/>
                                          </p:val>
                                        </p:tav>
                                      </p:tavLst>
                                    </p:anim>
                                    <p:anim calcmode="lin" valueType="num">
                                      <p:cBhvr additive="base">
                                        <p:cTn id="52" dur="500" fill="hold">
                                          <p:stCondLst>
                                            <p:cond delay="0"/>
                                          </p:stCondLst>
                                        </p:cTn>
                                        <p:tgtEl>
                                          <p:spTgt spid="2"/>
                                        </p:tgtEl>
                                        <p:attrNameLst>
                                          <p:attrName>ppt_y</p:attrName>
                                        </p:attrNameLst>
                                      </p:cBhvr>
                                      <p:tavLst>
                                        <p:tav tm="0">
                                          <p:val>
                                            <p:strVal val="ppt_y"/>
                                          </p:val>
                                        </p:tav>
                                        <p:tav tm="100000">
                                          <p:val>
                                            <p:fltVal val="0.49856"/>
                                          </p:val>
                                        </p:tav>
                                      </p:tavLst>
                                    </p:anim>
                                    <p:anim calcmode="lin" valueType="num">
                                      <p:cBhvr additive="base">
                                        <p:cTn id="53"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54" dur="500" fill="hold">
                                          <p:stCondLst>
                                            <p:cond delay="0"/>
                                          </p:stCondLst>
                                        </p:cTn>
                                        <p:tgtEl>
                                          <p:spTgt spid="2"/>
                                        </p:tgtEl>
                                        <p:attrNameLst>
                                          <p:attrName>ppt_h</p:attrName>
                                        </p:attrNameLst>
                                      </p:cBhvr>
                                      <p:tavLst>
                                        <p:tav tm="0">
                                          <p:val>
                                            <p:strVal val="ppt_h"/>
                                          </p:val>
                                        </p:tav>
                                        <p:tav tm="100000">
                                          <p:val>
                                            <p:strVal val="#ppt_h"/>
                                          </p:val>
                                        </p:tav>
                                      </p:tavLst>
                                    </p:anim>
                                  </p:childTnLst>
                                </p:cTn>
                              </p:par>
                              <p:par>
                                <p:cTn id="55" presetID="35" presetClass="path" presetSubtype="0" accel="50000" decel="50000" fill="hold" nodeType="withEffect">
                                  <p:stCondLst>
                                    <p:cond delay="0"/>
                                  </p:stCondLst>
                                  <p:childTnLst>
                                    <p:anim calcmode="lin" valueType="num">
                                      <p:cBhvr additive="base">
                                        <p:cTn id="56" dur="500" fill="hold">
                                          <p:stCondLst>
                                            <p:cond delay="0"/>
                                          </p:stCondLst>
                                        </p:cTn>
                                        <p:tgtEl>
                                          <p:spTgt spid="3"/>
                                        </p:tgtEl>
                                        <p:attrNameLst>
                                          <p:attrName>ppt_x</p:attrName>
                                        </p:attrNameLst>
                                      </p:cBhvr>
                                      <p:tavLst>
                                        <p:tav tm="0">
                                          <p:val>
                                            <p:strVal val="ppt_x"/>
                                          </p:val>
                                        </p:tav>
                                        <p:tav tm="100000">
                                          <p:val>
                                            <p:fltVal val="0.69972"/>
                                          </p:val>
                                        </p:tav>
                                      </p:tavLst>
                                    </p:anim>
                                    <p:anim calcmode="lin" valueType="num">
                                      <p:cBhvr additive="base">
                                        <p:cTn id="57" dur="500" fill="hold">
                                          <p:stCondLst>
                                            <p:cond delay="0"/>
                                          </p:stCondLst>
                                        </p:cTn>
                                        <p:tgtEl>
                                          <p:spTgt spid="3"/>
                                        </p:tgtEl>
                                        <p:attrNameLst>
                                          <p:attrName>ppt_y</p:attrName>
                                        </p:attrNameLst>
                                      </p:cBhvr>
                                      <p:tavLst>
                                        <p:tav tm="0">
                                          <p:val>
                                            <p:strVal val="ppt_y"/>
                                          </p:val>
                                        </p:tav>
                                        <p:tav tm="100000">
                                          <p:val>
                                            <p:fltVal val="0.49863"/>
                                          </p:val>
                                        </p:tav>
                                      </p:tavLst>
                                    </p:anim>
                                    <p:anim calcmode="lin" valueType="num">
                                      <p:cBhvr additive="base">
                                        <p:cTn id="58" dur="5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59" dur="500" fill="hold">
                                          <p:stCondLst>
                                            <p:cond delay="0"/>
                                          </p:stCondLst>
                                        </p:cTn>
                                        <p:tgtEl>
                                          <p:spTgt spid="3"/>
                                        </p:tgtEl>
                                        <p:attrNameLst>
                                          <p:attrName>ppt_h</p:attrName>
                                        </p:attrNameLst>
                                      </p:cBhvr>
                                      <p:tavLst>
                                        <p:tav tm="0">
                                          <p:val>
                                            <p:strVal val="ppt_h"/>
                                          </p:val>
                                        </p:tav>
                                        <p:tav tm="100000">
                                          <p:val>
                                            <p:strVal val="#ppt_h"/>
                                          </p:val>
                                        </p:tav>
                                      </p:tavLst>
                                    </p:anim>
                                  </p:childTnLst>
                                </p:cTn>
                              </p:par>
                              <p:par>
                                <p:cTn id="60" presetID="35" presetClass="path" presetSubtype="0" accel="50000" decel="50000" fill="hold" nodeType="withEffect">
                                  <p:stCondLst>
                                    <p:cond delay="0"/>
                                  </p:stCondLst>
                                  <p:childTnLst>
                                    <p:anim calcmode="lin" valueType="num">
                                      <p:cBhvr additive="base">
                                        <p:cTn id="61" dur="500" fill="hold">
                                          <p:stCondLst>
                                            <p:cond delay="0"/>
                                          </p:stCondLst>
                                        </p:cTn>
                                        <p:tgtEl>
                                          <p:spTgt spid="4"/>
                                        </p:tgtEl>
                                        <p:attrNameLst>
                                          <p:attrName>ppt_x</p:attrName>
                                        </p:attrNameLst>
                                      </p:cBhvr>
                                      <p:tavLst>
                                        <p:tav tm="0">
                                          <p:val>
                                            <p:strVal val="ppt_x"/>
                                          </p:val>
                                        </p:tav>
                                        <p:tav tm="100000">
                                          <p:val>
                                            <p:fltVal val="0.26343"/>
                                          </p:val>
                                        </p:tav>
                                      </p:tavLst>
                                    </p:anim>
                                    <p:anim calcmode="lin" valueType="num">
                                      <p:cBhvr additive="base">
                                        <p:cTn id="62" dur="500" fill="hold">
                                          <p:stCondLst>
                                            <p:cond delay="0"/>
                                          </p:stCondLst>
                                        </p:cTn>
                                        <p:tgtEl>
                                          <p:spTgt spid="4"/>
                                        </p:tgtEl>
                                        <p:attrNameLst>
                                          <p:attrName>ppt_y</p:attrName>
                                        </p:attrNameLst>
                                      </p:cBhvr>
                                      <p:tavLst>
                                        <p:tav tm="0">
                                          <p:val>
                                            <p:strVal val="ppt_y"/>
                                          </p:val>
                                        </p:tav>
                                        <p:tav tm="100000">
                                          <p:val>
                                            <p:fltVal val="0.69301"/>
                                          </p:val>
                                        </p:tav>
                                      </p:tavLst>
                                    </p:anim>
                                    <p:anim calcmode="lin" valueType="num">
                                      <p:cBhvr additive="base">
                                        <p:cTn id="63" dur="500" fill="hold">
                                          <p:stCondLst>
                                            <p:cond delay="0"/>
                                          </p:stCondLst>
                                        </p:cTn>
                                        <p:tgtEl>
                                          <p:spTgt spid="4"/>
                                        </p:tgtEl>
                                        <p:attrNameLst>
                                          <p:attrName>ppt_w</p:attrName>
                                        </p:attrNameLst>
                                      </p:cBhvr>
                                      <p:tavLst>
                                        <p:tav tm="0">
                                          <p:val>
                                            <p:strVal val="ppt_w"/>
                                          </p:val>
                                        </p:tav>
                                        <p:tav tm="100000">
                                          <p:val>
                                            <p:strVal val="#ppt_w"/>
                                          </p:val>
                                        </p:tav>
                                      </p:tavLst>
                                    </p:anim>
                                    <p:anim calcmode="lin" valueType="num">
                                      <p:cBhvr additive="base">
                                        <p:cTn id="64" dur="500" fill="hold">
                                          <p:stCondLst>
                                            <p:cond delay="0"/>
                                          </p:stCondLst>
                                        </p:cTn>
                                        <p:tgtEl>
                                          <p:spTgt spid="4"/>
                                        </p:tgtEl>
                                        <p:attrNameLst>
                                          <p:attrName>ppt_h</p:attrName>
                                        </p:attrNameLst>
                                      </p:cBhvr>
                                      <p:tavLst>
                                        <p:tav tm="0">
                                          <p:val>
                                            <p:strVal val="ppt_h"/>
                                          </p:val>
                                        </p:tav>
                                        <p:tav tm="100000">
                                          <p:val>
                                            <p:strVal val="#ppt_h"/>
                                          </p:val>
                                        </p:tav>
                                      </p:tavLst>
                                    </p:anim>
                                  </p:childTnLst>
                                </p:cTn>
                              </p:par>
                            </p:childTnLst>
                          </p:cTn>
                        </p:par>
                      </p:childTnLst>
                    </p:cTn>
                  </p:par>
                  <p:par>
                    <p:cTn id="65" fill="hold" nodeType="clickPar">
                      <p:stCondLst>
                        <p:cond delay="indefinite"/>
                      </p:stCondLst>
                      <p:childTnLst>
                        <p:par>
                          <p:cTn id="66" fill="hold" nodeType="afterGroup">
                            <p:stCondLst>
                              <p:cond delay="0"/>
                            </p:stCondLst>
                            <p:childTnLst>
                              <p:par>
                                <p:cTn id="67" presetID="37" presetClass="entr" presetSubtype="0"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anim calcmode="lin" valueType="num">
                                      <p:cBhvr>
                                        <p:cTn id="70" dur="500" fill="hold"/>
                                        <p:tgtEl>
                                          <p:spTgt spid="6"/>
                                        </p:tgtEl>
                                        <p:attrNameLst>
                                          <p:attrName>ppt_x</p:attrName>
                                        </p:attrNameLst>
                                      </p:cBhvr>
                                      <p:tavLst>
                                        <p:tav tm="0">
                                          <p:val>
                                            <p:strVal val="#ppt_x"/>
                                          </p:val>
                                        </p:tav>
                                        <p:tav tm="100000">
                                          <p:val>
                                            <p:fltVal val="0.26343"/>
                                          </p:val>
                                        </p:tav>
                                      </p:tavLst>
                                    </p:anim>
                                    <p:anim calcmode="lin" valueType="num">
                                      <p:cBhvr>
                                        <p:cTn id="71" dur="450" decel="100000" fill="hold"/>
                                        <p:tgtEl>
                                          <p:spTgt spid="6"/>
                                        </p:tgtEl>
                                        <p:attrNameLst>
                                          <p:attrName>ppt_y</p:attrName>
                                        </p:attrNameLst>
                                      </p:cBhvr>
                                      <p:tavLst>
                                        <p:tav tm="0">
                                          <p:val>
                                            <p:strVal val="#ppt_y+1"/>
                                          </p:val>
                                        </p:tav>
                                        <p:tav tm="100000">
                                          <p:val>
                                            <p:fltVal val="0.79018"/>
                                          </p:val>
                                        </p:tav>
                                      </p:tavLst>
                                    </p:anim>
                                    <p:anim calcmode="lin" valueType="num">
                                      <p:cBhvr>
                                        <p:cTn id="72" dur="50" accel="100000" fill="hold">
                                          <p:stCondLst>
                                            <p:cond delay="450"/>
                                          </p:stCondLst>
                                        </p:cTn>
                                        <p:tgtEl>
                                          <p:spTgt spid="6"/>
                                        </p:tgtEl>
                                        <p:attrNameLst>
                                          <p:attrName>ppt_y</p:attrName>
                                        </p:attrNameLst>
                                      </p:cBhvr>
                                      <p:tavLst>
                                        <p:tav tm="0">
                                          <p:val>
                                            <p:strVal val="#ppt_y-.03"/>
                                          </p:val>
                                        </p:tav>
                                        <p:tav tm="100000">
                                          <p:val>
                                            <p:fltVal val="0.79018"/>
                                          </p:val>
                                        </p:tav>
                                      </p:tavLst>
                                    </p:anim>
                                  </p:childTnLst>
                                </p:cTn>
                              </p:par>
                              <p:par>
                                <p:cTn id="73" presetID="35" presetClass="path" presetSubtype="0" accel="50000" decel="50000" fill="hold" nodeType="withEffect">
                                  <p:stCondLst>
                                    <p:cond delay="0"/>
                                  </p:stCondLst>
                                  <p:childTnLst>
                                    <p:anim calcmode="lin" valueType="num">
                                      <p:cBhvr additive="base">
                                        <p:cTn id="74" dur="500" fill="hold">
                                          <p:stCondLst>
                                            <p:cond delay="0"/>
                                          </p:stCondLst>
                                        </p:cTn>
                                        <p:tgtEl>
                                          <p:spTgt spid="2"/>
                                        </p:tgtEl>
                                        <p:attrNameLst>
                                          <p:attrName>ppt_x</p:attrName>
                                        </p:attrNameLst>
                                      </p:cBhvr>
                                      <p:tavLst>
                                        <p:tav tm="0">
                                          <p:val>
                                            <p:strVal val="ppt_x"/>
                                          </p:val>
                                        </p:tav>
                                        <p:tav tm="100000">
                                          <p:val>
                                            <p:fltVal val="0.30322"/>
                                          </p:val>
                                        </p:tav>
                                      </p:tavLst>
                                    </p:anim>
                                    <p:anim calcmode="lin" valueType="num">
                                      <p:cBhvr additive="base">
                                        <p:cTn id="75" dur="500" fill="hold">
                                          <p:stCondLst>
                                            <p:cond delay="0"/>
                                          </p:stCondLst>
                                        </p:cTn>
                                        <p:tgtEl>
                                          <p:spTgt spid="2"/>
                                        </p:tgtEl>
                                        <p:attrNameLst>
                                          <p:attrName>ppt_y</p:attrName>
                                        </p:attrNameLst>
                                      </p:cBhvr>
                                      <p:tavLst>
                                        <p:tav tm="0">
                                          <p:val>
                                            <p:strVal val="ppt_y"/>
                                          </p:val>
                                        </p:tav>
                                        <p:tav tm="100000">
                                          <p:val>
                                            <p:fltVal val="0.40139"/>
                                          </p:val>
                                        </p:tav>
                                      </p:tavLst>
                                    </p:anim>
                                    <p:anim calcmode="lin" valueType="num">
                                      <p:cBhvr additive="base">
                                        <p:cTn id="76"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77" dur="500" fill="hold">
                                          <p:stCondLst>
                                            <p:cond delay="0"/>
                                          </p:stCondLst>
                                        </p:cTn>
                                        <p:tgtEl>
                                          <p:spTgt spid="2"/>
                                        </p:tgtEl>
                                        <p:attrNameLst>
                                          <p:attrName>ppt_h</p:attrName>
                                        </p:attrNameLst>
                                      </p:cBhvr>
                                      <p:tavLst>
                                        <p:tav tm="0">
                                          <p:val>
                                            <p:strVal val="ppt_h"/>
                                          </p:val>
                                        </p:tav>
                                        <p:tav tm="100000">
                                          <p:val>
                                            <p:strVal val="#ppt_h"/>
                                          </p:val>
                                        </p:tav>
                                      </p:tavLst>
                                    </p:anim>
                                  </p:childTnLst>
                                </p:cTn>
                              </p:par>
                              <p:par>
                                <p:cTn id="78" presetID="35" presetClass="path" presetSubtype="0" accel="50000" decel="50000" fill="hold" nodeType="withEffect">
                                  <p:stCondLst>
                                    <p:cond delay="0"/>
                                  </p:stCondLst>
                                  <p:childTnLst>
                                    <p:anim calcmode="lin" valueType="num">
                                      <p:cBhvr additive="base">
                                        <p:cTn id="79" dur="500" fill="hold">
                                          <p:stCondLst>
                                            <p:cond delay="0"/>
                                          </p:stCondLst>
                                        </p:cTn>
                                        <p:tgtEl>
                                          <p:spTgt spid="3"/>
                                        </p:tgtEl>
                                        <p:attrNameLst>
                                          <p:attrName>ppt_x</p:attrName>
                                        </p:attrNameLst>
                                      </p:cBhvr>
                                      <p:tavLst>
                                        <p:tav tm="0">
                                          <p:val>
                                            <p:strVal val="ppt_x"/>
                                          </p:val>
                                        </p:tav>
                                        <p:tav tm="100000">
                                          <p:val>
                                            <p:fltVal val="0.69972"/>
                                          </p:val>
                                        </p:tav>
                                      </p:tavLst>
                                    </p:anim>
                                    <p:anim calcmode="lin" valueType="num">
                                      <p:cBhvr additive="base">
                                        <p:cTn id="80" dur="500" fill="hold">
                                          <p:stCondLst>
                                            <p:cond delay="0"/>
                                          </p:stCondLst>
                                        </p:cTn>
                                        <p:tgtEl>
                                          <p:spTgt spid="3"/>
                                        </p:tgtEl>
                                        <p:attrNameLst>
                                          <p:attrName>ppt_y</p:attrName>
                                        </p:attrNameLst>
                                      </p:cBhvr>
                                      <p:tavLst>
                                        <p:tav tm="0">
                                          <p:val>
                                            <p:strVal val="ppt_y"/>
                                          </p:val>
                                        </p:tav>
                                        <p:tav tm="100000">
                                          <p:val>
                                            <p:fltVal val="0.40145"/>
                                          </p:val>
                                        </p:tav>
                                      </p:tavLst>
                                    </p:anim>
                                    <p:anim calcmode="lin" valueType="num">
                                      <p:cBhvr additive="base">
                                        <p:cTn id="81" dur="5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82" dur="500" fill="hold">
                                          <p:stCondLst>
                                            <p:cond delay="0"/>
                                          </p:stCondLst>
                                        </p:cTn>
                                        <p:tgtEl>
                                          <p:spTgt spid="3"/>
                                        </p:tgtEl>
                                        <p:attrNameLst>
                                          <p:attrName>ppt_h</p:attrName>
                                        </p:attrNameLst>
                                      </p:cBhvr>
                                      <p:tavLst>
                                        <p:tav tm="0">
                                          <p:val>
                                            <p:strVal val="ppt_h"/>
                                          </p:val>
                                        </p:tav>
                                        <p:tav tm="100000">
                                          <p:val>
                                            <p:strVal val="#ppt_h"/>
                                          </p:val>
                                        </p:tav>
                                      </p:tavLst>
                                    </p:anim>
                                  </p:childTnLst>
                                </p:cTn>
                              </p:par>
                              <p:par>
                                <p:cTn id="83" presetID="35" presetClass="path" presetSubtype="0" accel="50000" decel="50000" fill="hold" nodeType="withEffect">
                                  <p:stCondLst>
                                    <p:cond delay="0"/>
                                  </p:stCondLst>
                                  <p:childTnLst>
                                    <p:anim calcmode="lin" valueType="num">
                                      <p:cBhvr additive="base">
                                        <p:cTn id="84" dur="500" fill="hold">
                                          <p:stCondLst>
                                            <p:cond delay="0"/>
                                          </p:stCondLst>
                                        </p:cTn>
                                        <p:tgtEl>
                                          <p:spTgt spid="4"/>
                                        </p:tgtEl>
                                        <p:attrNameLst>
                                          <p:attrName>ppt_x</p:attrName>
                                        </p:attrNameLst>
                                      </p:cBhvr>
                                      <p:tavLst>
                                        <p:tav tm="0">
                                          <p:val>
                                            <p:strVal val="ppt_x"/>
                                          </p:val>
                                        </p:tav>
                                        <p:tav tm="100000">
                                          <p:val>
                                            <p:fltVal val="0.26343"/>
                                          </p:val>
                                        </p:tav>
                                      </p:tavLst>
                                    </p:anim>
                                    <p:anim calcmode="lin" valueType="num">
                                      <p:cBhvr additive="base">
                                        <p:cTn id="85" dur="500" fill="hold">
                                          <p:stCondLst>
                                            <p:cond delay="0"/>
                                          </p:stCondLst>
                                        </p:cTn>
                                        <p:tgtEl>
                                          <p:spTgt spid="4"/>
                                        </p:tgtEl>
                                        <p:attrNameLst>
                                          <p:attrName>ppt_y</p:attrName>
                                        </p:attrNameLst>
                                      </p:cBhvr>
                                      <p:tavLst>
                                        <p:tav tm="0">
                                          <p:val>
                                            <p:strVal val="ppt_y"/>
                                          </p:val>
                                        </p:tav>
                                        <p:tav tm="100000">
                                          <p:val>
                                            <p:fltVal val="0.59583"/>
                                          </p:val>
                                        </p:tav>
                                      </p:tavLst>
                                    </p:anim>
                                    <p:anim calcmode="lin" valueType="num">
                                      <p:cBhvr additive="base">
                                        <p:cTn id="86" dur="500" fill="hold">
                                          <p:stCondLst>
                                            <p:cond delay="0"/>
                                          </p:stCondLst>
                                        </p:cTn>
                                        <p:tgtEl>
                                          <p:spTgt spid="4"/>
                                        </p:tgtEl>
                                        <p:attrNameLst>
                                          <p:attrName>ppt_w</p:attrName>
                                        </p:attrNameLst>
                                      </p:cBhvr>
                                      <p:tavLst>
                                        <p:tav tm="0">
                                          <p:val>
                                            <p:strVal val="ppt_w"/>
                                          </p:val>
                                        </p:tav>
                                        <p:tav tm="100000">
                                          <p:val>
                                            <p:strVal val="#ppt_w"/>
                                          </p:val>
                                        </p:tav>
                                      </p:tavLst>
                                    </p:anim>
                                    <p:anim calcmode="lin" valueType="num">
                                      <p:cBhvr additive="base">
                                        <p:cTn id="87" dur="500" fill="hold">
                                          <p:stCondLst>
                                            <p:cond delay="0"/>
                                          </p:stCondLst>
                                        </p:cTn>
                                        <p:tgtEl>
                                          <p:spTgt spid="4"/>
                                        </p:tgtEl>
                                        <p:attrNameLst>
                                          <p:attrName>ppt_h</p:attrName>
                                        </p:attrNameLst>
                                      </p:cBhvr>
                                      <p:tavLst>
                                        <p:tav tm="0">
                                          <p:val>
                                            <p:strVal val="ppt_h"/>
                                          </p:val>
                                        </p:tav>
                                        <p:tav tm="100000">
                                          <p:val>
                                            <p:strVal val="#ppt_h"/>
                                          </p:val>
                                        </p:tav>
                                      </p:tavLst>
                                    </p:anim>
                                  </p:childTnLst>
                                </p:cTn>
                              </p:par>
                              <p:par>
                                <p:cTn id="88" presetID="35" presetClass="path" presetSubtype="0" accel="50000" decel="50000" fill="hold" nodeType="withEffect">
                                  <p:stCondLst>
                                    <p:cond delay="0"/>
                                  </p:stCondLst>
                                  <p:childTnLst>
                                    <p:anim calcmode="lin" valueType="num">
                                      <p:cBhvr additive="base">
                                        <p:cTn id="89" dur="500" fill="hold">
                                          <p:stCondLst>
                                            <p:cond delay="0"/>
                                          </p:stCondLst>
                                        </p:cTn>
                                        <p:tgtEl>
                                          <p:spTgt spid="5"/>
                                        </p:tgtEl>
                                        <p:attrNameLst>
                                          <p:attrName>ppt_x</p:attrName>
                                        </p:attrNameLst>
                                      </p:cBhvr>
                                      <p:tavLst>
                                        <p:tav tm="0">
                                          <p:val>
                                            <p:strVal val="ppt_x"/>
                                          </p:val>
                                        </p:tav>
                                        <p:tav tm="100000">
                                          <p:val>
                                            <p:fltVal val="0.72401"/>
                                          </p:val>
                                        </p:tav>
                                      </p:tavLst>
                                    </p:anim>
                                    <p:anim calcmode="lin" valueType="num">
                                      <p:cBhvr additive="base">
                                        <p:cTn id="90" dur="500" fill="hold">
                                          <p:stCondLst>
                                            <p:cond delay="0"/>
                                          </p:stCondLst>
                                        </p:cTn>
                                        <p:tgtEl>
                                          <p:spTgt spid="5"/>
                                        </p:tgtEl>
                                        <p:attrNameLst>
                                          <p:attrName>ppt_y</p:attrName>
                                        </p:attrNameLst>
                                      </p:cBhvr>
                                      <p:tavLst>
                                        <p:tav tm="0">
                                          <p:val>
                                            <p:strVal val="ppt_y"/>
                                          </p:val>
                                        </p:tav>
                                        <p:tav tm="100000">
                                          <p:val>
                                            <p:fltVal val="0.55602"/>
                                          </p:val>
                                        </p:tav>
                                      </p:tavLst>
                                    </p:anim>
                                    <p:anim calcmode="lin" valueType="num">
                                      <p:cBhvr additive="base">
                                        <p:cTn id="91" dur="500" fill="hold">
                                          <p:stCondLst>
                                            <p:cond delay="0"/>
                                          </p:stCondLst>
                                        </p:cTn>
                                        <p:tgtEl>
                                          <p:spTgt spid="5"/>
                                        </p:tgtEl>
                                        <p:attrNameLst>
                                          <p:attrName>ppt_w</p:attrName>
                                        </p:attrNameLst>
                                      </p:cBhvr>
                                      <p:tavLst>
                                        <p:tav tm="0">
                                          <p:val>
                                            <p:strVal val="ppt_w"/>
                                          </p:val>
                                        </p:tav>
                                        <p:tav tm="100000">
                                          <p:val>
                                            <p:strVal val="#ppt_w"/>
                                          </p:val>
                                        </p:tav>
                                      </p:tavLst>
                                    </p:anim>
                                    <p:anim calcmode="lin" valueType="num">
                                      <p:cBhvr additive="base">
                                        <p:cTn id="92" dur="500" fill="hold">
                                          <p:stCondLst>
                                            <p:cond delay="0"/>
                                          </p:stCondLst>
                                        </p:cTn>
                                        <p:tgtEl>
                                          <p:spTgt spid="5"/>
                                        </p:tgtEl>
                                        <p:attrNameLst>
                                          <p:attrName>ppt_h</p:attrName>
                                        </p:attrNameLst>
                                      </p:cBhvr>
                                      <p:tavLst>
                                        <p:tav tm="0">
                                          <p:val>
                                            <p:strVal val="ppt_h"/>
                                          </p:val>
                                        </p:tav>
                                        <p:tav tm="100000">
                                          <p:val>
                                            <p:strVal val="#ppt_h"/>
                                          </p:val>
                                        </p:tav>
                                      </p:tavLst>
                                    </p:anim>
                                  </p:childTnLst>
                                </p:cTn>
                              </p:par>
                            </p:childTnLst>
                          </p:cTn>
                        </p:par>
                      </p:childTnLst>
                    </p:cTn>
                  </p:par>
                  <p:par>
                    <p:cTn id="93" fill="hold" nodeType="clickPar">
                      <p:stCondLst>
                        <p:cond delay="indefinite"/>
                      </p:stCondLst>
                      <p:childTnLst>
                        <p:par>
                          <p:cTn id="94" fill="hold" nodeType="afterGroup">
                            <p:stCondLst>
                              <p:cond delay="0"/>
                            </p:stCondLst>
                            <p:childTnLst>
                              <p:par>
                                <p:cTn id="95" presetID="37" presetClass="entr" presetSubtype="0" fill="hold" nodeType="click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fade">
                                      <p:cBhvr>
                                        <p:cTn id="97" dur="500"/>
                                        <p:tgtEl>
                                          <p:spTgt spid="7"/>
                                        </p:tgtEl>
                                      </p:cBhvr>
                                    </p:animEffect>
                                    <p:anim calcmode="lin" valueType="num">
                                      <p:cBhvr>
                                        <p:cTn id="98" dur="500" fill="hold"/>
                                        <p:tgtEl>
                                          <p:spTgt spid="7"/>
                                        </p:tgtEl>
                                        <p:attrNameLst>
                                          <p:attrName>ppt_x</p:attrName>
                                        </p:attrNameLst>
                                      </p:cBhvr>
                                      <p:tavLst>
                                        <p:tav tm="0">
                                          <p:val>
                                            <p:strVal val="#ppt_x"/>
                                          </p:val>
                                        </p:tav>
                                        <p:tav tm="100000">
                                          <p:val>
                                            <p:fltVal val="0.72401"/>
                                          </p:val>
                                        </p:tav>
                                      </p:tavLst>
                                    </p:anim>
                                    <p:anim calcmode="lin" valueType="num">
                                      <p:cBhvr>
                                        <p:cTn id="99" dur="450" decel="100000" fill="hold"/>
                                        <p:tgtEl>
                                          <p:spTgt spid="7"/>
                                        </p:tgtEl>
                                        <p:attrNameLst>
                                          <p:attrName>ppt_y</p:attrName>
                                        </p:attrNameLst>
                                      </p:cBhvr>
                                      <p:tavLst>
                                        <p:tav tm="0">
                                          <p:val>
                                            <p:strVal val="#ppt_y+1"/>
                                          </p:val>
                                        </p:tav>
                                        <p:tav tm="100000">
                                          <p:val>
                                            <p:fltVal val="0.79157"/>
                                          </p:val>
                                        </p:tav>
                                      </p:tavLst>
                                    </p:anim>
                                    <p:anim calcmode="lin" valueType="num">
                                      <p:cBhvr>
                                        <p:cTn id="100" dur="50" accel="100000" fill="hold">
                                          <p:stCondLst>
                                            <p:cond delay="450"/>
                                          </p:stCondLst>
                                        </p:cTn>
                                        <p:tgtEl>
                                          <p:spTgt spid="7"/>
                                        </p:tgtEl>
                                        <p:attrNameLst>
                                          <p:attrName>ppt_y</p:attrName>
                                        </p:attrNameLst>
                                      </p:cBhvr>
                                      <p:tavLst>
                                        <p:tav tm="0">
                                          <p:val>
                                            <p:strVal val="#ppt_y-.03"/>
                                          </p:val>
                                        </p:tav>
                                        <p:tav tm="100000">
                                          <p:val>
                                            <p:fltVal val="0.79157"/>
                                          </p:val>
                                        </p:tav>
                                      </p:tavLst>
                                    </p:anim>
                                  </p:childTnLst>
                                </p:cTn>
                              </p:par>
                              <p:par>
                                <p:cTn id="101" presetID="35" presetClass="path" presetSubtype="0" accel="50000" decel="50000" fill="hold" nodeType="withEffect">
                                  <p:stCondLst>
                                    <p:cond delay="0"/>
                                  </p:stCondLst>
                                  <p:childTnLst>
                                    <p:anim calcmode="lin" valueType="num">
                                      <p:cBhvr additive="base">
                                        <p:cTn id="102" dur="500" fill="hold">
                                          <p:stCondLst>
                                            <p:cond delay="0"/>
                                          </p:stCondLst>
                                        </p:cTn>
                                        <p:tgtEl>
                                          <p:spTgt spid="2"/>
                                        </p:tgtEl>
                                        <p:attrNameLst>
                                          <p:attrName>ppt_x</p:attrName>
                                        </p:attrNameLst>
                                      </p:cBhvr>
                                      <p:tavLst>
                                        <p:tav tm="0">
                                          <p:val>
                                            <p:strVal val="ppt_x"/>
                                          </p:val>
                                        </p:tav>
                                        <p:tav tm="100000">
                                          <p:val>
                                            <p:fltVal val="0.30319"/>
                                          </p:val>
                                        </p:tav>
                                      </p:tavLst>
                                    </p:anim>
                                    <p:anim calcmode="lin" valueType="num">
                                      <p:cBhvr additive="base">
                                        <p:cTn id="103" dur="500" fill="hold">
                                          <p:stCondLst>
                                            <p:cond delay="0"/>
                                          </p:stCondLst>
                                        </p:cTn>
                                        <p:tgtEl>
                                          <p:spTgt spid="2"/>
                                        </p:tgtEl>
                                        <p:attrNameLst>
                                          <p:attrName>ppt_y</p:attrName>
                                        </p:attrNameLst>
                                      </p:cBhvr>
                                      <p:tavLst>
                                        <p:tav tm="0">
                                          <p:val>
                                            <p:strVal val="ppt_y"/>
                                          </p:val>
                                        </p:tav>
                                        <p:tav tm="100000">
                                          <p:val>
                                            <p:fltVal val="0.4"/>
                                          </p:val>
                                        </p:tav>
                                      </p:tavLst>
                                    </p:anim>
                                    <p:anim calcmode="lin" valueType="num">
                                      <p:cBhvr additive="base">
                                        <p:cTn id="104"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105" dur="500" fill="hold">
                                          <p:stCondLst>
                                            <p:cond delay="0"/>
                                          </p:stCondLst>
                                        </p:cTn>
                                        <p:tgtEl>
                                          <p:spTgt spid="2"/>
                                        </p:tgtEl>
                                        <p:attrNameLst>
                                          <p:attrName>ppt_h</p:attrName>
                                        </p:attrNameLst>
                                      </p:cBhvr>
                                      <p:tavLst>
                                        <p:tav tm="0">
                                          <p:val>
                                            <p:strVal val="ppt_h"/>
                                          </p:val>
                                        </p:tav>
                                        <p:tav tm="100000">
                                          <p:val>
                                            <p:strVal val="#ppt_h"/>
                                          </p:val>
                                        </p:tav>
                                      </p:tavLst>
                                    </p:anim>
                                  </p:childTnLst>
                                </p:cTn>
                              </p:par>
                              <p:par>
                                <p:cTn id="106" presetID="35" presetClass="path" presetSubtype="0" accel="50000" decel="50000" fill="hold" nodeType="withEffect">
                                  <p:stCondLst>
                                    <p:cond delay="0"/>
                                  </p:stCondLst>
                                  <p:childTnLst>
                                    <p:anim calcmode="lin" valueType="num">
                                      <p:cBhvr additive="base">
                                        <p:cTn id="107" dur="500" fill="hold">
                                          <p:stCondLst>
                                            <p:cond delay="0"/>
                                          </p:stCondLst>
                                        </p:cTn>
                                        <p:tgtEl>
                                          <p:spTgt spid="3"/>
                                        </p:tgtEl>
                                        <p:attrNameLst>
                                          <p:attrName>ppt_x</p:attrName>
                                        </p:attrNameLst>
                                      </p:cBhvr>
                                      <p:tavLst>
                                        <p:tav tm="0">
                                          <p:val>
                                            <p:strVal val="ppt_x"/>
                                          </p:val>
                                        </p:tav>
                                        <p:tav tm="100000">
                                          <p:val>
                                            <p:fltVal val="0.6997"/>
                                          </p:val>
                                        </p:tav>
                                      </p:tavLst>
                                    </p:anim>
                                    <p:anim calcmode="lin" valueType="num">
                                      <p:cBhvr additive="base">
                                        <p:cTn id="108" dur="500" fill="hold">
                                          <p:stCondLst>
                                            <p:cond delay="0"/>
                                          </p:stCondLst>
                                        </p:cTn>
                                        <p:tgtEl>
                                          <p:spTgt spid="3"/>
                                        </p:tgtEl>
                                        <p:attrNameLst>
                                          <p:attrName>ppt_y</p:attrName>
                                        </p:attrNameLst>
                                      </p:cBhvr>
                                      <p:tavLst>
                                        <p:tav tm="0">
                                          <p:val>
                                            <p:strVal val="ppt_y"/>
                                          </p:val>
                                        </p:tav>
                                        <p:tav tm="100000">
                                          <p:val>
                                            <p:fltVal val="0.40006"/>
                                          </p:val>
                                        </p:tav>
                                      </p:tavLst>
                                    </p:anim>
                                    <p:anim calcmode="lin" valueType="num">
                                      <p:cBhvr additive="base">
                                        <p:cTn id="109" dur="5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110" dur="500" fill="hold">
                                          <p:stCondLst>
                                            <p:cond delay="0"/>
                                          </p:stCondLst>
                                        </p:cTn>
                                        <p:tgtEl>
                                          <p:spTgt spid="3"/>
                                        </p:tgtEl>
                                        <p:attrNameLst>
                                          <p:attrName>ppt_h</p:attrName>
                                        </p:attrNameLst>
                                      </p:cBhvr>
                                      <p:tavLst>
                                        <p:tav tm="0">
                                          <p:val>
                                            <p:strVal val="ppt_h"/>
                                          </p:val>
                                        </p:tav>
                                        <p:tav tm="100000">
                                          <p:val>
                                            <p:strVal val="#ppt_h"/>
                                          </p:val>
                                        </p:tav>
                                      </p:tavLst>
                                    </p:anim>
                                  </p:childTnLst>
                                </p:cTn>
                              </p:par>
                              <p:par>
                                <p:cTn id="111" presetID="35" presetClass="path" presetSubtype="0" accel="50000" decel="50000" fill="hold" nodeType="withEffect">
                                  <p:stCondLst>
                                    <p:cond delay="0"/>
                                  </p:stCondLst>
                                  <p:childTnLst>
                                    <p:anim calcmode="lin" valueType="num">
                                      <p:cBhvr additive="base">
                                        <p:cTn id="112" dur="500" fill="hold">
                                          <p:stCondLst>
                                            <p:cond delay="0"/>
                                          </p:stCondLst>
                                        </p:cTn>
                                        <p:tgtEl>
                                          <p:spTgt spid="4"/>
                                        </p:tgtEl>
                                        <p:attrNameLst>
                                          <p:attrName>ppt_x</p:attrName>
                                        </p:attrNameLst>
                                      </p:cBhvr>
                                      <p:tavLst>
                                        <p:tav tm="0">
                                          <p:val>
                                            <p:strVal val="ppt_x"/>
                                          </p:val>
                                        </p:tav>
                                        <p:tav tm="100000">
                                          <p:val>
                                            <p:fltVal val="0.2634"/>
                                          </p:val>
                                        </p:tav>
                                      </p:tavLst>
                                    </p:anim>
                                    <p:anim calcmode="lin" valueType="num">
                                      <p:cBhvr additive="base">
                                        <p:cTn id="113" dur="500" fill="hold">
                                          <p:stCondLst>
                                            <p:cond delay="0"/>
                                          </p:stCondLst>
                                        </p:cTn>
                                        <p:tgtEl>
                                          <p:spTgt spid="4"/>
                                        </p:tgtEl>
                                        <p:attrNameLst>
                                          <p:attrName>ppt_y</p:attrName>
                                        </p:attrNameLst>
                                      </p:cBhvr>
                                      <p:tavLst>
                                        <p:tav tm="0">
                                          <p:val>
                                            <p:strVal val="ppt_y"/>
                                          </p:val>
                                        </p:tav>
                                        <p:tav tm="100000">
                                          <p:val>
                                            <p:fltVal val="0.59444"/>
                                          </p:val>
                                        </p:tav>
                                      </p:tavLst>
                                    </p:anim>
                                    <p:anim calcmode="lin" valueType="num">
                                      <p:cBhvr additive="base">
                                        <p:cTn id="114" dur="500" fill="hold">
                                          <p:stCondLst>
                                            <p:cond delay="0"/>
                                          </p:stCondLst>
                                        </p:cTn>
                                        <p:tgtEl>
                                          <p:spTgt spid="4"/>
                                        </p:tgtEl>
                                        <p:attrNameLst>
                                          <p:attrName>ppt_w</p:attrName>
                                        </p:attrNameLst>
                                      </p:cBhvr>
                                      <p:tavLst>
                                        <p:tav tm="0">
                                          <p:val>
                                            <p:strVal val="ppt_w"/>
                                          </p:val>
                                        </p:tav>
                                        <p:tav tm="100000">
                                          <p:val>
                                            <p:strVal val="#ppt_w"/>
                                          </p:val>
                                        </p:tav>
                                      </p:tavLst>
                                    </p:anim>
                                    <p:anim calcmode="lin" valueType="num">
                                      <p:cBhvr additive="base">
                                        <p:cTn id="115" dur="500" fill="hold">
                                          <p:stCondLst>
                                            <p:cond delay="0"/>
                                          </p:stCondLst>
                                        </p:cTn>
                                        <p:tgtEl>
                                          <p:spTgt spid="4"/>
                                        </p:tgtEl>
                                        <p:attrNameLst>
                                          <p:attrName>ppt_h</p:attrName>
                                        </p:attrNameLst>
                                      </p:cBhvr>
                                      <p:tavLst>
                                        <p:tav tm="0">
                                          <p:val>
                                            <p:strVal val="ppt_h"/>
                                          </p:val>
                                        </p:tav>
                                        <p:tav tm="100000">
                                          <p:val>
                                            <p:strVal val="#ppt_h"/>
                                          </p:val>
                                        </p:tav>
                                      </p:tavLst>
                                    </p:anim>
                                  </p:childTnLst>
                                </p:cTn>
                              </p:par>
                              <p:par>
                                <p:cTn id="116" presetID="35" presetClass="path" presetSubtype="0" accel="50000" decel="50000" fill="hold" nodeType="withEffect">
                                  <p:stCondLst>
                                    <p:cond delay="0"/>
                                  </p:stCondLst>
                                  <p:childTnLst>
                                    <p:anim calcmode="lin" valueType="num">
                                      <p:cBhvr additive="base">
                                        <p:cTn id="117" dur="500" fill="hold">
                                          <p:stCondLst>
                                            <p:cond delay="0"/>
                                          </p:stCondLst>
                                        </p:cTn>
                                        <p:tgtEl>
                                          <p:spTgt spid="5"/>
                                        </p:tgtEl>
                                        <p:attrNameLst>
                                          <p:attrName>ppt_x</p:attrName>
                                        </p:attrNameLst>
                                      </p:cBhvr>
                                      <p:tavLst>
                                        <p:tav tm="0">
                                          <p:val>
                                            <p:strVal val="ppt_x"/>
                                          </p:val>
                                        </p:tav>
                                        <p:tav tm="100000">
                                          <p:val>
                                            <p:fltVal val="0.72398"/>
                                          </p:val>
                                        </p:tav>
                                      </p:tavLst>
                                    </p:anim>
                                    <p:anim calcmode="lin" valueType="num">
                                      <p:cBhvr additive="base">
                                        <p:cTn id="118" dur="500" fill="hold">
                                          <p:stCondLst>
                                            <p:cond delay="0"/>
                                          </p:stCondLst>
                                        </p:cTn>
                                        <p:tgtEl>
                                          <p:spTgt spid="5"/>
                                        </p:tgtEl>
                                        <p:attrNameLst>
                                          <p:attrName>ppt_y</p:attrName>
                                        </p:attrNameLst>
                                      </p:cBhvr>
                                      <p:tavLst>
                                        <p:tav tm="0">
                                          <p:val>
                                            <p:strVal val="ppt_y"/>
                                          </p:val>
                                        </p:tav>
                                        <p:tav tm="100000">
                                          <p:val>
                                            <p:fltVal val="0.55463"/>
                                          </p:val>
                                        </p:tav>
                                      </p:tavLst>
                                    </p:anim>
                                    <p:anim calcmode="lin" valueType="num">
                                      <p:cBhvr additive="base">
                                        <p:cTn id="119" dur="500" fill="hold">
                                          <p:stCondLst>
                                            <p:cond delay="0"/>
                                          </p:stCondLst>
                                        </p:cTn>
                                        <p:tgtEl>
                                          <p:spTgt spid="5"/>
                                        </p:tgtEl>
                                        <p:attrNameLst>
                                          <p:attrName>ppt_w</p:attrName>
                                        </p:attrNameLst>
                                      </p:cBhvr>
                                      <p:tavLst>
                                        <p:tav tm="0">
                                          <p:val>
                                            <p:strVal val="ppt_w"/>
                                          </p:val>
                                        </p:tav>
                                        <p:tav tm="100000">
                                          <p:val>
                                            <p:strVal val="#ppt_w"/>
                                          </p:val>
                                        </p:tav>
                                      </p:tavLst>
                                    </p:anim>
                                    <p:anim calcmode="lin" valueType="num">
                                      <p:cBhvr additive="base">
                                        <p:cTn id="120" dur="500" fill="hold">
                                          <p:stCondLst>
                                            <p:cond delay="0"/>
                                          </p:stCondLst>
                                        </p:cTn>
                                        <p:tgtEl>
                                          <p:spTgt spid="5"/>
                                        </p:tgtEl>
                                        <p:attrNameLst>
                                          <p:attrName>ppt_h</p:attrName>
                                        </p:attrNameLst>
                                      </p:cBhvr>
                                      <p:tavLst>
                                        <p:tav tm="0">
                                          <p:val>
                                            <p:strVal val="ppt_h"/>
                                          </p:val>
                                        </p:tav>
                                        <p:tav tm="100000">
                                          <p:val>
                                            <p:strVal val="#ppt_h"/>
                                          </p:val>
                                        </p:tav>
                                      </p:tavLst>
                                    </p:anim>
                                  </p:childTnLst>
                                </p:cTn>
                              </p:par>
                              <p:par>
                                <p:cTn id="121" presetID="35" presetClass="path" presetSubtype="0" accel="50000" decel="50000" fill="hold" nodeType="withEffect">
                                  <p:stCondLst>
                                    <p:cond delay="0"/>
                                  </p:stCondLst>
                                  <p:childTnLst>
                                    <p:anim calcmode="lin" valueType="num">
                                      <p:cBhvr additive="base">
                                        <p:cTn id="122" dur="500" fill="hold">
                                          <p:stCondLst>
                                            <p:cond delay="0"/>
                                          </p:stCondLst>
                                        </p:cTn>
                                        <p:tgtEl>
                                          <p:spTgt spid="6"/>
                                        </p:tgtEl>
                                        <p:attrNameLst>
                                          <p:attrName>ppt_x</p:attrName>
                                        </p:attrNameLst>
                                      </p:cBhvr>
                                      <p:tavLst>
                                        <p:tav tm="0">
                                          <p:val>
                                            <p:strVal val="ppt_x"/>
                                          </p:val>
                                        </p:tav>
                                        <p:tav tm="100000">
                                          <p:val>
                                            <p:fltVal val="0.2634"/>
                                          </p:val>
                                        </p:tav>
                                      </p:tavLst>
                                    </p:anim>
                                    <p:anim calcmode="lin" valueType="num">
                                      <p:cBhvr additive="base">
                                        <p:cTn id="123" dur="500" fill="hold">
                                          <p:stCondLst>
                                            <p:cond delay="0"/>
                                          </p:stCondLst>
                                        </p:cTn>
                                        <p:tgtEl>
                                          <p:spTgt spid="6"/>
                                        </p:tgtEl>
                                        <p:attrNameLst>
                                          <p:attrName>ppt_y</p:attrName>
                                        </p:attrNameLst>
                                      </p:cBhvr>
                                      <p:tavLst>
                                        <p:tav tm="0">
                                          <p:val>
                                            <p:strVal val="ppt_y"/>
                                          </p:val>
                                        </p:tav>
                                        <p:tav tm="100000">
                                          <p:val>
                                            <p:fltVal val="0.7888"/>
                                          </p:val>
                                        </p:tav>
                                      </p:tavLst>
                                    </p:anim>
                                    <p:anim calcmode="lin" valueType="num">
                                      <p:cBhvr additive="base">
                                        <p:cTn id="124" dur="500" fill="hold">
                                          <p:stCondLst>
                                            <p:cond delay="0"/>
                                          </p:stCondLst>
                                        </p:cTn>
                                        <p:tgtEl>
                                          <p:spTgt spid="6"/>
                                        </p:tgtEl>
                                        <p:attrNameLst>
                                          <p:attrName>ppt_w</p:attrName>
                                        </p:attrNameLst>
                                      </p:cBhvr>
                                      <p:tavLst>
                                        <p:tav tm="0">
                                          <p:val>
                                            <p:strVal val="ppt_w"/>
                                          </p:val>
                                        </p:tav>
                                        <p:tav tm="100000">
                                          <p:val>
                                            <p:strVal val="#ppt_w"/>
                                          </p:val>
                                        </p:tav>
                                      </p:tavLst>
                                    </p:anim>
                                    <p:anim calcmode="lin" valueType="num">
                                      <p:cBhvr additive="base">
                                        <p:cTn id="125" dur="500" fill="hold">
                                          <p:stCondLst>
                                            <p:cond delay="0"/>
                                          </p:stCondLst>
                                        </p:cTn>
                                        <p:tgtEl>
                                          <p:spTgt spid="6"/>
                                        </p:tgtEl>
                                        <p:attrNameLst>
                                          <p:attrName>ppt_h</p:attrName>
                                        </p:attrNameLst>
                                      </p:cBhvr>
                                      <p:tavLst>
                                        <p:tav tm="0">
                                          <p:val>
                                            <p:strVal val="ppt_h"/>
                                          </p:val>
                                        </p:tav>
                                        <p:tav tm="100000">
                                          <p:val>
                                            <p:strVal val="#ppt_h"/>
                                          </p:val>
                                        </p:tav>
                                      </p:tavLst>
                                    </p:anim>
                                  </p:childTnLst>
                                </p:cTn>
                              </p:par>
                            </p:childTnLst>
                          </p:cTn>
                        </p:par>
                      </p:childTnLst>
                    </p:cTn>
                  </p:par>
                  <p:par>
                    <p:cTn id="126" fill="hold" nodeType="clickPar">
                      <p:stCondLst>
                        <p:cond delay="indefinite"/>
                      </p:stCondLst>
                      <p:childTnLst>
                        <p:par>
                          <p:cTn id="127" fill="hold" nodeType="afterGroup">
                            <p:stCondLst>
                              <p:cond delay="0"/>
                            </p:stCondLst>
                            <p:childTnLst>
                              <p:par>
                                <p:cTn id="128" presetID="35" presetClass="path" presetSubtype="0" accel="50000" decel="50000" fill="hold" nodeType="clickEffect">
                                  <p:stCondLst>
                                    <p:cond delay="0"/>
                                  </p:stCondLst>
                                  <p:childTnLst>
                                    <p:anim calcmode="lin" valueType="num">
                                      <p:cBhvr additive="base">
                                        <p:cTn id="129" dur="250" fill="hold">
                                          <p:stCondLst>
                                            <p:cond delay="0"/>
                                          </p:stCondLst>
                                        </p:cTn>
                                        <p:tgtEl>
                                          <p:spTgt spid="7"/>
                                        </p:tgtEl>
                                        <p:attrNameLst>
                                          <p:attrName>ppt_x</p:attrName>
                                        </p:attrNameLst>
                                      </p:cBhvr>
                                      <p:tavLst>
                                        <p:tav tm="0">
                                          <p:val>
                                            <p:strVal val="ppt_x"/>
                                          </p:val>
                                        </p:tav>
                                        <p:tav tm="100000">
                                          <p:val>
                                            <p:fltVal val="0.72401"/>
                                          </p:val>
                                        </p:tav>
                                      </p:tavLst>
                                    </p:anim>
                                    <p:anim calcmode="lin" valueType="num">
                                      <p:cBhvr additive="base">
                                        <p:cTn id="130" dur="250" fill="hold">
                                          <p:stCondLst>
                                            <p:cond delay="0"/>
                                          </p:stCondLst>
                                        </p:cTn>
                                        <p:tgtEl>
                                          <p:spTgt spid="7"/>
                                        </p:tgtEl>
                                        <p:attrNameLst>
                                          <p:attrName>ppt_y</p:attrName>
                                        </p:attrNameLst>
                                      </p:cBhvr>
                                      <p:tavLst>
                                        <p:tav tm="0">
                                          <p:val>
                                            <p:strVal val="ppt_y"/>
                                          </p:val>
                                        </p:tav>
                                        <p:tav tm="100000">
                                          <p:val>
                                            <p:fltVal val="0.79157"/>
                                          </p:val>
                                        </p:tav>
                                      </p:tavLst>
                                    </p:anim>
                                    <p:anim calcmode="lin" valueType="num">
                                      <p:cBhvr additive="base">
                                        <p:cTn id="131" dur="250" fill="hold">
                                          <p:stCondLst>
                                            <p:cond delay="0"/>
                                          </p:stCondLst>
                                        </p:cTn>
                                        <p:tgtEl>
                                          <p:spTgt spid="7"/>
                                        </p:tgtEl>
                                        <p:attrNameLst>
                                          <p:attrName>ppt_w</p:attrName>
                                        </p:attrNameLst>
                                      </p:cBhvr>
                                      <p:tavLst>
                                        <p:tav tm="0">
                                          <p:val>
                                            <p:strVal val="ppt_w"/>
                                          </p:val>
                                        </p:tav>
                                        <p:tav tm="100000">
                                          <p:val>
                                            <p:strVal val="#ppt_w"/>
                                          </p:val>
                                        </p:tav>
                                      </p:tavLst>
                                    </p:anim>
                                    <p:anim calcmode="lin" valueType="num">
                                      <p:cBhvr additive="base">
                                        <p:cTn id="132" dur="250" fill="hold">
                                          <p:stCondLst>
                                            <p:cond delay="0"/>
                                          </p:stCondLst>
                                        </p:cTn>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COMMONDATA" val="eyJoZGlkIjoiNzllODk4YWVjZjRjOTQ1YWI3NzQwM2UzNDdiYmUwNWMifQ=="/>
  <p:tag name="KSO_WPP_MARK_KEY" val="b83612d1-3391-402d-a7ed-ec5dd092e27f"/>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640"/>
  <p:tag name="KSO_WM_UNIT_COMPATIBLE" val="0"/>
  <p:tag name="KSO_WM_UNIT_DIAGRAM_ISNUMVISUAL" val="0"/>
  <p:tag name="KSO_WM_UNIT_DIAGRAM_ISREFERUNIT" val="0"/>
  <p:tag name="KSO_WM_UNIT_HIGHLIGHT" val="0"/>
  <p:tag name="KSO_WM_UNIT_ID" val="diagram640_3*l_h_i*1_3_1"/>
  <p:tag name="KSO_WM_UNIT_INDEX" val="1_3_1"/>
  <p:tag name="KSO_WM_UNIT_LAYERLEVEL" val="1_1_1"/>
  <p:tag name="KSO_WM_UNIT_TEXT_FILL_FORE_SCHEMECOLOR_INDEX" val="7"/>
  <p:tag name="KSO_WM_UNIT_TEXT_FILL_TYPE" val="1"/>
  <p:tag name="KSO_WM_UNIT_TYPE" val="l_h_i"/>
  <p:tag name="KSO_WM_UNIT_USESOURCEFORMAT_APPLY" val="0"/>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HIGHLIGHT" val="0"/>
  <p:tag name="KSO_WM_UNIT_ID" val="diagram160001_6*l_h_f*1_6_1"/>
  <p:tag name="KSO_WM_UNIT_INDEX" val="1_6_1"/>
  <p:tag name="KSO_WM_UNIT_LAYERLEVEL" val="1_1_1"/>
  <p:tag name="KSO_WM_UNIT_NOCLEAR" val="0"/>
  <p:tag name="KSO_WM_UNIT_PRESET_TEXT" val="单击此处添加文本具体内容"/>
  <p:tag name="KSO_WM_UNIT_TEXT_FILL_FORE_SCHEMECOLOR_INDEX" val="13"/>
  <p:tag name="KSO_WM_UNIT_TEXT_FILL_TYPE" val="1"/>
  <p:tag name="KSO_WM_UNIT_TYPE" val="l_h_f"/>
  <p:tag name="KSO_WM_UNIT_USESOURCEFORMAT_APPLY" val="0"/>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HIGHLIGHT" val="0"/>
  <p:tag name="KSO_WM_UNIT_ID" val="diagram160001_6*l_h_i*1_6_1"/>
  <p:tag name="KSO_WM_UNIT_INDEX" val="1_6_1"/>
  <p:tag name="KSO_WM_UNIT_LAYERLEVEL" val="1_1_1"/>
  <p:tag name="KSO_WM_UNIT_SUBTYPE" val="d"/>
  <p:tag name="KSO_WM_UNIT_TEXT_FILL_FORE_SCHEMECOLOR_INDEX" val="6"/>
  <p:tag name="KSO_WM_UNIT_TEXT_FILL_TYPE" val="1"/>
  <p:tag name="KSO_WM_UNIT_TYPE" val="l_h_i"/>
  <p:tag name="KSO_WM_UNIT_USESOURCEFORMAT_APPLY" val="0"/>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160001_6*l_h_i*1_4_1"/>
  <p:tag name="KSO_WM_UNIT_INDEX" val="1_4_1"/>
  <p:tag name="KSO_WM_UNIT_LAYERLEVEL" val="1_1_1"/>
  <p:tag name="KSO_WM_UNIT_TEXT_FILL_FORE_SCHEMECOLOR_INDEX" val="6"/>
  <p:tag name="KSO_WM_UNIT_TEXT_FILL_TYPE" val="1"/>
  <p:tag name="KSO_WM_UNIT_TYPE" val="l_h_i"/>
  <p:tag name="KSO_WM_UNIT_USESOURCEFORMAT_APPLY" val="0"/>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HIGHLIGHT" val="0"/>
  <p:tag name="KSO_WM_UNIT_ID" val="diagram160001_6*l_h_f*1_4_1"/>
  <p:tag name="KSO_WM_UNIT_INDEX" val="1_4_1"/>
  <p:tag name="KSO_WM_UNIT_LAYERLEVEL" val="1_1_1"/>
  <p:tag name="KSO_WM_UNIT_NOCLEAR" val="0"/>
  <p:tag name="KSO_WM_UNIT_PRESET_TEXT" val="单击此处添加文本具体内容"/>
  <p:tag name="KSO_WM_UNIT_TEXT_FILL_FORE_SCHEMECOLOR_INDEX" val="13"/>
  <p:tag name="KSO_WM_UNIT_TEXT_FILL_TYPE" val="1"/>
  <p:tag name="KSO_WM_UNIT_TYPE" val="l_h_f"/>
  <p:tag name="KSO_WM_UNIT_USESOURCEFORMAT_APPLY" val="0"/>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HIGHLIGHT" val="0"/>
  <p:tag name="KSO_WM_UNIT_ID" val="diagram160001_6*l_h_i*1_4_1"/>
  <p:tag name="KSO_WM_UNIT_INDEX" val="1_4_1"/>
  <p:tag name="KSO_WM_UNIT_LAYERLEVEL" val="1_1_1"/>
  <p:tag name="KSO_WM_UNIT_SUBTYPE" val="d"/>
  <p:tag name="KSO_WM_UNIT_TEXT_FILL_FORE_SCHEMECOLOR_INDEX" val="6"/>
  <p:tag name="KSO_WM_UNIT_TEXT_FILL_TYPE" val="1"/>
  <p:tag name="KSO_WM_UNIT_TYPE" val="l_h_i"/>
  <p:tag name="KSO_WM_UNIT_USESOURCEFORMAT_APPLY" val="0"/>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160001_6*l_h_i*1_2_1"/>
  <p:tag name="KSO_WM_UNIT_INDEX" val="1_2_1"/>
  <p:tag name="KSO_WM_UNIT_LAYERLEVEL" val="1_1_1"/>
  <p:tag name="KSO_WM_UNIT_TEXT_FILL_FORE_SCHEMECOLOR_INDEX" val="6"/>
  <p:tag name="KSO_WM_UNIT_TEXT_FILL_TYPE" val="1"/>
  <p:tag name="KSO_WM_UNIT_TYPE" val="l_h_i"/>
  <p:tag name="KSO_WM_UNIT_USESOURCEFORMAT_APPLY" val="0"/>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HIGHLIGHT" val="0"/>
  <p:tag name="KSO_WM_UNIT_ID" val="diagram160001_6*l_h_f*1_2_1"/>
  <p:tag name="KSO_WM_UNIT_INDEX" val="1_2_1"/>
  <p:tag name="KSO_WM_UNIT_LAYERLEVEL" val="1_1_1"/>
  <p:tag name="KSO_WM_UNIT_NOCLEAR" val="0"/>
  <p:tag name="KSO_WM_UNIT_PRESET_TEXT" val="单击此处添加文本具体内容"/>
  <p:tag name="KSO_WM_UNIT_TEXT_FILL_FORE_SCHEMECOLOR_INDEX" val="13"/>
  <p:tag name="KSO_WM_UNIT_TEXT_FILL_TYPE" val="1"/>
  <p:tag name="KSO_WM_UNIT_TYPE" val="l_h_f"/>
  <p:tag name="KSO_WM_UNIT_USESOURCEFORMAT_APPLY" val="0"/>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HIGHLIGHT" val="0"/>
  <p:tag name="KSO_WM_UNIT_ID" val="diagram160001_6*l_h_i*1_2_1"/>
  <p:tag name="KSO_WM_UNIT_INDEX" val="1_2_1"/>
  <p:tag name="KSO_WM_UNIT_LAYERLEVEL" val="1_1_1"/>
  <p:tag name="KSO_WM_UNIT_SUBTYPE" val="d"/>
  <p:tag name="KSO_WM_UNIT_TEXT_FILL_FORE_SCHEMECOLOR_INDEX" val="6"/>
  <p:tag name="KSO_WM_UNIT_TEXT_FILL_TYPE" val="1"/>
  <p:tag name="KSO_WM_UNIT_TYPE" val="l_h_i"/>
  <p:tag name="KSO_WM_UNIT_USESOURCEFORMAT_APPLY" val="0"/>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001_6*l_h_i*1_5_1"/>
  <p:tag name="KSO_WM_UNIT_INDEX" val="1_5_1"/>
  <p:tag name="KSO_WM_UNIT_LAYERLEVEL" val="1_1_1"/>
  <p:tag name="KSO_WM_UNIT_TEXT_FILL_FORE_SCHEMECOLOR_INDEX" val="5"/>
  <p:tag name="KSO_WM_UNIT_TEXT_FILL_TYPE" val="1"/>
  <p:tag name="KSO_WM_UNIT_TYPE" val="l_h_i"/>
  <p:tag name="KSO_WM_UNIT_USESOURCEFORMAT_APPLY" val="0"/>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HIGHLIGHT" val="0"/>
  <p:tag name="KSO_WM_UNIT_ID" val="diagram160001_6*l_h_f*1_5_1"/>
  <p:tag name="KSO_WM_UNIT_INDEX" val="1_5_1"/>
  <p:tag name="KSO_WM_UNIT_LAYERLEVEL" val="1_1_1"/>
  <p:tag name="KSO_WM_UNIT_NOCLEAR" val="0"/>
  <p:tag name="KSO_WM_UNIT_PRESET_TEXT" val="单击此处添加文本具体内容"/>
  <p:tag name="KSO_WM_UNIT_TEXT_FILL_FORE_SCHEMECOLOR_INDEX" val="13"/>
  <p:tag name="KSO_WM_UNIT_TEXT_FILL_TYPE" val="1"/>
  <p:tag name="KSO_WM_UNIT_TYPE" val="l_h_f"/>
  <p:tag name="KSO_WM_UNIT_USESOURCEFORMAT_APPLY" val="0"/>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640"/>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640_3*l_h_x*1_3_1"/>
  <p:tag name="KSO_WM_UNIT_INDEX" val="1_3_1"/>
  <p:tag name="KSO_WM_UNIT_LAYERLEVEL" val="1_1_1"/>
  <p:tag name="KSO_WM_UNIT_TYPE" val="l_h_x"/>
  <p:tag name="KSO_WM_UNIT_USESOURCEFORMAT_APPLY" val="0"/>
  <p:tag name="KSO_WM_UNIT_VALUE" val="87*123"/>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HIGHLIGHT" val="0"/>
  <p:tag name="KSO_WM_UNIT_ID" val="diagram160001_6*l_h_i*1_5_1"/>
  <p:tag name="KSO_WM_UNIT_INDEX" val="1_5_1"/>
  <p:tag name="KSO_WM_UNIT_LAYERLEVEL" val="1_1_1"/>
  <p:tag name="KSO_WM_UNIT_SUBTYPE" val="d"/>
  <p:tag name="KSO_WM_UNIT_TEXT_FILL_FORE_SCHEMECOLOR_INDEX" val="5"/>
  <p:tag name="KSO_WM_UNIT_TEXT_FILL_TYPE" val="1"/>
  <p:tag name="KSO_WM_UNIT_TYPE" val="l_h_i"/>
  <p:tag name="KSO_WM_UNIT_USESOURCEFORMAT_APPLY" val="0"/>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001_6*l_h_i*1_3_1"/>
  <p:tag name="KSO_WM_UNIT_INDEX" val="1_3_1"/>
  <p:tag name="KSO_WM_UNIT_LAYERLEVEL" val="1_1_1"/>
  <p:tag name="KSO_WM_UNIT_TEXT_FILL_FORE_SCHEMECOLOR_INDEX" val="5"/>
  <p:tag name="KSO_WM_UNIT_TEXT_FILL_TYPE" val="1"/>
  <p:tag name="KSO_WM_UNIT_TYPE" val="l_h_i"/>
  <p:tag name="KSO_WM_UNIT_USESOURCEFORMAT_APPLY" val="0"/>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HIGHLIGHT" val="0"/>
  <p:tag name="KSO_WM_UNIT_ID" val="diagram160001_6*l_h_f*1_3_1"/>
  <p:tag name="KSO_WM_UNIT_INDEX" val="1_3_1"/>
  <p:tag name="KSO_WM_UNIT_LAYERLEVEL" val="1_1_1"/>
  <p:tag name="KSO_WM_UNIT_NOCLEAR" val="0"/>
  <p:tag name="KSO_WM_UNIT_PRESET_TEXT" val="单击此处添加文本具体内容"/>
  <p:tag name="KSO_WM_UNIT_TEXT_FILL_FORE_SCHEMECOLOR_INDEX" val="13"/>
  <p:tag name="KSO_WM_UNIT_TEXT_FILL_TYPE" val="1"/>
  <p:tag name="KSO_WM_UNIT_TYPE" val="l_h_f"/>
  <p:tag name="KSO_WM_UNIT_USESOURCEFORMAT_APPLY" val="0"/>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HIGHLIGHT" val="0"/>
  <p:tag name="KSO_WM_UNIT_ID" val="diagram160001_6*l_h_i*1_3_1"/>
  <p:tag name="KSO_WM_UNIT_INDEX" val="1_3_1"/>
  <p:tag name="KSO_WM_UNIT_LAYERLEVEL" val="1_1_1"/>
  <p:tag name="KSO_WM_UNIT_SUBTYPE" val="d"/>
  <p:tag name="KSO_WM_UNIT_TEXT_FILL_FORE_SCHEMECOLOR_INDEX" val="5"/>
  <p:tag name="KSO_WM_UNIT_TEXT_FILL_TYPE" val="1"/>
  <p:tag name="KSO_WM_UNIT_TYPE" val="l_h_i"/>
  <p:tag name="KSO_WM_UNIT_USESOURCEFORMAT_APPLY" val="0"/>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001_6*l_h_i*1_1_1"/>
  <p:tag name="KSO_WM_UNIT_INDEX" val="1_1_1"/>
  <p:tag name="KSO_WM_UNIT_LAYERLEVEL" val="1_1_1"/>
  <p:tag name="KSO_WM_UNIT_TEXT_FILL_FORE_SCHEMECOLOR_INDEX" val="5"/>
  <p:tag name="KSO_WM_UNIT_TEXT_FILL_TYPE" val="1"/>
  <p:tag name="KSO_WM_UNIT_TYPE" val="l_h_i"/>
  <p:tag name="KSO_WM_UNIT_USESOURCEFORMAT_APPLY" val="0"/>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HIGHLIGHT" val="0"/>
  <p:tag name="KSO_WM_UNIT_ID" val="diagram160001_6*l_h_f*1_1_1"/>
  <p:tag name="KSO_WM_UNIT_INDEX" val="1_1_1"/>
  <p:tag name="KSO_WM_UNIT_LAYERLEVEL" val="1_1_1"/>
  <p:tag name="KSO_WM_UNIT_NOCLEAR" val="0"/>
  <p:tag name="KSO_WM_UNIT_PRESET_TEXT" val="单击此处添加文本具体内容"/>
  <p:tag name="KSO_WM_UNIT_TEXT_FILL_FORE_SCHEMECOLOR_INDEX" val="13"/>
  <p:tag name="KSO_WM_UNIT_TEXT_FILL_TYPE" val="1"/>
  <p:tag name="KSO_WM_UNIT_TYPE" val="l_h_f"/>
  <p:tag name="KSO_WM_UNIT_USESOURCEFORMAT_APPLY" val="0"/>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HIGHLIGHT" val="0"/>
  <p:tag name="KSO_WM_UNIT_ID" val="diagram160001_6*l_h_i*1_1_1"/>
  <p:tag name="KSO_WM_UNIT_INDEX" val="1_1_1"/>
  <p:tag name="KSO_WM_UNIT_LAYERLEVEL" val="1_1_1"/>
  <p:tag name="KSO_WM_UNIT_SUBTYPE" val="d"/>
  <p:tag name="KSO_WM_UNIT_TEXT_FILL_FORE_SCHEMECOLOR_INDEX" val="5"/>
  <p:tag name="KSO_WM_UNIT_TEXT_FILL_TYPE" val="1"/>
  <p:tag name="KSO_WM_UNIT_TYPE" val="l_h_i"/>
  <p:tag name="KSO_WM_UNIT_USESOURCEFORMAT_APPLY" val="0"/>
</p:tagLst>
</file>

<file path=ppt/tags/tag11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799.99842519685,&quot;width&quot;:14400}"/>
</p:tagLst>
</file>

<file path=ppt/tags/tag118.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87768"/>
  <p:tag name="KSO_WM_UNIT_COMPATIBLE" val="0"/>
  <p:tag name="KSO_WM_UNIT_DIAGRAM_ISNUMVISUAL" val="0"/>
  <p:tag name="KSO_WM_UNIT_DIAGRAM_ISREFERUNIT" val="0"/>
  <p:tag name="KSO_WM_UNIT_HIGHLIGHT" val="0"/>
  <p:tag name="KSO_WM_UNIT_ID" val="diagram20187768_3*l_h_f*1_2_1"/>
  <p:tag name="KSO_WM_UNIT_INDEX" val="1_2_1"/>
  <p:tag name="KSO_WM_UNIT_LAYERLEVEL" val="1_1_1"/>
  <p:tag name="KSO_WM_UNIT_PRESET_TEXT" val="单击此处添加文本具体内容"/>
  <p:tag name="KSO_WM_UNIT_TEXT_FILL_FORE_SCHEMECOLOR_INDEX" val="13"/>
  <p:tag name="KSO_WM_UNIT_TEXT_FILL_TYPE" val="1"/>
  <p:tag name="KSO_WM_UNIT_TYPE" val="l_h_f"/>
  <p:tag name="KSO_WM_UNIT_USESOURCEFORMAT_APPLY" val="0"/>
  <p:tag name="KSO_WM_UNIT_VALUE" val="46"/>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640"/>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640_3*l_h_i*1_2_2"/>
  <p:tag name="KSO_WM_UNIT_INDEX" val="1_2_2"/>
  <p:tag name="KSO_WM_UNIT_LAYERLEVEL" val="1_1_1"/>
  <p:tag name="KSO_WM_UNIT_TEXT_FILL_FORE_SCHEMECOLOR_INDEX" val="2"/>
  <p:tag name="KSO_WM_UNIT_TEXT_FILL_TYPE" val="1"/>
  <p:tag name="KSO_WM_UNIT_TYPE" val="l_h_i"/>
  <p:tag name="KSO_WM_UNIT_USESOURCEFORMAT_APPLY" val="0"/>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87768"/>
  <p:tag name="KSO_WM_UNIT_COMPATIBLE" val="0"/>
  <p:tag name="KSO_WM_UNIT_DIAGRAM_ISNUMVISUAL" val="0"/>
  <p:tag name="KSO_WM_UNIT_DIAGRAM_ISREFERUNIT" val="0"/>
  <p:tag name="KSO_WM_UNIT_HIGHLIGHT" val="0"/>
  <p:tag name="KSO_WM_UNIT_ID" val="diagram20187768_3*l_h_f*1_1_1"/>
  <p:tag name="KSO_WM_UNIT_INDEX" val="1_1_1"/>
  <p:tag name="KSO_WM_UNIT_LAYERLEVEL" val="1_1_1"/>
  <p:tag name="KSO_WM_UNIT_PRESET_TEXT" val="单击此处添加文本具体内容"/>
  <p:tag name="KSO_WM_UNIT_TEXT_FILL_FORE_SCHEMECOLOR_INDEX" val="13"/>
  <p:tag name="KSO_WM_UNIT_TEXT_FILL_TYPE" val="1"/>
  <p:tag name="KSO_WM_UNIT_TYPE" val="l_h_f"/>
  <p:tag name="KSO_WM_UNIT_USESOURCEFORMAT_APPLY" val="0"/>
  <p:tag name="KSO_WM_UNIT_VALUE" val="46"/>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87768"/>
  <p:tag name="KSO_WM_UNIT_COMPATIBLE" val="0"/>
  <p:tag name="KSO_WM_UNIT_DIAGRAM_ISNUMVISUAL" val="0"/>
  <p:tag name="KSO_WM_UNIT_DIAGRAM_ISREFERUNIT" val="0"/>
  <p:tag name="KSO_WM_UNIT_HIGHLIGHT" val="0"/>
  <p:tag name="KSO_WM_UNIT_ID" val="diagram20187768_3*l_h_f*1_3_1"/>
  <p:tag name="KSO_WM_UNIT_INDEX" val="1_3_1"/>
  <p:tag name="KSO_WM_UNIT_LAYERLEVEL" val="1_1_1"/>
  <p:tag name="KSO_WM_UNIT_PRESET_TEXT" val="单击此处添加文本具体内容"/>
  <p:tag name="KSO_WM_UNIT_TEXT_FILL_FORE_SCHEMECOLOR_INDEX" val="13"/>
  <p:tag name="KSO_WM_UNIT_TEXT_FILL_TYPE" val="1"/>
  <p:tag name="KSO_WM_UNIT_TYPE" val="l_h_f"/>
  <p:tag name="KSO_WM_UNIT_USESOURCEFORMAT_APPLY" val="0"/>
  <p:tag name="KSO_WM_UNIT_VALUE" val="46"/>
</p:tagLst>
</file>

<file path=ppt/tags/tag122.xml><?xml version="1.0" encoding="utf-8"?>
<p:tagLst xmlns:a="http://schemas.openxmlformats.org/drawingml/2006/main" xmlns:r="http://schemas.openxmlformats.org/officeDocument/2006/relationships" xmlns:p="http://schemas.openxmlformats.org/presentationml/2006/main">
  <p:tag name="KSO_WM_SLIDE_ANIMATION_ID" val="3167252"/>
  <p:tag name="KSO_WM_SLIDE_ANIMATION_TYPE" val="1_3_2_3"/>
  <p:tag name="KSO_WM_SLIDE_ITEM_CNT" val="4"/>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HIGHLIGHT" val="0"/>
  <p:tag name="KSO_WM_UNIT_ID" val="diagram20205822_4*m_i*1_1"/>
  <p:tag name="KSO_WM_UNIT_INDEX" val="1_1"/>
  <p:tag name="KSO_WM_UNIT_LAYERLEVEL" val="1_1"/>
  <p:tag name="KSO_WM_UNIT_LINE_FILL_TYPE" val="2"/>
  <p:tag name="KSO_WM_UNIT_LINE_FORE_SCHEMECOLOR_INDEX" val="14"/>
  <p:tag name="KSO_WM_UNIT_TYPE" val="m_i"/>
  <p:tag name="KSO_WM_UNIT_USESOURCEFORMAT_APPLY" val="0"/>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205822_4*m_h_i*1_4_1"/>
  <p:tag name="KSO_WM_UNIT_INDEX" val="1_4_1"/>
  <p:tag name="KSO_WM_UNIT_LAYERLEVEL" val="1_1_1"/>
  <p:tag name="KSO_WM_UNIT_TEXT_FILL_FORE_SCHEMECOLOR_INDEX" val="2"/>
  <p:tag name="KSO_WM_UNIT_TEXT_FILL_TYPE" val="1"/>
  <p:tag name="KSO_WM_UNIT_TYPE" val="m_h_i"/>
  <p:tag name="KSO_WM_UNIT_USESOURCEFORMAT_APPLY" val="0"/>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205822_4*m_h_i*1_4_2"/>
  <p:tag name="KSO_WM_UNIT_INDEX" val="1_4_2"/>
  <p:tag name="KSO_WM_UNIT_LAYERLEVEL" val="1_1_1"/>
  <p:tag name="KSO_WM_UNIT_TEXT_FILL_FORE_SCHEMECOLOR_INDEX" val="2"/>
  <p:tag name="KSO_WM_UNIT_TEXT_FILL_TYPE" val="1"/>
  <p:tag name="KSO_WM_UNIT_TYPE" val="m_h_i"/>
  <p:tag name="KSO_WM_UNIT_USESOURCEFORMAT_APPLY" val="0"/>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HIGHLIGHT" val="0"/>
  <p:tag name="KSO_WM_UNIT_ID" val="diagram20205822_4*m_h_i*1_4_1"/>
  <p:tag name="KSO_WM_UNIT_INDEX" val="1_4_1"/>
  <p:tag name="KSO_WM_UNIT_LAYERLEVEL" val="1_1_1"/>
  <p:tag name="KSO_WM_UNIT_SUBTYPE" val="d"/>
  <p:tag name="KSO_WM_UNIT_TEXT_FILL_FORE_SCHEMECOLOR_INDEX" val="14"/>
  <p:tag name="KSO_WM_UNIT_TEXT_FILL_TYPE" val="1"/>
  <p:tag name="KSO_WM_UNIT_TYPE" val="m_h_i"/>
  <p:tag name="KSO_WM_UNIT_USESOURCEFORMAT_APPLY" val="0"/>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HIGHLIGHT" val="0"/>
  <p:tag name="KSO_WM_UNIT_ID" val="diagram20205822_4*m_h_f*1_4_1"/>
  <p:tag name="KSO_WM_UNIT_INDEX" val="1_4_1"/>
  <p:tag name="KSO_WM_UNIT_LAYERLEVEL" val="1_1_1"/>
  <p:tag name="KSO_WM_UNIT_NOCLEAR" val="0"/>
  <p:tag name="KSO_WM_UNIT_PRESET_TEXT" val="单击此处输入您的正文，文字是您思想的提炼，为了最终演示的良好效果，表达清晰，请尽量言简意赅的阐述观点。"/>
  <p:tag name="KSO_WM_UNIT_SUBTYPE" val="a"/>
  <p:tag name="KSO_WM_UNIT_TEXT_FILL_FORE_SCHEMECOLOR_INDEX" val="13"/>
  <p:tag name="KSO_WM_UNIT_TEXT_FILL_TYPE" val="1"/>
  <p:tag name="KSO_WM_UNIT_TYPE" val="m_h_f"/>
  <p:tag name="KSO_WM_UNIT_USESOURCEFORMAT_APPLY" val="0"/>
  <p:tag name="KSO_WM_UNIT_VALUE" val="64"/>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05822_4*m_h_i*1_3_1"/>
  <p:tag name="KSO_WM_UNIT_INDEX" val="1_3_1"/>
  <p:tag name="KSO_WM_UNIT_LAYERLEVEL" val="1_1_1"/>
  <p:tag name="KSO_WM_UNIT_TEXT_FILL_FORE_SCHEMECOLOR_INDEX" val="2"/>
  <p:tag name="KSO_WM_UNIT_TEXT_FILL_TYPE" val="1"/>
  <p:tag name="KSO_WM_UNIT_TYPE" val="m_h_i"/>
  <p:tag name="KSO_WM_UNIT_USESOURCEFORMAT_APPLY" val="0"/>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05822_4*m_h_i*1_3_2"/>
  <p:tag name="KSO_WM_UNIT_INDEX" val="1_3_2"/>
  <p:tag name="KSO_WM_UNIT_LAYERLEVEL" val="1_1_1"/>
  <p:tag name="KSO_WM_UNIT_TEXT_FILL_FORE_SCHEMECOLOR_INDEX" val="2"/>
  <p:tag name="KSO_WM_UNIT_TEXT_FILL_TYPE" val="1"/>
  <p:tag name="KSO_WM_UNIT_TYPE" val="m_h_i"/>
  <p:tag name="KSO_WM_UNIT_USESOURCEFORMAT_APPLY" val="0"/>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640"/>
  <p:tag name="KSO_WM_UNIT_COMPATIBLE" val="0"/>
  <p:tag name="KSO_WM_UNIT_DIAGRAM_ISNUMVISUAL" val="0"/>
  <p:tag name="KSO_WM_UNIT_DIAGRAM_ISREFERUNIT" val="0"/>
  <p:tag name="KSO_WM_UNIT_HIGHLIGHT" val="0"/>
  <p:tag name="KSO_WM_UNIT_ID" val="diagram640_3*l_h_f*1_2_1"/>
  <p:tag name="KSO_WM_UNIT_INDEX" val="1_2_1"/>
  <p:tag name="KSO_WM_UNIT_LAYERLEVEL" val="1_1_1"/>
  <p:tag name="KSO_WM_UNIT_NOCLEAR" val="0"/>
  <p:tag name="KSO_WM_UNIT_PRESET_TEXT" val="点击此处添加正文，文字是您思想的提炼，为了演示发布的良好效果，请言简意赅的阐述您的观点。"/>
  <p:tag name="KSO_WM_UNIT_SUBTYPE" val="a"/>
  <p:tag name="KSO_WM_UNIT_TEXT_FILL_FORE_SCHEMECOLOR_INDEX" val="13"/>
  <p:tag name="KSO_WM_UNIT_TEXT_FILL_TYPE" val="1"/>
  <p:tag name="KSO_WM_UNIT_TYPE" val="l_h_f"/>
  <p:tag name="KSO_WM_UNIT_USESOURCEFORMAT_APPLY" val="0"/>
  <p:tag name="KSO_WM_UNIT_VALUE" val="50"/>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HIGHLIGHT" val="0"/>
  <p:tag name="KSO_WM_UNIT_ID" val="diagram20205822_4*m_h_i*1_3_1"/>
  <p:tag name="KSO_WM_UNIT_INDEX" val="1_3_1"/>
  <p:tag name="KSO_WM_UNIT_LAYERLEVEL" val="1_1_1"/>
  <p:tag name="KSO_WM_UNIT_SUBTYPE" val="d"/>
  <p:tag name="KSO_WM_UNIT_TEXT_FILL_FORE_SCHEMECOLOR_INDEX" val="14"/>
  <p:tag name="KSO_WM_UNIT_TEXT_FILL_TYPE" val="1"/>
  <p:tag name="KSO_WM_UNIT_TYPE" val="m_h_i"/>
  <p:tag name="KSO_WM_UNIT_USESOURCEFORMAT_APPLY" val="0"/>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HIGHLIGHT" val="0"/>
  <p:tag name="KSO_WM_UNIT_ID" val="diagram20205822_4*m_h_f*1_3_1"/>
  <p:tag name="KSO_WM_UNIT_INDEX" val="1_3_1"/>
  <p:tag name="KSO_WM_UNIT_LAYERLEVEL" val="1_1_1"/>
  <p:tag name="KSO_WM_UNIT_NOCLEAR" val="0"/>
  <p:tag name="KSO_WM_UNIT_PRESET_TEXT" val="单击此处输入您的正文，文字是您思想的提炼，为了最终演示的良好效果，表达清晰，请尽量言简意赅的阐述观点。"/>
  <p:tag name="KSO_WM_UNIT_SUBTYPE" val="a"/>
  <p:tag name="KSO_WM_UNIT_TEXT_FILL_FORE_SCHEMECOLOR_INDEX" val="13"/>
  <p:tag name="KSO_WM_UNIT_TEXT_FILL_TYPE" val="1"/>
  <p:tag name="KSO_WM_UNIT_TYPE" val="m_h_f"/>
  <p:tag name="KSO_WM_UNIT_USESOURCEFORMAT_APPLY" val="0"/>
  <p:tag name="KSO_WM_UNIT_VALUE" val="64"/>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205822_4*m_h_i*1_2_1"/>
  <p:tag name="KSO_WM_UNIT_INDEX" val="1_2_1"/>
  <p:tag name="KSO_WM_UNIT_LAYERLEVEL" val="1_1_1"/>
  <p:tag name="KSO_WM_UNIT_TEXT_FILL_FORE_SCHEMECOLOR_INDEX" val="2"/>
  <p:tag name="KSO_WM_UNIT_TEXT_FILL_TYPE" val="1"/>
  <p:tag name="KSO_WM_UNIT_TYPE" val="m_h_i"/>
  <p:tag name="KSO_WM_UNIT_USESOURCEFORMAT_APPLY" val="0"/>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205822_4*m_h_i*1_2_2"/>
  <p:tag name="KSO_WM_UNIT_INDEX" val="1_2_2"/>
  <p:tag name="KSO_WM_UNIT_LAYERLEVEL" val="1_1_1"/>
  <p:tag name="KSO_WM_UNIT_TEXT_FILL_FORE_SCHEMECOLOR_INDEX" val="2"/>
  <p:tag name="KSO_WM_UNIT_TEXT_FILL_TYPE" val="1"/>
  <p:tag name="KSO_WM_UNIT_TYPE" val="m_h_i"/>
  <p:tag name="KSO_WM_UNIT_USESOURCEFORMAT_APPLY" val="0"/>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HIGHLIGHT" val="0"/>
  <p:tag name="KSO_WM_UNIT_ID" val="diagram20205822_4*m_h_i*1_2_1"/>
  <p:tag name="KSO_WM_UNIT_INDEX" val="1_2_1"/>
  <p:tag name="KSO_WM_UNIT_LAYERLEVEL" val="1_1_1"/>
  <p:tag name="KSO_WM_UNIT_SUBTYPE" val="d"/>
  <p:tag name="KSO_WM_UNIT_TEXT_FILL_FORE_SCHEMECOLOR_INDEX" val="14"/>
  <p:tag name="KSO_WM_UNIT_TEXT_FILL_TYPE" val="1"/>
  <p:tag name="KSO_WM_UNIT_TYPE" val="m_h_i"/>
  <p:tag name="KSO_WM_UNIT_USESOURCEFORMAT_APPLY" val="0"/>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HIGHLIGHT" val="0"/>
  <p:tag name="KSO_WM_UNIT_ID" val="diagram20205822_4*m_h_f*1_2_1"/>
  <p:tag name="KSO_WM_UNIT_INDEX" val="1_2_1"/>
  <p:tag name="KSO_WM_UNIT_LAYERLEVEL" val="1_1_1"/>
  <p:tag name="KSO_WM_UNIT_NOCLEAR" val="0"/>
  <p:tag name="KSO_WM_UNIT_PRESET_TEXT" val="单击此处输入您的正文，文字是您思想的提炼，为了最终演示的良好效果，表达清晰，请尽量言简意赅的阐述观点。"/>
  <p:tag name="KSO_WM_UNIT_SUBTYPE" val="a"/>
  <p:tag name="KSO_WM_UNIT_TEXT_FILL_FORE_SCHEMECOLOR_INDEX" val="13"/>
  <p:tag name="KSO_WM_UNIT_TEXT_FILL_TYPE" val="1"/>
  <p:tag name="KSO_WM_UNIT_TYPE" val="m_h_f"/>
  <p:tag name="KSO_WM_UNIT_USESOURCEFORMAT_APPLY" val="0"/>
  <p:tag name="KSO_WM_UNIT_VALUE" val="64"/>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5822_4*m_h_i*1_1_1"/>
  <p:tag name="KSO_WM_UNIT_INDEX" val="1_1_1"/>
  <p:tag name="KSO_WM_UNIT_LAYERLEVEL" val="1_1_1"/>
  <p:tag name="KSO_WM_UNIT_TEXT_FILL_FORE_SCHEMECOLOR_INDEX" val="2"/>
  <p:tag name="KSO_WM_UNIT_TEXT_FILL_TYPE" val="1"/>
  <p:tag name="KSO_WM_UNIT_TYPE" val="m_h_i"/>
  <p:tag name="KSO_WM_UNIT_USESOURCEFORMAT_APPLY" val="0"/>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5822_4*m_h_i*1_1_2"/>
  <p:tag name="KSO_WM_UNIT_INDEX" val="1_1_2"/>
  <p:tag name="KSO_WM_UNIT_LAYERLEVEL" val="1_1_1"/>
  <p:tag name="KSO_WM_UNIT_TEXT_FILL_FORE_SCHEMECOLOR_INDEX" val="2"/>
  <p:tag name="KSO_WM_UNIT_TEXT_FILL_TYPE" val="1"/>
  <p:tag name="KSO_WM_UNIT_TYPE" val="m_h_i"/>
  <p:tag name="KSO_WM_UNIT_USESOURCEFORMAT_APPLY" val="0"/>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HIGHLIGHT" val="0"/>
  <p:tag name="KSO_WM_UNIT_ID" val="diagram20205822_4*m_h_i*1_1_1"/>
  <p:tag name="KSO_WM_UNIT_INDEX" val="1_1_1"/>
  <p:tag name="KSO_WM_UNIT_LAYERLEVEL" val="1_1_1"/>
  <p:tag name="KSO_WM_UNIT_SUBTYPE" val="d"/>
  <p:tag name="KSO_WM_UNIT_TEXT_FILL_FORE_SCHEMECOLOR_INDEX" val="14"/>
  <p:tag name="KSO_WM_UNIT_TEXT_FILL_TYPE" val="1"/>
  <p:tag name="KSO_WM_UNIT_TYPE" val="m_h_i"/>
  <p:tag name="KSO_WM_UNIT_USESOURCEFORMAT_APPLY" val="0"/>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HIGHLIGHT" val="0"/>
  <p:tag name="KSO_WM_UNIT_ID" val="diagram20205822_4*m_h_f*1_1_1"/>
  <p:tag name="KSO_WM_UNIT_INDEX" val="1_1_1"/>
  <p:tag name="KSO_WM_UNIT_LAYERLEVEL" val="1_1_1"/>
  <p:tag name="KSO_WM_UNIT_NOCLEAR" val="0"/>
  <p:tag name="KSO_WM_UNIT_PRESET_TEXT" val="单击此处输入您的正文，文字是您思想的提炼，为了最终演示的良好效果，表达清晰，请尽量言简意赅的阐述观点。"/>
  <p:tag name="KSO_WM_UNIT_SUBTYPE" val="a"/>
  <p:tag name="KSO_WM_UNIT_TEXT_FILL_FORE_SCHEMECOLOR_INDEX" val="13"/>
  <p:tag name="KSO_WM_UNIT_TEXT_FILL_TYPE" val="1"/>
  <p:tag name="KSO_WM_UNIT_TYPE" val="m_h_f"/>
  <p:tag name="KSO_WM_UNIT_USESOURCEFORMAT_APPLY" val="0"/>
  <p:tag name="KSO_WM_UNIT_VALUE" val="64"/>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640"/>
  <p:tag name="KSO_WM_UNIT_COMPATIBLE" val="0"/>
  <p:tag name="KSO_WM_UNIT_DIAGRAM_ISNUMVISUAL" val="0"/>
  <p:tag name="KSO_WM_UNIT_DIAGRAM_ISREFERUNIT" val="0"/>
  <p:tag name="KSO_WM_UNIT_HIGHLIGHT" val="0"/>
  <p:tag name="KSO_WM_UNIT_ID" val="diagram640_3*l_h_i*1_2_1"/>
  <p:tag name="KSO_WM_UNIT_INDEX" val="1_2_1"/>
  <p:tag name="KSO_WM_UNIT_LAYERLEVEL" val="1_1_1"/>
  <p:tag name="KSO_WM_UNIT_TEXT_FILL_FORE_SCHEMECOLOR_INDEX" val="6"/>
  <p:tag name="KSO_WM_UNIT_TEXT_FILL_TYPE" val="1"/>
  <p:tag name="KSO_WM_UNIT_TYPE" val="l_h_i"/>
  <p:tag name="KSO_WM_UNIT_USESOURCEFORMAT_APPLY" val="0"/>
</p:tagLst>
</file>

<file path=ppt/tags/tag140.xml><?xml version="1.0" encoding="utf-8"?>
<p:tagLst xmlns:a="http://schemas.openxmlformats.org/drawingml/2006/main" xmlns:r="http://schemas.openxmlformats.org/officeDocument/2006/relationships" xmlns:p="http://schemas.openxmlformats.org/presentationml/2006/main">
  <p:tag name="KSO_WM_SLIDE_ANIMATION_ID" val="3167252"/>
  <p:tag name="KSO_WM_SLIDE_ANIMATION_TYPE" val="1_3_2_3"/>
  <p:tag name="KSO_WM_SLIDE_ITEM_CNT" val="5"/>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HIGHLIGHT" val="0"/>
  <p:tag name="KSO_WM_UNIT_ID" val="diagram20205824_4*m_i*1_1"/>
  <p:tag name="KSO_WM_UNIT_INDEX" val="1_1"/>
  <p:tag name="KSO_WM_UNIT_LAYERLEVEL" val="1_1"/>
  <p:tag name="KSO_WM_UNIT_LINE_FILL_TYPE" val="2"/>
  <p:tag name="KSO_WM_UNIT_LINE_FORE_SCHEMECOLOR_INDEX" val="14"/>
  <p:tag name="KSO_WM_UNIT_TYPE" val="m_i"/>
  <p:tag name="KSO_WM_UNIT_USESOURCEFORMAT_APPLY" val="0"/>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205824_4*m_h_i*1_4_3"/>
  <p:tag name="KSO_WM_UNIT_INDEX" val="1_4_3"/>
  <p:tag name="KSO_WM_UNIT_LAYERLEVEL" val="1_1_1"/>
  <p:tag name="KSO_WM_UNIT_TEXT_FILL_FORE_SCHEMECOLOR_INDEX" val="2"/>
  <p:tag name="KSO_WM_UNIT_TEXT_FILL_TYPE" val="1"/>
  <p:tag name="KSO_WM_UNIT_TYPE" val="m_h_i"/>
  <p:tag name="KSO_WM_UNIT_USESOURCEFORMAT_APPLY" val="0"/>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HIGHLIGHT" val="0"/>
  <p:tag name="KSO_WM_UNIT_ID" val="diagram20205824_4*m_h_f*1_4_1"/>
  <p:tag name="KSO_WM_UNIT_INDEX" val="1_4_1"/>
  <p:tag name="KSO_WM_UNIT_LAYERLEVEL" val="1_1_1"/>
  <p:tag name="KSO_WM_UNIT_NOCLEAR" val="0"/>
  <p:tag name="KSO_WM_UNIT_PRESET_TEXT" val="单击此处输入您的正文，文字是您思想的提炼，为了最终演示的良好效果，请尽量言简意赅的阐述观点。"/>
  <p:tag name="KSO_WM_UNIT_SUBTYPE" val="a"/>
  <p:tag name="KSO_WM_UNIT_TEXT_FILL_FORE_SCHEMECOLOR_INDEX" val="13"/>
  <p:tag name="KSO_WM_UNIT_TEXT_FILL_TYPE" val="1"/>
  <p:tag name="KSO_WM_UNIT_TYPE" val="m_h_f"/>
  <p:tag name="KSO_WM_UNIT_USESOURCEFORMAT_APPLY" val="0"/>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205824_4*m_h_i*1_4_1"/>
  <p:tag name="KSO_WM_UNIT_INDEX" val="1_4_1"/>
  <p:tag name="KSO_WM_UNIT_LAYERLEVEL" val="1_1_1"/>
  <p:tag name="KSO_WM_UNIT_TEXT_FILL_FORE_SCHEMECOLOR_INDEX" val="2"/>
  <p:tag name="KSO_WM_UNIT_TEXT_FILL_TYPE" val="1"/>
  <p:tag name="KSO_WM_UNIT_TYPE" val="m_h_i"/>
  <p:tag name="KSO_WM_UNIT_USESOURCEFORMAT_APPLY" val="0"/>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HIGHLIGHT" val="0"/>
  <p:tag name="KSO_WM_UNIT_ID" val="diagram20205824_4*m_h_i*1_4_2"/>
  <p:tag name="KSO_WM_UNIT_INDEX" val="1_4_2"/>
  <p:tag name="KSO_WM_UNIT_LAYERLEVEL" val="1_1_1"/>
  <p:tag name="KSO_WM_UNIT_SUBTYPE" val="d"/>
  <p:tag name="KSO_WM_UNIT_TEXT_FILL_FORE_SCHEMECOLOR_INDEX" val="14"/>
  <p:tag name="KSO_WM_UNIT_TEXT_FILL_TYPE" val="1"/>
  <p:tag name="KSO_WM_UNIT_TYPE" val="m_h_i"/>
  <p:tag name="KSO_WM_UNIT_USESOURCEFORMAT_APPLY" val="0"/>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HIGHLIGHT" val="0"/>
  <p:tag name="KSO_WM_UNIT_ID" val="diagram20205824_4*m_h_f*1_1_1"/>
  <p:tag name="KSO_WM_UNIT_INDEX" val="1_1_1"/>
  <p:tag name="KSO_WM_UNIT_LAYERLEVEL" val="1_1_1"/>
  <p:tag name="KSO_WM_UNIT_NOCLEAR" val="0"/>
  <p:tag name="KSO_WM_UNIT_PRESET_TEXT" val="单击此处输入您的正文，文字是您思想的提炼，为了最终演示的良好效果，请尽量言简意赅的阐述观点。"/>
  <p:tag name="KSO_WM_UNIT_SUBTYPE" val="a"/>
  <p:tag name="KSO_WM_UNIT_TEXT_FILL_FORE_SCHEMECOLOR_INDEX" val="13"/>
  <p:tag name="KSO_WM_UNIT_TEXT_FILL_TYPE" val="1"/>
  <p:tag name="KSO_WM_UNIT_TYPE" val="m_h_f"/>
  <p:tag name="KSO_WM_UNIT_USESOURCEFORMAT_APPLY" val="0"/>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5824_4*m_h_i*1_1_3"/>
  <p:tag name="KSO_WM_UNIT_INDEX" val="1_1_3"/>
  <p:tag name="KSO_WM_UNIT_LAYERLEVEL" val="1_1_1"/>
  <p:tag name="KSO_WM_UNIT_TEXT_FILL_FORE_SCHEMECOLOR_INDEX" val="2"/>
  <p:tag name="KSO_WM_UNIT_TEXT_FILL_TYPE" val="1"/>
  <p:tag name="KSO_WM_UNIT_TYPE" val="m_h_i"/>
  <p:tag name="KSO_WM_UNIT_USESOURCEFORMAT_APPLY" val="0"/>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205824_4*m_h_i*1_1_1"/>
  <p:tag name="KSO_WM_UNIT_INDEX" val="1_1_1"/>
  <p:tag name="KSO_WM_UNIT_LAYERLEVEL" val="1_1_1"/>
  <p:tag name="KSO_WM_UNIT_TEXT_FILL_FORE_SCHEMECOLOR_INDEX" val="2"/>
  <p:tag name="KSO_WM_UNIT_TEXT_FILL_TYPE" val="1"/>
  <p:tag name="KSO_WM_UNIT_TYPE" val="m_h_i"/>
  <p:tag name="KSO_WM_UNIT_USESOURCEFORMAT_APPLY" val="0"/>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HIGHLIGHT" val="0"/>
  <p:tag name="KSO_WM_UNIT_ID" val="diagram20205824_4*m_h_i*1_1_2"/>
  <p:tag name="KSO_WM_UNIT_INDEX" val="1_1_2"/>
  <p:tag name="KSO_WM_UNIT_LAYERLEVEL" val="1_1_1"/>
  <p:tag name="KSO_WM_UNIT_SUBTYPE" val="d"/>
  <p:tag name="KSO_WM_UNIT_TEXT_FILL_FORE_SCHEMECOLOR_INDEX" val="14"/>
  <p:tag name="KSO_WM_UNIT_TEXT_FILL_TYPE" val="1"/>
  <p:tag name="KSO_WM_UNIT_TYPE" val="m_h_i"/>
  <p:tag name="KSO_WM_UNIT_USESOURCEFORMAT_APPLY" val="0"/>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640"/>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640_3*l_h_x*1_2_1"/>
  <p:tag name="KSO_WM_UNIT_INDEX" val="1_2_1"/>
  <p:tag name="KSO_WM_UNIT_LAYERLEVEL" val="1_1_1"/>
  <p:tag name="KSO_WM_UNIT_TYPE" val="l_h_x"/>
  <p:tag name="KSO_WM_UNIT_USESOURCEFORMAT_APPLY" val="0"/>
  <p:tag name="KSO_WM_UNIT_VALUE" val="104*123"/>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FILL_FORE_SCHEMECOLOR_INDEX" val="9"/>
  <p:tag name="KSO_WM_UNIT_FILL_TYPE" val="1"/>
  <p:tag name="KSO_WM_UNIT_HIGHLIGHT" val="0"/>
  <p:tag name="KSO_WM_UNIT_ID" val="diagram20205824_4*m_h_i*1_5_3"/>
  <p:tag name="KSO_WM_UNIT_INDEX" val="1_5_3"/>
  <p:tag name="KSO_WM_UNIT_LAYERLEVEL" val="1_1_1"/>
  <p:tag name="KSO_WM_UNIT_TEXT_FILL_FORE_SCHEMECOLOR_INDEX" val="2"/>
  <p:tag name="KSO_WM_UNIT_TEXT_FILL_TYPE" val="1"/>
  <p:tag name="KSO_WM_UNIT_TYPE" val="m_h_i"/>
  <p:tag name="KSO_WM_UNIT_USESOURCEFORMAT_APPLY" val="0"/>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HIGHLIGHT" val="0"/>
  <p:tag name="KSO_WM_UNIT_ID" val="diagram20205824_4*m_h_f*1_5_1"/>
  <p:tag name="KSO_WM_UNIT_INDEX" val="1_5_1"/>
  <p:tag name="KSO_WM_UNIT_LAYERLEVEL" val="1_1_1"/>
  <p:tag name="KSO_WM_UNIT_NOCLEAR" val="0"/>
  <p:tag name="KSO_WM_UNIT_PRESET_TEXT" val="单击此处输入您的正文，文字是您思想的提炼，为了最终演示的良好效果，请尽量言简意赅的阐述观点。"/>
  <p:tag name="KSO_WM_UNIT_SUBTYPE" val="a"/>
  <p:tag name="KSO_WM_UNIT_TEXT_FILL_FORE_SCHEMECOLOR_INDEX" val="13"/>
  <p:tag name="KSO_WM_UNIT_TEXT_FILL_TYPE" val="1"/>
  <p:tag name="KSO_WM_UNIT_TYPE" val="m_h_f"/>
  <p:tag name="KSO_WM_UNIT_USESOURCEFORMAT_APPLY" val="0"/>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205824_4*m_h_i*1_5_1"/>
  <p:tag name="KSO_WM_UNIT_INDEX" val="1_5_1"/>
  <p:tag name="KSO_WM_UNIT_LAYERLEVEL" val="1_1_1"/>
  <p:tag name="KSO_WM_UNIT_TEXT_FILL_FORE_SCHEMECOLOR_INDEX" val="2"/>
  <p:tag name="KSO_WM_UNIT_TEXT_FILL_TYPE" val="1"/>
  <p:tag name="KSO_WM_UNIT_TYPE" val="m_h_i"/>
  <p:tag name="KSO_WM_UNIT_USESOURCEFORMAT_APPLY" val="0"/>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HIGHLIGHT" val="0"/>
  <p:tag name="KSO_WM_UNIT_ID" val="diagram20205824_4*m_h_i*1_5_2"/>
  <p:tag name="KSO_WM_UNIT_INDEX" val="1_5_2"/>
  <p:tag name="KSO_WM_UNIT_LAYERLEVEL" val="1_1_1"/>
  <p:tag name="KSO_WM_UNIT_SUBTYPE" val="d"/>
  <p:tag name="KSO_WM_UNIT_TEXT_FILL_FORE_SCHEMECOLOR_INDEX" val="14"/>
  <p:tag name="KSO_WM_UNIT_TEXT_FILL_TYPE" val="1"/>
  <p:tag name="KSO_WM_UNIT_TYPE" val="m_h_i"/>
  <p:tag name="KSO_WM_UNIT_USESOURCEFORMAT_APPLY" val="0"/>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HIGHLIGHT" val="0"/>
  <p:tag name="KSO_WM_UNIT_ID" val="diagram20205824_4*m_h_f*1_2_1"/>
  <p:tag name="KSO_WM_UNIT_INDEX" val="1_2_1"/>
  <p:tag name="KSO_WM_UNIT_LAYERLEVEL" val="1_1_1"/>
  <p:tag name="KSO_WM_UNIT_NOCLEAR" val="0"/>
  <p:tag name="KSO_WM_UNIT_PRESET_TEXT" val="单击此处输入您的正文，文字是您思想的提炼，为了最终演示的良好效果，请尽量言简意赅的阐述观点。"/>
  <p:tag name="KSO_WM_UNIT_SUBTYPE" val="a"/>
  <p:tag name="KSO_WM_UNIT_TEXT_FILL_FORE_SCHEMECOLOR_INDEX" val="13"/>
  <p:tag name="KSO_WM_UNIT_TEXT_FILL_TYPE" val="1"/>
  <p:tag name="KSO_WM_UNIT_TYPE" val="m_h_f"/>
  <p:tag name="KSO_WM_UNIT_USESOURCEFORMAT_APPLY" val="0"/>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205824_4*m_h_i*1_2_3"/>
  <p:tag name="KSO_WM_UNIT_INDEX" val="1_2_3"/>
  <p:tag name="KSO_WM_UNIT_LAYERLEVEL" val="1_1_1"/>
  <p:tag name="KSO_WM_UNIT_TEXT_FILL_FORE_SCHEMECOLOR_INDEX" val="2"/>
  <p:tag name="KSO_WM_UNIT_TEXT_FILL_TYPE" val="1"/>
  <p:tag name="KSO_WM_UNIT_TYPE" val="m_h_i"/>
  <p:tag name="KSO_WM_UNIT_USESOURCEFORMAT_APPLY" val="0"/>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205824_4*m_h_i*1_2_1"/>
  <p:tag name="KSO_WM_UNIT_INDEX" val="1_2_1"/>
  <p:tag name="KSO_WM_UNIT_LAYERLEVEL" val="1_1_1"/>
  <p:tag name="KSO_WM_UNIT_TEXT_FILL_FORE_SCHEMECOLOR_INDEX" val="2"/>
  <p:tag name="KSO_WM_UNIT_TEXT_FILL_TYPE" val="1"/>
  <p:tag name="KSO_WM_UNIT_TYPE" val="m_h_i"/>
  <p:tag name="KSO_WM_UNIT_USESOURCEFORMAT_APPLY" val="0"/>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HIGHLIGHT" val="0"/>
  <p:tag name="KSO_WM_UNIT_ID" val="diagram20205824_4*m_h_i*1_2_2"/>
  <p:tag name="KSO_WM_UNIT_INDEX" val="1_2_2"/>
  <p:tag name="KSO_WM_UNIT_LAYERLEVEL" val="1_1_1"/>
  <p:tag name="KSO_WM_UNIT_SUBTYPE" val="d"/>
  <p:tag name="KSO_WM_UNIT_TEXT_FILL_FORE_SCHEMECOLOR_INDEX" val="14"/>
  <p:tag name="KSO_WM_UNIT_TEXT_FILL_TYPE" val="1"/>
  <p:tag name="KSO_WM_UNIT_TYPE" val="m_h_i"/>
  <p:tag name="KSO_WM_UNIT_USESOURCEFORMAT_APPLY" val="0"/>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05824_4*m_h_i*1_3_3"/>
  <p:tag name="KSO_WM_UNIT_INDEX" val="1_3_3"/>
  <p:tag name="KSO_WM_UNIT_LAYERLEVEL" val="1_1_1"/>
  <p:tag name="KSO_WM_UNIT_TEXT_FILL_FORE_SCHEMECOLOR_INDEX" val="2"/>
  <p:tag name="KSO_WM_UNIT_TEXT_FILL_TYPE" val="1"/>
  <p:tag name="KSO_WM_UNIT_TYPE" val="m_h_i"/>
  <p:tag name="KSO_WM_UNIT_USESOURCEFORMAT_APPLY" val="0"/>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HIGHLIGHT" val="0"/>
  <p:tag name="KSO_WM_UNIT_ID" val="diagram20205824_4*m_h_f*1_3_1"/>
  <p:tag name="KSO_WM_UNIT_INDEX" val="1_3_1"/>
  <p:tag name="KSO_WM_UNIT_LAYERLEVEL" val="1_1_1"/>
  <p:tag name="KSO_WM_UNIT_NOCLEAR" val="0"/>
  <p:tag name="KSO_WM_UNIT_PRESET_TEXT" val="单击此处输入您的正文，文字是您思想的提炼，为了最终演示的良好效果，请尽量言简意赅的阐述观点。"/>
  <p:tag name="KSO_WM_UNIT_SUBTYPE" val="a"/>
  <p:tag name="KSO_WM_UNIT_TEXT_FILL_FORE_SCHEMECOLOR_INDEX" val="13"/>
  <p:tag name="KSO_WM_UNIT_TEXT_FILL_TYPE" val="1"/>
  <p:tag name="KSO_WM_UNIT_TYPE" val="m_h_f"/>
  <p:tag name="KSO_WM_UNIT_USESOURCEFORMAT_APPLY" val="0"/>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640"/>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640_3*l_h_i*1_1_2"/>
  <p:tag name="KSO_WM_UNIT_INDEX" val="1_1_2"/>
  <p:tag name="KSO_WM_UNIT_LAYERLEVEL" val="1_1_1"/>
  <p:tag name="KSO_WM_UNIT_TEXT_FILL_FORE_SCHEMECOLOR_INDEX" val="2"/>
  <p:tag name="KSO_WM_UNIT_TEXT_FILL_TYPE" val="1"/>
  <p:tag name="KSO_WM_UNIT_TYPE" val="l_h_i"/>
  <p:tag name="KSO_WM_UNIT_USESOURCEFORMAT_APPLY" val="0"/>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205824_4*m_h_i*1_3_1"/>
  <p:tag name="KSO_WM_UNIT_INDEX" val="1_3_1"/>
  <p:tag name="KSO_WM_UNIT_LAYERLEVEL" val="1_1_1"/>
  <p:tag name="KSO_WM_UNIT_TEXT_FILL_FORE_SCHEMECOLOR_INDEX" val="2"/>
  <p:tag name="KSO_WM_UNIT_TEXT_FILL_TYPE" val="1"/>
  <p:tag name="KSO_WM_UNIT_TYPE" val="m_h_i"/>
  <p:tag name="KSO_WM_UNIT_USESOURCEFORMAT_APPLY" val="0"/>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HIGHLIGHT" val="0"/>
  <p:tag name="KSO_WM_UNIT_ID" val="diagram20205824_4*m_h_i*1_3_2"/>
  <p:tag name="KSO_WM_UNIT_INDEX" val="1_3_2"/>
  <p:tag name="KSO_WM_UNIT_LAYERLEVEL" val="1_1_1"/>
  <p:tag name="KSO_WM_UNIT_SUBTYPE" val="d"/>
  <p:tag name="KSO_WM_UNIT_TEXT_FILL_FORE_SCHEMECOLOR_INDEX" val="14"/>
  <p:tag name="KSO_WM_UNIT_TEXT_FILL_TYPE" val="1"/>
  <p:tag name="KSO_WM_UNIT_TYPE" val="m_h_i"/>
  <p:tag name="KSO_WM_UNIT_USESOURCEFORMAT_APPLY" val="0"/>
</p:tagLst>
</file>

<file path=ppt/tags/tag162.xml><?xml version="1.0" encoding="utf-8"?>
<p:tagLst xmlns:a="http://schemas.openxmlformats.org/drawingml/2006/main" xmlns:r="http://schemas.openxmlformats.org/officeDocument/2006/relationships" xmlns:p="http://schemas.openxmlformats.org/presentationml/2006/main">
  <p:tag name="KSO_WM_SLIDE_ANIMATION_ID" val="3167240"/>
  <p:tag name="KSO_WM_SLIDE_ANIMATION_TYPE" val="1_3_2_3"/>
  <p:tag name="KSO_WM_SLIDE_ITEM_CNT" val="3"/>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199377"/>
  <p:tag name="KSO_WM_UNIT_COMPATIBLE" val="0"/>
  <p:tag name="KSO_WM_UNIT_DIAGRAM_ISNUMVISUAL" val="0"/>
  <p:tag name="KSO_WM_UNIT_DIAGRAM_ISREFERUNIT" val="0"/>
  <p:tag name="KSO_WM_UNIT_DIAGRAM_MODELTYPE" val="numdgm"/>
  <p:tag name="KSO_WM_UNIT_HIGHLIGHT" val="0"/>
  <p:tag name="KSO_WM_UNIT_ID" val="diagram20199377_2*m_h_f*1_1_1"/>
  <p:tag name="KSO_WM_UNIT_INDEX" val="1_1_1"/>
  <p:tag name="KSO_WM_UNIT_LAYERLEVEL" val="1_1_1"/>
  <p:tag name="KSO_WM_UNIT_NOCLEAR" val="0"/>
  <p:tag name="KSO_WM_UNIT_PRESET_TEXT" val="单击此处添加文本具体内容，简明扼要的阐述您的观点。"/>
  <p:tag name="KSO_WM_UNIT_SUBTYPE" val="a"/>
  <p:tag name="KSO_WM_UNIT_TEXT_FILL_FORE_SCHEMECOLOR_INDEX" val="13"/>
  <p:tag name="KSO_WM_UNIT_TEXT_FILL_TYPE" val="1"/>
  <p:tag name="KSO_WM_UNIT_TYPE" val="m_h_f"/>
  <p:tag name="KSO_WM_UNIT_USESOURCEFORMAT_APPLY" val="0"/>
  <p:tag name="KSO_WM_UNIT_VALUE" val="22"/>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199377"/>
  <p:tag name="KSO_WM_UNIT_COMPATIBLE" val="0"/>
  <p:tag name="KSO_WM_UNIT_DIAGRAM_ISNUMVISUAL" val="0"/>
  <p:tag name="KSO_WM_UNIT_DIAGRAM_ISREFERUNIT" val="0"/>
  <p:tag name="KSO_WM_UNIT_DIAGRAM_MODELTYPE" val="numdgm"/>
  <p:tag name="KSO_WM_UNIT_HIGHLIGHT" val="0"/>
  <p:tag name="KSO_WM_UNIT_ID" val="diagram20199377_2*m_h_i*1_1_5"/>
  <p:tag name="KSO_WM_UNIT_INDEX" val="1_1_5"/>
  <p:tag name="KSO_WM_UNIT_LAYERLEVEL" val="1_1_1"/>
  <p:tag name="KSO_WM_UNIT_SUBTYPE" val="d"/>
  <p:tag name="KSO_WM_UNIT_TEXT_FILL_FORE_SCHEMECOLOR_INDEX" val="13"/>
  <p:tag name="KSO_WM_UNIT_TEXT_FILL_TYPE" val="1"/>
  <p:tag name="KSO_WM_UNIT_TYPE" val="m_h_i"/>
  <p:tag name="KSO_WM_UNIT_USESOURCEFORMAT_APPLY" val="0"/>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199377"/>
  <p:tag name="KSO_WM_UNIT_COMPATIBLE" val="0"/>
  <p:tag name="KSO_WM_UNIT_DIAGRAM_ISNUMVISUAL" val="0"/>
  <p:tag name="KSO_WM_UNIT_DIAGRAM_ISREFERUNIT" val="0"/>
  <p:tag name="KSO_WM_UNIT_DIAGRAM_MODELTYPE" val="numdgm"/>
  <p:tag name="KSO_WM_UNIT_HIGHLIGHT" val="0"/>
  <p:tag name="KSO_WM_UNIT_ID" val="diagram20199377_2*m_h_f*1_2_1"/>
  <p:tag name="KSO_WM_UNIT_INDEX" val="1_2_1"/>
  <p:tag name="KSO_WM_UNIT_LAYERLEVEL" val="1_1_1"/>
  <p:tag name="KSO_WM_UNIT_NOCLEAR" val="0"/>
  <p:tag name="KSO_WM_UNIT_PRESET_TEXT" val="单击此处添加文本具体内容，简明扼要的阐述您的观点。"/>
  <p:tag name="KSO_WM_UNIT_SUBTYPE" val="a"/>
  <p:tag name="KSO_WM_UNIT_TEXT_FILL_FORE_SCHEMECOLOR_INDEX" val="13"/>
  <p:tag name="KSO_WM_UNIT_TEXT_FILL_TYPE" val="1"/>
  <p:tag name="KSO_WM_UNIT_TYPE" val="m_h_f"/>
  <p:tag name="KSO_WM_UNIT_USESOURCEFORMAT_APPLY" val="0"/>
  <p:tag name="KSO_WM_UNIT_VALUE" val="22"/>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199377"/>
  <p:tag name="KSO_WM_UNIT_COMPATIBLE" val="0"/>
  <p:tag name="KSO_WM_UNIT_DIAGRAM_ISNUMVISUAL" val="0"/>
  <p:tag name="KSO_WM_UNIT_DIAGRAM_ISREFERUNIT" val="0"/>
  <p:tag name="KSO_WM_UNIT_DIAGRAM_MODELTYPE" val="numdgm"/>
  <p:tag name="KSO_WM_UNIT_HIGHLIGHT" val="0"/>
  <p:tag name="KSO_WM_UNIT_ID" val="diagram20199377_2*m_h_i*1_2_6"/>
  <p:tag name="KSO_WM_UNIT_INDEX" val="1_2_6"/>
  <p:tag name="KSO_WM_UNIT_LAYERLEVEL" val="1_1_1"/>
  <p:tag name="KSO_WM_UNIT_SUBTYPE" val="d"/>
  <p:tag name="KSO_WM_UNIT_TEXT_FILL_FORE_SCHEMECOLOR_INDEX" val="13"/>
  <p:tag name="KSO_WM_UNIT_TEXT_FILL_TYPE" val="1"/>
  <p:tag name="KSO_WM_UNIT_TYPE" val="m_h_i"/>
  <p:tag name="KSO_WM_UNIT_USESOURCEFORMAT_APPLY" val="0"/>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199377"/>
  <p:tag name="KSO_WM_UNIT_COMPATIBLE" val="0"/>
  <p:tag name="KSO_WM_UNIT_DIAGRAM_ISNUMVISUAL" val="0"/>
  <p:tag name="KSO_WM_UNIT_DIAGRAM_ISREFERUNIT" val="0"/>
  <p:tag name="KSO_WM_UNIT_DIAGRAM_MODELTYPE" val="numdgm"/>
  <p:tag name="KSO_WM_UNIT_HIGHLIGHT" val="0"/>
  <p:tag name="KSO_WM_UNIT_ID" val="diagram20199377_2*m_h_f*1_3_1"/>
  <p:tag name="KSO_WM_UNIT_INDEX" val="1_3_1"/>
  <p:tag name="KSO_WM_UNIT_LAYERLEVEL" val="1_1_1"/>
  <p:tag name="KSO_WM_UNIT_NOCLEAR" val="0"/>
  <p:tag name="KSO_WM_UNIT_PRESET_TEXT" val="单击此处添加文本具体内容，简明扼要的阐述您的观点。"/>
  <p:tag name="KSO_WM_UNIT_SUBTYPE" val="a"/>
  <p:tag name="KSO_WM_UNIT_TEXT_FILL_FORE_SCHEMECOLOR_INDEX" val="13"/>
  <p:tag name="KSO_WM_UNIT_TEXT_FILL_TYPE" val="1"/>
  <p:tag name="KSO_WM_UNIT_TYPE" val="m_h_f"/>
  <p:tag name="KSO_WM_UNIT_USESOURCEFORMAT_APPLY" val="0"/>
  <p:tag name="KSO_WM_UNIT_VALUE" val="22"/>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199377"/>
  <p:tag name="KSO_WM_UNIT_COMPATIBLE" val="0"/>
  <p:tag name="KSO_WM_UNIT_DIAGRAM_ISNUMVISUAL" val="0"/>
  <p:tag name="KSO_WM_UNIT_DIAGRAM_ISREFERUNIT" val="0"/>
  <p:tag name="KSO_WM_UNIT_DIAGRAM_MODELTYPE" val="numdgm"/>
  <p:tag name="KSO_WM_UNIT_HIGHLIGHT" val="0"/>
  <p:tag name="KSO_WM_UNIT_ID" val="diagram20199377_2*m_h_i*1_3_9"/>
  <p:tag name="KSO_WM_UNIT_INDEX" val="1_3_9"/>
  <p:tag name="KSO_WM_UNIT_LAYERLEVEL" val="1_1_1"/>
  <p:tag name="KSO_WM_UNIT_SUBTYPE" val="d"/>
  <p:tag name="KSO_WM_UNIT_TEXT_FILL_FORE_SCHEMECOLOR_INDEX" val="13"/>
  <p:tag name="KSO_WM_UNIT_TEXT_FILL_TYPE" val="1"/>
  <p:tag name="KSO_WM_UNIT_TYPE" val="m_h_i"/>
  <p:tag name="KSO_WM_UNIT_USESOURCEFORMAT_APPLY" val="0"/>
</p:tagLst>
</file>

<file path=ppt/tags/tag169.xml><?xml version="1.0" encoding="utf-8"?>
<p:tagLst xmlns:a="http://schemas.openxmlformats.org/drawingml/2006/main" xmlns:r="http://schemas.openxmlformats.org/officeDocument/2006/relationships" xmlns:p="http://schemas.openxmlformats.org/presentationml/2006/main">
  <p:tag name="KSO_WM_SLIDE_ITEM_CNT" val="2"/>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640"/>
  <p:tag name="KSO_WM_UNIT_COMPATIBLE" val="0"/>
  <p:tag name="KSO_WM_UNIT_DIAGRAM_ISNUMVISUAL" val="0"/>
  <p:tag name="KSO_WM_UNIT_DIAGRAM_ISREFERUNIT" val="0"/>
  <p:tag name="KSO_WM_UNIT_HIGHLIGHT" val="0"/>
  <p:tag name="KSO_WM_UNIT_ID" val="diagram640_3*l_h_f*1_1_1"/>
  <p:tag name="KSO_WM_UNIT_INDEX" val="1_1_1"/>
  <p:tag name="KSO_WM_UNIT_LAYERLEVEL" val="1_1_1"/>
  <p:tag name="KSO_WM_UNIT_NOCLEAR" val="0"/>
  <p:tag name="KSO_WM_UNIT_PRESET_TEXT" val="点击此处添加正文，文字是您思想的提炼，为了演示发布的良好效果，请言简意赅的阐述您的观点。"/>
  <p:tag name="KSO_WM_UNIT_SUBTYPE" val="a"/>
  <p:tag name="KSO_WM_UNIT_TEXT_FILL_FORE_SCHEMECOLOR_INDEX" val="13"/>
  <p:tag name="KSO_WM_UNIT_TEXT_FILL_TYPE" val="1"/>
  <p:tag name="KSO_WM_UNIT_TYPE" val="l_h_f"/>
  <p:tag name="KSO_WM_UNIT_USESOURCEFORMAT_APPLY" val="0"/>
  <p:tag name="KSO_WM_UNIT_VALUE" val="50"/>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SLIDE_ANIMATION_ID" val="3110599"/>
  <p:tag name="KSO_WM_TAG_VERSION" val="1.0"/>
  <p:tag name="KSO_WM_TEMPLATE_CATEGORY" val="diagram"/>
  <p:tag name="KSO_WM_TEMPLATE_INDEX" val="160366"/>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366_1*l_i*1_1"/>
  <p:tag name="KSO_WM_UNIT_INDEX" val="1_1"/>
  <p:tag name="KSO_WM_UNIT_LAYERLEVEL" val="1_1"/>
  <p:tag name="KSO_WM_UNIT_TEXT_FILL_FORE_SCHEMECOLOR_INDEX" val="2"/>
  <p:tag name="KSO_WM_UNIT_TEXT_FILL_TYPE" val="1"/>
  <p:tag name="KSO_WM_UNIT_TYPE" val="l_i"/>
  <p:tag name="KSO_WM_UNIT_USESOURCEFORMAT_APPLY" val="0"/>
</p:tagLst>
</file>

<file path=ppt/tags/tag171.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172.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366"/>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366_1*l_h_i*1_2_2"/>
  <p:tag name="KSO_WM_UNIT_INDEX" val="1_2_2"/>
  <p:tag name="KSO_WM_UNIT_LAYERLEVEL" val="1_1_1"/>
  <p:tag name="KSO_WM_UNIT_TEXT_FILL_FORE_SCHEMECOLOR_INDEX" val="13"/>
  <p:tag name="KSO_WM_UNIT_TEXT_FILL_TYPE" val="1"/>
  <p:tag name="KSO_WM_UNIT_TYPE" val="l_h_i"/>
  <p:tag name="KSO_WM_UNIT_USESOURCEFORMAT_APPLY" val="0"/>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366"/>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160366_1*l_h_i*1_2_1"/>
  <p:tag name="KSO_WM_UNIT_INDEX" val="1_2_1"/>
  <p:tag name="KSO_WM_UNIT_LAYERLEVEL" val="1_1_1"/>
  <p:tag name="KSO_WM_UNIT_SUBTYPE" val="d"/>
  <p:tag name="KSO_WM_UNIT_TEXT_FILL_FORE_SCHEMECOLOR_INDEX" val="14"/>
  <p:tag name="KSO_WM_UNIT_TEXT_FILL_TYPE" val="1"/>
  <p:tag name="KSO_WM_UNIT_TYPE" val="l_h_i"/>
  <p:tag name="KSO_WM_UNIT_USESOURCEFORMAT_APPLY" val="0"/>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366"/>
  <p:tag name="KSO_WM_UNIT_COMPATIBLE" val="0"/>
  <p:tag name="KSO_WM_UNIT_DIAGRAM_ISNUMVISUAL" val="0"/>
  <p:tag name="KSO_WM_UNIT_DIAGRAM_ISREFERUNIT" val="0"/>
  <p:tag name="KSO_WM_UNIT_HIGHLIGHT" val="0"/>
  <p:tag name="KSO_WM_UNIT_ID" val="diagram160366_1*l_h_f*1_2_1"/>
  <p:tag name="KSO_WM_UNIT_INDEX" val="1_2_1"/>
  <p:tag name="KSO_WM_UNIT_LAYERLEVEL" val="1_1_1"/>
  <p:tag name="KSO_WM_UNIT_NOCLEAR" val="0"/>
  <p:tag name="KSO_WM_UNIT_PRESET_TEXT" val="单击此处输入你的正文，文字是您思想的提炼，为了最终演示发布的良好效果，请尽量言简意赅的阐述观点。"/>
  <p:tag name="KSO_WM_UNIT_SUBTYPE" val="a"/>
  <p:tag name="KSO_WM_UNIT_TEXT_FILL_FORE_SCHEMECOLOR_INDEX" val="13"/>
  <p:tag name="KSO_WM_UNIT_TEXT_FILL_TYPE" val="1"/>
  <p:tag name="KSO_WM_UNIT_TYPE" val="l_h_f"/>
  <p:tag name="KSO_WM_UNIT_USESOURCEFORMAT_APPLY" val="0"/>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366"/>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366_1*l_h_i*1_1_2"/>
  <p:tag name="KSO_WM_UNIT_INDEX" val="1_1_2"/>
  <p:tag name="KSO_WM_UNIT_LAYERLEVEL" val="1_1_1"/>
  <p:tag name="KSO_WM_UNIT_TEXT_FILL_FORE_SCHEMECOLOR_INDEX" val="13"/>
  <p:tag name="KSO_WM_UNIT_TEXT_FILL_TYPE" val="1"/>
  <p:tag name="KSO_WM_UNIT_TYPE" val="l_h_i"/>
  <p:tag name="KSO_WM_UNIT_USESOURCEFORMAT_APPLY" val="0"/>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366"/>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160366_1*l_h_i*1_1_1"/>
  <p:tag name="KSO_WM_UNIT_INDEX" val="1_1_1"/>
  <p:tag name="KSO_WM_UNIT_LAYERLEVEL" val="1_1_1"/>
  <p:tag name="KSO_WM_UNIT_SUBTYPE" val="d"/>
  <p:tag name="KSO_WM_UNIT_TEXT_FILL_FORE_SCHEMECOLOR_INDEX" val="14"/>
  <p:tag name="KSO_WM_UNIT_TEXT_FILL_TYPE" val="1"/>
  <p:tag name="KSO_WM_UNIT_TYPE" val="l_h_i"/>
  <p:tag name="KSO_WM_UNIT_USESOURCEFORMAT_APPLY" val="0"/>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366"/>
  <p:tag name="KSO_WM_UNIT_COMPATIBLE" val="0"/>
  <p:tag name="KSO_WM_UNIT_DIAGRAM_ISNUMVISUAL" val="0"/>
  <p:tag name="KSO_WM_UNIT_DIAGRAM_ISREFERUNIT" val="0"/>
  <p:tag name="KSO_WM_UNIT_HIGHLIGHT" val="0"/>
  <p:tag name="KSO_WM_UNIT_ID" val="diagram160366_1*l_h_f*1_1_1"/>
  <p:tag name="KSO_WM_UNIT_INDEX" val="1_1_1"/>
  <p:tag name="KSO_WM_UNIT_LAYERLEVEL" val="1_1_1"/>
  <p:tag name="KSO_WM_UNIT_NOCLEAR" val="0"/>
  <p:tag name="KSO_WM_UNIT_PRESET_TEXT" val="单击此处输入你的正文，文字是您思想的提炼，为了最终演示发布的良好效果，请尽量言简意赅的阐述观点。"/>
  <p:tag name="KSO_WM_UNIT_SUBTYPE" val="a"/>
  <p:tag name="KSO_WM_UNIT_TEXT_FILL_FORE_SCHEMECOLOR_INDEX" val="13"/>
  <p:tag name="KSO_WM_UNIT_TEXT_FILL_TYPE" val="1"/>
  <p:tag name="KSO_WM_UNIT_TYPE" val="l_h_f"/>
  <p:tag name="KSO_WM_UNIT_USESOURCEFORMAT_APPLY" val="0"/>
</p:tagLst>
</file>

<file path=ppt/tags/tag179.xml><?xml version="1.0" encoding="utf-8"?>
<p:tagLst xmlns:a="http://schemas.openxmlformats.org/drawingml/2006/main" xmlns:r="http://schemas.openxmlformats.org/officeDocument/2006/relationships" xmlns:p="http://schemas.openxmlformats.org/presentationml/2006/main">
  <p:tag name="KSO_WM_SLIDE_ITEM_CNT" val="2"/>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640"/>
  <p:tag name="KSO_WM_UNIT_COMPATIBLE" val="0"/>
  <p:tag name="KSO_WM_UNIT_DIAGRAM_ISNUMVISUAL" val="0"/>
  <p:tag name="KSO_WM_UNIT_DIAGRAM_ISREFERUNIT" val="0"/>
  <p:tag name="KSO_WM_UNIT_HIGHLIGHT" val="0"/>
  <p:tag name="KSO_WM_UNIT_ID" val="diagram640_3*l_h_i*1_1_1"/>
  <p:tag name="KSO_WM_UNIT_INDEX" val="1_1_1"/>
  <p:tag name="KSO_WM_UNIT_LAYERLEVEL" val="1_1_1"/>
  <p:tag name="KSO_WM_UNIT_TEXT_FILL_FORE_SCHEMECOLOR_INDEX" val="5"/>
  <p:tag name="KSO_WM_UNIT_TEXT_FILL_TYPE" val="1"/>
  <p:tag name="KSO_WM_UNIT_TYPE" val="l_h_i"/>
  <p:tag name="KSO_WM_UNIT_USESOURCEFORMAT_APPLY" val="0"/>
</p:tagLst>
</file>

<file path=ppt/tags/tag180.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181.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96494"/>
  <p:tag name="KSO_WM_UNIT_COLOR_SCHEME_PARENT_PAGE" val="0_1"/>
  <p:tag name="KSO_WM_UNIT_COLOR_SCHEME_SHAPE_ID" val="137"/>
  <p:tag name="KSO_WM_UNIT_COMPATIBLE" val="0"/>
  <p:tag name="KSO_WM_UNIT_DIAGRAM_ISNUMVISUAL" val="0"/>
  <p:tag name="KSO_WM_UNIT_DIAGRAM_ISREFERUNIT" val="0"/>
  <p:tag name="KSO_WM_UNIT_FILL_FORE_SCHEMECOLOR_INDEX" val="14"/>
  <p:tag name="KSO_WM_UNIT_FILL_TYPE" val="1"/>
  <p:tag name="KSO_WM_UNIT_FOIL_COLOR" val="1"/>
  <p:tag name="KSO_WM_UNIT_HIGHLIGHT" val="0"/>
  <p:tag name="KSO_WM_UNIT_ID" val="diagram20196494_1*l_h_i*1_1_3"/>
  <p:tag name="KSO_WM_UNIT_INDEX" val="1_1_3"/>
  <p:tag name="KSO_WM_UNIT_LAYERLEVEL" val="1_1_1"/>
  <p:tag name="KSO_WM_UNIT_TEXT_FILL_FORE_SCHEMECOLOR_INDEX" val="14"/>
  <p:tag name="KSO_WM_UNIT_TEXT_FILL_TYPE" val="1"/>
  <p:tag name="KSO_WM_UNIT_TYPE" val="l_h_i"/>
  <p:tag name="KSO_WM_UNIT_USESOURCEFORMAT_APPLY" val="0"/>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96494"/>
  <p:tag name="KSO_WM_UNIT_COLOR_SCHEME_PARENT_PAGE" val="0_1"/>
  <p:tag name="KSO_WM_UNIT_COLOR_SCHEME_SHAPE_ID" val="7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96494_1*l_h_i*1_1_2"/>
  <p:tag name="KSO_WM_UNIT_INDEX" val="1_1_2"/>
  <p:tag name="KSO_WM_UNIT_LAYERLEVEL" val="1_1_1"/>
  <p:tag name="KSO_WM_UNIT_TEXT_FILL_FORE_SCHEMECOLOR_INDEX" val="14"/>
  <p:tag name="KSO_WM_UNIT_TEXT_FILL_TYPE" val="1"/>
  <p:tag name="KSO_WM_UNIT_TYPE" val="l_h_i"/>
  <p:tag name="KSO_WM_UNIT_USESOURCEFORMAT_APPLY" val="0"/>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96494"/>
  <p:tag name="KSO_WM_UNIT_COLOR_SCHEME_PARENT_PAGE" val="0_1"/>
  <p:tag name="KSO_WM_UNIT_COLOR_SCHEME_SHAPE_ID" val="23"/>
  <p:tag name="KSO_WM_UNIT_COMPATIBLE" val="0"/>
  <p:tag name="KSO_WM_UNIT_DIAGRAM_ISNUMVISUAL" val="0"/>
  <p:tag name="KSO_WM_UNIT_DIAGRAM_ISREFERUNIT" val="0"/>
  <p:tag name="KSO_WM_UNIT_HIGHLIGHT" val="0"/>
  <p:tag name="KSO_WM_UNIT_ID" val="diagram20196494_1*l_h_i*1_1_1"/>
  <p:tag name="KSO_WM_UNIT_INDEX" val="1_1_1"/>
  <p:tag name="KSO_WM_UNIT_LAYERLEVEL" val="1_1_1"/>
  <p:tag name="KSO_WM_UNIT_SUBTYPE" val="d"/>
  <p:tag name="KSO_WM_UNIT_TEXT_FILL_FORE_SCHEMECOLOR_INDEX" val="14"/>
  <p:tag name="KSO_WM_UNIT_TEXT_FILL_TYPE" val="1"/>
  <p:tag name="KSO_WM_UNIT_TYPE" val="l_h_i"/>
  <p:tag name="KSO_WM_UNIT_USESOURCEFORMAT_APPLY" val="0"/>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96494"/>
  <p:tag name="KSO_WM_UNIT_COLOR_SCHEME_PARENT_PAGE" val="0_1"/>
  <p:tag name="KSO_WM_UNIT_COLOR_SCHEME_SHAPE_ID" val="37"/>
  <p:tag name="KSO_WM_UNIT_COMPATIBLE" val="0"/>
  <p:tag name="KSO_WM_UNIT_DIAGRAM_ISNUMVISUAL" val="0"/>
  <p:tag name="KSO_WM_UNIT_DIAGRAM_ISREFERUNIT" val="0"/>
  <p:tag name="KSO_WM_UNIT_HIGHLIGHT" val="0"/>
  <p:tag name="KSO_WM_UNIT_ID" val="diagram20196494_1*l_h_f*1_1_1"/>
  <p:tag name="KSO_WM_UNIT_INDEX" val="1_1_1"/>
  <p:tag name="KSO_WM_UNIT_LAYERLEVEL" val="1_1_1"/>
  <p:tag name="KSO_WM_UNIT_NOCLEAR" val="0"/>
  <p:tag name="KSO_WM_UNIT_PRESET_TEXT" val="点击此处添加正文，文字是您思想的提炼，为了最终呈现发布的良好效果，请言简意赅的阐述您的观点。"/>
  <p:tag name="KSO_WM_UNIT_SUBTYPE" val="a"/>
  <p:tag name="KSO_WM_UNIT_TEXT_FILL_FORE_SCHEMECOLOR_INDEX" val="13"/>
  <p:tag name="KSO_WM_UNIT_TEXT_FILL_TYPE" val="1"/>
  <p:tag name="KSO_WM_UNIT_TEXT_PART_ID_V2" val="d-5-1"/>
  <p:tag name="KSO_WM_UNIT_TYPE" val="l_h_f"/>
  <p:tag name="KSO_WM_UNIT_USESOURCEFORMAT_APPLY" val="0"/>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96494"/>
  <p:tag name="KSO_WM_UNIT_COLOR_SCHEME_PARENT_PAGE" val="0_1"/>
  <p:tag name="KSO_WM_UNIT_COLOR_SCHEME_SHAPE_ID" val="38"/>
  <p:tag name="KSO_WM_UNIT_COMPATIBLE" val="0"/>
  <p:tag name="KSO_WM_UNIT_DIAGRAM_ISNUMVISUAL" val="0"/>
  <p:tag name="KSO_WM_UNIT_DIAGRAM_ISREFERUNIT" val="0"/>
  <p:tag name="KSO_WM_UNIT_HIGHLIGHT" val="0"/>
  <p:tag name="KSO_WM_UNIT_ID" val="diagram20196494_1*l_h_a*1_1_1"/>
  <p:tag name="KSO_WM_UNIT_INDEX" val="1_1_1"/>
  <p:tag name="KSO_WM_UNIT_ISCONTENTSTITLE" val="0"/>
  <p:tag name="KSO_WM_UNIT_ISNUMDGMTITLE" val="0"/>
  <p:tag name="KSO_WM_UNIT_LAYERLEVEL" val="1_1_1"/>
  <p:tag name="KSO_WM_UNIT_NOCLEAR" val="0"/>
  <p:tag name="KSO_WM_UNIT_PRESET_TEXT" val="单击此处添加小标题"/>
  <p:tag name="KSO_WM_UNIT_TEXT_FILL_FORE_SCHEMECOLOR_INDEX" val="13"/>
  <p:tag name="KSO_WM_UNIT_TEXT_FILL_TYPE" val="1"/>
  <p:tag name="KSO_WM_UNIT_TEXT_PART_ID_V2" val="c-5-1"/>
  <p:tag name="KSO_WM_UNIT_TYPE" val="l_h_a"/>
  <p:tag name="KSO_WM_UNIT_USESOURCEFORMAT_APPLY" val="0"/>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96494"/>
  <p:tag name="KSO_WM_UNIT_COLOR_SCHEME_PARENT_PAGE" val="0_1"/>
  <p:tag name="KSO_WM_UNIT_COLOR_SCHEME_SHAPE_ID" val="137"/>
  <p:tag name="KSO_WM_UNIT_COMPATIBLE" val="0"/>
  <p:tag name="KSO_WM_UNIT_DIAGRAM_ISNUMVISUAL" val="0"/>
  <p:tag name="KSO_WM_UNIT_DIAGRAM_ISREFERUNIT" val="0"/>
  <p:tag name="KSO_WM_UNIT_FILL_FORE_SCHEMECOLOR_INDEX" val="14"/>
  <p:tag name="KSO_WM_UNIT_FILL_TYPE" val="1"/>
  <p:tag name="KSO_WM_UNIT_FOIL_COLOR" val="1"/>
  <p:tag name="KSO_WM_UNIT_HIGHLIGHT" val="0"/>
  <p:tag name="KSO_WM_UNIT_ID" val="diagram20196494_1*l_h_i*1_1_3"/>
  <p:tag name="KSO_WM_UNIT_INDEX" val="1_1_3"/>
  <p:tag name="KSO_WM_UNIT_LAYERLEVEL" val="1_1_1"/>
  <p:tag name="KSO_WM_UNIT_TEXT_FILL_FORE_SCHEMECOLOR_INDEX" val="14"/>
  <p:tag name="KSO_WM_UNIT_TEXT_FILL_TYPE" val="1"/>
  <p:tag name="KSO_WM_UNIT_TYPE" val="l_h_i"/>
  <p:tag name="KSO_WM_UNIT_USESOURCEFORMAT_APPLY" val="0"/>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96494"/>
  <p:tag name="KSO_WM_UNIT_COLOR_SCHEME_PARENT_PAGE" val="0_1"/>
  <p:tag name="KSO_WM_UNIT_COLOR_SCHEME_SHAPE_ID" val="7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96494_1*l_h_i*1_1_2"/>
  <p:tag name="KSO_WM_UNIT_INDEX" val="1_1_2"/>
  <p:tag name="KSO_WM_UNIT_LAYERLEVEL" val="1_1_1"/>
  <p:tag name="KSO_WM_UNIT_TEXT_FILL_FORE_SCHEMECOLOR_INDEX" val="14"/>
  <p:tag name="KSO_WM_UNIT_TEXT_FILL_TYPE" val="1"/>
  <p:tag name="KSO_WM_UNIT_TYPE" val="l_h_i"/>
  <p:tag name="KSO_WM_UNIT_USESOURCEFORMAT_APPLY" val="0"/>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96494"/>
  <p:tag name="KSO_WM_UNIT_COLOR_SCHEME_PARENT_PAGE" val="0_1"/>
  <p:tag name="KSO_WM_UNIT_COLOR_SCHEME_SHAPE_ID" val="23"/>
  <p:tag name="KSO_WM_UNIT_COMPATIBLE" val="0"/>
  <p:tag name="KSO_WM_UNIT_DIAGRAM_ISNUMVISUAL" val="0"/>
  <p:tag name="KSO_WM_UNIT_DIAGRAM_ISREFERUNIT" val="0"/>
  <p:tag name="KSO_WM_UNIT_HIGHLIGHT" val="0"/>
  <p:tag name="KSO_WM_UNIT_ID" val="diagram20196494_1*l_h_i*1_1_1"/>
  <p:tag name="KSO_WM_UNIT_INDEX" val="1_1_1"/>
  <p:tag name="KSO_WM_UNIT_LAYERLEVEL" val="1_1_1"/>
  <p:tag name="KSO_WM_UNIT_SUBTYPE" val="d"/>
  <p:tag name="KSO_WM_UNIT_TEXT_FILL_FORE_SCHEMECOLOR_INDEX" val="14"/>
  <p:tag name="KSO_WM_UNIT_TEXT_FILL_TYPE" val="1"/>
  <p:tag name="KSO_WM_UNIT_TYPE" val="l_h_i"/>
  <p:tag name="KSO_WM_UNIT_USESOURCEFORMAT_APPLY" val="0"/>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640"/>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640_3*l_h_x*1_1_1"/>
  <p:tag name="KSO_WM_UNIT_INDEX" val="1_1_1"/>
  <p:tag name="KSO_WM_UNIT_LAYERLEVEL" val="1_1_1"/>
  <p:tag name="KSO_WM_UNIT_TYPE" val="l_h_x"/>
  <p:tag name="KSO_WM_UNIT_USESOURCEFORMAT_APPLY" val="0"/>
  <p:tag name="KSO_WM_UNIT_VALUE" val="123*120"/>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96494"/>
  <p:tag name="KSO_WM_UNIT_COLOR_SCHEME_PARENT_PAGE" val="0_1"/>
  <p:tag name="KSO_WM_UNIT_COLOR_SCHEME_SHAPE_ID" val="37"/>
  <p:tag name="KSO_WM_UNIT_COMPATIBLE" val="0"/>
  <p:tag name="KSO_WM_UNIT_DIAGRAM_ISNUMVISUAL" val="0"/>
  <p:tag name="KSO_WM_UNIT_DIAGRAM_ISREFERUNIT" val="0"/>
  <p:tag name="KSO_WM_UNIT_HIGHLIGHT" val="0"/>
  <p:tag name="KSO_WM_UNIT_ID" val="diagram20196494_1*l_h_f*1_1_1"/>
  <p:tag name="KSO_WM_UNIT_INDEX" val="1_1_1"/>
  <p:tag name="KSO_WM_UNIT_LAYERLEVEL" val="1_1_1"/>
  <p:tag name="KSO_WM_UNIT_NOCLEAR" val="0"/>
  <p:tag name="KSO_WM_UNIT_PRESET_TEXT" val="点击此处添加正文，文字是您思想的提炼，为了最终呈现发布的良好效果，请言简意赅的阐述您的观点。"/>
  <p:tag name="KSO_WM_UNIT_SUBTYPE" val="a"/>
  <p:tag name="KSO_WM_UNIT_TEXT_FILL_FORE_SCHEMECOLOR_INDEX" val="13"/>
  <p:tag name="KSO_WM_UNIT_TEXT_FILL_TYPE" val="1"/>
  <p:tag name="KSO_WM_UNIT_TEXT_PART_ID_V2" val="d-5-1"/>
  <p:tag name="KSO_WM_UNIT_TYPE" val="l_h_f"/>
  <p:tag name="KSO_WM_UNIT_USESOURCEFORMAT_APPLY" val="0"/>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96494"/>
  <p:tag name="KSO_WM_UNIT_COLOR_SCHEME_PARENT_PAGE" val="0_1"/>
  <p:tag name="KSO_WM_UNIT_COLOR_SCHEME_SHAPE_ID" val="38"/>
  <p:tag name="KSO_WM_UNIT_COMPATIBLE" val="0"/>
  <p:tag name="KSO_WM_UNIT_DIAGRAM_ISNUMVISUAL" val="0"/>
  <p:tag name="KSO_WM_UNIT_DIAGRAM_ISREFERUNIT" val="0"/>
  <p:tag name="KSO_WM_UNIT_HIGHLIGHT" val="0"/>
  <p:tag name="KSO_WM_UNIT_ID" val="diagram20196494_1*l_h_a*1_1_1"/>
  <p:tag name="KSO_WM_UNIT_INDEX" val="1_1_1"/>
  <p:tag name="KSO_WM_UNIT_ISCONTENTSTITLE" val="0"/>
  <p:tag name="KSO_WM_UNIT_ISNUMDGMTITLE" val="0"/>
  <p:tag name="KSO_WM_UNIT_LAYERLEVEL" val="1_1_1"/>
  <p:tag name="KSO_WM_UNIT_NOCLEAR" val="0"/>
  <p:tag name="KSO_WM_UNIT_PRESET_TEXT" val="单击此处添加小标题"/>
  <p:tag name="KSO_WM_UNIT_TEXT_FILL_FORE_SCHEMECOLOR_INDEX" val="13"/>
  <p:tag name="KSO_WM_UNIT_TEXT_FILL_TYPE" val="1"/>
  <p:tag name="KSO_WM_UNIT_TEXT_PART_ID_V2" val="c-5-1"/>
  <p:tag name="KSO_WM_UNIT_TYPE" val="l_h_a"/>
  <p:tag name="KSO_WM_UNIT_USESOURCEFORMAT_APPLY" val="0"/>
</p:tagLst>
</file>

<file path=ppt/tags/tag192.xml><?xml version="1.0" encoding="utf-8"?>
<p:tagLst xmlns:a="http://schemas.openxmlformats.org/drawingml/2006/main" xmlns:r="http://schemas.openxmlformats.org/officeDocument/2006/relationships" xmlns:p="http://schemas.openxmlformats.org/presentationml/2006/main">
  <p:tag name="KSO_WM_SLIDE_ITEM_CNT" val="2"/>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SLIDE_ANIMATION_ID" val="3110599"/>
  <p:tag name="KSO_WM_TAG_VERSION" val="1.0"/>
  <p:tag name="KSO_WM_TEMPLATE_CATEGORY" val="diagram"/>
  <p:tag name="KSO_WM_TEMPLATE_INDEX" val="20186493"/>
  <p:tag name="KSO_WM_UNIT_COMPATIBLE" val="0"/>
  <p:tag name="KSO_WM_UNIT_DIAGRAM_ISNUMVISUAL" val="0"/>
  <p:tag name="KSO_WM_UNIT_DIAGRAM_ISREFERUNIT" val="0"/>
  <p:tag name="KSO_WM_UNIT_HIGHLIGHT" val="0"/>
  <p:tag name="KSO_WM_UNIT_ID" val="diagram20186493_1*l_i*1_1"/>
  <p:tag name="KSO_WM_UNIT_INDEX" val="1_1"/>
  <p:tag name="KSO_WM_UNIT_LAYERLEVEL" val="1_1"/>
  <p:tag name="KSO_WM_UNIT_LINE_FILL_TYPE" val="2"/>
  <p:tag name="KSO_WM_UNIT_LINE_FORE_SCHEMECOLOR_INDEX" val="13"/>
  <p:tag name="KSO_WM_UNIT_LINE_FORE_SCHEMECOLOR_INDEX_BRIGHTNESS" val="0.5"/>
  <p:tag name="KSO_WM_UNIT_TYPE" val="l_i"/>
  <p:tag name="KSO_WM_UNIT_USESOURCEFORMAT_APPLY" val="1"/>
</p:tagLst>
</file>

<file path=ppt/tags/tag194.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SLIDE_ANIMATION_ID" val="3110599"/>
  <p:tag name="KSO_WM_TAG_VERSION" val="1.0"/>
  <p:tag name="KSO_WM_TEMPLATE_CATEGORY" val="diagram"/>
  <p:tag name="KSO_WM_TEMPLATE_INDEX" val="20186493"/>
  <p:tag name="KSO_WM_UNIT_COMPATIBLE" val="0"/>
  <p:tag name="KSO_WM_UNIT_DIAGRAM_ISNUMVISUAL" val="0"/>
  <p:tag name="KSO_WM_UNIT_DIAGRAM_ISREFERUNIT" val="0"/>
  <p:tag name="KSO_WM_UNIT_HIGHLIGHT" val="0"/>
  <p:tag name="KSO_WM_UNIT_ID" val="diagram20186493_1*l_i*1_2"/>
  <p:tag name="KSO_WM_UNIT_INDEX" val="1_2"/>
  <p:tag name="KSO_WM_UNIT_LAYERLEVEL" val="1_1"/>
  <p:tag name="KSO_WM_UNIT_LINE_FILL_TYPE" val="2"/>
  <p:tag name="KSO_WM_UNIT_LINE_FORE_SCHEMECOLOR_INDEX" val="13"/>
  <p:tag name="KSO_WM_UNIT_LINE_FORE_SCHEMECOLOR_INDEX_BRIGHTNESS" val="0.5"/>
  <p:tag name="KSO_WM_UNIT_TYPE" val="l_i"/>
  <p:tag name="KSO_WM_UNIT_USESOURCEFORMAT_APPLY" val="1"/>
</p:tagLst>
</file>

<file path=ppt/tags/tag196.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SLIDE_ANIMATION_ID" val="3110599"/>
  <p:tag name="KSO_WM_TAG_VERSION" val="1.0"/>
  <p:tag name="KSO_WM_TEMPLATE_CATEGORY" val="diagram"/>
  <p:tag name="KSO_WM_TEMPLATE_INDEX" val="20186493"/>
  <p:tag name="KSO_WM_UNIT_COMPATIBLE" val="0"/>
  <p:tag name="KSO_WM_UNIT_DIAGRAM_ISNUMVISUAL" val="0"/>
  <p:tag name="KSO_WM_UNIT_DIAGRAM_ISREFERUNIT" val="0"/>
  <p:tag name="KSO_WM_UNIT_FILL_FORE_SCHEMECOLOR_INDEX" val="14"/>
  <p:tag name="KSO_WM_UNIT_FILL_FORE_SCHEMECOLOR_INDEX_BRIGHTNESS" val="0"/>
  <p:tag name="KSO_WM_UNIT_FILL_TYPE" val="1"/>
  <p:tag name="KSO_WM_UNIT_HIGHLIGHT" val="0"/>
  <p:tag name="KSO_WM_UNIT_ID" val="diagram20186493_1*l_i*1_3"/>
  <p:tag name="KSO_WM_UNIT_INDEX" val="1_3"/>
  <p:tag name="KSO_WM_UNIT_LAYERLEVEL" val="1_1"/>
  <p:tag name="KSO_WM_UNIT_LINE_FILL_TYPE" val="2"/>
  <p:tag name="KSO_WM_UNIT_LINE_FORE_SCHEMECOLOR_INDEX" val="5"/>
  <p:tag name="KSO_WM_UNIT_LINE_FORE_SCHEMECOLOR_INDEX_BRIGHTNESS" val="0"/>
  <p:tag name="KSO_WM_UNIT_TEXT_FILL_FORE_SCHEMECOLOR_INDEX" val="2"/>
  <p:tag name="KSO_WM_UNIT_TEXT_FILL_FORE_SCHEMECOLOR_INDEX_BRIGHTNESS" val="0"/>
  <p:tag name="KSO_WM_UNIT_TEXT_FILL_TYPE" val="1"/>
  <p:tag name="KSO_WM_UNIT_TYPE" val="l_i"/>
  <p:tag name="KSO_WM_UNIT_USESOURCEFORMAT_APPLY" val="1"/>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86493"/>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186493_1*l_h_i*1_2_1"/>
  <p:tag name="KSO_WM_UNIT_INDEX" val="1_2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86493"/>
  <p:tag name="KSO_WM_UNIT_COMPATIBLE" val="0"/>
  <p:tag name="KSO_WM_UNIT_DIAGRAM_ISNUMVISUAL" val="0"/>
  <p:tag name="KSO_WM_UNIT_DIAGRAM_ISREFERUNIT" val="0"/>
  <p:tag name="KSO_WM_UNIT_HIGHLIGHT" val="0"/>
  <p:tag name="KSO_WM_UNIT_ID" val="diagram20186493_1*l_h_a*1_2_1"/>
  <p:tag name="KSO_WM_UNIT_INDEX" val="1_2_1"/>
  <p:tag name="KSO_WM_UNIT_ISCONTENTSTITLE" val="0"/>
  <p:tag name="KSO_WM_UNIT_ISNUMDGMTITLE" val="0"/>
  <p:tag name="KSO_WM_UNIT_LAYERLEVEL" val="1_1_1"/>
  <p:tag name="KSO_WM_UNIT_NOCLEAR" val="0"/>
  <p:tag name="KSO_WM_UNIT_PRESET_TEXT" val="输入标题"/>
  <p:tag name="KSO_WM_UNIT_TEXT_FILL_FORE_SCHEMECOLOR_INDEX" val="14"/>
  <p:tag name="KSO_WM_UNIT_TEXT_FILL_FORE_SCHEMECOLOR_INDEX_BRIGHTNESS" val="0"/>
  <p:tag name="KSO_WM_UNIT_TEXT_FILL_TYPE" val="1"/>
  <p:tag name="KSO_WM_UNIT_TYPE" val="l_h_a"/>
  <p:tag name="KSO_WM_UNIT_USESOURCEFORMAT_APPLY" val="1"/>
  <p:tag name="KSO_WM_UNIT_VALUE" val="4"/>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SLIDE_ANIMATION_ID" val="3167245"/>
  <p:tag name="KSO_WM_SLIDE_ANIMATION_TYPE" val="1_3_2_3"/>
  <p:tag name="KSO_WM_SLIDE_ITEM_CNT" val="4"/>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86493"/>
  <p:tag name="KSO_WM_UNIT_COMPATIBLE" val="0"/>
  <p:tag name="KSO_WM_UNIT_DIAGRAM_ISNUMVISUAL" val="0"/>
  <p:tag name="KSO_WM_UNIT_DIAGRAM_ISREFERUNIT" val="0"/>
  <p:tag name="KSO_WM_UNIT_HIGHLIGHT" val="0"/>
  <p:tag name="KSO_WM_UNIT_ID" val="diagram20186493_1*l_h_f*1_2_1"/>
  <p:tag name="KSO_WM_UNIT_INDEX" val="1_2_1"/>
  <p:tag name="KSO_WM_UNIT_LAYERLEVEL" val="1_1_1"/>
  <p:tag name="KSO_WM_UNIT_NOCLEAR" val="0"/>
  <p:tag name="KSO_WM_UNIT_PRESET_TEXT" val="点击输入本栏的具体文字，简明扼要地说明分项内容。作为概念的解说，请根据您的具体内容酌情进行修改，以便于让阅读者更容易理解您所提及的信息内容和更好地展示您的观点。"/>
  <p:tag name="KSO_WM_UNIT_SUBTYPE" val="a"/>
  <p:tag name="KSO_WM_UNIT_TEXT_FILL_FORE_SCHEMECOLOR_INDEX" val="13"/>
  <p:tag name="KSO_WM_UNIT_TEXT_FILL_FORE_SCHEMECOLOR_INDEX_BRIGHTNESS" val="0.25"/>
  <p:tag name="KSO_WM_UNIT_TEXT_FILL_TYPE" val="1"/>
  <p:tag name="KSO_WM_UNIT_TYPE" val="l_h_f"/>
  <p:tag name="KSO_WM_UNIT_USESOURCEFORMAT_APPLY" val="1"/>
  <p:tag name="KSO_WM_UNIT_VALUE" val="90"/>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86493"/>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186493_1*l_h_i*1_1_1"/>
  <p:tag name="KSO_WM_UNIT_INDEX" val="1_1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86493"/>
  <p:tag name="KSO_WM_UNIT_COMPATIBLE" val="0"/>
  <p:tag name="KSO_WM_UNIT_DIAGRAM_ISNUMVISUAL" val="0"/>
  <p:tag name="KSO_WM_UNIT_DIAGRAM_ISREFERUNIT" val="0"/>
  <p:tag name="KSO_WM_UNIT_HIGHLIGHT" val="0"/>
  <p:tag name="KSO_WM_UNIT_ID" val="diagram20186493_1*l_h_f*1_1_1"/>
  <p:tag name="KSO_WM_UNIT_INDEX" val="1_1_1"/>
  <p:tag name="KSO_WM_UNIT_LAYERLEVEL" val="1_1_1"/>
  <p:tag name="KSO_WM_UNIT_NOCLEAR" val="0"/>
  <p:tag name="KSO_WM_UNIT_PRESET_TEXT" val="点击输入本栏的具体文字，简明扼要地说明分项内容。作为概念的解说，请根据您的具体内容酌情进行修改，以便于让阅读者更容易理解您所提及的信息内容和更好地展示您的观点。"/>
  <p:tag name="KSO_WM_UNIT_SUBTYPE" val="a"/>
  <p:tag name="KSO_WM_UNIT_TEXT_FILL_FORE_SCHEMECOLOR_INDEX" val="13"/>
  <p:tag name="KSO_WM_UNIT_TEXT_FILL_FORE_SCHEMECOLOR_INDEX_BRIGHTNESS" val="0.25"/>
  <p:tag name="KSO_WM_UNIT_TEXT_FILL_TYPE" val="1"/>
  <p:tag name="KSO_WM_UNIT_TYPE" val="l_h_f"/>
  <p:tag name="KSO_WM_UNIT_USESOURCEFORMAT_APPLY" val="1"/>
  <p:tag name="KSO_WM_UNIT_VALUE" val="90"/>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86493"/>
  <p:tag name="KSO_WM_UNIT_COMPATIBLE" val="0"/>
  <p:tag name="KSO_WM_UNIT_DIAGRAM_ISNUMVISUAL" val="0"/>
  <p:tag name="KSO_WM_UNIT_DIAGRAM_ISREFERUNIT" val="0"/>
  <p:tag name="KSO_WM_UNIT_HIGHLIGHT" val="0"/>
  <p:tag name="KSO_WM_UNIT_ID" val="diagram20186493_1*l_h_a*1_1_1"/>
  <p:tag name="KSO_WM_UNIT_INDEX" val="1_1_1"/>
  <p:tag name="KSO_WM_UNIT_ISCONTENTSTITLE" val="0"/>
  <p:tag name="KSO_WM_UNIT_ISNUMDGMTITLE" val="0"/>
  <p:tag name="KSO_WM_UNIT_LAYERLEVEL" val="1_1_1"/>
  <p:tag name="KSO_WM_UNIT_NOCLEAR" val="0"/>
  <p:tag name="KSO_WM_UNIT_PRESET_TEXT" val="输入标题"/>
  <p:tag name="KSO_WM_UNIT_TEXT_FILL_FORE_SCHEMECOLOR_INDEX" val="14"/>
  <p:tag name="KSO_WM_UNIT_TEXT_FILL_FORE_SCHEMECOLOR_INDEX_BRIGHTNESS" val="0"/>
  <p:tag name="KSO_WM_UNIT_TEXT_FILL_TYPE" val="1"/>
  <p:tag name="KSO_WM_UNIT_TYPE" val="l_h_a"/>
  <p:tag name="KSO_WM_UNIT_USESOURCEFORMAT_APPLY" val="1"/>
  <p:tag name="KSO_WM_UNIT_VALUE" val="4"/>
</p:tagLst>
</file>

<file path=ppt/tags/tag204.xml><?xml version="1.0" encoding="utf-8"?>
<p:tagLst xmlns:a="http://schemas.openxmlformats.org/drawingml/2006/main" xmlns:r="http://schemas.openxmlformats.org/officeDocument/2006/relationships" xmlns:p="http://schemas.openxmlformats.org/presentationml/2006/main">
  <p:tag name="KSO_WM_SLIDE_ANIMATION_ID" val="3167245"/>
  <p:tag name="KSO_WM_SLIDE_ANIMATION_TYPE" val="1_3_2_3"/>
  <p:tag name="KSO_WM_SLIDE_ITEM_CNT" val="3"/>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SLIDE_ANIMATION_ID" val="3110599"/>
  <p:tag name="KSO_WM_TAG_VERSION" val="1.0"/>
  <p:tag name="KSO_WM_TEMPLATE_CATEGORY" val="diagram"/>
  <p:tag name="KSO_WM_TEMPLATE_INDEX" val="20186493"/>
  <p:tag name="KSO_WM_UNIT_COMPATIBLE" val="0"/>
  <p:tag name="KSO_WM_UNIT_DIAGRAM_ISNUMVISUAL" val="0"/>
  <p:tag name="KSO_WM_UNIT_DIAGRAM_ISREFERUNIT" val="0"/>
  <p:tag name="KSO_WM_UNIT_HIGHLIGHT" val="0"/>
  <p:tag name="KSO_WM_UNIT_ID" val="diagram20186493_1*l_i*1_1"/>
  <p:tag name="KSO_WM_UNIT_INDEX" val="1_1"/>
  <p:tag name="KSO_WM_UNIT_LAYERLEVEL" val="1_1"/>
  <p:tag name="KSO_WM_UNIT_LINE_FILL_TYPE" val="2"/>
  <p:tag name="KSO_WM_UNIT_LINE_FORE_SCHEMECOLOR_INDEX" val="13"/>
  <p:tag name="KSO_WM_UNIT_LINE_FORE_SCHEMECOLOR_INDEX_BRIGHTNESS" val="0.5"/>
  <p:tag name="KSO_WM_UNIT_TYPE" val="l_i"/>
  <p:tag name="KSO_WM_UNIT_USESOURCEFORMAT_APPLY" val="1"/>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SLIDE_ANIMATION_ID" val="3110599"/>
  <p:tag name="KSO_WM_TAG_VERSION" val="1.0"/>
  <p:tag name="KSO_WM_TEMPLATE_CATEGORY" val="diagram"/>
  <p:tag name="KSO_WM_TEMPLATE_INDEX" val="20186493"/>
  <p:tag name="KSO_WM_UNIT_COMPATIBLE" val="0"/>
  <p:tag name="KSO_WM_UNIT_DIAGRAM_ISNUMVISUAL" val="0"/>
  <p:tag name="KSO_WM_UNIT_DIAGRAM_ISREFERUNIT" val="0"/>
  <p:tag name="KSO_WM_UNIT_FILL_FORE_SCHEMECOLOR_INDEX" val="14"/>
  <p:tag name="KSO_WM_UNIT_FILL_FORE_SCHEMECOLOR_INDEX_BRIGHTNESS" val="0"/>
  <p:tag name="KSO_WM_UNIT_FILL_TYPE" val="1"/>
  <p:tag name="KSO_WM_UNIT_HIGHLIGHT" val="0"/>
  <p:tag name="KSO_WM_UNIT_ID" val="diagram20186493_1*l_i*1_3"/>
  <p:tag name="KSO_WM_UNIT_INDEX" val="1_3"/>
  <p:tag name="KSO_WM_UNIT_LAYERLEVEL" val="1_1"/>
  <p:tag name="KSO_WM_UNIT_LINE_FILL_TYPE" val="2"/>
  <p:tag name="KSO_WM_UNIT_LINE_FORE_SCHEMECOLOR_INDEX" val="5"/>
  <p:tag name="KSO_WM_UNIT_LINE_FORE_SCHEMECOLOR_INDEX_BRIGHTNESS" val="0"/>
  <p:tag name="KSO_WM_UNIT_TEXT_FILL_FORE_SCHEMECOLOR_INDEX" val="2"/>
  <p:tag name="KSO_WM_UNIT_TEXT_FILL_FORE_SCHEMECOLOR_INDEX_BRIGHTNESS" val="0"/>
  <p:tag name="KSO_WM_UNIT_TEXT_FILL_TYPE" val="1"/>
  <p:tag name="KSO_WM_UNIT_TYPE" val="l_i"/>
  <p:tag name="KSO_WM_UNIT_USESOURCEFORMAT_APPLY" val="1"/>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69874"/>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69874_2*n_h_h_i*1_2_1_1"/>
  <p:tag name="KSO_WM_UNIT_INDEX" val="1_2_1_1"/>
  <p:tag name="KSO_WM_UNIT_LAYERLEVEL" val="1_1_1_1"/>
  <p:tag name="KSO_WM_UNIT_TEXT_FILL_FORE_SCHEMECOLOR_INDEX" val="2"/>
  <p:tag name="KSO_WM_UNIT_TEXT_FILL_TYPE" val="1"/>
  <p:tag name="KSO_WM_UNIT_TYPE" val="n_h_h_i"/>
  <p:tag name="KSO_WM_UNIT_USESOURCEFORMAT_APPLY" val="0"/>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6987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69874_2*n_h_h_i*1_2_1_2"/>
  <p:tag name="KSO_WM_UNIT_INDEX" val="1_2_1_2"/>
  <p:tag name="KSO_WM_UNIT_LAYERLEVEL" val="1_1_1_1"/>
  <p:tag name="KSO_WM_UNIT_TEXT_FILL_FORE_SCHEMECOLOR_INDEX" val="2"/>
  <p:tag name="KSO_WM_UNIT_TEXT_FILL_TYPE" val="1"/>
  <p:tag name="KSO_WM_UNIT_TYPE" val="n_h_h_i"/>
  <p:tag name="KSO_WM_UNIT_USESOURCEFORMAT_APPLY" val="0"/>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69874"/>
  <p:tag name="KSO_WM_UNIT_COMPATIBLE" val="0"/>
  <p:tag name="KSO_WM_UNIT_DIAGRAM_ISNUMVISUAL" val="0"/>
  <p:tag name="KSO_WM_UNIT_DIAGRAM_ISREFERUNIT" val="0"/>
  <p:tag name="KSO_WM_UNIT_HIGHLIGHT" val="0"/>
  <p:tag name="KSO_WM_UNIT_ID" val="diagram20169874_2*n_h_h_i*1_2_1_3"/>
  <p:tag name="KSO_WM_UNIT_INDEX" val="1_2_1_3"/>
  <p:tag name="KSO_WM_UNIT_LAYERLEVEL" val="1_1_1_1"/>
  <p:tag name="KSO_WM_UNIT_LINE_FILL_TYPE" val="2"/>
  <p:tag name="KSO_WM_UNIT_LINE_FORE_SCHEMECOLOR_INDEX" val="14"/>
  <p:tag name="KSO_WM_UNIT_TYPE" val="n_h_h_i"/>
  <p:tag name="KSO_WM_UNIT_USESOURCEFORMAT_APPLY" val="0"/>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205855"/>
  <p:tag name="KSO_WM_UNIT_COMPATIBLE" val="0"/>
  <p:tag name="KSO_WM_UNIT_DIAGRAM_ISNUMVISUAL" val="0"/>
  <p:tag name="KSO_WM_UNIT_DIAGRAM_ISREFERUNIT" val="0"/>
  <p:tag name="KSO_WM_UNIT_HIGHLIGHT" val="0"/>
  <p:tag name="KSO_WM_UNIT_ID" val="diagram20205855_3*q_h_f*1_1_1"/>
  <p:tag name="KSO_WM_UNIT_INDEX" val="1_1_1"/>
  <p:tag name="KSO_WM_UNIT_LAYERLEVEL" val="1_1_1"/>
  <p:tag name="KSO_WM_UNIT_NOCLEAR" val="0"/>
  <p:tag name="KSO_WM_UNIT_PRESET_TEXT" val="单击此处输入您的正文，文字是您思想的提炼，为了最终演示的良好效果，请尽量言简意赅的阐述观点。"/>
  <p:tag name="KSO_WM_UNIT_SUBTYPE" val="a"/>
  <p:tag name="KSO_WM_UNIT_TEXT_FILL_FORE_SCHEMECOLOR_INDEX" val="13"/>
  <p:tag name="KSO_WM_UNIT_TEXT_FILL_TYPE" val="1"/>
  <p:tag name="KSO_WM_UNIT_TYPE" val="q_h_f"/>
  <p:tag name="KSO_WM_UNIT_USESOURCEFORMAT_APPLY" val="0"/>
  <p:tag name="KSO_WM_UNIT_VALUE" val="51"/>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69874"/>
  <p:tag name="KSO_WM_UNIT_COMPATIBLE" val="0"/>
  <p:tag name="KSO_WM_UNIT_DIAGRAM_ISNUMVISUAL" val="0"/>
  <p:tag name="KSO_WM_UNIT_DIAGRAM_ISREFERUNIT" val="0"/>
  <p:tag name="KSO_WM_UNIT_HIGHLIGHT" val="0"/>
  <p:tag name="KSO_WM_UNIT_ID" val="diagram20169874_2*n_h_h_f*1_2_1_1"/>
  <p:tag name="KSO_WM_UNIT_INDEX" val="1_2_1_1"/>
  <p:tag name="KSO_WM_UNIT_LAYERLEVEL" val="1_1_1_1"/>
  <p:tag name="KSO_WM_UNIT_NOCLEAR" val="0"/>
  <p:tag name="KSO_WM_UNIT_PRESET_TEXT" val="点击此处添加正文，文字是您思想的提炼，为了演示发布的良好效果，请您尽可能提炼思想的精髓，然后简单的阐述您的观点。如果您的内容确实非常重要又难以精简，也请使用分段处理。"/>
  <p:tag name="KSO_WM_UNIT_SUBTYPE" val="a"/>
  <p:tag name="KSO_WM_UNIT_TEXT_FILL_FORE_SCHEMECOLOR_INDEX" val="13"/>
  <p:tag name="KSO_WM_UNIT_TEXT_FILL_TYPE" val="1"/>
  <p:tag name="KSO_WM_UNIT_TYPE" val="n_h_h_f"/>
  <p:tag name="KSO_WM_UNIT_USESOURCEFORMAT_APPLY" val="0"/>
  <p:tag name="KSO_WM_UNIT_VALUE" val="99"/>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69874"/>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69874_2*n_h_h_i*1_2_3_1"/>
  <p:tag name="KSO_WM_UNIT_INDEX" val="1_2_3_1"/>
  <p:tag name="KSO_WM_UNIT_LAYERLEVEL" val="1_1_1_1"/>
  <p:tag name="KSO_WM_UNIT_TEXT_FILL_FORE_SCHEMECOLOR_INDEX" val="2"/>
  <p:tag name="KSO_WM_UNIT_TEXT_FILL_TYPE" val="1"/>
  <p:tag name="KSO_WM_UNIT_TYPE" val="n_h_h_i"/>
  <p:tag name="KSO_WM_UNIT_USESOURCEFORMAT_APPLY" val="0"/>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69874"/>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69874_2*n_h_h_i*1_2_2_1"/>
  <p:tag name="KSO_WM_UNIT_INDEX" val="1_2_2_1"/>
  <p:tag name="KSO_WM_UNIT_LAYERLEVEL" val="1_1_1_1"/>
  <p:tag name="KSO_WM_UNIT_TEXT_FILL_FORE_SCHEMECOLOR_INDEX" val="2"/>
  <p:tag name="KSO_WM_UNIT_TEXT_FILL_TYPE" val="1"/>
  <p:tag name="KSO_WM_UNIT_TYPE" val="n_h_h_i"/>
  <p:tag name="KSO_WM_UNIT_USESOURCEFORMAT_APPLY" val="0"/>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69874"/>
  <p:tag name="KSO_WM_UNIT_COMPATIBLE" val="0"/>
  <p:tag name="KSO_WM_UNIT_DIAGRAM_ISNUMVISUAL" val="0"/>
  <p:tag name="KSO_WM_UNIT_DIAGRAM_ISREFERUNIT" val="0"/>
  <p:tag name="KSO_WM_UNIT_HIGHLIGHT" val="0"/>
  <p:tag name="KSO_WM_UNIT_ID" val="diagram20169874_2*n_h_h_f*1_2_2_1"/>
  <p:tag name="KSO_WM_UNIT_INDEX" val="1_2_2_1"/>
  <p:tag name="KSO_WM_UNIT_LAYERLEVEL" val="1_1_1_1"/>
  <p:tag name="KSO_WM_UNIT_NOCLEAR" val="0"/>
  <p:tag name="KSO_WM_UNIT_PRESET_TEXT" val="点击此处添加正文，文字是您思想的提炼，为了演示发布的良好效果，请您尽可能提炼思想的精髓，然后简单的阐述您的观点。如果您的内容确实非常重要又难以精简，也请使用分段处理。"/>
  <p:tag name="KSO_WM_UNIT_SUBTYPE" val="a"/>
  <p:tag name="KSO_WM_UNIT_TEXT_FILL_FORE_SCHEMECOLOR_INDEX" val="13"/>
  <p:tag name="KSO_WM_UNIT_TEXT_FILL_TYPE" val="1"/>
  <p:tag name="KSO_WM_UNIT_TYPE" val="n_h_h_f"/>
  <p:tag name="KSO_WM_UNIT_USESOURCEFORMAT_APPLY" val="0"/>
  <p:tag name="KSO_WM_UNIT_VALUE" val="99"/>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69874"/>
  <p:tag name="KSO_WM_UNIT_COMPATIBLE" val="0"/>
  <p:tag name="KSO_WM_UNIT_DIAGRAM_ISNUMVISUAL" val="0"/>
  <p:tag name="KSO_WM_UNIT_DIAGRAM_ISREFERUNIT" val="0"/>
  <p:tag name="KSO_WM_UNIT_HIGHLIGHT" val="0"/>
  <p:tag name="KSO_WM_UNIT_ID" val="diagram20169874_2*n_h_h_f*1_2_3_1"/>
  <p:tag name="KSO_WM_UNIT_INDEX" val="1_2_3_1"/>
  <p:tag name="KSO_WM_UNIT_LAYERLEVEL" val="1_1_1_1"/>
  <p:tag name="KSO_WM_UNIT_NOCLEAR" val="0"/>
  <p:tag name="KSO_WM_UNIT_PRESET_TEXT" val="点击此处添加正文，文字是您思想的提炼，为了演示发布的良好效果，请您尽可能提炼思想的精髓，然后简单的阐述您的观点。如果您的内容确实非常重要又难以精简，也请使用分段处理。"/>
  <p:tag name="KSO_WM_UNIT_SUBTYPE" val="a"/>
  <p:tag name="KSO_WM_UNIT_TEXT_FILL_FORE_SCHEMECOLOR_INDEX" val="13"/>
  <p:tag name="KSO_WM_UNIT_TEXT_FILL_TYPE" val="1"/>
  <p:tag name="KSO_WM_UNIT_TYPE" val="n_h_h_f"/>
  <p:tag name="KSO_WM_UNIT_USESOURCEFORMAT_APPLY" val="0"/>
  <p:tag name="KSO_WM_UNIT_VALUE" val="99"/>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6987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69874_2*n_h_h_i*1_2_2_2"/>
  <p:tag name="KSO_WM_UNIT_INDEX" val="1_2_2_2"/>
  <p:tag name="KSO_WM_UNIT_LAYERLEVEL" val="1_1_1_1"/>
  <p:tag name="KSO_WM_UNIT_TEXT_FILL_FORE_SCHEMECOLOR_INDEX" val="2"/>
  <p:tag name="KSO_WM_UNIT_TEXT_FILL_TYPE" val="1"/>
  <p:tag name="KSO_WM_UNIT_TYPE" val="n_h_h_i"/>
  <p:tag name="KSO_WM_UNIT_USESOURCEFORMAT_APPLY" val="0"/>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69874"/>
  <p:tag name="KSO_WM_UNIT_COMPATIBLE" val="0"/>
  <p:tag name="KSO_WM_UNIT_DIAGRAM_ISNUMVISUAL" val="0"/>
  <p:tag name="KSO_WM_UNIT_DIAGRAM_ISREFERUNIT" val="0"/>
  <p:tag name="KSO_WM_UNIT_HIGHLIGHT" val="0"/>
  <p:tag name="KSO_WM_UNIT_ID" val="diagram20169874_2*n_h_h_i*1_2_2_3"/>
  <p:tag name="KSO_WM_UNIT_INDEX" val="1_2_2_3"/>
  <p:tag name="KSO_WM_UNIT_LAYERLEVEL" val="1_1_1_1"/>
  <p:tag name="KSO_WM_UNIT_LINE_FILL_TYPE" val="2"/>
  <p:tag name="KSO_WM_UNIT_LINE_FORE_SCHEMECOLOR_INDEX" val="14"/>
  <p:tag name="KSO_WM_UNIT_TYPE" val="n_h_h_i"/>
  <p:tag name="KSO_WM_UNIT_USESOURCEFORMAT_APPLY" val="0"/>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6987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69874_2*n_h_h_i*1_2_3_2"/>
  <p:tag name="KSO_WM_UNIT_INDEX" val="1_2_3_2"/>
  <p:tag name="KSO_WM_UNIT_LAYERLEVEL" val="1_1_1_1"/>
  <p:tag name="KSO_WM_UNIT_TEXT_FILL_FORE_SCHEMECOLOR_INDEX" val="2"/>
  <p:tag name="KSO_WM_UNIT_TEXT_FILL_TYPE" val="1"/>
  <p:tag name="KSO_WM_UNIT_TYPE" val="n_h_h_i"/>
  <p:tag name="KSO_WM_UNIT_USESOURCEFORMAT_APPLY" val="0"/>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69874"/>
  <p:tag name="KSO_WM_UNIT_COMPATIBLE" val="0"/>
  <p:tag name="KSO_WM_UNIT_DIAGRAM_ISNUMVISUAL" val="0"/>
  <p:tag name="KSO_WM_UNIT_DIAGRAM_ISREFERUNIT" val="0"/>
  <p:tag name="KSO_WM_UNIT_HIGHLIGHT" val="0"/>
  <p:tag name="KSO_WM_UNIT_ID" val="diagram20169874_2*n_h_h_i*1_2_3_3"/>
  <p:tag name="KSO_WM_UNIT_INDEX" val="1_2_3_3"/>
  <p:tag name="KSO_WM_UNIT_LAYERLEVEL" val="1_1_1_1"/>
  <p:tag name="KSO_WM_UNIT_LINE_FILL_TYPE" val="2"/>
  <p:tag name="KSO_WM_UNIT_LINE_FORE_SCHEMECOLOR_INDEX" val="14"/>
  <p:tag name="KSO_WM_UNIT_TYPE" val="n_h_h_i"/>
  <p:tag name="KSO_WM_UNIT_USESOURCEFORMAT_APPLY" val="0"/>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205855"/>
  <p:tag name="KSO_WM_UNIT_COMPATIBLE" val="0"/>
  <p:tag name="KSO_WM_UNIT_DIAGRAM_ISNUMVISUAL" val="0"/>
  <p:tag name="KSO_WM_UNIT_DIAGRAM_ISREFERUNIT" val="0"/>
  <p:tag name="KSO_WM_UNIT_HIGHLIGHT" val="0"/>
  <p:tag name="KSO_WM_UNIT_ID" val="diagram20205855_3*q_h_f*1_3_1"/>
  <p:tag name="KSO_WM_UNIT_INDEX" val="1_3_1"/>
  <p:tag name="KSO_WM_UNIT_LAYERLEVEL" val="1_1_1"/>
  <p:tag name="KSO_WM_UNIT_NOCLEAR" val="0"/>
  <p:tag name="KSO_WM_UNIT_PRESET_TEXT" val="单击此处输入您的正文，文字是您思想的提炼，为了最终演示的良好效果，请尽量言简意赅的阐述观点。"/>
  <p:tag name="KSO_WM_UNIT_SUBTYPE" val="a"/>
  <p:tag name="KSO_WM_UNIT_TEXT_FILL_FORE_SCHEMECOLOR_INDEX" val="13"/>
  <p:tag name="KSO_WM_UNIT_TEXT_FILL_TYPE" val="1"/>
  <p:tag name="KSO_WM_UNIT_TYPE" val="q_h_f"/>
  <p:tag name="KSO_WM_UNIT_USESOURCEFORMAT_APPLY" val="0"/>
  <p:tag name="KSO_WM_UNIT_VALUE" val="51"/>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205855"/>
  <p:tag name="KSO_WM_UNIT_COMPATIBLE" val="0"/>
  <p:tag name="KSO_WM_UNIT_DIAGRAM_ISNUMVISUAL" val="0"/>
  <p:tag name="KSO_WM_UNIT_DIAGRAM_ISREFERUNIT" val="0"/>
  <p:tag name="KSO_WM_UNIT_HIGHLIGHT" val="0"/>
  <p:tag name="KSO_WM_UNIT_ID" val="diagram20205855_3*q_h_f*1_2_1"/>
  <p:tag name="KSO_WM_UNIT_INDEX" val="1_2_1"/>
  <p:tag name="KSO_WM_UNIT_LAYERLEVEL" val="1_1_1"/>
  <p:tag name="KSO_WM_UNIT_NOCLEAR" val="0"/>
  <p:tag name="KSO_WM_UNIT_PRESET_TEXT" val="单击此处输入您的正文，文字是您思想的提炼，为了最终演示的良好效果，请尽量言简意赅的阐述观点。"/>
  <p:tag name="KSO_WM_UNIT_SUBTYPE" val="a"/>
  <p:tag name="KSO_WM_UNIT_TEXT_FILL_FORE_SCHEMECOLOR_INDEX" val="13"/>
  <p:tag name="KSO_WM_UNIT_TEXT_FILL_TYPE" val="1"/>
  <p:tag name="KSO_WM_UNIT_TYPE" val="q_h_f"/>
  <p:tag name="KSO_WM_UNIT_USESOURCEFORMAT_APPLY" val="0"/>
  <p:tag name="KSO_WM_UNIT_VALUE" val="60"/>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205855"/>
  <p:tag name="KSO_WM_UNIT_COMPATIBLE" val="0"/>
  <p:tag name="KSO_WM_UNIT_DIAGRAM_ISNUMVISUAL" val="0"/>
  <p:tag name="KSO_WM_UNIT_DIAGRAM_ISREFERUNIT" val="0"/>
  <p:tag name="KSO_WM_UNIT_HIGHLIGHT" val="0"/>
  <p:tag name="KSO_WM_UNIT_ID" val="diagram20205855_3*q_h_f*1_4_1"/>
  <p:tag name="KSO_WM_UNIT_INDEX" val="1_4_1"/>
  <p:tag name="KSO_WM_UNIT_LAYERLEVEL" val="1_1_1"/>
  <p:tag name="KSO_WM_UNIT_NOCLEAR" val="0"/>
  <p:tag name="KSO_WM_UNIT_PRESET_TEXT" val="单击此处输入您的正文，文字是您思想的提炼，为了最终演示的良好效果，请尽量言简意赅的阐述观点。"/>
  <p:tag name="KSO_WM_UNIT_SUBTYPE" val="a"/>
  <p:tag name="KSO_WM_UNIT_TEXT_FILL_FORE_SCHEMECOLOR_INDEX" val="13"/>
  <p:tag name="KSO_WM_UNIT_TEXT_FILL_TYPE" val="1"/>
  <p:tag name="KSO_WM_UNIT_TYPE" val="q_h_f"/>
  <p:tag name="KSO_WM_UNIT_USESOURCEFORMAT_APPLY" val="0"/>
  <p:tag name="KSO_WM_UNIT_VALUE" val="60"/>
</p:tagLst>
</file>

<file path=ppt/tags/tag25.xml><?xml version="1.0" encoding="utf-8"?>
<p:tagLst xmlns:a="http://schemas.openxmlformats.org/drawingml/2006/main" xmlns:r="http://schemas.openxmlformats.org/officeDocument/2006/relationships" xmlns:p="http://schemas.openxmlformats.org/presentationml/2006/main">
  <p:tag name="KSO_WM_SLIDE_ITEM_CNT" val="5"/>
</p:tagLst>
</file>

<file path=ppt/tags/tag26.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27.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28.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29.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mixed"/>
  <p:tag name="KSO_WM_TEMPLATE_INDEX" val="20201880"/>
  <p:tag name="KSO_WM_UNIT_COMPATIBLE" val="0"/>
  <p:tag name="KSO_WM_UNIT_DIAGRAM_ISNUMVISUAL" val="0"/>
  <p:tag name="KSO_WM_UNIT_DIAGRAM_ISREFERUNIT" val="0"/>
  <p:tag name="KSO_WM_UNIT_HIGHLIGHT" val="0"/>
  <p:tag name="KSO_WM_UNIT_ID" val="mixed20201880_1*a*1"/>
  <p:tag name="KSO_WM_UNIT_INDEX" val="1"/>
  <p:tag name="KSO_WM_UNIT_ISCONTENTSTITLE" val="0"/>
  <p:tag name="KSO_WM_UNIT_LAYERLEVEL" val="1"/>
  <p:tag name="KSO_WM_UNIT_NOCLEAR" val="0"/>
  <p:tag name="KSO_WM_UNIT_PRESET_TEXT" val="WPS极墨渐隐大标题"/>
  <p:tag name="KSO_WM_UNIT_TEXTBOXSTYLE_GUID" val="{5ee9567e-e5c2-40bc-bc67-270d49135a73}"/>
  <p:tag name="KSO_WM_UNIT_TEXTBOXSTYLE_SHAPETYPE" val="0"/>
  <p:tag name="KSO_WM_UNIT_TEXTBOXSTYLE_TEMPLATEID" val="3133420"/>
  <p:tag name="KSO_WM_UNIT_TEXTBOXSTYLE_TEMPLATETYPE" val="2"/>
  <p:tag name="KSO_WM_UNIT_TEXTBOXSTYLE_TYPE" val="4"/>
  <p:tag name="KSO_WM_UNIT_TYPE" val="a"/>
  <p:tag name="KSO_WM_UNIT_VALUE" val="10"/>
</p:tagLst>
</file>

<file path=ppt/tags/tag30.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HIGHLIGHT" val="0"/>
  <p:tag name="KSO_WM_UNIT_ID" val="diagram20205587_4*l_h_f*1_2_1"/>
  <p:tag name="KSO_WM_UNIT_INDEX" val="1_2_1"/>
  <p:tag name="KSO_WM_UNIT_LAYERLEVEL" val="1_1_1"/>
  <p:tag name="KSO_WM_UNIT_NOCLEAR" val="0"/>
  <p:tag name="KSO_WM_UNIT_PRESET_TEXT" val="单击此处输入你的正文，文字是您思想的提炼，为了最终演示发布的良好效果，请尽量言简意赅的阐述观点；根据需要可酌情增减文字，以便观者可以准确理解您所传达的信息。"/>
  <p:tag name="KSO_WM_UNIT_SUBTYPE" val="a"/>
  <p:tag name="KSO_WM_UNIT_TEXT_FILL_FORE_SCHEMECOLOR_INDEX" val="13"/>
  <p:tag name="KSO_WM_UNIT_TEXT_FILL_TYPE" val="1"/>
  <p:tag name="KSO_WM_UNIT_TYPE" val="l_h_f"/>
  <p:tag name="KSO_WM_UNIT_USESOURCEFORMAT_APPLY" val="0"/>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HIGHLIGHT" val="0"/>
  <p:tag name="KSO_WM_UNIT_ID" val="diagram20205587_4*l_h_i*1_2_2"/>
  <p:tag name="KSO_WM_UNIT_INDEX" val="1_2_2"/>
  <p:tag name="KSO_WM_UNIT_LAYERLEVEL" val="1_1_1"/>
  <p:tag name="KSO_WM_UNIT_TEXT_FILL_FORE_SCHEMECOLOR_INDEX" val="6"/>
  <p:tag name="KSO_WM_UNIT_TEXT_FILL_TYPE" val="1"/>
  <p:tag name="KSO_WM_UNIT_TYPE" val="l_h_i"/>
  <p:tag name="KSO_WM_UNIT_USESOURCEFORMAT_APPLY" val="0"/>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205587_4*l_h_i*1_2_3"/>
  <p:tag name="KSO_WM_UNIT_INDEX" val="1_2_3"/>
  <p:tag name="KSO_WM_UNIT_LAYERLEVEL" val="1_1_1"/>
  <p:tag name="KSO_WM_UNIT_TYPE" val="l_h_i"/>
  <p:tag name="KSO_WM_UNIT_USESOURCEFORMAT_APPLY" val="0"/>
  <p:tag name="PA" val="v5.2.7"/>
  <p:tag name="PAMAINTYPE" val="4"/>
  <p:tag name="PASUBTYPE" val="152"/>
  <p:tag name="PATYPE" val="150"/>
  <p:tag name="RESOURCELIB_SHAPETYPE" val="4"/>
  <p:tag name="RESOURCELIBID_SHAPE" val="1836"/>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HIGHLIGHT" val="0"/>
  <p:tag name="KSO_WM_UNIT_ID" val="diagram20205587_4*l_h_f*1_4_1"/>
  <p:tag name="KSO_WM_UNIT_INDEX" val="1_4_1"/>
  <p:tag name="KSO_WM_UNIT_LAYERLEVEL" val="1_1_1"/>
  <p:tag name="KSO_WM_UNIT_NOCLEAR" val="0"/>
  <p:tag name="KSO_WM_UNIT_PRESET_TEXT" val="单击此处输入你的正文，文字是您思想的提炼，为了最终演示发布的良好效果，请尽量言简意赅的阐述观点；根据需要可酌情增减文字，以便观者可以准确理解您所传达的信息。"/>
  <p:tag name="KSO_WM_UNIT_SUBTYPE" val="a"/>
  <p:tag name="KSO_WM_UNIT_TEXT_FILL_FORE_SCHEMECOLOR_INDEX" val="13"/>
  <p:tag name="KSO_WM_UNIT_TEXT_FILL_TYPE" val="1"/>
  <p:tag name="KSO_WM_UNIT_TYPE" val="l_h_f"/>
  <p:tag name="KSO_WM_UNIT_USESOURCEFORMAT_APPLY" val="0"/>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HIGHLIGHT" val="0"/>
  <p:tag name="KSO_WM_UNIT_ID" val="diagram20205587_4*l_h_i*1_4_2"/>
  <p:tag name="KSO_WM_UNIT_INDEX" val="1_4_2"/>
  <p:tag name="KSO_WM_UNIT_LAYERLEVEL" val="1_1_1"/>
  <p:tag name="KSO_WM_UNIT_TEXT_FILL_FORE_SCHEMECOLOR_INDEX" val="8"/>
  <p:tag name="KSO_WM_UNIT_TEXT_FILL_TYPE" val="1"/>
  <p:tag name="KSO_WM_UNIT_TYPE" val="l_h_i"/>
  <p:tag name="KSO_WM_UNIT_USESOURCEFORMAT_APPLY" val="0"/>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205587_4*i*3"/>
  <p:tag name="KSO_WM_UNIT_INDEX" val="3"/>
  <p:tag name="KSO_WM_UNIT_LAYERLEVEL" val="1"/>
  <p:tag name="KSO_WM_UNIT_TYPE" val="i"/>
  <p:tag name="PA" val="v5.2.7"/>
  <p:tag name="PAMAINTYPE" val="4"/>
  <p:tag name="PASUBTYPE" val="145"/>
  <p:tag name="PATYPE" val="140"/>
  <p:tag name="RESOURCELIB_SHAPETYPE" val="4"/>
  <p:tag name="RESOURCELIBID_SHAPE" val="386551"/>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205587_4*l_h_i*1_4_3"/>
  <p:tag name="KSO_WM_UNIT_INDEX" val="1_4_3"/>
  <p:tag name="KSO_WM_UNIT_LAYERLEVEL" val="1_1_1"/>
  <p:tag name="KSO_WM_UNIT_TEXT_FILL_FORE_SCHEMECOLOR_INDEX" val="13"/>
  <p:tag name="KSO_WM_UNIT_TEXT_FILL_TYPE" val="1"/>
  <p:tag name="KSO_WM_UNIT_TYPE" val="l_h_i"/>
  <p:tag name="KSO_WM_UNIT_USESOURCEFORMAT_APPLY" val="0"/>
  <p:tag name="PA" val="v5.2.7"/>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205587_4*l_h_i*1_4_4"/>
  <p:tag name="KSO_WM_UNIT_INDEX" val="1_4_4"/>
  <p:tag name="KSO_WM_UNIT_LAYERLEVEL" val="1_1_1"/>
  <p:tag name="KSO_WM_UNIT_TEXT_FILL_FORE_SCHEMECOLOR_INDEX" val="13"/>
  <p:tag name="KSO_WM_UNIT_TEXT_FILL_TYPE" val="1"/>
  <p:tag name="KSO_WM_UNIT_TYPE" val="l_h_i"/>
  <p:tag name="KSO_WM_UNIT_USESOURCEFORMAT_APPLY" val="0"/>
  <p:tag name="PA" val="v5.2.7"/>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205587_4*l_h_i*1_4_5"/>
  <p:tag name="KSO_WM_UNIT_INDEX" val="1_4_5"/>
  <p:tag name="KSO_WM_UNIT_LAYERLEVEL" val="1_1_1"/>
  <p:tag name="KSO_WM_UNIT_TEXT_FILL_FORE_SCHEMECOLOR_INDEX" val="13"/>
  <p:tag name="KSO_WM_UNIT_TEXT_FILL_TYPE" val="1"/>
  <p:tag name="KSO_WM_UNIT_TYPE" val="l_h_i"/>
  <p:tag name="KSO_WM_UNIT_USESOURCEFORMAT_APPLY" val="0"/>
  <p:tag name="PA" val="v5.2.7"/>
</p:tagLst>
</file>

<file path=ppt/tags/tag4.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205587_4*l_h_i*1_4_6"/>
  <p:tag name="KSO_WM_UNIT_INDEX" val="1_4_6"/>
  <p:tag name="KSO_WM_UNIT_LAYERLEVEL" val="1_1_1"/>
  <p:tag name="KSO_WM_UNIT_TEXT_FILL_FORE_SCHEMECOLOR_INDEX" val="13"/>
  <p:tag name="KSO_WM_UNIT_TEXT_FILL_TYPE" val="1"/>
  <p:tag name="KSO_WM_UNIT_TYPE" val="l_h_i"/>
  <p:tag name="KSO_WM_UNIT_USESOURCEFORMAT_APPLY" val="0"/>
  <p:tag name="PA" val="v5.2.7"/>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205587_4*l_h_i*1_4_7"/>
  <p:tag name="KSO_WM_UNIT_INDEX" val="1_4_7"/>
  <p:tag name="KSO_WM_UNIT_LAYERLEVEL" val="1_1_1"/>
  <p:tag name="KSO_WM_UNIT_TEXT_FILL_FORE_SCHEMECOLOR_INDEX" val="13"/>
  <p:tag name="KSO_WM_UNIT_TEXT_FILL_TYPE" val="1"/>
  <p:tag name="KSO_WM_UNIT_TYPE" val="l_h_i"/>
  <p:tag name="KSO_WM_UNIT_USESOURCEFORMAT_APPLY" val="0"/>
  <p:tag name="PA" val="v5.2.7"/>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205587_4*l_h_i*1_4_8"/>
  <p:tag name="KSO_WM_UNIT_INDEX" val="1_4_8"/>
  <p:tag name="KSO_WM_UNIT_LAYERLEVEL" val="1_1_1"/>
  <p:tag name="KSO_WM_UNIT_TEXT_FILL_FORE_SCHEMECOLOR_INDEX" val="13"/>
  <p:tag name="KSO_WM_UNIT_TEXT_FILL_TYPE" val="1"/>
  <p:tag name="KSO_WM_UNIT_TYPE" val="l_h_i"/>
  <p:tag name="KSO_WM_UNIT_USESOURCEFORMAT_APPLY" val="0"/>
  <p:tag name="PA" val="v5.2.7"/>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HIGHLIGHT" val="0"/>
  <p:tag name="KSO_WM_UNIT_ID" val="diagram20205587_4*l_h_f*1_5_1"/>
  <p:tag name="KSO_WM_UNIT_INDEX" val="1_5_1"/>
  <p:tag name="KSO_WM_UNIT_LAYERLEVEL" val="1_1_1"/>
  <p:tag name="KSO_WM_UNIT_NOCLEAR" val="0"/>
  <p:tag name="KSO_WM_UNIT_PRESET_TEXT" val="单击此处输入你的正文，文字是您思想的提炼，为了最终演示发布的良好效果，请尽量言简意赅的阐述观点；根据需要可酌情增减文字，以便观者可以准确理解您所传达的信息。"/>
  <p:tag name="KSO_WM_UNIT_SUBTYPE" val="a"/>
  <p:tag name="KSO_WM_UNIT_TEXT_FILL_FORE_SCHEMECOLOR_INDEX" val="13"/>
  <p:tag name="KSO_WM_UNIT_TEXT_FILL_TYPE" val="1"/>
  <p:tag name="KSO_WM_UNIT_TYPE" val="l_h_f"/>
  <p:tag name="KSO_WM_UNIT_USESOURCEFORMAT_APPLY" val="0"/>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HIGHLIGHT" val="0"/>
  <p:tag name="KSO_WM_UNIT_ID" val="diagram20205587_4*l_h_i*1_5_2"/>
  <p:tag name="KSO_WM_UNIT_INDEX" val="1_5_2"/>
  <p:tag name="KSO_WM_UNIT_LAYERLEVEL" val="1_1_1"/>
  <p:tag name="KSO_WM_UNIT_TEXT_FILL_FORE_SCHEMECOLOR_INDEX" val="9"/>
  <p:tag name="KSO_WM_UNIT_TEXT_FILL_TYPE" val="1"/>
  <p:tag name="KSO_WM_UNIT_TYPE" val="l_h_i"/>
  <p:tag name="KSO_WM_UNIT_USESOURCEFORMAT_APPLY" val="0"/>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9"/>
  <p:tag name="KSO_WM_UNIT_FILL_TYPE" val="1"/>
  <p:tag name="KSO_WM_UNIT_HIGHLIGHT" val="0"/>
  <p:tag name="KSO_WM_UNIT_ID" val="diagram20205587_4*i*2"/>
  <p:tag name="KSO_WM_UNIT_INDEX" val="2"/>
  <p:tag name="KSO_WM_UNIT_LAYERLEVEL" val="1"/>
  <p:tag name="KSO_WM_UNIT_TYPE" val="i"/>
  <p:tag name="PA" val="v5.2.7"/>
  <p:tag name="PAMAINTYPE" val="4"/>
  <p:tag name="PASUBTYPE" val="162"/>
  <p:tag name="PATYPE" val="159"/>
  <p:tag name="RESOURCELIB_SHAPETYPE" val="4"/>
  <p:tag name="RESOURCELIBID_SHAPE" val="541663"/>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9"/>
  <p:tag name="KSO_WM_UNIT_FILL_TYPE" val="1"/>
  <p:tag name="KSO_WM_UNIT_HIGHLIGHT" val="0"/>
  <p:tag name="KSO_WM_UNIT_ID" val="diagram20205587_4*l_h_i*1_5_3"/>
  <p:tag name="KSO_WM_UNIT_INDEX" val="1_5_3"/>
  <p:tag name="KSO_WM_UNIT_LAYERLEVEL" val="1_1_1"/>
  <p:tag name="KSO_WM_UNIT_TEXT_FILL_FORE_SCHEMECOLOR_INDEX" val="13"/>
  <p:tag name="KSO_WM_UNIT_TEXT_FILL_TYPE" val="1"/>
  <p:tag name="KSO_WM_UNIT_TYPE" val="l_h_i"/>
  <p:tag name="KSO_WM_UNIT_USESOURCEFORMAT_APPLY" val="0"/>
  <p:tag name="PA" val="v5.2.7"/>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HIGHLIGHT" val="0"/>
  <p:tag name="KSO_WM_UNIT_ID" val="diagram20205587_4*l_h_f*1_3_1"/>
  <p:tag name="KSO_WM_UNIT_INDEX" val="1_3_1"/>
  <p:tag name="KSO_WM_UNIT_LAYERLEVEL" val="1_1_1"/>
  <p:tag name="KSO_WM_UNIT_NOCLEAR" val="0"/>
  <p:tag name="KSO_WM_UNIT_PRESET_TEXT" val="单击此处输入你的正文，文字是您思想的提炼，为了最终演示发布的良好效果，请尽量言简意赅的阐述观点；根据需要可酌情增减文字，以便观者可以准确理解您所传达的信息。"/>
  <p:tag name="KSO_WM_UNIT_SUBTYPE" val="a"/>
  <p:tag name="KSO_WM_UNIT_TEXT_FILL_FORE_SCHEMECOLOR_INDEX" val="13"/>
  <p:tag name="KSO_WM_UNIT_TEXT_FILL_TYPE" val="1"/>
  <p:tag name="KSO_WM_UNIT_TYPE" val="l_h_f"/>
  <p:tag name="KSO_WM_UNIT_USESOURCEFORMAT_APPLY" val="0"/>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HIGHLIGHT" val="0"/>
  <p:tag name="KSO_WM_UNIT_ID" val="diagram20205587_4*l_h_i*1_3_4"/>
  <p:tag name="KSO_WM_UNIT_INDEX" val="1_3_4"/>
  <p:tag name="KSO_WM_UNIT_LAYERLEVEL" val="1_1_1"/>
  <p:tag name="KSO_WM_UNIT_TEXT_FILL_FORE_SCHEMECOLOR_INDEX" val="7"/>
  <p:tag name="KSO_WM_UNIT_TEXT_FILL_TYPE" val="1"/>
  <p:tag name="KSO_WM_UNIT_TYPE" val="l_h_i"/>
  <p:tag name="KSO_WM_UNIT_USESOURCEFORMAT_APPLY" val="0"/>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05587_4*i*1"/>
  <p:tag name="KSO_WM_UNIT_INDEX" val="1"/>
  <p:tag name="KSO_WM_UNIT_LAYERLEVEL" val="1"/>
  <p:tag name="KSO_WM_UNIT_TYPE" val="i"/>
  <p:tag name="PA" val="v5.2.7"/>
  <p:tag name="PAMAINTYPE" val="4"/>
  <p:tag name="PASUBTYPE" val="162"/>
  <p:tag name="PATYPE" val="159"/>
  <p:tag name="RESOURCELIB_SHAPETYPE" val="4"/>
  <p:tag name="RESOURCELIBID_SHAPE" val="538557"/>
</p:tagLst>
</file>

<file path=ppt/tags/tag5.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05587_4*l_h_i*1_3_5"/>
  <p:tag name="KSO_WM_UNIT_INDEX" val="1_3_5"/>
  <p:tag name="KSO_WM_UNIT_LAYERLEVEL" val="1_1_1"/>
  <p:tag name="KSO_WM_UNIT_TEXT_FILL_FORE_SCHEMECOLOR_INDEX" val="13"/>
  <p:tag name="KSO_WM_UNIT_TEXT_FILL_TYPE" val="1"/>
  <p:tag name="KSO_WM_UNIT_TYPE" val="l_h_i"/>
  <p:tag name="KSO_WM_UNIT_USESOURCEFORMAT_APPLY" val="0"/>
  <p:tag name="PA" val="v5.2.7"/>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05587_4*l_h_i*1_3_6"/>
  <p:tag name="KSO_WM_UNIT_INDEX" val="1_3_6"/>
  <p:tag name="KSO_WM_UNIT_LAYERLEVEL" val="1_1_1"/>
  <p:tag name="KSO_WM_UNIT_TEXT_FILL_FORE_SCHEMECOLOR_INDEX" val="13"/>
  <p:tag name="KSO_WM_UNIT_TEXT_FILL_TYPE" val="1"/>
  <p:tag name="KSO_WM_UNIT_TYPE" val="l_h_i"/>
  <p:tag name="KSO_WM_UNIT_USESOURCEFORMAT_APPLY" val="0"/>
  <p:tag name="PA" val="v5.2.7"/>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05587_4*l_h_i*1_3_7"/>
  <p:tag name="KSO_WM_UNIT_INDEX" val="1_3_7"/>
  <p:tag name="KSO_WM_UNIT_LAYERLEVEL" val="1_1_1"/>
  <p:tag name="KSO_WM_UNIT_TEXT_FILL_FORE_SCHEMECOLOR_INDEX" val="13"/>
  <p:tag name="KSO_WM_UNIT_TEXT_FILL_TYPE" val="1"/>
  <p:tag name="KSO_WM_UNIT_TYPE" val="l_h_i"/>
  <p:tag name="KSO_WM_UNIT_USESOURCEFORMAT_APPLY" val="0"/>
  <p:tag name="PA" val="v5.2.7"/>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05587_4*l_h_i*1_3_8"/>
  <p:tag name="KSO_WM_UNIT_INDEX" val="1_3_8"/>
  <p:tag name="KSO_WM_UNIT_LAYERLEVEL" val="1_1_1"/>
  <p:tag name="KSO_WM_UNIT_TEXT_FILL_FORE_SCHEMECOLOR_INDEX" val="13"/>
  <p:tag name="KSO_WM_UNIT_TEXT_FILL_TYPE" val="1"/>
  <p:tag name="KSO_WM_UNIT_TYPE" val="l_h_i"/>
  <p:tag name="KSO_WM_UNIT_USESOURCEFORMAT_APPLY" val="0"/>
  <p:tag name="PA" val="v5.2.7"/>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05587_4*l_h_i*1_3_9"/>
  <p:tag name="KSO_WM_UNIT_INDEX" val="1_3_9"/>
  <p:tag name="KSO_WM_UNIT_LAYERLEVEL" val="1_1_1"/>
  <p:tag name="KSO_WM_UNIT_TEXT_FILL_FORE_SCHEMECOLOR_INDEX" val="13"/>
  <p:tag name="KSO_WM_UNIT_TEXT_FILL_TYPE" val="1"/>
  <p:tag name="KSO_WM_UNIT_TYPE" val="l_h_i"/>
  <p:tag name="KSO_WM_UNIT_USESOURCEFORMAT_APPLY" val="0"/>
  <p:tag name="PA" val="v5.2.7"/>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05587_4*l_h_i*1_3_10"/>
  <p:tag name="KSO_WM_UNIT_INDEX" val="1_3_10"/>
  <p:tag name="KSO_WM_UNIT_LAYERLEVEL" val="1_1_1"/>
  <p:tag name="KSO_WM_UNIT_TEXT_FILL_FORE_SCHEMECOLOR_INDEX" val="13"/>
  <p:tag name="KSO_WM_UNIT_TEXT_FILL_TYPE" val="1"/>
  <p:tag name="KSO_WM_UNIT_TYPE" val="l_h_i"/>
  <p:tag name="KSO_WM_UNIT_USESOURCEFORMAT_APPLY" val="0"/>
  <p:tag name="PA" val="v5.2.7"/>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05587_4*l_h_i*1_3_2"/>
  <p:tag name="KSO_WM_UNIT_INDEX" val="1_3_2"/>
  <p:tag name="KSO_WM_UNIT_LAYERLEVEL" val="1_1_1"/>
  <p:tag name="KSO_WM_UNIT_TEXT_FILL_FORE_SCHEMECOLOR_INDEX" val="13"/>
  <p:tag name="KSO_WM_UNIT_TEXT_FILL_TYPE" val="1"/>
  <p:tag name="KSO_WM_UNIT_TYPE" val="l_h_i"/>
  <p:tag name="KSO_WM_UNIT_USESOURCEFORMAT_APPLY" val="0"/>
  <p:tag name="PA" val="v5.2.7"/>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05587_4*l_h_i*1_3_3"/>
  <p:tag name="KSO_WM_UNIT_INDEX" val="1_3_3"/>
  <p:tag name="KSO_WM_UNIT_LAYERLEVEL" val="1_1_1"/>
  <p:tag name="KSO_WM_UNIT_TEXT_FILL_FORE_SCHEMECOLOR_INDEX" val="13"/>
  <p:tag name="KSO_WM_UNIT_TEXT_FILL_TYPE" val="1"/>
  <p:tag name="KSO_WM_UNIT_TYPE" val="l_h_i"/>
  <p:tag name="KSO_WM_UNIT_USESOURCEFORMAT_APPLY" val="0"/>
  <p:tag name="PA" val="v5.2.7"/>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HIGHLIGHT" val="0"/>
  <p:tag name="KSO_WM_UNIT_ID" val="diagram20205587_4*l_h_f*1_1_1"/>
  <p:tag name="KSO_WM_UNIT_INDEX" val="1_1_1"/>
  <p:tag name="KSO_WM_UNIT_LAYERLEVEL" val="1_1_1"/>
  <p:tag name="KSO_WM_UNIT_NOCLEAR" val="0"/>
  <p:tag name="KSO_WM_UNIT_PRESET_TEXT" val="单击此处输入你的正文，文字是您思想的提炼，为了最终演示发布的良好效果，请尽量言简意赅的阐述观点；根据需要可酌情增减文字，以便观者可以准确理解您所传达的信息。"/>
  <p:tag name="KSO_WM_UNIT_SUBTYPE" val="a"/>
  <p:tag name="KSO_WM_UNIT_TEXT_FILL_FORE_SCHEMECOLOR_INDEX" val="13"/>
  <p:tag name="KSO_WM_UNIT_TEXT_FILL_TYPE" val="1"/>
  <p:tag name="KSO_WM_UNIT_TYPE" val="l_h_f"/>
  <p:tag name="KSO_WM_UNIT_USESOURCEFORMAT_APPLY" val="0"/>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HIGHLIGHT" val="0"/>
  <p:tag name="KSO_WM_UNIT_ID" val="diagram20205587_4*l_h_i*1_1_2"/>
  <p:tag name="KSO_WM_UNIT_INDEX" val="1_1_2"/>
  <p:tag name="KSO_WM_UNIT_LAYERLEVEL" val="1_1_1"/>
  <p:tag name="KSO_WM_UNIT_TEXT_FILL_FORE_SCHEMECOLOR_INDEX" val="5"/>
  <p:tag name="KSO_WM_UNIT_TEXT_FILL_TYPE" val="1"/>
  <p:tag name="KSO_WM_UNIT_TYPE" val="l_h_i"/>
  <p:tag name="KSO_WM_UNIT_USESOURCEFORMAT_APPLY" val="0"/>
</p:tagLst>
</file>

<file path=ppt/tags/tag6.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5587_4*l_h_i*1_1_3"/>
  <p:tag name="KSO_WM_UNIT_INDEX" val="1_1_3"/>
  <p:tag name="KSO_WM_UNIT_LAYERLEVEL" val="1_1_1"/>
  <p:tag name="KSO_WM_UNIT_TYPE" val="l_h_i"/>
  <p:tag name="KSO_WM_UNIT_USESOURCEFORMAT_APPLY" val="0"/>
  <p:tag name="PA" val="v5.2.7"/>
  <p:tag name="PAMAINTYPE" val="4"/>
  <p:tag name="PASUBTYPE" val="164"/>
  <p:tag name="PATYPE" val="163"/>
  <p:tag name="RESOURCELIB_SHAPETYPE" val="4"/>
  <p:tag name="RESOURCELIBID_SHAPE" val="4196"/>
</p:tagLst>
</file>

<file path=ppt/tags/tag61.xml><?xml version="1.0" encoding="utf-8"?>
<p:tagLst xmlns:a="http://schemas.openxmlformats.org/drawingml/2006/main" xmlns:r="http://schemas.openxmlformats.org/officeDocument/2006/relationships" xmlns:p="http://schemas.openxmlformats.org/presentationml/2006/main">
  <p:tag name="KSO_WM_SLIDE_ITEM_CNT" val="6"/>
</p:tagLst>
</file>

<file path=ppt/tags/tag62.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63.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64.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65.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66.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67.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i*1_6_1"/>
  <p:tag name="KSO_WM_UNIT_INDEX" val="1_6_1"/>
  <p:tag name="KSO_WM_UNIT_LAYERLEVEL" val="1_1_1"/>
  <p:tag name="KSO_WM_UNIT_LINE_FILL_TYPE" val="2"/>
  <p:tag name="KSO_WM_UNIT_LINE_FORE_SCHEMECOLOR_INDEX" val="14"/>
  <p:tag name="KSO_WM_UNIT_TYPE" val="l_h_i"/>
  <p:tag name="KSO_WM_UNIT_USESOURCEFORMAT_APPLY" val="0"/>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FILL_FORE_SCHEMECOLOR_INDEX" val="10"/>
  <p:tag name="KSO_WM_UNIT_FILL_TYPE" val="1"/>
  <p:tag name="KSO_WM_UNIT_HIGHLIGHT" val="0"/>
  <p:tag name="KSO_WM_UNIT_ID" val="diagram787_5*l_h_i*1_6_2"/>
  <p:tag name="KSO_WM_UNIT_INDEX" val="1_6_2"/>
  <p:tag name="KSO_WM_UNIT_LAYERLEVEL" val="1_1_1"/>
  <p:tag name="KSO_WM_UNIT_TEXT_FILL_FORE_SCHEMECOLOR_INDEX" val="6"/>
  <p:tag name="KSO_WM_UNIT_TEXT_FILL_TYPE" val="1"/>
  <p:tag name="KSO_WM_UNIT_TYPE" val="l_h_i"/>
  <p:tag name="KSO_WM_UNIT_USESOURCEFORMAT_APPLY" val="0"/>
</p:tagLst>
</file>

<file path=ppt/tags/tag7.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f*1_6_1"/>
  <p:tag name="KSO_WM_UNIT_INDEX" val="1_6_1"/>
  <p:tag name="KSO_WM_UNIT_LAYERLEVEL" val="1_1_1"/>
  <p:tag name="KSO_WM_UNIT_NOCLEAR" val="0"/>
  <p:tag name="KSO_WM_UNIT_PRESET_TEXT" val="单击此处添加文本具体内容，简明扼要的阐述您的观点。根据需要可酌情增减文字"/>
  <p:tag name="KSO_WM_UNIT_TEXT_FILL_FORE_SCHEMECOLOR_INDEX" val="13"/>
  <p:tag name="KSO_WM_UNIT_TEXT_FILL_TYPE" val="1"/>
  <p:tag name="KSO_WM_UNIT_TYPE" val="l_h_f"/>
  <p:tag name="KSO_WM_UNIT_USESOURCEFORMAT_APPLY" val="0"/>
  <p:tag name="KSO_WM_UNIT_VALUE" val="44"/>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i*1_6_1"/>
  <p:tag name="KSO_WM_UNIT_INDEX" val="1_6_1"/>
  <p:tag name="KSO_WM_UNIT_LAYERLEVEL" val="1_1_1"/>
  <p:tag name="KSO_WM_UNIT_SUBTYPE" val="d"/>
  <p:tag name="KSO_WM_UNIT_TEXT_FILL_FORE_SCHEMECOLOR_INDEX" val="10"/>
  <p:tag name="KSO_WM_UNIT_TEXT_FILL_TYPE" val="1"/>
  <p:tag name="KSO_WM_UNIT_TYPE" val="l_h_i"/>
  <p:tag name="KSO_WM_UNIT_USESOURCEFORMAT_APPLY" val="0"/>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i*1_5_1"/>
  <p:tag name="KSO_WM_UNIT_INDEX" val="1_5_1"/>
  <p:tag name="KSO_WM_UNIT_LAYERLEVEL" val="1_1_1"/>
  <p:tag name="KSO_WM_UNIT_LINE_FILL_TYPE" val="2"/>
  <p:tag name="KSO_WM_UNIT_LINE_FORE_SCHEMECOLOR_INDEX" val="14"/>
  <p:tag name="KSO_WM_UNIT_TYPE" val="l_h_i"/>
  <p:tag name="KSO_WM_UNIT_USESOURCEFORMAT_APPLY" val="0"/>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FILL_FORE_SCHEMECOLOR_INDEX" val="9"/>
  <p:tag name="KSO_WM_UNIT_FILL_TYPE" val="1"/>
  <p:tag name="KSO_WM_UNIT_HIGHLIGHT" val="0"/>
  <p:tag name="KSO_WM_UNIT_ID" val="diagram787_5*l_h_i*1_5_2"/>
  <p:tag name="KSO_WM_UNIT_INDEX" val="1_5_2"/>
  <p:tag name="KSO_WM_UNIT_LAYERLEVEL" val="1_1_1"/>
  <p:tag name="KSO_WM_UNIT_TEXT_FILL_FORE_SCHEMECOLOR_INDEX" val="6"/>
  <p:tag name="KSO_WM_UNIT_TEXT_FILL_TYPE" val="1"/>
  <p:tag name="KSO_WM_UNIT_TYPE" val="l_h_i"/>
  <p:tag name="KSO_WM_UNIT_USESOURCEFORMAT_APPLY" val="0"/>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f*1_5_1"/>
  <p:tag name="KSO_WM_UNIT_INDEX" val="1_5_1"/>
  <p:tag name="KSO_WM_UNIT_LAYERLEVEL" val="1_1_1"/>
  <p:tag name="KSO_WM_UNIT_NOCLEAR" val="0"/>
  <p:tag name="KSO_WM_UNIT_PRESET_TEXT" val="单击此处添加文本具体内容，简明扼要的阐述您的观点。根据需要可酌情增减文字"/>
  <p:tag name="KSO_WM_UNIT_TEXT_FILL_FORE_SCHEMECOLOR_INDEX" val="13"/>
  <p:tag name="KSO_WM_UNIT_TEXT_FILL_TYPE" val="1"/>
  <p:tag name="KSO_WM_UNIT_TYPE" val="l_h_f"/>
  <p:tag name="KSO_WM_UNIT_USESOURCEFORMAT_APPLY" val="0"/>
  <p:tag name="KSO_WM_UNIT_VALUE" val="44"/>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i*1_5_1"/>
  <p:tag name="KSO_WM_UNIT_INDEX" val="1_5_1"/>
  <p:tag name="KSO_WM_UNIT_LAYERLEVEL" val="1_1_1"/>
  <p:tag name="KSO_WM_UNIT_SUBTYPE" val="d"/>
  <p:tag name="KSO_WM_UNIT_TEXT_FILL_FORE_SCHEMECOLOR_INDEX" val="9"/>
  <p:tag name="KSO_WM_UNIT_TEXT_FILL_TYPE" val="1"/>
  <p:tag name="KSO_WM_UNIT_TYPE" val="l_h_i"/>
  <p:tag name="KSO_WM_UNIT_USESOURCEFORMAT_APPLY" val="0"/>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i*1_4_2"/>
  <p:tag name="KSO_WM_UNIT_INDEX" val="1_4_2"/>
  <p:tag name="KSO_WM_UNIT_LAYERLEVEL" val="1_1_1"/>
  <p:tag name="KSO_WM_UNIT_LINE_FILL_TYPE" val="2"/>
  <p:tag name="KSO_WM_UNIT_LINE_FORE_SCHEMECOLOR_INDEX" val="14"/>
  <p:tag name="KSO_WM_UNIT_TYPE" val="l_h_i"/>
  <p:tag name="KSO_WM_UNIT_USESOURCEFORMAT_APPLY" val="0"/>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FILL_FORE_SCHEMECOLOR_INDEX" val="8"/>
  <p:tag name="KSO_WM_UNIT_FILL_TYPE" val="1"/>
  <p:tag name="KSO_WM_UNIT_HIGHLIGHT" val="0"/>
  <p:tag name="KSO_WM_UNIT_ID" val="diagram787_5*l_h_i*1_4_1"/>
  <p:tag name="KSO_WM_UNIT_INDEX" val="1_4_1"/>
  <p:tag name="KSO_WM_UNIT_LAYERLEVEL" val="1_1_1"/>
  <p:tag name="KSO_WM_UNIT_TEXT_FILL_FORE_SCHEMECOLOR_INDEX" val="8"/>
  <p:tag name="KSO_WM_UNIT_TEXT_FILL_TYPE" val="1"/>
  <p:tag name="KSO_WM_UNIT_TYPE" val="l_h_i"/>
  <p:tag name="KSO_WM_UNIT_USESOURCEFORMAT_APPLY" val="0"/>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f*1_4_1"/>
  <p:tag name="KSO_WM_UNIT_INDEX" val="1_4_1"/>
  <p:tag name="KSO_WM_UNIT_LAYERLEVEL" val="1_1_1"/>
  <p:tag name="KSO_WM_UNIT_NOCLEAR" val="0"/>
  <p:tag name="KSO_WM_UNIT_PRESET_TEXT" val="单击此处添加文本具体内容，简明扼要的阐述您的观点。根据需要可酌情增减文字"/>
  <p:tag name="KSO_WM_UNIT_TEXT_FILL_FORE_SCHEMECOLOR_INDEX" val="13"/>
  <p:tag name="KSO_WM_UNIT_TEXT_FILL_TYPE" val="1"/>
  <p:tag name="KSO_WM_UNIT_TYPE" val="l_h_f"/>
  <p:tag name="KSO_WM_UNIT_USESOURCEFORMAT_APPLY" val="0"/>
  <p:tag name="KSO_WM_UNIT_VALUE" val="44"/>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i*1_4_1"/>
  <p:tag name="KSO_WM_UNIT_INDEX" val="1_4_1"/>
  <p:tag name="KSO_WM_UNIT_LAYERLEVEL" val="1_1_1"/>
  <p:tag name="KSO_WM_UNIT_SUBTYPE" val="d"/>
  <p:tag name="KSO_WM_UNIT_TEXT_FILL_FORE_SCHEMECOLOR_INDEX" val="8"/>
  <p:tag name="KSO_WM_UNIT_TEXT_FILL_TYPE" val="1"/>
  <p:tag name="KSO_WM_UNIT_TYPE" val="l_h_i"/>
  <p:tag name="KSO_WM_UNIT_USESOURCEFORMAT_APPLY" val="0"/>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640"/>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640_3*l_h_i*1_3_2"/>
  <p:tag name="KSO_WM_UNIT_INDEX" val="1_3_2"/>
  <p:tag name="KSO_WM_UNIT_LAYERLEVEL" val="1_1_1"/>
  <p:tag name="KSO_WM_UNIT_TEXT_FILL_FORE_SCHEMECOLOR_INDEX" val="2"/>
  <p:tag name="KSO_WM_UNIT_TEXT_FILL_TYPE" val="1"/>
  <p:tag name="KSO_WM_UNIT_TYPE" val="l_h_i"/>
  <p:tag name="KSO_WM_UNIT_USESOURCEFORMAT_APPLY" val="0"/>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i*1_3_2"/>
  <p:tag name="KSO_WM_UNIT_INDEX" val="1_3_2"/>
  <p:tag name="KSO_WM_UNIT_LAYERLEVEL" val="1_1_1"/>
  <p:tag name="KSO_WM_UNIT_LINE_FILL_TYPE" val="2"/>
  <p:tag name="KSO_WM_UNIT_LINE_FORE_SCHEMECOLOR_INDEX" val="14"/>
  <p:tag name="KSO_WM_UNIT_TYPE" val="l_h_i"/>
  <p:tag name="KSO_WM_UNIT_USESOURCEFORMAT_APPLY" val="0"/>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FILL_FORE_SCHEMECOLOR_INDEX" val="7"/>
  <p:tag name="KSO_WM_UNIT_FILL_TYPE" val="1"/>
  <p:tag name="KSO_WM_UNIT_HIGHLIGHT" val="0"/>
  <p:tag name="KSO_WM_UNIT_ID" val="diagram787_5*l_h_i*1_3_1"/>
  <p:tag name="KSO_WM_UNIT_INDEX" val="1_3_1"/>
  <p:tag name="KSO_WM_UNIT_LAYERLEVEL" val="1_1_1"/>
  <p:tag name="KSO_WM_UNIT_TEXT_FILL_FORE_SCHEMECOLOR_INDEX" val="2"/>
  <p:tag name="KSO_WM_UNIT_TEXT_FILL_TYPE" val="1"/>
  <p:tag name="KSO_WM_UNIT_TYPE" val="l_h_i"/>
  <p:tag name="KSO_WM_UNIT_USESOURCEFORMAT_APPLY" val="0"/>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f*1_3_1"/>
  <p:tag name="KSO_WM_UNIT_INDEX" val="1_3_1"/>
  <p:tag name="KSO_WM_UNIT_LAYERLEVEL" val="1_1_1"/>
  <p:tag name="KSO_WM_UNIT_NOCLEAR" val="0"/>
  <p:tag name="KSO_WM_UNIT_PRESET_TEXT" val="单击此处添加文本具体内容，简明扼要的阐述您的观点。根据需要可酌情增减文字"/>
  <p:tag name="KSO_WM_UNIT_TEXT_FILL_FORE_SCHEMECOLOR_INDEX" val="13"/>
  <p:tag name="KSO_WM_UNIT_TEXT_FILL_TYPE" val="1"/>
  <p:tag name="KSO_WM_UNIT_TYPE" val="l_h_f"/>
  <p:tag name="KSO_WM_UNIT_USESOURCEFORMAT_APPLY" val="0"/>
  <p:tag name="KSO_WM_UNIT_VALUE" val="44"/>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i*1_3_1"/>
  <p:tag name="KSO_WM_UNIT_INDEX" val="1_3_1"/>
  <p:tag name="KSO_WM_UNIT_LAYERLEVEL" val="1_1_1"/>
  <p:tag name="KSO_WM_UNIT_SUBTYPE" val="d"/>
  <p:tag name="KSO_WM_UNIT_TEXT_FILL_FORE_SCHEMECOLOR_INDEX" val="7"/>
  <p:tag name="KSO_WM_UNIT_TEXT_FILL_TYPE" val="1"/>
  <p:tag name="KSO_WM_UNIT_TYPE" val="l_h_i"/>
  <p:tag name="KSO_WM_UNIT_USESOURCEFORMAT_APPLY" val="0"/>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i*1_2_1"/>
  <p:tag name="KSO_WM_UNIT_INDEX" val="1_2_1"/>
  <p:tag name="KSO_WM_UNIT_LAYERLEVEL" val="1_1_1"/>
  <p:tag name="KSO_WM_UNIT_LINE_FILL_TYPE" val="2"/>
  <p:tag name="KSO_WM_UNIT_LINE_FORE_SCHEMECOLOR_INDEX" val="14"/>
  <p:tag name="KSO_WM_UNIT_TYPE" val="l_h_i"/>
  <p:tag name="KSO_WM_UNIT_USESOURCEFORMAT_APPLY" val="0"/>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FILL_FORE_SCHEMECOLOR_INDEX" val="6"/>
  <p:tag name="KSO_WM_UNIT_FILL_TYPE" val="1"/>
  <p:tag name="KSO_WM_UNIT_HIGHLIGHT" val="0"/>
  <p:tag name="KSO_WM_UNIT_ID" val="diagram787_5*l_h_i*1_2_2"/>
  <p:tag name="KSO_WM_UNIT_INDEX" val="1_2_2"/>
  <p:tag name="KSO_WM_UNIT_LAYERLEVEL" val="1_1_1"/>
  <p:tag name="KSO_WM_UNIT_TEXT_FILL_FORE_SCHEMECOLOR_INDEX" val="6"/>
  <p:tag name="KSO_WM_UNIT_TEXT_FILL_TYPE" val="1"/>
  <p:tag name="KSO_WM_UNIT_TYPE" val="l_h_i"/>
  <p:tag name="KSO_WM_UNIT_USESOURCEFORMAT_APPLY" val="0"/>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f*1_2_1"/>
  <p:tag name="KSO_WM_UNIT_INDEX" val="1_2_1"/>
  <p:tag name="KSO_WM_UNIT_LAYERLEVEL" val="1_1_1"/>
  <p:tag name="KSO_WM_UNIT_NOCLEAR" val="0"/>
  <p:tag name="KSO_WM_UNIT_PRESET_TEXT" val="单击此处添加文本具体内容，简明扼要的阐述您的观点。根据需要可酌情增减文字"/>
  <p:tag name="KSO_WM_UNIT_TEXT_FILL_FORE_SCHEMECOLOR_INDEX" val="13"/>
  <p:tag name="KSO_WM_UNIT_TEXT_FILL_TYPE" val="1"/>
  <p:tag name="KSO_WM_UNIT_TYPE" val="l_h_f"/>
  <p:tag name="KSO_WM_UNIT_USESOURCEFORMAT_APPLY" val="0"/>
  <p:tag name="KSO_WM_UNIT_VALUE" val="44"/>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i*1_2_1"/>
  <p:tag name="KSO_WM_UNIT_INDEX" val="1_2_1"/>
  <p:tag name="KSO_WM_UNIT_LAYERLEVEL" val="1_1_1"/>
  <p:tag name="KSO_WM_UNIT_SUBTYPE" val="d"/>
  <p:tag name="KSO_WM_UNIT_TEXT_FILL_FORE_SCHEMECOLOR_INDEX" val="6"/>
  <p:tag name="KSO_WM_UNIT_TEXT_FILL_TYPE" val="1"/>
  <p:tag name="KSO_WM_UNIT_TYPE" val="l_h_i"/>
  <p:tag name="KSO_WM_UNIT_USESOURCEFORMAT_APPLY" val="0"/>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i*1_1_1"/>
  <p:tag name="KSO_WM_UNIT_INDEX" val="1_1_1"/>
  <p:tag name="KSO_WM_UNIT_LAYERLEVEL" val="1_1_1"/>
  <p:tag name="KSO_WM_UNIT_LINE_FILL_TYPE" val="2"/>
  <p:tag name="KSO_WM_UNIT_LINE_FORE_SCHEMECOLOR_INDEX" val="14"/>
  <p:tag name="KSO_WM_UNIT_TYPE" val="l_h_i"/>
  <p:tag name="KSO_WM_UNIT_USESOURCEFORMAT_APPLY" val="0"/>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FILL_FORE_SCHEMECOLOR_INDEX" val="5"/>
  <p:tag name="KSO_WM_UNIT_FILL_TYPE" val="1"/>
  <p:tag name="KSO_WM_UNIT_HIGHLIGHT" val="0"/>
  <p:tag name="KSO_WM_UNIT_ID" val="diagram787_5*l_h_i*1_1_2"/>
  <p:tag name="KSO_WM_UNIT_INDEX" val="1_1_2"/>
  <p:tag name="KSO_WM_UNIT_LAYERLEVEL" val="1_1_1"/>
  <p:tag name="KSO_WM_UNIT_TEXT_FILL_FORE_SCHEMECOLOR_INDEX" val="2"/>
  <p:tag name="KSO_WM_UNIT_TEXT_FILL_TYPE" val="1"/>
  <p:tag name="KSO_WM_UNIT_TYPE" val="l_h_i"/>
  <p:tag name="KSO_WM_UNIT_USESOURCEFORMAT_APPLY" val="0"/>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640"/>
  <p:tag name="KSO_WM_UNIT_COMPATIBLE" val="0"/>
  <p:tag name="KSO_WM_UNIT_DIAGRAM_ISNUMVISUAL" val="0"/>
  <p:tag name="KSO_WM_UNIT_DIAGRAM_ISREFERUNIT" val="0"/>
  <p:tag name="KSO_WM_UNIT_HIGHLIGHT" val="0"/>
  <p:tag name="KSO_WM_UNIT_ID" val="diagram640_3*l_h_f*1_3_1"/>
  <p:tag name="KSO_WM_UNIT_INDEX" val="1_3_1"/>
  <p:tag name="KSO_WM_UNIT_LAYERLEVEL" val="1_1_1"/>
  <p:tag name="KSO_WM_UNIT_NOCLEAR" val="0"/>
  <p:tag name="KSO_WM_UNIT_PRESET_TEXT" val="点击此处添加正文，文字是您思想的提炼，为了演示发布的良好效果，请言简意赅的阐述您的观点。"/>
  <p:tag name="KSO_WM_UNIT_SUBTYPE" val="a"/>
  <p:tag name="KSO_WM_UNIT_TEXT_FILL_FORE_SCHEMECOLOR_INDEX" val="13"/>
  <p:tag name="KSO_WM_UNIT_TEXT_FILL_TYPE" val="1"/>
  <p:tag name="KSO_WM_UNIT_TYPE" val="l_h_f"/>
  <p:tag name="KSO_WM_UNIT_USESOURCEFORMAT_APPLY" val="0"/>
  <p:tag name="KSO_WM_UNIT_VALUE" val="50"/>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f*1_1_1"/>
  <p:tag name="KSO_WM_UNIT_INDEX" val="1_1_1"/>
  <p:tag name="KSO_WM_UNIT_LAYERLEVEL" val="1_1_1"/>
  <p:tag name="KSO_WM_UNIT_NOCLEAR" val="0"/>
  <p:tag name="KSO_WM_UNIT_PRESET_TEXT" val="单击此处添加文本具体内容，简明扼要的阐述您的观点。根据需要可酌情增减文字"/>
  <p:tag name="KSO_WM_UNIT_TEXT_FILL_FORE_SCHEMECOLOR_INDEX" val="13"/>
  <p:tag name="KSO_WM_UNIT_TEXT_FILL_TYPE" val="1"/>
  <p:tag name="KSO_WM_UNIT_TYPE" val="l_h_f"/>
  <p:tag name="KSO_WM_UNIT_USESOURCEFORMAT_APPLY" val="0"/>
  <p:tag name="KSO_WM_UNIT_VALUE" val="44"/>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i*1_1_1"/>
  <p:tag name="KSO_WM_UNIT_INDEX" val="1_1_1"/>
  <p:tag name="KSO_WM_UNIT_LAYERLEVEL" val="1_1_1"/>
  <p:tag name="KSO_WM_UNIT_SUBTYPE" val="d"/>
  <p:tag name="KSO_WM_UNIT_TEXT_FILL_FORE_SCHEMECOLOR_INDEX" val="5"/>
  <p:tag name="KSO_WM_UNIT_TEXT_FILL_TYPE" val="1"/>
  <p:tag name="KSO_WM_UNIT_TYPE" val="l_h_i"/>
  <p:tag name="KSO_WM_UNIT_USESOURCEFORMAT_APPLY" val="0"/>
</p:tagLst>
</file>

<file path=ppt/tags/tag92.xml><?xml version="1.0" encoding="utf-8"?>
<p:tagLst xmlns:a="http://schemas.openxmlformats.org/drawingml/2006/main" xmlns:r="http://schemas.openxmlformats.org/officeDocument/2006/relationships" xmlns:p="http://schemas.openxmlformats.org/presentationml/2006/main">
  <p:tag name="KSO_WM_SLIDE_ITEM_CNT" val="6"/>
</p:tagLst>
</file>

<file path=ppt/tags/tag93.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94.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95.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96.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97.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98.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160001_6*l_h_i*1_6_1"/>
  <p:tag name="KSO_WM_UNIT_INDEX" val="1_6_1"/>
  <p:tag name="KSO_WM_UNIT_LAYERLEVEL" val="1_1_1"/>
  <p:tag name="KSO_WM_UNIT_TEXT_FILL_FORE_SCHEMECOLOR_INDEX" val="6"/>
  <p:tag name="KSO_WM_UNIT_TEXT_FILL_TYPE" val="1"/>
  <p:tag name="KSO_WM_UNIT_TYPE" val="l_h_i"/>
  <p:tag name="KSO_WM_UNIT_USESOURCEFORMAT_APPLY" val="0"/>
</p:tagLst>
</file>

<file path=ppt/theme/theme1.xml><?xml version="1.0" encoding="utf-8"?>
<a:theme xmlns:a="http://schemas.openxmlformats.org/drawingml/2006/main" name="第一PPT模板网-WWW.1PPT.COM">
  <a:themeElements>
    <a:clrScheme name="自定义 80">
      <a:dk1>
        <a:sysClr val="windowText" lastClr="000000"/>
      </a:dk1>
      <a:lt1>
        <a:sysClr val="window" lastClr="FFFFFF"/>
      </a:lt1>
      <a:dk2>
        <a:srgbClr val="000000"/>
      </a:dk2>
      <a:lt2>
        <a:srgbClr val="000000"/>
      </a:lt2>
      <a:accent1>
        <a:srgbClr val="0070C0"/>
      </a:accent1>
      <a:accent2>
        <a:srgbClr val="0563C1"/>
      </a:accent2>
      <a:accent3>
        <a:srgbClr val="4472C4"/>
      </a:accent3>
      <a:accent4>
        <a:srgbClr val="0563C1"/>
      </a:accent4>
      <a:accent5>
        <a:srgbClr val="4472C4"/>
      </a:accent5>
      <a:accent6>
        <a:srgbClr val="0070C0"/>
      </a:accent6>
      <a:hlink>
        <a:srgbClr val="0563C1"/>
      </a:hlink>
      <a:folHlink>
        <a:srgbClr val="954F72"/>
      </a:folHlink>
    </a:clrScheme>
    <a:fontScheme name="自定义 9">
      <a:majorFont>
        <a:latin typeface="字魂58号-创中黑"/>
        <a:ea typeface="字魂58号-创中黑"/>
        <a:cs typeface="Arial"/>
      </a:majorFont>
      <a:minorFont>
        <a:latin typeface="字魂58号-创中黑"/>
        <a:ea typeface="字魂58号-创中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字魂58号-创中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58号-创中黑"/>
        <a:ea typeface="Arial"/>
        <a:cs typeface="Arial"/>
        <a:font script="Jpan" typeface="ＭＳ Ｐゴシック"/>
        <a:font script="Hang" typeface="맑은 고딕"/>
        <a:font script="Hans" typeface="字魂58号-创中黑"/>
        <a:font script="Hant" typeface="新細明體"/>
        <a:font script="Arab" typeface="字魂58号-创中黑"/>
        <a:font script="Hebr" typeface="字魂58号-创中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8号-创中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字魂58号-创中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58号-创中黑"/>
        <a:ea typeface="Arial"/>
        <a:cs typeface="Arial"/>
        <a:font script="Jpan" typeface="ＭＳ Ｐゴシック"/>
        <a:font script="Hang" typeface="맑은 고딕"/>
        <a:font script="Hans" typeface="字魂58号-创中黑"/>
        <a:font script="Hant" typeface="新細明體"/>
        <a:font script="Arab" typeface="字魂58号-创中黑"/>
        <a:font script="Hebr" typeface="字魂58号-创中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8号-创中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1202</Words>
  <Application>Microsoft Office PowerPoint</Application>
  <PresentationFormat>宽屏</PresentationFormat>
  <Paragraphs>125</Paragraphs>
  <Slides>19</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黑体</vt:lpstr>
      <vt:lpstr>思源黑体</vt:lpstr>
      <vt:lpstr>微软雅黑</vt:lpstr>
      <vt:lpstr>字魂58号-创中黑</vt:lpstr>
      <vt:lpstr>Arial</vt:lpstr>
      <vt:lpstr>Wingdings</vt:lpstr>
      <vt:lpstr>第一PPT模板网-WWW.1PPT.COM</vt:lpstr>
      <vt:lpstr>中小学生暑期安全指南</vt:lpstr>
      <vt:lpstr>PowerPoint 演示文稿</vt:lpstr>
      <vt:lpstr>2022年中小学生暑期安全指南</vt:lpstr>
      <vt:lpstr>PowerPoint 演示文稿</vt:lpstr>
      <vt:lpstr>PowerPoint 演示文稿</vt:lpstr>
      <vt:lpstr>PowerPoint 演示文稿</vt:lpstr>
      <vt:lpstr>2022年中小学生暑期安全指南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2022年中小学生暑期安全指南</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cp:lastPrinted>2022-09-03T17:33:52Z</cp:lastPrinted>
  <dcterms:created xsi:type="dcterms:W3CDTF">2022-09-03T17:33:52Z</dcterms:created>
  <dcterms:modified xsi:type="dcterms:W3CDTF">2023-04-17T06:04:46Z</dcterms:modified>
</cp:coreProperties>
</file>