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notesSlides/notesSlide3.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notesSlides/notesSlide4.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notesSlides/notesSlide5.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notesSlides/notesSlide8.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2" r:id="rId2"/>
  </p:sldMasterIdLst>
  <p:notesMasterIdLst>
    <p:notesMasterId r:id="rId32"/>
  </p:notesMasterIdLst>
  <p:handoutMasterIdLst>
    <p:handoutMasterId r:id="rId33"/>
  </p:handoutMasterIdLst>
  <p:sldIdLst>
    <p:sldId id="409" r:id="rId3"/>
    <p:sldId id="410" r:id="rId4"/>
    <p:sldId id="411" r:id="rId5"/>
    <p:sldId id="412" r:id="rId6"/>
    <p:sldId id="337" r:id="rId7"/>
    <p:sldId id="339" r:id="rId8"/>
    <p:sldId id="413" r:id="rId9"/>
    <p:sldId id="340" r:id="rId10"/>
    <p:sldId id="370" r:id="rId11"/>
    <p:sldId id="371" r:id="rId12"/>
    <p:sldId id="372" r:id="rId13"/>
    <p:sldId id="373" r:id="rId14"/>
    <p:sldId id="414" r:id="rId15"/>
    <p:sldId id="374" r:id="rId16"/>
    <p:sldId id="268" r:id="rId17"/>
    <p:sldId id="376" r:id="rId18"/>
    <p:sldId id="377" r:id="rId19"/>
    <p:sldId id="415" r:id="rId20"/>
    <p:sldId id="292" r:id="rId21"/>
    <p:sldId id="293" r:id="rId22"/>
    <p:sldId id="294" r:id="rId23"/>
    <p:sldId id="295" r:id="rId24"/>
    <p:sldId id="296" r:id="rId25"/>
    <p:sldId id="417" r:id="rId26"/>
    <p:sldId id="277" r:id="rId27"/>
    <p:sldId id="278" r:id="rId28"/>
    <p:sldId id="279" r:id="rId29"/>
    <p:sldId id="280" r:id="rId30"/>
    <p:sldId id="281" r:id="rId31"/>
  </p:sldIdLst>
  <p:sldSz cx="12192000" cy="6858000"/>
  <p:notesSz cx="6858000" cy="9144000"/>
  <p:custDataLst>
    <p:tags r:id="rId3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58263148@qq.com" initials="5" lastIdx="0" clrIdx="0"/>
  <p:cmAuthor id="2" name="作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04" autoAdjust="0"/>
    <p:restoredTop sz="96314" autoAdjust="0"/>
  </p:normalViewPr>
  <p:slideViewPr>
    <p:cSldViewPr snapToGrid="0">
      <p:cViewPr varScale="1">
        <p:scale>
          <a:sx n="108" d="100"/>
          <a:sy n="108" d="100"/>
        </p:scale>
        <p:origin x="492" y="78"/>
      </p:cViewPr>
      <p:guideLst>
        <p:guide orient="horz" pos="2160"/>
        <p:guide pos="3840"/>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21" Type="http://schemas.openxmlformats.org/officeDocument/2006/relationships/slide" Target="slides/slide19.xml"/><Relationship Id="rId34" Type="http://schemas.openxmlformats.org/officeDocument/2006/relationships/tags" Target="tags/tag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commentAuthors" Target="commentAuthors.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2023-04-17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5647422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68A4DF-5E03-4A99-A9D1-B3953DA358C8}" type="datetimeFigureOut">
              <a:rPr lang="zh-CN" altLang="en-US" smtClean="0"/>
              <a:t>2023-04-17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3CF5E7-7425-4C28-91E8-0FAB6F1109DB}" type="slidenum">
              <a:rPr lang="zh-CN" altLang="en-US" smtClean="0"/>
              <a:t>‹#›</a:t>
            </a:fld>
            <a:endParaRPr lang="zh-CN" altLang="en-US"/>
          </a:p>
        </p:txBody>
      </p:sp>
    </p:spTree>
    <p:extLst>
      <p:ext uri="{BB962C8B-B14F-4D97-AF65-F5344CB8AC3E}">
        <p14:creationId xmlns:p14="http://schemas.microsoft.com/office/powerpoint/2010/main" val="2754801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9743CD7-97CD-4F57-B351-69A253B17F80}" type="slidenum">
              <a:rPr lang="en-US" altLang="zh-CN" smtClean="0"/>
              <a:t>1</a:t>
            </a:fld>
            <a:endParaRPr lang="en-US" altLang="zh-CN"/>
          </a:p>
        </p:txBody>
      </p:sp>
    </p:spTree>
    <p:extLst>
      <p:ext uri="{BB962C8B-B14F-4D97-AF65-F5344CB8AC3E}">
        <p14:creationId xmlns:p14="http://schemas.microsoft.com/office/powerpoint/2010/main" val="828596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9743CD7-97CD-4F57-B351-69A253B17F80}" type="slidenum">
              <a:rPr lang="en-US" altLang="zh-CN" smtClean="0"/>
              <a:t>2</a:t>
            </a:fld>
            <a:endParaRPr lang="en-US" altLang="zh-CN"/>
          </a:p>
        </p:txBody>
      </p:sp>
    </p:spTree>
    <p:extLst>
      <p:ext uri="{BB962C8B-B14F-4D97-AF65-F5344CB8AC3E}">
        <p14:creationId xmlns:p14="http://schemas.microsoft.com/office/powerpoint/2010/main" val="5267740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9743CD7-97CD-4F57-B351-69A253B17F80}" type="slidenum">
              <a:rPr lang="en-US" altLang="zh-CN" smtClean="0"/>
              <a:t>3</a:t>
            </a:fld>
            <a:endParaRPr lang="en-US" altLang="zh-CN"/>
          </a:p>
        </p:txBody>
      </p:sp>
    </p:spTree>
    <p:extLst>
      <p:ext uri="{BB962C8B-B14F-4D97-AF65-F5344CB8AC3E}">
        <p14:creationId xmlns:p14="http://schemas.microsoft.com/office/powerpoint/2010/main" val="35455774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9743CD7-97CD-4F57-B351-69A253B17F80}" type="slidenum">
              <a:rPr lang="en-US" altLang="zh-CN" smtClean="0"/>
              <a:t>4</a:t>
            </a:fld>
            <a:endParaRPr lang="en-US" altLang="zh-CN"/>
          </a:p>
        </p:txBody>
      </p:sp>
    </p:spTree>
    <p:extLst>
      <p:ext uri="{BB962C8B-B14F-4D97-AF65-F5344CB8AC3E}">
        <p14:creationId xmlns:p14="http://schemas.microsoft.com/office/powerpoint/2010/main" val="10100046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9743CD7-97CD-4F57-B351-69A253B17F80}" type="slidenum">
              <a:rPr lang="en-US" altLang="zh-CN" smtClean="0"/>
              <a:t>7</a:t>
            </a:fld>
            <a:endParaRPr lang="en-US" altLang="zh-CN"/>
          </a:p>
        </p:txBody>
      </p:sp>
    </p:spTree>
    <p:extLst>
      <p:ext uri="{BB962C8B-B14F-4D97-AF65-F5344CB8AC3E}">
        <p14:creationId xmlns:p14="http://schemas.microsoft.com/office/powerpoint/2010/main" val="4662147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9743CD7-97CD-4F57-B351-69A253B17F80}" type="slidenum">
              <a:rPr lang="en-US" altLang="zh-CN" smtClean="0"/>
              <a:t>13</a:t>
            </a:fld>
            <a:endParaRPr lang="en-US" altLang="zh-CN"/>
          </a:p>
        </p:txBody>
      </p:sp>
    </p:spTree>
    <p:extLst>
      <p:ext uri="{BB962C8B-B14F-4D97-AF65-F5344CB8AC3E}">
        <p14:creationId xmlns:p14="http://schemas.microsoft.com/office/powerpoint/2010/main" val="15039306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213CF5E7-7425-4C28-91E8-0FAB6F1109DB}" type="slidenum">
              <a:rPr lang="zh-CN" altLang="en-US" smtClean="0"/>
              <a:t>15</a:t>
            </a:fld>
            <a:endParaRPr lang="zh-CN" altLang="en-US"/>
          </a:p>
        </p:txBody>
      </p:sp>
    </p:spTree>
    <p:extLst>
      <p:ext uri="{BB962C8B-B14F-4D97-AF65-F5344CB8AC3E}">
        <p14:creationId xmlns:p14="http://schemas.microsoft.com/office/powerpoint/2010/main" val="21225653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9743CD7-97CD-4F57-B351-69A253B17F80}" type="slidenum">
              <a:rPr lang="en-US" altLang="zh-CN" smtClean="0"/>
              <a:t>18</a:t>
            </a:fld>
            <a:endParaRPr lang="en-US" altLang="zh-CN"/>
          </a:p>
        </p:txBody>
      </p:sp>
    </p:spTree>
    <p:extLst>
      <p:ext uri="{BB962C8B-B14F-4D97-AF65-F5344CB8AC3E}">
        <p14:creationId xmlns:p14="http://schemas.microsoft.com/office/powerpoint/2010/main" val="13717602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9743CD7-97CD-4F57-B351-69A253B17F80}" type="slidenum">
              <a:rPr lang="en-US" altLang="zh-CN" smtClean="0"/>
              <a:t>24</a:t>
            </a:fld>
            <a:endParaRPr lang="en-US" altLang="zh-CN"/>
          </a:p>
        </p:txBody>
      </p:sp>
    </p:spTree>
    <p:extLst>
      <p:ext uri="{BB962C8B-B14F-4D97-AF65-F5344CB8AC3E}">
        <p14:creationId xmlns:p14="http://schemas.microsoft.com/office/powerpoint/2010/main" val="35057465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6.png"/></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09599" y="1600275"/>
            <a:ext cx="5384800" cy="4526173"/>
          </a:xfrm>
        </p:spPr>
        <p:txBody>
          <a:bodyPr/>
          <a:lstStyle>
            <a:lvl1pPr>
              <a:defRPr sz="3400"/>
            </a:lvl1pPr>
            <a:lvl2pPr>
              <a:defRPr sz="2900"/>
            </a:lvl2pPr>
            <a:lvl3pPr>
              <a:defRPr sz="2400"/>
            </a:lvl3pPr>
            <a:lvl4pPr>
              <a:defRPr sz="2100"/>
            </a:lvl4pPr>
            <a:lvl5pPr>
              <a:defRPr sz="2100"/>
            </a:lvl5pPr>
            <a:lvl6pPr>
              <a:defRPr sz="2100"/>
            </a:lvl6pPr>
            <a:lvl7pPr>
              <a:defRPr sz="2100"/>
            </a:lvl7pPr>
            <a:lvl8pPr>
              <a:defRPr sz="2100"/>
            </a:lvl8pPr>
            <a:lvl9pPr>
              <a:defRPr sz="21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97601" y="1600275"/>
            <a:ext cx="5384800" cy="4526173"/>
          </a:xfrm>
        </p:spPr>
        <p:txBody>
          <a:bodyPr/>
          <a:lstStyle>
            <a:lvl1pPr>
              <a:defRPr sz="3400"/>
            </a:lvl1pPr>
            <a:lvl2pPr>
              <a:defRPr sz="2900"/>
            </a:lvl2pPr>
            <a:lvl3pPr>
              <a:defRPr sz="2400"/>
            </a:lvl3pPr>
            <a:lvl4pPr>
              <a:defRPr sz="2100"/>
            </a:lvl4pPr>
            <a:lvl5pPr>
              <a:defRPr sz="2100"/>
            </a:lvl5pPr>
            <a:lvl6pPr>
              <a:defRPr sz="2100"/>
            </a:lvl6pPr>
            <a:lvl7pPr>
              <a:defRPr sz="2100"/>
            </a:lvl7pPr>
            <a:lvl8pPr>
              <a:defRPr sz="2100"/>
            </a:lvl8pPr>
            <a:lvl9pPr>
              <a:defRPr sz="21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1EA406FD-032E-4C58-95B5-1848DA22B9BA}" type="slidenum">
              <a:rPr lang="en-US" altLang="zh-CN"/>
              <a:t>‹#›</a:t>
            </a:fld>
            <a:endParaRPr lang="en-US" altLang="zh-CN"/>
          </a:p>
        </p:txBody>
      </p:sp>
    </p:spTree>
  </p:cSld>
  <p:clrMapOvr>
    <a:masterClrMapping/>
  </p:clrMapOvr>
  <mc:AlternateContent xmlns:mc="http://schemas.openxmlformats.org/markup-compatibility/2006" xmlns:p14="http://schemas.microsoft.com/office/powerpoint/2010/main">
    <mc:Choice Requires="p14">
      <p:transition spd="slow" p14:dur="1600" advTm="2000">
        <p14:gallery dir="l"/>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2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535185"/>
            <a:ext cx="5386917" cy="639792"/>
          </a:xfrm>
        </p:spPr>
        <p:txBody>
          <a:bodyPr anchor="b"/>
          <a:lstStyle>
            <a:lvl1pPr marL="0" indent="0">
              <a:buNone/>
              <a:defRPr sz="2900" b="1"/>
            </a:lvl1pPr>
            <a:lvl2pPr marL="544195" indent="0">
              <a:buNone/>
              <a:defRPr sz="2400" b="1"/>
            </a:lvl2pPr>
            <a:lvl3pPr marL="1089025" indent="0">
              <a:buNone/>
              <a:defRPr sz="2100" b="1"/>
            </a:lvl3pPr>
            <a:lvl4pPr marL="1632585" indent="0">
              <a:buNone/>
              <a:defRPr sz="1900" b="1"/>
            </a:lvl4pPr>
            <a:lvl5pPr marL="2176780" indent="0">
              <a:buNone/>
              <a:defRPr sz="1900" b="1"/>
            </a:lvl5pPr>
            <a:lvl6pPr marL="2720975" indent="0">
              <a:buNone/>
              <a:defRPr sz="1900" b="1"/>
            </a:lvl6pPr>
            <a:lvl7pPr marL="3265805" indent="0">
              <a:buNone/>
              <a:defRPr sz="1900" b="1"/>
            </a:lvl7pPr>
            <a:lvl8pPr marL="3809365" indent="0">
              <a:buNone/>
              <a:defRPr sz="1900" b="1"/>
            </a:lvl8pPr>
            <a:lvl9pPr marL="4353560" indent="0">
              <a:buNone/>
              <a:defRPr sz="1900" b="1"/>
            </a:lvl9pPr>
          </a:lstStyle>
          <a:p>
            <a:pPr lvl="0"/>
            <a:r>
              <a:rPr lang="zh-CN" altLang="en-US" smtClean="0"/>
              <a:t>单击此处编辑母版文本样式</a:t>
            </a:r>
          </a:p>
        </p:txBody>
      </p:sp>
      <p:sp>
        <p:nvSpPr>
          <p:cNvPr id="4" name="内容占位符 3"/>
          <p:cNvSpPr>
            <a:spLocks noGrp="1"/>
          </p:cNvSpPr>
          <p:nvPr>
            <p:ph sz="half" idx="2"/>
          </p:nvPr>
        </p:nvSpPr>
        <p:spPr>
          <a:xfrm>
            <a:off x="609600" y="2174975"/>
            <a:ext cx="5386917" cy="3951471"/>
          </a:xfrm>
        </p:spPr>
        <p:txBody>
          <a:bodyPr/>
          <a:lstStyle>
            <a:lvl1pPr>
              <a:defRPr sz="2900"/>
            </a:lvl1pPr>
            <a:lvl2pPr>
              <a:defRPr sz="2400"/>
            </a:lvl2pPr>
            <a:lvl3pPr>
              <a:defRPr sz="2100"/>
            </a:lvl3pPr>
            <a:lvl4pPr>
              <a:defRPr sz="1900"/>
            </a:lvl4pPr>
            <a:lvl5pPr>
              <a:defRPr sz="1900"/>
            </a:lvl5pPr>
            <a:lvl6pPr>
              <a:defRPr sz="1900"/>
            </a:lvl6pPr>
            <a:lvl7pPr>
              <a:defRPr sz="1900"/>
            </a:lvl7pPr>
            <a:lvl8pPr>
              <a:defRPr sz="1900"/>
            </a:lvl8pPr>
            <a:lvl9pPr>
              <a:defRPr sz="19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93367" y="1535185"/>
            <a:ext cx="5389033" cy="639792"/>
          </a:xfrm>
        </p:spPr>
        <p:txBody>
          <a:bodyPr anchor="b"/>
          <a:lstStyle>
            <a:lvl1pPr marL="0" indent="0">
              <a:buNone/>
              <a:defRPr sz="2900" b="1"/>
            </a:lvl1pPr>
            <a:lvl2pPr marL="544195" indent="0">
              <a:buNone/>
              <a:defRPr sz="2400" b="1"/>
            </a:lvl2pPr>
            <a:lvl3pPr marL="1089025" indent="0">
              <a:buNone/>
              <a:defRPr sz="2100" b="1"/>
            </a:lvl3pPr>
            <a:lvl4pPr marL="1632585" indent="0">
              <a:buNone/>
              <a:defRPr sz="1900" b="1"/>
            </a:lvl4pPr>
            <a:lvl5pPr marL="2176780" indent="0">
              <a:buNone/>
              <a:defRPr sz="1900" b="1"/>
            </a:lvl5pPr>
            <a:lvl6pPr marL="2720975" indent="0">
              <a:buNone/>
              <a:defRPr sz="1900" b="1"/>
            </a:lvl6pPr>
            <a:lvl7pPr marL="3265805" indent="0">
              <a:buNone/>
              <a:defRPr sz="1900" b="1"/>
            </a:lvl7pPr>
            <a:lvl8pPr marL="3809365" indent="0">
              <a:buNone/>
              <a:defRPr sz="1900" b="1"/>
            </a:lvl8pPr>
            <a:lvl9pPr marL="4353560" indent="0">
              <a:buNone/>
              <a:defRPr sz="1900" b="1"/>
            </a:lvl9pPr>
          </a:lstStyle>
          <a:p>
            <a:pPr lvl="0"/>
            <a:r>
              <a:rPr lang="zh-CN" altLang="en-US" smtClean="0"/>
              <a:t>单击此处编辑母版文本样式</a:t>
            </a:r>
          </a:p>
        </p:txBody>
      </p:sp>
      <p:sp>
        <p:nvSpPr>
          <p:cNvPr id="6" name="内容占位符 5"/>
          <p:cNvSpPr>
            <a:spLocks noGrp="1"/>
          </p:cNvSpPr>
          <p:nvPr>
            <p:ph sz="quarter" idx="4"/>
          </p:nvPr>
        </p:nvSpPr>
        <p:spPr>
          <a:xfrm>
            <a:off x="6193367" y="2174975"/>
            <a:ext cx="5389033" cy="3951471"/>
          </a:xfrm>
        </p:spPr>
        <p:txBody>
          <a:bodyPr/>
          <a:lstStyle>
            <a:lvl1pPr>
              <a:defRPr sz="2900"/>
            </a:lvl1pPr>
            <a:lvl2pPr>
              <a:defRPr sz="2400"/>
            </a:lvl2pPr>
            <a:lvl3pPr>
              <a:defRPr sz="2100"/>
            </a:lvl3pPr>
            <a:lvl4pPr>
              <a:defRPr sz="1900"/>
            </a:lvl4pPr>
            <a:lvl5pPr>
              <a:defRPr sz="1900"/>
            </a:lvl5pPr>
            <a:lvl6pPr>
              <a:defRPr sz="1900"/>
            </a:lvl6pPr>
            <a:lvl7pPr>
              <a:defRPr sz="1900"/>
            </a:lvl7pPr>
            <a:lvl8pPr>
              <a:defRPr sz="1900"/>
            </a:lvl8pPr>
            <a:lvl9pPr>
              <a:defRPr sz="19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endParaRPr lang="en-US" altLang="zh-CN"/>
          </a:p>
        </p:txBody>
      </p:sp>
      <p:sp>
        <p:nvSpPr>
          <p:cNvPr id="8" name="页脚占位符 7"/>
          <p:cNvSpPr>
            <a:spLocks noGrp="1"/>
          </p:cNvSpPr>
          <p:nvPr>
            <p:ph type="ftr" sz="quarter" idx="11"/>
          </p:nvPr>
        </p:nvSpPr>
        <p:spPr/>
        <p:txBody>
          <a:bodyPr/>
          <a:lstStyle>
            <a:lvl1pPr>
              <a:defRPr/>
            </a:lvl1pPr>
          </a:lstStyle>
          <a:p>
            <a:endParaRPr lang="en-US" altLang="zh-CN"/>
          </a:p>
        </p:txBody>
      </p:sp>
      <p:sp>
        <p:nvSpPr>
          <p:cNvPr id="9" name="灯片编号占位符 8"/>
          <p:cNvSpPr>
            <a:spLocks noGrp="1"/>
          </p:cNvSpPr>
          <p:nvPr>
            <p:ph type="sldNum" sz="quarter" idx="12"/>
          </p:nvPr>
        </p:nvSpPr>
        <p:spPr/>
        <p:txBody>
          <a:bodyPr/>
          <a:lstStyle>
            <a:lvl1pPr>
              <a:defRPr/>
            </a:lvl1pPr>
          </a:lstStyle>
          <a:p>
            <a:fld id="{A3837FDC-5057-4295-9D29-1F1664A2B3DF}" type="slidenum">
              <a:rPr lang="en-US" altLang="zh-CN"/>
              <a:t>‹#›</a:t>
            </a:fld>
            <a:endParaRPr lang="en-US" altLang="zh-CN"/>
          </a:p>
        </p:txBody>
      </p:sp>
    </p:spTree>
  </p:cSld>
  <p:clrMapOvr>
    <a:masterClrMapping/>
  </p:clrMapOvr>
  <mc:AlternateContent xmlns:mc="http://schemas.openxmlformats.org/markup-compatibility/2006" xmlns:p14="http://schemas.microsoft.com/office/powerpoint/2010/main">
    <mc:Choice Requires="p14">
      <p:transition spd="slow" p14:dur="1600" advTm="2000">
        <p14:gallery dir="l"/>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2000">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endParaRPr lang="en-US" altLang="zh-CN"/>
          </a:p>
        </p:txBody>
      </p:sp>
      <p:sp>
        <p:nvSpPr>
          <p:cNvPr id="4" name="页脚占位符 3"/>
          <p:cNvSpPr>
            <a:spLocks noGrp="1"/>
          </p:cNvSpPr>
          <p:nvPr>
            <p:ph type="ftr" sz="quarter" idx="11"/>
          </p:nvPr>
        </p:nvSpPr>
        <p:spPr/>
        <p:txBody>
          <a:bodyPr/>
          <a:lstStyle>
            <a:lvl1pPr>
              <a:defRPr/>
            </a:lvl1pPr>
          </a:lstStyle>
          <a:p>
            <a:endParaRPr lang="en-US" altLang="zh-CN"/>
          </a:p>
        </p:txBody>
      </p:sp>
      <p:sp>
        <p:nvSpPr>
          <p:cNvPr id="5" name="灯片编号占位符 4"/>
          <p:cNvSpPr>
            <a:spLocks noGrp="1"/>
          </p:cNvSpPr>
          <p:nvPr>
            <p:ph type="sldNum" sz="quarter" idx="12"/>
          </p:nvPr>
        </p:nvSpPr>
        <p:spPr/>
        <p:txBody>
          <a:bodyPr/>
          <a:lstStyle>
            <a:lvl1pPr>
              <a:defRPr/>
            </a:lvl1pPr>
          </a:lstStyle>
          <a:p>
            <a:fld id="{3C1A274E-B122-4DCB-ACB9-9C2AF45C2A36}" type="slidenum">
              <a:rPr lang="en-US" altLang="zh-CN"/>
              <a:t>‹#›</a:t>
            </a:fld>
            <a:endParaRPr lang="en-US" altLang="zh-CN"/>
          </a:p>
        </p:txBody>
      </p:sp>
    </p:spTree>
  </p:cSld>
  <p:clrMapOvr>
    <a:masterClrMapping/>
  </p:clrMapOvr>
  <mc:AlternateContent xmlns:mc="http://schemas.openxmlformats.org/markup-compatibility/2006" xmlns:p14="http://schemas.microsoft.com/office/powerpoint/2010/main">
    <mc:Choice Requires="p14">
      <p:transition spd="slow" p14:dur="1600" advTm="2000">
        <p14:gallery dir="l"/>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2000">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63"/>
            <a:ext cx="4011084" cy="1162104"/>
          </a:xfrm>
        </p:spPr>
        <p:txBody>
          <a:bodyPr anchor="b"/>
          <a:lstStyle>
            <a:lvl1pPr algn="l">
              <a:defRPr sz="24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766734" y="273063"/>
            <a:ext cx="6815667" cy="5853384"/>
          </a:xfrm>
        </p:spPr>
        <p:txBody>
          <a:bodyPr/>
          <a:lstStyle>
            <a:lvl1pPr>
              <a:defRPr sz="3800"/>
            </a:lvl1pPr>
            <a:lvl2pPr>
              <a:defRPr sz="3400"/>
            </a:lvl2pPr>
            <a:lvl3pPr>
              <a:defRPr sz="2900"/>
            </a:lvl3pPr>
            <a:lvl4pPr>
              <a:defRPr sz="2400"/>
            </a:lvl4pPr>
            <a:lvl5pPr>
              <a:defRPr sz="2400"/>
            </a:lvl5pPr>
            <a:lvl6pPr>
              <a:defRPr sz="2400"/>
            </a:lvl6pPr>
            <a:lvl7pPr>
              <a:defRPr sz="2400"/>
            </a:lvl7pPr>
            <a:lvl8pPr>
              <a:defRPr sz="2400"/>
            </a:lvl8pPr>
            <a:lvl9pPr>
              <a:defRPr sz="24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09601" y="1435167"/>
            <a:ext cx="4011084" cy="4691281"/>
          </a:xfrm>
        </p:spPr>
        <p:txBody>
          <a:bodyPr/>
          <a:lstStyle>
            <a:lvl1pPr marL="0" indent="0">
              <a:buNone/>
              <a:defRPr sz="1600"/>
            </a:lvl1pPr>
            <a:lvl2pPr marL="544195" indent="0">
              <a:buNone/>
              <a:defRPr sz="1400"/>
            </a:lvl2pPr>
            <a:lvl3pPr marL="1089025" indent="0">
              <a:buNone/>
              <a:defRPr sz="1200"/>
            </a:lvl3pPr>
            <a:lvl4pPr marL="1632585" indent="0">
              <a:buNone/>
              <a:defRPr sz="1100"/>
            </a:lvl4pPr>
            <a:lvl5pPr marL="2176780" indent="0">
              <a:buNone/>
              <a:defRPr sz="1100"/>
            </a:lvl5pPr>
            <a:lvl6pPr marL="2720975" indent="0">
              <a:buNone/>
              <a:defRPr sz="1100"/>
            </a:lvl6pPr>
            <a:lvl7pPr marL="3265805" indent="0">
              <a:buNone/>
              <a:defRPr sz="1100"/>
            </a:lvl7pPr>
            <a:lvl8pPr marL="3809365" indent="0">
              <a:buNone/>
              <a:defRPr sz="1100"/>
            </a:lvl8pPr>
            <a:lvl9pPr marL="4353560" indent="0">
              <a:buNone/>
              <a:defRPr sz="11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F8BEC569-D044-472C-A2F2-BA37D28F2E82}" type="slidenum">
              <a:rPr lang="en-US" altLang="zh-CN"/>
              <a:t>‹#›</a:t>
            </a:fld>
            <a:endParaRPr lang="en-US" altLang="zh-CN"/>
          </a:p>
        </p:txBody>
      </p:sp>
    </p:spTree>
  </p:cSld>
  <p:clrMapOvr>
    <a:masterClrMapping/>
  </p:clrMapOvr>
  <mc:AlternateContent xmlns:mc="http://schemas.openxmlformats.org/markup-compatibility/2006" xmlns:p14="http://schemas.microsoft.com/office/powerpoint/2010/main">
    <mc:Choice Requires="p14">
      <p:transition spd="slow" p14:dur="1600" advTm="2000">
        <p14:gallery dir="l"/>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2000">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8" y="4800823"/>
            <a:ext cx="7315200" cy="566764"/>
          </a:xfrm>
        </p:spPr>
        <p:txBody>
          <a:bodyPr anchor="b"/>
          <a:lstStyle>
            <a:lvl1pPr algn="l">
              <a:defRPr sz="24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389718" y="612804"/>
            <a:ext cx="7315200" cy="4114991"/>
          </a:xfrm>
        </p:spPr>
        <p:txBody>
          <a:bodyPr/>
          <a:lstStyle>
            <a:lvl1pPr marL="0" indent="0">
              <a:buNone/>
              <a:defRPr sz="3800"/>
            </a:lvl1pPr>
            <a:lvl2pPr marL="544195" indent="0">
              <a:buNone/>
              <a:defRPr sz="3400"/>
            </a:lvl2pPr>
            <a:lvl3pPr marL="1089025" indent="0">
              <a:buNone/>
              <a:defRPr sz="2900"/>
            </a:lvl3pPr>
            <a:lvl4pPr marL="1632585" indent="0">
              <a:buNone/>
              <a:defRPr sz="2400"/>
            </a:lvl4pPr>
            <a:lvl5pPr marL="2176780" indent="0">
              <a:buNone/>
              <a:defRPr sz="2400"/>
            </a:lvl5pPr>
            <a:lvl6pPr marL="2720975" indent="0">
              <a:buNone/>
              <a:defRPr sz="2400"/>
            </a:lvl6pPr>
            <a:lvl7pPr marL="3265805" indent="0">
              <a:buNone/>
              <a:defRPr sz="2400"/>
            </a:lvl7pPr>
            <a:lvl8pPr marL="3809365" indent="0">
              <a:buNone/>
              <a:defRPr sz="2400"/>
            </a:lvl8pPr>
            <a:lvl9pPr marL="4353560" indent="0">
              <a:buNone/>
              <a:defRPr sz="2400"/>
            </a:lvl9pPr>
          </a:lstStyle>
          <a:p>
            <a:endParaRPr lang="zh-CN" altLang="en-US"/>
          </a:p>
        </p:txBody>
      </p:sp>
      <p:sp>
        <p:nvSpPr>
          <p:cNvPr id="4" name="文本占位符 3"/>
          <p:cNvSpPr>
            <a:spLocks noGrp="1"/>
          </p:cNvSpPr>
          <p:nvPr>
            <p:ph type="body" sz="half" idx="2"/>
          </p:nvPr>
        </p:nvSpPr>
        <p:spPr>
          <a:xfrm>
            <a:off x="2389718" y="5367588"/>
            <a:ext cx="7315200" cy="804899"/>
          </a:xfrm>
        </p:spPr>
        <p:txBody>
          <a:bodyPr/>
          <a:lstStyle>
            <a:lvl1pPr marL="0" indent="0">
              <a:buNone/>
              <a:defRPr sz="1600"/>
            </a:lvl1pPr>
            <a:lvl2pPr marL="544195" indent="0">
              <a:buNone/>
              <a:defRPr sz="1400"/>
            </a:lvl2pPr>
            <a:lvl3pPr marL="1089025" indent="0">
              <a:buNone/>
              <a:defRPr sz="1200"/>
            </a:lvl3pPr>
            <a:lvl4pPr marL="1632585" indent="0">
              <a:buNone/>
              <a:defRPr sz="1100"/>
            </a:lvl4pPr>
            <a:lvl5pPr marL="2176780" indent="0">
              <a:buNone/>
              <a:defRPr sz="1100"/>
            </a:lvl5pPr>
            <a:lvl6pPr marL="2720975" indent="0">
              <a:buNone/>
              <a:defRPr sz="1100"/>
            </a:lvl6pPr>
            <a:lvl7pPr marL="3265805" indent="0">
              <a:buNone/>
              <a:defRPr sz="1100"/>
            </a:lvl7pPr>
            <a:lvl8pPr marL="3809365" indent="0">
              <a:buNone/>
              <a:defRPr sz="1100"/>
            </a:lvl8pPr>
            <a:lvl9pPr marL="4353560" indent="0">
              <a:buNone/>
              <a:defRPr sz="11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853AE886-EFA1-4CF3-9226-1AC44F41EA8B}" type="slidenum">
              <a:rPr lang="en-US" altLang="zh-CN"/>
              <a:t>‹#›</a:t>
            </a:fld>
            <a:endParaRPr lang="en-US" altLang="zh-CN"/>
          </a:p>
        </p:txBody>
      </p:sp>
    </p:spTree>
  </p:cSld>
  <p:clrMapOvr>
    <a:masterClrMapping/>
  </p:clrMapOvr>
  <mc:AlternateContent xmlns:mc="http://schemas.openxmlformats.org/markup-compatibility/2006" xmlns:p14="http://schemas.microsoft.com/office/powerpoint/2010/main">
    <mc:Choice Requires="p14">
      <p:transition spd="slow" p14:dur="1600" advTm="2000">
        <p14:gallery dir="l"/>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2000">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4713DEBC-6A62-4123-98C2-AEEE7EE20F0B}" type="slidenum">
              <a:rPr lang="en-US" altLang="zh-CN"/>
              <a:t>‹#›</a:t>
            </a:fld>
            <a:endParaRPr lang="en-US" altLang="zh-CN"/>
          </a:p>
        </p:txBody>
      </p:sp>
    </p:spTree>
  </p:cSld>
  <p:clrMapOvr>
    <a:masterClrMapping/>
  </p:clrMapOvr>
  <mc:AlternateContent xmlns:mc="http://schemas.openxmlformats.org/markup-compatibility/2006" xmlns:p14="http://schemas.microsoft.com/office/powerpoint/2010/main">
    <mc:Choice Requires="p14">
      <p:transition spd="slow" p14:dur="1600" advTm="2000">
        <p14:gallery dir="l"/>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2000">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52"/>
            <a:ext cx="2743200" cy="5851796"/>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52"/>
            <a:ext cx="8026400" cy="5851796"/>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7941277D-9524-42B7-AE1B-6471F281CBE7}" type="slidenum">
              <a:rPr lang="en-US" altLang="zh-CN"/>
              <a:t>‹#›</a:t>
            </a:fld>
            <a:endParaRPr lang="en-US" altLang="zh-CN"/>
          </a:p>
        </p:txBody>
      </p:sp>
    </p:spTree>
  </p:cSld>
  <p:clrMapOvr>
    <a:masterClrMapping/>
  </p:clrMapOvr>
  <mc:AlternateContent xmlns:mc="http://schemas.openxmlformats.org/markup-compatibility/2006" xmlns:p14="http://schemas.microsoft.com/office/powerpoint/2010/main">
    <mc:Choice Requires="p14">
      <p:transition spd="slow" p14:dur="1600" advTm="2000">
        <p14:gallery dir="l"/>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2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1_标题幻灯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Tm="3000"/>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封面">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2597423" y="0"/>
            <a:ext cx="6997154" cy="6858318"/>
          </a:xfrm>
          <a:prstGeom prst="rect">
            <a:avLst/>
          </a:prstGeom>
        </p:spPr>
      </p:pic>
      <p:pic>
        <p:nvPicPr>
          <p:cNvPr id="8" name="图片 7"/>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0" y="0"/>
            <a:ext cx="2357786" cy="3959267"/>
          </a:xfrm>
          <a:prstGeom prst="rect">
            <a:avLst/>
          </a:prstGeom>
        </p:spPr>
      </p:pic>
      <p:pic>
        <p:nvPicPr>
          <p:cNvPr id="2052" name="Picture 4"/>
          <p:cNvPicPr>
            <a:picLocks noChangeAspect="1" noChangeArrowheads="1"/>
          </p:cNvPicPr>
          <p:nvPr userDrawn="1"/>
        </p:nvPicPr>
        <p:blipFill>
          <a:blip r:embed="rId4" cstate="email">
            <a:extLst>
              <a:ext uri="{28A0092B-C50C-407E-A947-70E740481C1C}">
                <a14:useLocalDpi xmlns:a14="http://schemas.microsoft.com/office/drawing/2010/main"/>
              </a:ext>
            </a:extLst>
          </a:blip>
          <a:stretch>
            <a:fillRect/>
          </a:stretch>
        </p:blipFill>
        <p:spPr bwMode="auto">
          <a:xfrm>
            <a:off x="8990846" y="0"/>
            <a:ext cx="4423430" cy="28794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mc:AlternateContent xmlns:mc="http://schemas.openxmlformats.org/markup-compatibility/2006" xmlns:p14="http://schemas.microsoft.com/office/powerpoint/2010/main">
    <mc:Choice Requires="p14">
      <p:transition spd="slow" p14:dur="1600" advTm="2000">
        <p14:gallery dir="l"/>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2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2052"/>
                                        </p:tgtEl>
                                        <p:attrNameLst>
                                          <p:attrName>style.visibility</p:attrName>
                                        </p:attrNameLst>
                                      </p:cBhvr>
                                      <p:to>
                                        <p:strVal val="visible"/>
                                      </p:to>
                                    </p:set>
                                    <p:animEffect transition="in" filter="fade">
                                      <p:cBhvr>
                                        <p:cTn id="7" dur="500"/>
                                        <p:tgtEl>
                                          <p:spTgt spid="2052"/>
                                        </p:tgtEl>
                                      </p:cBhvr>
                                    </p:animEffect>
                                    <p:anim calcmode="lin" valueType="num">
                                      <p:cBhvr>
                                        <p:cTn id="8" dur="500" fill="hold"/>
                                        <p:tgtEl>
                                          <p:spTgt spid="2052"/>
                                        </p:tgtEl>
                                        <p:attrNameLst>
                                          <p:attrName>ppt_x</p:attrName>
                                        </p:attrNameLst>
                                      </p:cBhvr>
                                      <p:tavLst>
                                        <p:tav tm="0">
                                          <p:val>
                                            <p:strVal val="#ppt_x"/>
                                          </p:val>
                                        </p:tav>
                                        <p:tav tm="100000">
                                          <p:val>
                                            <p:strVal val="#ppt_x"/>
                                          </p:val>
                                        </p:tav>
                                      </p:tavLst>
                                    </p:anim>
                                    <p:anim calcmode="lin" valueType="num">
                                      <p:cBhvr>
                                        <p:cTn id="9" dur="500" fill="hold"/>
                                        <p:tgtEl>
                                          <p:spTgt spid="2052"/>
                                        </p:tgtEl>
                                        <p:attrNameLst>
                                          <p:attrName>ppt_y</p:attrName>
                                        </p:attrNameLst>
                                      </p:cBhvr>
                                      <p:tavLst>
                                        <p:tav tm="0">
                                          <p:val>
                                            <p:strVal val="#ppt_y-.1"/>
                                          </p:val>
                                        </p:tav>
                                        <p:tav tm="100000">
                                          <p:val>
                                            <p:strVal val="#ppt_y"/>
                                          </p:val>
                                        </p:tav>
                                      </p:tavLst>
                                    </p:anim>
                                  </p:childTnLst>
                                </p:cTn>
                              </p:par>
                              <p:par>
                                <p:cTn id="10" presetID="22" presetClass="entr" presetSubtype="1" fill="hold" nodeType="with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up)">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目录">
    <p:spTree>
      <p:nvGrpSpPr>
        <p:cNvPr id="1" name=""/>
        <p:cNvGrpSpPr/>
        <p:nvPr/>
      </p:nvGrpSpPr>
      <p:grpSpPr>
        <a:xfrm>
          <a:off x="0" y="0"/>
          <a:ext cx="0" cy="0"/>
          <a:chOff x="0" y="0"/>
          <a:chExt cx="0" cy="0"/>
        </a:xfrm>
      </p:grpSpPr>
      <p:grpSp>
        <p:nvGrpSpPr>
          <p:cNvPr id="3" name="Group 5"/>
          <p:cNvGrpSpPr>
            <a:grpSpLocks noChangeAspect="1"/>
          </p:cNvGrpSpPr>
          <p:nvPr userDrawn="1"/>
        </p:nvGrpSpPr>
        <p:grpSpPr>
          <a:xfrm rot="16200000">
            <a:off x="2856844" y="-2378256"/>
            <a:ext cx="6478313" cy="11614831"/>
            <a:chOff x="2641" y="11"/>
            <a:chExt cx="2398" cy="4299"/>
          </a:xfrm>
          <a:solidFill>
            <a:srgbClr val="EEBE8B"/>
          </a:solidFill>
        </p:grpSpPr>
        <p:sp>
          <p:nvSpPr>
            <p:cNvPr id="4" name="Freeform 6"/>
            <p:cNvSpPr/>
            <p:nvPr/>
          </p:nvSpPr>
          <p:spPr bwMode="auto">
            <a:xfrm>
              <a:off x="4555" y="3858"/>
              <a:ext cx="484" cy="452"/>
            </a:xfrm>
            <a:custGeom>
              <a:avLst/>
              <a:gdLst>
                <a:gd name="T0" fmla="*/ 568 w 568"/>
                <a:gd name="T1" fmla="*/ 0 h 531"/>
                <a:gd name="T2" fmla="*/ 510 w 568"/>
                <a:gd name="T3" fmla="*/ 89 h 531"/>
                <a:gd name="T4" fmla="*/ 442 w 568"/>
                <a:gd name="T5" fmla="*/ 156 h 531"/>
                <a:gd name="T6" fmla="*/ 477 w 568"/>
                <a:gd name="T7" fmla="*/ 204 h 531"/>
                <a:gd name="T8" fmla="*/ 524 w 568"/>
                <a:gd name="T9" fmla="*/ 186 h 531"/>
                <a:gd name="T10" fmla="*/ 515 w 568"/>
                <a:gd name="T11" fmla="*/ 158 h 531"/>
                <a:gd name="T12" fmla="*/ 501 w 568"/>
                <a:gd name="T13" fmla="*/ 168 h 531"/>
                <a:gd name="T14" fmla="*/ 492 w 568"/>
                <a:gd name="T15" fmla="*/ 158 h 531"/>
                <a:gd name="T16" fmla="*/ 524 w 568"/>
                <a:gd name="T17" fmla="*/ 147 h 531"/>
                <a:gd name="T18" fmla="*/ 535 w 568"/>
                <a:gd name="T19" fmla="*/ 196 h 531"/>
                <a:gd name="T20" fmla="*/ 504 w 568"/>
                <a:gd name="T21" fmla="*/ 227 h 531"/>
                <a:gd name="T22" fmla="*/ 522 w 568"/>
                <a:gd name="T23" fmla="*/ 263 h 531"/>
                <a:gd name="T24" fmla="*/ 504 w 568"/>
                <a:gd name="T25" fmla="*/ 287 h 531"/>
                <a:gd name="T26" fmla="*/ 522 w 568"/>
                <a:gd name="T27" fmla="*/ 320 h 531"/>
                <a:gd name="T28" fmla="*/ 504 w 568"/>
                <a:gd name="T29" fmla="*/ 356 h 531"/>
                <a:gd name="T30" fmla="*/ 485 w 568"/>
                <a:gd name="T31" fmla="*/ 341 h 531"/>
                <a:gd name="T32" fmla="*/ 451 w 568"/>
                <a:gd name="T33" fmla="*/ 353 h 531"/>
                <a:gd name="T34" fmla="*/ 427 w 568"/>
                <a:gd name="T35" fmla="*/ 314 h 531"/>
                <a:gd name="T36" fmla="*/ 447 w 568"/>
                <a:gd name="T37" fmla="*/ 294 h 531"/>
                <a:gd name="T38" fmla="*/ 457 w 568"/>
                <a:gd name="T39" fmla="*/ 304 h 531"/>
                <a:gd name="T40" fmla="*/ 451 w 568"/>
                <a:gd name="T41" fmla="*/ 308 h 531"/>
                <a:gd name="T42" fmla="*/ 436 w 568"/>
                <a:gd name="T43" fmla="*/ 317 h 531"/>
                <a:gd name="T44" fmla="*/ 465 w 568"/>
                <a:gd name="T45" fmla="*/ 335 h 531"/>
                <a:gd name="T46" fmla="*/ 493 w 568"/>
                <a:gd name="T47" fmla="*/ 283 h 531"/>
                <a:gd name="T48" fmla="*/ 441 w 568"/>
                <a:gd name="T49" fmla="*/ 246 h 531"/>
                <a:gd name="T50" fmla="*/ 402 w 568"/>
                <a:gd name="T51" fmla="*/ 258 h 531"/>
                <a:gd name="T52" fmla="*/ 326 w 568"/>
                <a:gd name="T53" fmla="*/ 246 h 531"/>
                <a:gd name="T54" fmla="*/ 323 w 568"/>
                <a:gd name="T55" fmla="*/ 248 h 531"/>
                <a:gd name="T56" fmla="*/ 306 w 568"/>
                <a:gd name="T57" fmla="*/ 244 h 531"/>
                <a:gd name="T58" fmla="*/ 306 w 568"/>
                <a:gd name="T59" fmla="*/ 259 h 531"/>
                <a:gd name="T60" fmla="*/ 311 w 568"/>
                <a:gd name="T61" fmla="*/ 347 h 531"/>
                <a:gd name="T62" fmla="*/ 302 w 568"/>
                <a:gd name="T63" fmla="*/ 421 h 531"/>
                <a:gd name="T64" fmla="*/ 364 w 568"/>
                <a:gd name="T65" fmla="*/ 440 h 531"/>
                <a:gd name="T66" fmla="*/ 376 w 568"/>
                <a:gd name="T67" fmla="*/ 388 h 531"/>
                <a:gd name="T68" fmla="*/ 359 w 568"/>
                <a:gd name="T69" fmla="*/ 387 h 531"/>
                <a:gd name="T70" fmla="*/ 358 w 568"/>
                <a:gd name="T71" fmla="*/ 404 h 531"/>
                <a:gd name="T72" fmla="*/ 347 w 568"/>
                <a:gd name="T73" fmla="*/ 404 h 531"/>
                <a:gd name="T74" fmla="*/ 356 w 568"/>
                <a:gd name="T75" fmla="*/ 374 h 531"/>
                <a:gd name="T76" fmla="*/ 398 w 568"/>
                <a:gd name="T77" fmla="*/ 394 h 531"/>
                <a:gd name="T78" fmla="*/ 400 w 568"/>
                <a:gd name="T79" fmla="*/ 421 h 531"/>
                <a:gd name="T80" fmla="*/ 387 w 568"/>
                <a:gd name="T81" fmla="*/ 438 h 531"/>
                <a:gd name="T82" fmla="*/ 398 w 568"/>
                <a:gd name="T83" fmla="*/ 451 h 531"/>
                <a:gd name="T84" fmla="*/ 373 w 568"/>
                <a:gd name="T85" fmla="*/ 474 h 531"/>
                <a:gd name="T86" fmla="*/ 333 w 568"/>
                <a:gd name="T87" fmla="*/ 452 h 531"/>
                <a:gd name="T88" fmla="*/ 297 w 568"/>
                <a:gd name="T89" fmla="*/ 471 h 531"/>
                <a:gd name="T90" fmla="*/ 267 w 568"/>
                <a:gd name="T91" fmla="*/ 455 h 531"/>
                <a:gd name="T92" fmla="*/ 217 w 568"/>
                <a:gd name="T93" fmla="*/ 491 h 531"/>
                <a:gd name="T94" fmla="*/ 184 w 568"/>
                <a:gd name="T95" fmla="*/ 451 h 531"/>
                <a:gd name="T96" fmla="*/ 201 w 568"/>
                <a:gd name="T97" fmla="*/ 438 h 531"/>
                <a:gd name="T98" fmla="*/ 205 w 568"/>
                <a:gd name="T99" fmla="*/ 447 h 531"/>
                <a:gd name="T100" fmla="*/ 207 w 568"/>
                <a:gd name="T101" fmla="*/ 478 h 531"/>
                <a:gd name="T102" fmla="*/ 250 w 568"/>
                <a:gd name="T103" fmla="*/ 443 h 531"/>
                <a:gd name="T104" fmla="*/ 195 w 568"/>
                <a:gd name="T105" fmla="*/ 385 h 531"/>
                <a:gd name="T106" fmla="*/ 128 w 568"/>
                <a:gd name="T107" fmla="*/ 430 h 531"/>
                <a:gd name="T108" fmla="*/ 120 w 568"/>
                <a:gd name="T109" fmla="*/ 455 h 531"/>
                <a:gd name="T110" fmla="*/ 48 w 568"/>
                <a:gd name="T111" fmla="*/ 484 h 531"/>
                <a:gd name="T112" fmla="*/ 0 w 568"/>
                <a:gd name="T113" fmla="*/ 531 h 531"/>
                <a:gd name="T114" fmla="*/ 568 w 568"/>
                <a:gd name="T115" fmla="*/ 531 h 531"/>
                <a:gd name="T116" fmla="*/ 568 w 568"/>
                <a:gd name="T117" fmla="*/ 491 h 531"/>
                <a:gd name="T118" fmla="*/ 568 w 568"/>
                <a:gd name="T119" fmla="*/ 0 h 5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68" h="531">
                  <a:moveTo>
                    <a:pt x="568" y="0"/>
                  </a:moveTo>
                  <a:cubicBezTo>
                    <a:pt x="553" y="11"/>
                    <a:pt x="507" y="50"/>
                    <a:pt x="510" y="89"/>
                  </a:cubicBezTo>
                  <a:cubicBezTo>
                    <a:pt x="510" y="89"/>
                    <a:pt x="445" y="96"/>
                    <a:pt x="442" y="156"/>
                  </a:cubicBezTo>
                  <a:cubicBezTo>
                    <a:pt x="442" y="156"/>
                    <a:pt x="448" y="196"/>
                    <a:pt x="477" y="204"/>
                  </a:cubicBezTo>
                  <a:cubicBezTo>
                    <a:pt x="507" y="213"/>
                    <a:pt x="522" y="192"/>
                    <a:pt x="524" y="186"/>
                  </a:cubicBezTo>
                  <a:cubicBezTo>
                    <a:pt x="528" y="180"/>
                    <a:pt x="531" y="163"/>
                    <a:pt x="515" y="158"/>
                  </a:cubicBezTo>
                  <a:cubicBezTo>
                    <a:pt x="506" y="156"/>
                    <a:pt x="501" y="166"/>
                    <a:pt x="501" y="168"/>
                  </a:cubicBezTo>
                  <a:cubicBezTo>
                    <a:pt x="501" y="168"/>
                    <a:pt x="493" y="170"/>
                    <a:pt x="492" y="158"/>
                  </a:cubicBezTo>
                  <a:cubicBezTo>
                    <a:pt x="491" y="145"/>
                    <a:pt x="513" y="141"/>
                    <a:pt x="524" y="147"/>
                  </a:cubicBezTo>
                  <a:cubicBezTo>
                    <a:pt x="534" y="154"/>
                    <a:pt x="546" y="170"/>
                    <a:pt x="535" y="196"/>
                  </a:cubicBezTo>
                  <a:cubicBezTo>
                    <a:pt x="524" y="221"/>
                    <a:pt x="504" y="227"/>
                    <a:pt x="504" y="227"/>
                  </a:cubicBezTo>
                  <a:cubicBezTo>
                    <a:pt x="504" y="227"/>
                    <a:pt x="524" y="244"/>
                    <a:pt x="522" y="263"/>
                  </a:cubicBezTo>
                  <a:cubicBezTo>
                    <a:pt x="519" y="276"/>
                    <a:pt x="504" y="287"/>
                    <a:pt x="504" y="287"/>
                  </a:cubicBezTo>
                  <a:cubicBezTo>
                    <a:pt x="504" y="287"/>
                    <a:pt x="522" y="301"/>
                    <a:pt x="522" y="320"/>
                  </a:cubicBezTo>
                  <a:cubicBezTo>
                    <a:pt x="522" y="338"/>
                    <a:pt x="518" y="350"/>
                    <a:pt x="504" y="356"/>
                  </a:cubicBezTo>
                  <a:cubicBezTo>
                    <a:pt x="504" y="356"/>
                    <a:pt x="491" y="361"/>
                    <a:pt x="485" y="341"/>
                  </a:cubicBezTo>
                  <a:cubicBezTo>
                    <a:pt x="485" y="341"/>
                    <a:pt x="472" y="361"/>
                    <a:pt x="451" y="353"/>
                  </a:cubicBezTo>
                  <a:cubicBezTo>
                    <a:pt x="430" y="345"/>
                    <a:pt x="425" y="331"/>
                    <a:pt x="427" y="314"/>
                  </a:cubicBezTo>
                  <a:cubicBezTo>
                    <a:pt x="429" y="297"/>
                    <a:pt x="442" y="294"/>
                    <a:pt x="447" y="294"/>
                  </a:cubicBezTo>
                  <a:cubicBezTo>
                    <a:pt x="451" y="293"/>
                    <a:pt x="457" y="299"/>
                    <a:pt x="457" y="304"/>
                  </a:cubicBezTo>
                  <a:cubicBezTo>
                    <a:pt x="457" y="309"/>
                    <a:pt x="452" y="308"/>
                    <a:pt x="451" y="308"/>
                  </a:cubicBezTo>
                  <a:cubicBezTo>
                    <a:pt x="449" y="307"/>
                    <a:pt x="436" y="304"/>
                    <a:pt x="436" y="317"/>
                  </a:cubicBezTo>
                  <a:cubicBezTo>
                    <a:pt x="436" y="330"/>
                    <a:pt x="455" y="338"/>
                    <a:pt x="465" y="335"/>
                  </a:cubicBezTo>
                  <a:cubicBezTo>
                    <a:pt x="475" y="332"/>
                    <a:pt x="493" y="317"/>
                    <a:pt x="493" y="283"/>
                  </a:cubicBezTo>
                  <a:cubicBezTo>
                    <a:pt x="488" y="246"/>
                    <a:pt x="441" y="246"/>
                    <a:pt x="441" y="246"/>
                  </a:cubicBezTo>
                  <a:cubicBezTo>
                    <a:pt x="441" y="246"/>
                    <a:pt x="409" y="251"/>
                    <a:pt x="402" y="258"/>
                  </a:cubicBezTo>
                  <a:cubicBezTo>
                    <a:pt x="402" y="258"/>
                    <a:pt x="375" y="221"/>
                    <a:pt x="326" y="246"/>
                  </a:cubicBezTo>
                  <a:cubicBezTo>
                    <a:pt x="323" y="248"/>
                    <a:pt x="323" y="248"/>
                    <a:pt x="323" y="248"/>
                  </a:cubicBezTo>
                  <a:cubicBezTo>
                    <a:pt x="306" y="244"/>
                    <a:pt x="306" y="244"/>
                    <a:pt x="306" y="244"/>
                  </a:cubicBezTo>
                  <a:cubicBezTo>
                    <a:pt x="306" y="259"/>
                    <a:pt x="306" y="259"/>
                    <a:pt x="306" y="259"/>
                  </a:cubicBezTo>
                  <a:cubicBezTo>
                    <a:pt x="306" y="259"/>
                    <a:pt x="270" y="308"/>
                    <a:pt x="311" y="347"/>
                  </a:cubicBezTo>
                  <a:cubicBezTo>
                    <a:pt x="311" y="347"/>
                    <a:pt x="281" y="382"/>
                    <a:pt x="302" y="421"/>
                  </a:cubicBezTo>
                  <a:cubicBezTo>
                    <a:pt x="323" y="459"/>
                    <a:pt x="362" y="443"/>
                    <a:pt x="364" y="440"/>
                  </a:cubicBezTo>
                  <a:cubicBezTo>
                    <a:pt x="367" y="436"/>
                    <a:pt x="396" y="417"/>
                    <a:pt x="376" y="388"/>
                  </a:cubicBezTo>
                  <a:cubicBezTo>
                    <a:pt x="369" y="381"/>
                    <a:pt x="359" y="387"/>
                    <a:pt x="359" y="387"/>
                  </a:cubicBezTo>
                  <a:cubicBezTo>
                    <a:pt x="359" y="387"/>
                    <a:pt x="353" y="390"/>
                    <a:pt x="358" y="404"/>
                  </a:cubicBezTo>
                  <a:cubicBezTo>
                    <a:pt x="358" y="404"/>
                    <a:pt x="351" y="409"/>
                    <a:pt x="347" y="404"/>
                  </a:cubicBezTo>
                  <a:cubicBezTo>
                    <a:pt x="343" y="400"/>
                    <a:pt x="340" y="385"/>
                    <a:pt x="356" y="374"/>
                  </a:cubicBezTo>
                  <a:cubicBezTo>
                    <a:pt x="372" y="365"/>
                    <a:pt x="391" y="378"/>
                    <a:pt x="398" y="394"/>
                  </a:cubicBezTo>
                  <a:cubicBezTo>
                    <a:pt x="406" y="410"/>
                    <a:pt x="402" y="415"/>
                    <a:pt x="400" y="421"/>
                  </a:cubicBezTo>
                  <a:cubicBezTo>
                    <a:pt x="398" y="425"/>
                    <a:pt x="387" y="438"/>
                    <a:pt x="387" y="438"/>
                  </a:cubicBezTo>
                  <a:cubicBezTo>
                    <a:pt x="387" y="438"/>
                    <a:pt x="398" y="441"/>
                    <a:pt x="398" y="451"/>
                  </a:cubicBezTo>
                  <a:cubicBezTo>
                    <a:pt x="398" y="462"/>
                    <a:pt x="398" y="471"/>
                    <a:pt x="373" y="474"/>
                  </a:cubicBezTo>
                  <a:cubicBezTo>
                    <a:pt x="351" y="477"/>
                    <a:pt x="333" y="452"/>
                    <a:pt x="333" y="452"/>
                  </a:cubicBezTo>
                  <a:cubicBezTo>
                    <a:pt x="333" y="452"/>
                    <a:pt x="314" y="471"/>
                    <a:pt x="297" y="471"/>
                  </a:cubicBezTo>
                  <a:cubicBezTo>
                    <a:pt x="280" y="471"/>
                    <a:pt x="267" y="455"/>
                    <a:pt x="267" y="455"/>
                  </a:cubicBezTo>
                  <a:cubicBezTo>
                    <a:pt x="267" y="455"/>
                    <a:pt x="250" y="488"/>
                    <a:pt x="217" y="491"/>
                  </a:cubicBezTo>
                  <a:cubicBezTo>
                    <a:pt x="184" y="495"/>
                    <a:pt x="181" y="466"/>
                    <a:pt x="184" y="451"/>
                  </a:cubicBezTo>
                  <a:cubicBezTo>
                    <a:pt x="186" y="436"/>
                    <a:pt x="197" y="438"/>
                    <a:pt x="201" y="438"/>
                  </a:cubicBezTo>
                  <a:cubicBezTo>
                    <a:pt x="205" y="438"/>
                    <a:pt x="208" y="443"/>
                    <a:pt x="205" y="447"/>
                  </a:cubicBezTo>
                  <a:cubicBezTo>
                    <a:pt x="200" y="450"/>
                    <a:pt x="183" y="468"/>
                    <a:pt x="207" y="478"/>
                  </a:cubicBezTo>
                  <a:cubicBezTo>
                    <a:pt x="238" y="482"/>
                    <a:pt x="248" y="448"/>
                    <a:pt x="250" y="443"/>
                  </a:cubicBezTo>
                  <a:cubicBezTo>
                    <a:pt x="251" y="438"/>
                    <a:pt x="251" y="385"/>
                    <a:pt x="195" y="385"/>
                  </a:cubicBezTo>
                  <a:cubicBezTo>
                    <a:pt x="143" y="385"/>
                    <a:pt x="134" y="415"/>
                    <a:pt x="128" y="430"/>
                  </a:cubicBezTo>
                  <a:cubicBezTo>
                    <a:pt x="128" y="430"/>
                    <a:pt x="120" y="448"/>
                    <a:pt x="120" y="455"/>
                  </a:cubicBezTo>
                  <a:cubicBezTo>
                    <a:pt x="120" y="455"/>
                    <a:pt x="91" y="444"/>
                    <a:pt x="48" y="484"/>
                  </a:cubicBezTo>
                  <a:cubicBezTo>
                    <a:pt x="48" y="484"/>
                    <a:pt x="2" y="529"/>
                    <a:pt x="0" y="531"/>
                  </a:cubicBezTo>
                  <a:cubicBezTo>
                    <a:pt x="0" y="531"/>
                    <a:pt x="566" y="531"/>
                    <a:pt x="568" y="531"/>
                  </a:cubicBezTo>
                  <a:cubicBezTo>
                    <a:pt x="568" y="491"/>
                    <a:pt x="568" y="491"/>
                    <a:pt x="568" y="491"/>
                  </a:cubicBezTo>
                  <a:lnTo>
                    <a:pt x="568"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a:latin typeface="+mn-ea"/>
                <a:ea typeface="+mn-ea"/>
              </a:endParaRPr>
            </a:p>
          </p:txBody>
        </p:sp>
        <p:sp>
          <p:nvSpPr>
            <p:cNvPr id="6" name="Freeform 7"/>
            <p:cNvSpPr/>
            <p:nvPr/>
          </p:nvSpPr>
          <p:spPr bwMode="auto">
            <a:xfrm>
              <a:off x="2641" y="3858"/>
              <a:ext cx="484" cy="452"/>
            </a:xfrm>
            <a:custGeom>
              <a:avLst/>
              <a:gdLst>
                <a:gd name="T0" fmla="*/ 0 w 568"/>
                <a:gd name="T1" fmla="*/ 0 h 531"/>
                <a:gd name="T2" fmla="*/ 58 w 568"/>
                <a:gd name="T3" fmla="*/ 89 h 531"/>
                <a:gd name="T4" fmla="*/ 126 w 568"/>
                <a:gd name="T5" fmla="*/ 156 h 531"/>
                <a:gd name="T6" fmla="*/ 91 w 568"/>
                <a:gd name="T7" fmla="*/ 204 h 531"/>
                <a:gd name="T8" fmla="*/ 44 w 568"/>
                <a:gd name="T9" fmla="*/ 186 h 531"/>
                <a:gd name="T10" fmla="*/ 53 w 568"/>
                <a:gd name="T11" fmla="*/ 158 h 531"/>
                <a:gd name="T12" fmla="*/ 68 w 568"/>
                <a:gd name="T13" fmla="*/ 168 h 531"/>
                <a:gd name="T14" fmla="*/ 77 w 568"/>
                <a:gd name="T15" fmla="*/ 158 h 531"/>
                <a:gd name="T16" fmla="*/ 44 w 568"/>
                <a:gd name="T17" fmla="*/ 147 h 531"/>
                <a:gd name="T18" fmla="*/ 34 w 568"/>
                <a:gd name="T19" fmla="*/ 196 h 531"/>
                <a:gd name="T20" fmla="*/ 64 w 568"/>
                <a:gd name="T21" fmla="*/ 227 h 531"/>
                <a:gd name="T22" fmla="*/ 46 w 568"/>
                <a:gd name="T23" fmla="*/ 263 h 531"/>
                <a:gd name="T24" fmla="*/ 64 w 568"/>
                <a:gd name="T25" fmla="*/ 287 h 531"/>
                <a:gd name="T26" fmla="*/ 46 w 568"/>
                <a:gd name="T27" fmla="*/ 320 h 531"/>
                <a:gd name="T28" fmla="*/ 64 w 568"/>
                <a:gd name="T29" fmla="*/ 356 h 531"/>
                <a:gd name="T30" fmla="*/ 83 w 568"/>
                <a:gd name="T31" fmla="*/ 341 h 531"/>
                <a:gd name="T32" fmla="*/ 117 w 568"/>
                <a:gd name="T33" fmla="*/ 353 h 531"/>
                <a:gd name="T34" fmla="*/ 142 w 568"/>
                <a:gd name="T35" fmla="*/ 314 h 531"/>
                <a:gd name="T36" fmla="*/ 121 w 568"/>
                <a:gd name="T37" fmla="*/ 294 h 531"/>
                <a:gd name="T38" fmla="*/ 111 w 568"/>
                <a:gd name="T39" fmla="*/ 304 h 531"/>
                <a:gd name="T40" fmla="*/ 117 w 568"/>
                <a:gd name="T41" fmla="*/ 308 h 531"/>
                <a:gd name="T42" fmla="*/ 132 w 568"/>
                <a:gd name="T43" fmla="*/ 317 h 531"/>
                <a:gd name="T44" fmla="*/ 103 w 568"/>
                <a:gd name="T45" fmla="*/ 335 h 531"/>
                <a:gd name="T46" fmla="*/ 75 w 568"/>
                <a:gd name="T47" fmla="*/ 283 h 531"/>
                <a:gd name="T48" fmla="*/ 127 w 568"/>
                <a:gd name="T49" fmla="*/ 246 h 531"/>
                <a:gd name="T50" fmla="*/ 166 w 568"/>
                <a:gd name="T51" fmla="*/ 258 h 531"/>
                <a:gd name="T52" fmla="*/ 243 w 568"/>
                <a:gd name="T53" fmla="*/ 246 h 531"/>
                <a:gd name="T54" fmla="*/ 245 w 568"/>
                <a:gd name="T55" fmla="*/ 248 h 531"/>
                <a:gd name="T56" fmla="*/ 263 w 568"/>
                <a:gd name="T57" fmla="*/ 244 h 531"/>
                <a:gd name="T58" fmla="*/ 262 w 568"/>
                <a:gd name="T59" fmla="*/ 259 h 531"/>
                <a:gd name="T60" fmla="*/ 257 w 568"/>
                <a:gd name="T61" fmla="*/ 347 h 531"/>
                <a:gd name="T62" fmla="*/ 266 w 568"/>
                <a:gd name="T63" fmla="*/ 421 h 531"/>
                <a:gd name="T64" fmla="*/ 204 w 568"/>
                <a:gd name="T65" fmla="*/ 440 h 531"/>
                <a:gd name="T66" fmla="*/ 192 w 568"/>
                <a:gd name="T67" fmla="*/ 388 h 531"/>
                <a:gd name="T68" fmla="*/ 209 w 568"/>
                <a:gd name="T69" fmla="*/ 387 h 531"/>
                <a:gd name="T70" fmla="*/ 210 w 568"/>
                <a:gd name="T71" fmla="*/ 404 h 531"/>
                <a:gd name="T72" fmla="*/ 221 w 568"/>
                <a:gd name="T73" fmla="*/ 404 h 531"/>
                <a:gd name="T74" fmla="*/ 212 w 568"/>
                <a:gd name="T75" fmla="*/ 374 h 531"/>
                <a:gd name="T76" fmla="*/ 170 w 568"/>
                <a:gd name="T77" fmla="*/ 394 h 531"/>
                <a:gd name="T78" fmla="*/ 168 w 568"/>
                <a:gd name="T79" fmla="*/ 421 h 531"/>
                <a:gd name="T80" fmla="*/ 182 w 568"/>
                <a:gd name="T81" fmla="*/ 438 h 531"/>
                <a:gd name="T82" fmla="*/ 171 w 568"/>
                <a:gd name="T83" fmla="*/ 451 h 531"/>
                <a:gd name="T84" fmla="*/ 195 w 568"/>
                <a:gd name="T85" fmla="*/ 474 h 531"/>
                <a:gd name="T86" fmla="*/ 235 w 568"/>
                <a:gd name="T87" fmla="*/ 452 h 531"/>
                <a:gd name="T88" fmla="*/ 271 w 568"/>
                <a:gd name="T89" fmla="*/ 471 h 531"/>
                <a:gd name="T90" fmla="*/ 301 w 568"/>
                <a:gd name="T91" fmla="*/ 455 h 531"/>
                <a:gd name="T92" fmla="*/ 351 w 568"/>
                <a:gd name="T93" fmla="*/ 491 h 531"/>
                <a:gd name="T94" fmla="*/ 384 w 568"/>
                <a:gd name="T95" fmla="*/ 451 h 531"/>
                <a:gd name="T96" fmla="*/ 367 w 568"/>
                <a:gd name="T97" fmla="*/ 438 h 531"/>
                <a:gd name="T98" fmla="*/ 364 w 568"/>
                <a:gd name="T99" fmla="*/ 447 h 531"/>
                <a:gd name="T100" fmla="*/ 361 w 568"/>
                <a:gd name="T101" fmla="*/ 478 h 531"/>
                <a:gd name="T102" fmla="*/ 319 w 568"/>
                <a:gd name="T103" fmla="*/ 443 h 531"/>
                <a:gd name="T104" fmla="*/ 373 w 568"/>
                <a:gd name="T105" fmla="*/ 385 h 531"/>
                <a:gd name="T106" fmla="*/ 440 w 568"/>
                <a:gd name="T107" fmla="*/ 430 h 531"/>
                <a:gd name="T108" fmla="*/ 448 w 568"/>
                <a:gd name="T109" fmla="*/ 455 h 531"/>
                <a:gd name="T110" fmla="*/ 520 w 568"/>
                <a:gd name="T111" fmla="*/ 484 h 531"/>
                <a:gd name="T112" fmla="*/ 568 w 568"/>
                <a:gd name="T113" fmla="*/ 531 h 531"/>
                <a:gd name="T114" fmla="*/ 1 w 568"/>
                <a:gd name="T115" fmla="*/ 531 h 531"/>
                <a:gd name="T116" fmla="*/ 0 w 568"/>
                <a:gd name="T117" fmla="*/ 491 h 531"/>
                <a:gd name="T118" fmla="*/ 0 w 568"/>
                <a:gd name="T119" fmla="*/ 0 h 5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68" h="531">
                  <a:moveTo>
                    <a:pt x="0" y="0"/>
                  </a:moveTo>
                  <a:cubicBezTo>
                    <a:pt x="15" y="11"/>
                    <a:pt x="61" y="50"/>
                    <a:pt x="58" y="89"/>
                  </a:cubicBezTo>
                  <a:cubicBezTo>
                    <a:pt x="58" y="89"/>
                    <a:pt x="124" y="96"/>
                    <a:pt x="126" y="156"/>
                  </a:cubicBezTo>
                  <a:cubicBezTo>
                    <a:pt x="126" y="156"/>
                    <a:pt x="120" y="196"/>
                    <a:pt x="91" y="204"/>
                  </a:cubicBezTo>
                  <a:cubicBezTo>
                    <a:pt x="61" y="213"/>
                    <a:pt x="46" y="192"/>
                    <a:pt x="44" y="186"/>
                  </a:cubicBezTo>
                  <a:cubicBezTo>
                    <a:pt x="40" y="180"/>
                    <a:pt x="37" y="163"/>
                    <a:pt x="53" y="158"/>
                  </a:cubicBezTo>
                  <a:cubicBezTo>
                    <a:pt x="62" y="156"/>
                    <a:pt x="68" y="166"/>
                    <a:pt x="68" y="168"/>
                  </a:cubicBezTo>
                  <a:cubicBezTo>
                    <a:pt x="68" y="168"/>
                    <a:pt x="75" y="170"/>
                    <a:pt x="77" y="158"/>
                  </a:cubicBezTo>
                  <a:cubicBezTo>
                    <a:pt x="77" y="145"/>
                    <a:pt x="55" y="141"/>
                    <a:pt x="44" y="147"/>
                  </a:cubicBezTo>
                  <a:cubicBezTo>
                    <a:pt x="34" y="154"/>
                    <a:pt x="22" y="170"/>
                    <a:pt x="34" y="196"/>
                  </a:cubicBezTo>
                  <a:cubicBezTo>
                    <a:pt x="44" y="221"/>
                    <a:pt x="64" y="227"/>
                    <a:pt x="64" y="227"/>
                  </a:cubicBezTo>
                  <a:cubicBezTo>
                    <a:pt x="64" y="227"/>
                    <a:pt x="44" y="244"/>
                    <a:pt x="46" y="263"/>
                  </a:cubicBezTo>
                  <a:cubicBezTo>
                    <a:pt x="50" y="276"/>
                    <a:pt x="64" y="287"/>
                    <a:pt x="64" y="287"/>
                  </a:cubicBezTo>
                  <a:cubicBezTo>
                    <a:pt x="64" y="287"/>
                    <a:pt x="46" y="301"/>
                    <a:pt x="46" y="320"/>
                  </a:cubicBezTo>
                  <a:cubicBezTo>
                    <a:pt x="46" y="338"/>
                    <a:pt x="50" y="350"/>
                    <a:pt x="64" y="356"/>
                  </a:cubicBezTo>
                  <a:cubicBezTo>
                    <a:pt x="64" y="356"/>
                    <a:pt x="77" y="361"/>
                    <a:pt x="83" y="341"/>
                  </a:cubicBezTo>
                  <a:cubicBezTo>
                    <a:pt x="83" y="341"/>
                    <a:pt x="96" y="361"/>
                    <a:pt x="117" y="353"/>
                  </a:cubicBezTo>
                  <a:cubicBezTo>
                    <a:pt x="138" y="345"/>
                    <a:pt x="144" y="331"/>
                    <a:pt x="142" y="314"/>
                  </a:cubicBezTo>
                  <a:cubicBezTo>
                    <a:pt x="139" y="297"/>
                    <a:pt x="126" y="294"/>
                    <a:pt x="121" y="294"/>
                  </a:cubicBezTo>
                  <a:cubicBezTo>
                    <a:pt x="117" y="293"/>
                    <a:pt x="111" y="299"/>
                    <a:pt x="111" y="304"/>
                  </a:cubicBezTo>
                  <a:cubicBezTo>
                    <a:pt x="111" y="309"/>
                    <a:pt x="116" y="308"/>
                    <a:pt x="117" y="308"/>
                  </a:cubicBezTo>
                  <a:cubicBezTo>
                    <a:pt x="119" y="307"/>
                    <a:pt x="132" y="304"/>
                    <a:pt x="132" y="317"/>
                  </a:cubicBezTo>
                  <a:cubicBezTo>
                    <a:pt x="132" y="330"/>
                    <a:pt x="113" y="338"/>
                    <a:pt x="103" y="335"/>
                  </a:cubicBezTo>
                  <a:cubicBezTo>
                    <a:pt x="93" y="332"/>
                    <a:pt x="75" y="317"/>
                    <a:pt x="75" y="283"/>
                  </a:cubicBezTo>
                  <a:cubicBezTo>
                    <a:pt x="80" y="246"/>
                    <a:pt x="127" y="246"/>
                    <a:pt x="127" y="246"/>
                  </a:cubicBezTo>
                  <a:cubicBezTo>
                    <a:pt x="127" y="246"/>
                    <a:pt x="159" y="251"/>
                    <a:pt x="166" y="258"/>
                  </a:cubicBezTo>
                  <a:cubicBezTo>
                    <a:pt x="166" y="258"/>
                    <a:pt x="193" y="221"/>
                    <a:pt x="243" y="246"/>
                  </a:cubicBezTo>
                  <a:cubicBezTo>
                    <a:pt x="245" y="248"/>
                    <a:pt x="245" y="248"/>
                    <a:pt x="245" y="248"/>
                  </a:cubicBezTo>
                  <a:cubicBezTo>
                    <a:pt x="263" y="244"/>
                    <a:pt x="263" y="244"/>
                    <a:pt x="263" y="244"/>
                  </a:cubicBezTo>
                  <a:cubicBezTo>
                    <a:pt x="262" y="259"/>
                    <a:pt x="262" y="259"/>
                    <a:pt x="262" y="259"/>
                  </a:cubicBezTo>
                  <a:cubicBezTo>
                    <a:pt x="262" y="259"/>
                    <a:pt x="298" y="308"/>
                    <a:pt x="257" y="347"/>
                  </a:cubicBezTo>
                  <a:cubicBezTo>
                    <a:pt x="257" y="347"/>
                    <a:pt x="287" y="382"/>
                    <a:pt x="266" y="421"/>
                  </a:cubicBezTo>
                  <a:cubicBezTo>
                    <a:pt x="245" y="459"/>
                    <a:pt x="207" y="443"/>
                    <a:pt x="204" y="440"/>
                  </a:cubicBezTo>
                  <a:cubicBezTo>
                    <a:pt x="201" y="436"/>
                    <a:pt x="172" y="417"/>
                    <a:pt x="192" y="388"/>
                  </a:cubicBezTo>
                  <a:cubicBezTo>
                    <a:pt x="200" y="381"/>
                    <a:pt x="209" y="387"/>
                    <a:pt x="209" y="387"/>
                  </a:cubicBezTo>
                  <a:cubicBezTo>
                    <a:pt x="209" y="387"/>
                    <a:pt x="216" y="390"/>
                    <a:pt x="210" y="404"/>
                  </a:cubicBezTo>
                  <a:cubicBezTo>
                    <a:pt x="210" y="404"/>
                    <a:pt x="217" y="409"/>
                    <a:pt x="221" y="404"/>
                  </a:cubicBezTo>
                  <a:cubicBezTo>
                    <a:pt x="225" y="400"/>
                    <a:pt x="229" y="385"/>
                    <a:pt x="212" y="374"/>
                  </a:cubicBezTo>
                  <a:cubicBezTo>
                    <a:pt x="196" y="365"/>
                    <a:pt x="178" y="378"/>
                    <a:pt x="170" y="394"/>
                  </a:cubicBezTo>
                  <a:cubicBezTo>
                    <a:pt x="162" y="410"/>
                    <a:pt x="166" y="415"/>
                    <a:pt x="168" y="421"/>
                  </a:cubicBezTo>
                  <a:cubicBezTo>
                    <a:pt x="170" y="425"/>
                    <a:pt x="182" y="438"/>
                    <a:pt x="182" y="438"/>
                  </a:cubicBezTo>
                  <a:cubicBezTo>
                    <a:pt x="182" y="438"/>
                    <a:pt x="171" y="441"/>
                    <a:pt x="171" y="451"/>
                  </a:cubicBezTo>
                  <a:cubicBezTo>
                    <a:pt x="171" y="462"/>
                    <a:pt x="171" y="471"/>
                    <a:pt x="195" y="474"/>
                  </a:cubicBezTo>
                  <a:cubicBezTo>
                    <a:pt x="218" y="477"/>
                    <a:pt x="235" y="452"/>
                    <a:pt x="235" y="452"/>
                  </a:cubicBezTo>
                  <a:cubicBezTo>
                    <a:pt x="235" y="452"/>
                    <a:pt x="254" y="471"/>
                    <a:pt x="271" y="471"/>
                  </a:cubicBezTo>
                  <a:cubicBezTo>
                    <a:pt x="288" y="471"/>
                    <a:pt x="301" y="455"/>
                    <a:pt x="301" y="455"/>
                  </a:cubicBezTo>
                  <a:cubicBezTo>
                    <a:pt x="301" y="455"/>
                    <a:pt x="318" y="488"/>
                    <a:pt x="351" y="491"/>
                  </a:cubicBezTo>
                  <a:cubicBezTo>
                    <a:pt x="384" y="495"/>
                    <a:pt x="387" y="466"/>
                    <a:pt x="384" y="451"/>
                  </a:cubicBezTo>
                  <a:cubicBezTo>
                    <a:pt x="382" y="436"/>
                    <a:pt x="371" y="438"/>
                    <a:pt x="367" y="438"/>
                  </a:cubicBezTo>
                  <a:cubicBezTo>
                    <a:pt x="364" y="438"/>
                    <a:pt x="360" y="443"/>
                    <a:pt x="364" y="447"/>
                  </a:cubicBezTo>
                  <a:cubicBezTo>
                    <a:pt x="368" y="450"/>
                    <a:pt x="385" y="468"/>
                    <a:pt x="361" y="478"/>
                  </a:cubicBezTo>
                  <a:cubicBezTo>
                    <a:pt x="330" y="482"/>
                    <a:pt x="320" y="448"/>
                    <a:pt x="319" y="443"/>
                  </a:cubicBezTo>
                  <a:cubicBezTo>
                    <a:pt x="317" y="438"/>
                    <a:pt x="317" y="385"/>
                    <a:pt x="373" y="385"/>
                  </a:cubicBezTo>
                  <a:cubicBezTo>
                    <a:pt x="425" y="385"/>
                    <a:pt x="434" y="415"/>
                    <a:pt x="440" y="430"/>
                  </a:cubicBezTo>
                  <a:cubicBezTo>
                    <a:pt x="440" y="430"/>
                    <a:pt x="448" y="448"/>
                    <a:pt x="448" y="455"/>
                  </a:cubicBezTo>
                  <a:cubicBezTo>
                    <a:pt x="448" y="455"/>
                    <a:pt x="477" y="444"/>
                    <a:pt x="520" y="484"/>
                  </a:cubicBezTo>
                  <a:cubicBezTo>
                    <a:pt x="520" y="484"/>
                    <a:pt x="566" y="529"/>
                    <a:pt x="568" y="531"/>
                  </a:cubicBezTo>
                  <a:cubicBezTo>
                    <a:pt x="568" y="531"/>
                    <a:pt x="3" y="531"/>
                    <a:pt x="1" y="531"/>
                  </a:cubicBezTo>
                  <a:cubicBezTo>
                    <a:pt x="0" y="491"/>
                    <a:pt x="0" y="491"/>
                    <a:pt x="0" y="491"/>
                  </a:cubicBez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a:latin typeface="+mn-ea"/>
                <a:ea typeface="+mn-ea"/>
              </a:endParaRPr>
            </a:p>
          </p:txBody>
        </p:sp>
        <p:sp>
          <p:nvSpPr>
            <p:cNvPr id="7" name="Freeform 8"/>
            <p:cNvSpPr/>
            <p:nvPr/>
          </p:nvSpPr>
          <p:spPr bwMode="auto">
            <a:xfrm>
              <a:off x="4555" y="11"/>
              <a:ext cx="484" cy="452"/>
            </a:xfrm>
            <a:custGeom>
              <a:avLst/>
              <a:gdLst>
                <a:gd name="T0" fmla="*/ 568 w 568"/>
                <a:gd name="T1" fmla="*/ 531 h 531"/>
                <a:gd name="T2" fmla="*/ 510 w 568"/>
                <a:gd name="T3" fmla="*/ 441 h 531"/>
                <a:gd name="T4" fmla="*/ 442 w 568"/>
                <a:gd name="T5" fmla="*/ 375 h 531"/>
                <a:gd name="T6" fmla="*/ 477 w 568"/>
                <a:gd name="T7" fmla="*/ 327 h 531"/>
                <a:gd name="T8" fmla="*/ 524 w 568"/>
                <a:gd name="T9" fmla="*/ 345 h 531"/>
                <a:gd name="T10" fmla="*/ 515 w 568"/>
                <a:gd name="T11" fmla="*/ 372 h 531"/>
                <a:gd name="T12" fmla="*/ 501 w 568"/>
                <a:gd name="T13" fmla="*/ 362 h 531"/>
                <a:gd name="T14" fmla="*/ 492 w 568"/>
                <a:gd name="T15" fmla="*/ 372 h 531"/>
                <a:gd name="T16" fmla="*/ 524 w 568"/>
                <a:gd name="T17" fmla="*/ 383 h 531"/>
                <a:gd name="T18" fmla="*/ 535 w 568"/>
                <a:gd name="T19" fmla="*/ 334 h 531"/>
                <a:gd name="T20" fmla="*/ 504 w 568"/>
                <a:gd name="T21" fmla="*/ 303 h 531"/>
                <a:gd name="T22" fmla="*/ 522 w 568"/>
                <a:gd name="T23" fmla="*/ 267 h 531"/>
                <a:gd name="T24" fmla="*/ 504 w 568"/>
                <a:gd name="T25" fmla="*/ 244 h 531"/>
                <a:gd name="T26" fmla="*/ 522 w 568"/>
                <a:gd name="T27" fmla="*/ 211 h 531"/>
                <a:gd name="T28" fmla="*/ 504 w 568"/>
                <a:gd name="T29" fmla="*/ 175 h 531"/>
                <a:gd name="T30" fmla="*/ 485 w 568"/>
                <a:gd name="T31" fmla="*/ 189 h 531"/>
                <a:gd name="T32" fmla="*/ 451 w 568"/>
                <a:gd name="T33" fmla="*/ 177 h 531"/>
                <a:gd name="T34" fmla="*/ 427 w 568"/>
                <a:gd name="T35" fmla="*/ 216 h 531"/>
                <a:gd name="T36" fmla="*/ 447 w 568"/>
                <a:gd name="T37" fmla="*/ 236 h 531"/>
                <a:gd name="T38" fmla="*/ 457 w 568"/>
                <a:gd name="T39" fmla="*/ 226 h 531"/>
                <a:gd name="T40" fmla="*/ 451 w 568"/>
                <a:gd name="T41" fmla="*/ 222 h 531"/>
                <a:gd name="T42" fmla="*/ 436 w 568"/>
                <a:gd name="T43" fmla="*/ 213 h 531"/>
                <a:gd name="T44" fmla="*/ 465 w 568"/>
                <a:gd name="T45" fmla="*/ 195 h 531"/>
                <a:gd name="T46" fmla="*/ 493 w 568"/>
                <a:gd name="T47" fmla="*/ 247 h 531"/>
                <a:gd name="T48" fmla="*/ 441 w 568"/>
                <a:gd name="T49" fmla="*/ 285 h 531"/>
                <a:gd name="T50" fmla="*/ 402 w 568"/>
                <a:gd name="T51" fmla="*/ 273 h 531"/>
                <a:gd name="T52" fmla="*/ 326 w 568"/>
                <a:gd name="T53" fmla="*/ 284 h 531"/>
                <a:gd name="T54" fmla="*/ 323 w 568"/>
                <a:gd name="T55" fmla="*/ 283 h 531"/>
                <a:gd name="T56" fmla="*/ 306 w 568"/>
                <a:gd name="T57" fmla="*/ 286 h 531"/>
                <a:gd name="T58" fmla="*/ 306 w 568"/>
                <a:gd name="T59" fmla="*/ 271 h 531"/>
                <a:gd name="T60" fmla="*/ 311 w 568"/>
                <a:gd name="T61" fmla="*/ 184 h 531"/>
                <a:gd name="T62" fmla="*/ 302 w 568"/>
                <a:gd name="T63" fmla="*/ 110 h 531"/>
                <a:gd name="T64" fmla="*/ 364 w 568"/>
                <a:gd name="T65" fmla="*/ 90 h 531"/>
                <a:gd name="T66" fmla="*/ 376 w 568"/>
                <a:gd name="T67" fmla="*/ 142 h 531"/>
                <a:gd name="T68" fmla="*/ 359 w 568"/>
                <a:gd name="T69" fmla="*/ 144 h 531"/>
                <a:gd name="T70" fmla="*/ 358 w 568"/>
                <a:gd name="T71" fmla="*/ 126 h 531"/>
                <a:gd name="T72" fmla="*/ 347 w 568"/>
                <a:gd name="T73" fmla="*/ 126 h 531"/>
                <a:gd name="T74" fmla="*/ 356 w 568"/>
                <a:gd name="T75" fmla="*/ 156 h 531"/>
                <a:gd name="T76" fmla="*/ 398 w 568"/>
                <a:gd name="T77" fmla="*/ 136 h 531"/>
                <a:gd name="T78" fmla="*/ 400 w 568"/>
                <a:gd name="T79" fmla="*/ 110 h 531"/>
                <a:gd name="T80" fmla="*/ 387 w 568"/>
                <a:gd name="T81" fmla="*/ 92 h 531"/>
                <a:gd name="T82" fmla="*/ 398 w 568"/>
                <a:gd name="T83" fmla="*/ 79 h 531"/>
                <a:gd name="T84" fmla="*/ 373 w 568"/>
                <a:gd name="T85" fmla="*/ 56 h 531"/>
                <a:gd name="T86" fmla="*/ 333 w 568"/>
                <a:gd name="T87" fmla="*/ 79 h 531"/>
                <a:gd name="T88" fmla="*/ 297 w 568"/>
                <a:gd name="T89" fmla="*/ 59 h 531"/>
                <a:gd name="T90" fmla="*/ 267 w 568"/>
                <a:gd name="T91" fmla="*/ 75 h 531"/>
                <a:gd name="T92" fmla="*/ 217 w 568"/>
                <a:gd name="T93" fmla="*/ 39 h 531"/>
                <a:gd name="T94" fmla="*/ 184 w 568"/>
                <a:gd name="T95" fmla="*/ 79 h 531"/>
                <a:gd name="T96" fmla="*/ 201 w 568"/>
                <a:gd name="T97" fmla="*/ 92 h 531"/>
                <a:gd name="T98" fmla="*/ 205 w 568"/>
                <a:gd name="T99" fmla="*/ 83 h 531"/>
                <a:gd name="T100" fmla="*/ 207 w 568"/>
                <a:gd name="T101" fmla="*/ 52 h 531"/>
                <a:gd name="T102" fmla="*/ 250 w 568"/>
                <a:gd name="T103" fmla="*/ 87 h 531"/>
                <a:gd name="T104" fmla="*/ 195 w 568"/>
                <a:gd name="T105" fmla="*/ 146 h 531"/>
                <a:gd name="T106" fmla="*/ 128 w 568"/>
                <a:gd name="T107" fmla="*/ 100 h 531"/>
                <a:gd name="T108" fmla="*/ 120 w 568"/>
                <a:gd name="T109" fmla="*/ 76 h 531"/>
                <a:gd name="T110" fmla="*/ 48 w 568"/>
                <a:gd name="T111" fmla="*/ 46 h 531"/>
                <a:gd name="T112" fmla="*/ 0 w 568"/>
                <a:gd name="T113" fmla="*/ 0 h 531"/>
                <a:gd name="T114" fmla="*/ 568 w 568"/>
                <a:gd name="T115" fmla="*/ 0 h 531"/>
                <a:gd name="T116" fmla="*/ 568 w 568"/>
                <a:gd name="T117" fmla="*/ 39 h 531"/>
                <a:gd name="T118" fmla="*/ 568 w 568"/>
                <a:gd name="T119" fmla="*/ 531 h 5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68" h="531">
                  <a:moveTo>
                    <a:pt x="568" y="531"/>
                  </a:moveTo>
                  <a:cubicBezTo>
                    <a:pt x="553" y="519"/>
                    <a:pt x="507" y="480"/>
                    <a:pt x="510" y="441"/>
                  </a:cubicBezTo>
                  <a:cubicBezTo>
                    <a:pt x="510" y="441"/>
                    <a:pt x="445" y="434"/>
                    <a:pt x="442" y="375"/>
                  </a:cubicBezTo>
                  <a:cubicBezTo>
                    <a:pt x="442" y="375"/>
                    <a:pt x="448" y="334"/>
                    <a:pt x="477" y="327"/>
                  </a:cubicBezTo>
                  <a:cubicBezTo>
                    <a:pt x="507" y="318"/>
                    <a:pt x="522" y="339"/>
                    <a:pt x="524" y="345"/>
                  </a:cubicBezTo>
                  <a:cubicBezTo>
                    <a:pt x="528" y="350"/>
                    <a:pt x="531" y="367"/>
                    <a:pt x="515" y="372"/>
                  </a:cubicBezTo>
                  <a:cubicBezTo>
                    <a:pt x="506" y="374"/>
                    <a:pt x="501" y="364"/>
                    <a:pt x="501" y="362"/>
                  </a:cubicBezTo>
                  <a:cubicBezTo>
                    <a:pt x="501" y="362"/>
                    <a:pt x="493" y="360"/>
                    <a:pt x="492" y="372"/>
                  </a:cubicBezTo>
                  <a:cubicBezTo>
                    <a:pt x="491" y="385"/>
                    <a:pt x="513" y="390"/>
                    <a:pt x="524" y="383"/>
                  </a:cubicBezTo>
                  <a:cubicBezTo>
                    <a:pt x="534" y="376"/>
                    <a:pt x="546" y="361"/>
                    <a:pt x="535" y="334"/>
                  </a:cubicBezTo>
                  <a:cubicBezTo>
                    <a:pt x="524" y="310"/>
                    <a:pt x="504" y="303"/>
                    <a:pt x="504" y="303"/>
                  </a:cubicBezTo>
                  <a:cubicBezTo>
                    <a:pt x="504" y="303"/>
                    <a:pt x="524" y="286"/>
                    <a:pt x="522" y="267"/>
                  </a:cubicBezTo>
                  <a:cubicBezTo>
                    <a:pt x="519" y="254"/>
                    <a:pt x="504" y="244"/>
                    <a:pt x="504" y="244"/>
                  </a:cubicBezTo>
                  <a:cubicBezTo>
                    <a:pt x="504" y="244"/>
                    <a:pt x="522" y="229"/>
                    <a:pt x="522" y="211"/>
                  </a:cubicBezTo>
                  <a:cubicBezTo>
                    <a:pt x="522" y="193"/>
                    <a:pt x="518" y="180"/>
                    <a:pt x="504" y="175"/>
                  </a:cubicBezTo>
                  <a:cubicBezTo>
                    <a:pt x="504" y="175"/>
                    <a:pt x="491" y="169"/>
                    <a:pt x="485" y="189"/>
                  </a:cubicBezTo>
                  <a:cubicBezTo>
                    <a:pt x="485" y="189"/>
                    <a:pt x="472" y="169"/>
                    <a:pt x="451" y="177"/>
                  </a:cubicBezTo>
                  <a:cubicBezTo>
                    <a:pt x="430" y="186"/>
                    <a:pt x="425" y="199"/>
                    <a:pt x="427" y="216"/>
                  </a:cubicBezTo>
                  <a:cubicBezTo>
                    <a:pt x="429" y="233"/>
                    <a:pt x="442" y="236"/>
                    <a:pt x="447" y="236"/>
                  </a:cubicBezTo>
                  <a:cubicBezTo>
                    <a:pt x="451" y="237"/>
                    <a:pt x="457" y="231"/>
                    <a:pt x="457" y="226"/>
                  </a:cubicBezTo>
                  <a:cubicBezTo>
                    <a:pt x="457" y="222"/>
                    <a:pt x="452" y="222"/>
                    <a:pt x="451" y="222"/>
                  </a:cubicBezTo>
                  <a:cubicBezTo>
                    <a:pt x="449" y="224"/>
                    <a:pt x="436" y="226"/>
                    <a:pt x="436" y="213"/>
                  </a:cubicBezTo>
                  <a:cubicBezTo>
                    <a:pt x="436" y="200"/>
                    <a:pt x="455" y="193"/>
                    <a:pt x="465" y="195"/>
                  </a:cubicBezTo>
                  <a:cubicBezTo>
                    <a:pt x="475" y="198"/>
                    <a:pt x="493" y="213"/>
                    <a:pt x="493" y="247"/>
                  </a:cubicBezTo>
                  <a:cubicBezTo>
                    <a:pt x="488" y="285"/>
                    <a:pt x="441" y="285"/>
                    <a:pt x="441" y="285"/>
                  </a:cubicBezTo>
                  <a:cubicBezTo>
                    <a:pt x="441" y="285"/>
                    <a:pt x="409" y="279"/>
                    <a:pt x="402" y="273"/>
                  </a:cubicBezTo>
                  <a:cubicBezTo>
                    <a:pt x="402" y="273"/>
                    <a:pt x="375" y="310"/>
                    <a:pt x="326" y="284"/>
                  </a:cubicBezTo>
                  <a:cubicBezTo>
                    <a:pt x="323" y="283"/>
                    <a:pt x="323" y="283"/>
                    <a:pt x="323" y="283"/>
                  </a:cubicBezTo>
                  <a:cubicBezTo>
                    <a:pt x="306" y="286"/>
                    <a:pt x="306" y="286"/>
                    <a:pt x="306" y="286"/>
                  </a:cubicBezTo>
                  <a:cubicBezTo>
                    <a:pt x="306" y="271"/>
                    <a:pt x="306" y="271"/>
                    <a:pt x="306" y="271"/>
                  </a:cubicBezTo>
                  <a:cubicBezTo>
                    <a:pt x="306" y="271"/>
                    <a:pt x="270" y="222"/>
                    <a:pt x="311" y="184"/>
                  </a:cubicBezTo>
                  <a:cubicBezTo>
                    <a:pt x="311" y="184"/>
                    <a:pt x="281" y="148"/>
                    <a:pt x="302" y="110"/>
                  </a:cubicBezTo>
                  <a:cubicBezTo>
                    <a:pt x="323" y="71"/>
                    <a:pt x="362" y="87"/>
                    <a:pt x="364" y="90"/>
                  </a:cubicBezTo>
                  <a:cubicBezTo>
                    <a:pt x="367" y="94"/>
                    <a:pt x="396" y="114"/>
                    <a:pt x="376" y="142"/>
                  </a:cubicBezTo>
                  <a:cubicBezTo>
                    <a:pt x="369" y="150"/>
                    <a:pt x="359" y="144"/>
                    <a:pt x="359" y="144"/>
                  </a:cubicBezTo>
                  <a:cubicBezTo>
                    <a:pt x="359" y="144"/>
                    <a:pt x="353" y="141"/>
                    <a:pt x="358" y="126"/>
                  </a:cubicBezTo>
                  <a:cubicBezTo>
                    <a:pt x="358" y="126"/>
                    <a:pt x="351" y="121"/>
                    <a:pt x="347" y="126"/>
                  </a:cubicBezTo>
                  <a:cubicBezTo>
                    <a:pt x="343" y="130"/>
                    <a:pt x="340" y="146"/>
                    <a:pt x="356" y="156"/>
                  </a:cubicBezTo>
                  <a:cubicBezTo>
                    <a:pt x="372" y="166"/>
                    <a:pt x="391" y="152"/>
                    <a:pt x="398" y="136"/>
                  </a:cubicBezTo>
                  <a:cubicBezTo>
                    <a:pt x="406" y="120"/>
                    <a:pt x="402" y="115"/>
                    <a:pt x="400" y="110"/>
                  </a:cubicBezTo>
                  <a:cubicBezTo>
                    <a:pt x="398" y="105"/>
                    <a:pt x="387" y="92"/>
                    <a:pt x="387" y="92"/>
                  </a:cubicBezTo>
                  <a:cubicBezTo>
                    <a:pt x="387" y="92"/>
                    <a:pt x="398" y="90"/>
                    <a:pt x="398" y="79"/>
                  </a:cubicBezTo>
                  <a:cubicBezTo>
                    <a:pt x="398" y="68"/>
                    <a:pt x="398" y="60"/>
                    <a:pt x="373" y="56"/>
                  </a:cubicBezTo>
                  <a:cubicBezTo>
                    <a:pt x="351" y="53"/>
                    <a:pt x="333" y="79"/>
                    <a:pt x="333" y="79"/>
                  </a:cubicBezTo>
                  <a:cubicBezTo>
                    <a:pt x="333" y="79"/>
                    <a:pt x="314" y="59"/>
                    <a:pt x="297" y="59"/>
                  </a:cubicBezTo>
                  <a:cubicBezTo>
                    <a:pt x="280" y="59"/>
                    <a:pt x="267" y="75"/>
                    <a:pt x="267" y="75"/>
                  </a:cubicBezTo>
                  <a:cubicBezTo>
                    <a:pt x="267" y="75"/>
                    <a:pt x="250" y="42"/>
                    <a:pt x="217" y="39"/>
                  </a:cubicBezTo>
                  <a:cubicBezTo>
                    <a:pt x="184" y="36"/>
                    <a:pt x="181" y="65"/>
                    <a:pt x="184" y="79"/>
                  </a:cubicBezTo>
                  <a:cubicBezTo>
                    <a:pt x="186" y="94"/>
                    <a:pt x="197" y="92"/>
                    <a:pt x="201" y="92"/>
                  </a:cubicBezTo>
                  <a:cubicBezTo>
                    <a:pt x="205" y="92"/>
                    <a:pt x="208" y="87"/>
                    <a:pt x="205" y="83"/>
                  </a:cubicBezTo>
                  <a:cubicBezTo>
                    <a:pt x="200" y="80"/>
                    <a:pt x="183" y="62"/>
                    <a:pt x="207" y="52"/>
                  </a:cubicBezTo>
                  <a:cubicBezTo>
                    <a:pt x="238" y="48"/>
                    <a:pt x="248" y="82"/>
                    <a:pt x="250" y="87"/>
                  </a:cubicBezTo>
                  <a:cubicBezTo>
                    <a:pt x="251" y="92"/>
                    <a:pt x="251" y="146"/>
                    <a:pt x="195" y="146"/>
                  </a:cubicBezTo>
                  <a:cubicBezTo>
                    <a:pt x="143" y="146"/>
                    <a:pt x="134" y="115"/>
                    <a:pt x="128" y="100"/>
                  </a:cubicBezTo>
                  <a:cubicBezTo>
                    <a:pt x="128" y="100"/>
                    <a:pt x="120" y="82"/>
                    <a:pt x="120" y="76"/>
                  </a:cubicBezTo>
                  <a:cubicBezTo>
                    <a:pt x="120" y="76"/>
                    <a:pt x="91" y="86"/>
                    <a:pt x="48" y="46"/>
                  </a:cubicBezTo>
                  <a:cubicBezTo>
                    <a:pt x="48" y="46"/>
                    <a:pt x="2" y="1"/>
                    <a:pt x="0" y="0"/>
                  </a:cubicBezTo>
                  <a:cubicBezTo>
                    <a:pt x="0" y="0"/>
                    <a:pt x="566" y="0"/>
                    <a:pt x="568" y="0"/>
                  </a:cubicBezTo>
                  <a:cubicBezTo>
                    <a:pt x="568" y="39"/>
                    <a:pt x="568" y="39"/>
                    <a:pt x="568" y="39"/>
                  </a:cubicBezTo>
                  <a:lnTo>
                    <a:pt x="568" y="53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a:latin typeface="+mn-ea"/>
                <a:ea typeface="+mn-ea"/>
              </a:endParaRPr>
            </a:p>
          </p:txBody>
        </p:sp>
        <p:sp>
          <p:nvSpPr>
            <p:cNvPr id="8" name="Freeform 9"/>
            <p:cNvSpPr/>
            <p:nvPr/>
          </p:nvSpPr>
          <p:spPr bwMode="auto">
            <a:xfrm>
              <a:off x="2641" y="11"/>
              <a:ext cx="484" cy="452"/>
            </a:xfrm>
            <a:custGeom>
              <a:avLst/>
              <a:gdLst>
                <a:gd name="T0" fmla="*/ 0 w 568"/>
                <a:gd name="T1" fmla="*/ 531 h 531"/>
                <a:gd name="T2" fmla="*/ 58 w 568"/>
                <a:gd name="T3" fmla="*/ 441 h 531"/>
                <a:gd name="T4" fmla="*/ 126 w 568"/>
                <a:gd name="T5" fmla="*/ 375 h 531"/>
                <a:gd name="T6" fmla="*/ 91 w 568"/>
                <a:gd name="T7" fmla="*/ 327 h 531"/>
                <a:gd name="T8" fmla="*/ 44 w 568"/>
                <a:gd name="T9" fmla="*/ 345 h 531"/>
                <a:gd name="T10" fmla="*/ 53 w 568"/>
                <a:gd name="T11" fmla="*/ 372 h 531"/>
                <a:gd name="T12" fmla="*/ 68 w 568"/>
                <a:gd name="T13" fmla="*/ 362 h 531"/>
                <a:gd name="T14" fmla="*/ 77 w 568"/>
                <a:gd name="T15" fmla="*/ 372 h 531"/>
                <a:gd name="T16" fmla="*/ 44 w 568"/>
                <a:gd name="T17" fmla="*/ 383 h 531"/>
                <a:gd name="T18" fmla="*/ 34 w 568"/>
                <a:gd name="T19" fmla="*/ 334 h 531"/>
                <a:gd name="T20" fmla="*/ 64 w 568"/>
                <a:gd name="T21" fmla="*/ 303 h 531"/>
                <a:gd name="T22" fmla="*/ 46 w 568"/>
                <a:gd name="T23" fmla="*/ 267 h 531"/>
                <a:gd name="T24" fmla="*/ 64 w 568"/>
                <a:gd name="T25" fmla="*/ 244 h 531"/>
                <a:gd name="T26" fmla="*/ 46 w 568"/>
                <a:gd name="T27" fmla="*/ 211 h 531"/>
                <a:gd name="T28" fmla="*/ 64 w 568"/>
                <a:gd name="T29" fmla="*/ 175 h 531"/>
                <a:gd name="T30" fmla="*/ 83 w 568"/>
                <a:gd name="T31" fmla="*/ 189 h 531"/>
                <a:gd name="T32" fmla="*/ 117 w 568"/>
                <a:gd name="T33" fmla="*/ 177 h 531"/>
                <a:gd name="T34" fmla="*/ 142 w 568"/>
                <a:gd name="T35" fmla="*/ 216 h 531"/>
                <a:gd name="T36" fmla="*/ 121 w 568"/>
                <a:gd name="T37" fmla="*/ 236 h 531"/>
                <a:gd name="T38" fmla="*/ 111 w 568"/>
                <a:gd name="T39" fmla="*/ 226 h 531"/>
                <a:gd name="T40" fmla="*/ 117 w 568"/>
                <a:gd name="T41" fmla="*/ 222 h 531"/>
                <a:gd name="T42" fmla="*/ 132 w 568"/>
                <a:gd name="T43" fmla="*/ 213 h 531"/>
                <a:gd name="T44" fmla="*/ 103 w 568"/>
                <a:gd name="T45" fmla="*/ 195 h 531"/>
                <a:gd name="T46" fmla="*/ 75 w 568"/>
                <a:gd name="T47" fmla="*/ 247 h 531"/>
                <a:gd name="T48" fmla="*/ 127 w 568"/>
                <a:gd name="T49" fmla="*/ 285 h 531"/>
                <a:gd name="T50" fmla="*/ 166 w 568"/>
                <a:gd name="T51" fmla="*/ 273 h 531"/>
                <a:gd name="T52" fmla="*/ 243 w 568"/>
                <a:gd name="T53" fmla="*/ 284 h 531"/>
                <a:gd name="T54" fmla="*/ 245 w 568"/>
                <a:gd name="T55" fmla="*/ 283 h 531"/>
                <a:gd name="T56" fmla="*/ 263 w 568"/>
                <a:gd name="T57" fmla="*/ 286 h 531"/>
                <a:gd name="T58" fmla="*/ 262 w 568"/>
                <a:gd name="T59" fmla="*/ 271 h 531"/>
                <a:gd name="T60" fmla="*/ 257 w 568"/>
                <a:gd name="T61" fmla="*/ 184 h 531"/>
                <a:gd name="T62" fmla="*/ 266 w 568"/>
                <a:gd name="T63" fmla="*/ 110 h 531"/>
                <a:gd name="T64" fmla="*/ 204 w 568"/>
                <a:gd name="T65" fmla="*/ 90 h 531"/>
                <a:gd name="T66" fmla="*/ 192 w 568"/>
                <a:gd name="T67" fmla="*/ 142 h 531"/>
                <a:gd name="T68" fmla="*/ 209 w 568"/>
                <a:gd name="T69" fmla="*/ 144 h 531"/>
                <a:gd name="T70" fmla="*/ 210 w 568"/>
                <a:gd name="T71" fmla="*/ 126 h 531"/>
                <a:gd name="T72" fmla="*/ 221 w 568"/>
                <a:gd name="T73" fmla="*/ 126 h 531"/>
                <a:gd name="T74" fmla="*/ 212 w 568"/>
                <a:gd name="T75" fmla="*/ 156 h 531"/>
                <a:gd name="T76" fmla="*/ 170 w 568"/>
                <a:gd name="T77" fmla="*/ 136 h 531"/>
                <a:gd name="T78" fmla="*/ 168 w 568"/>
                <a:gd name="T79" fmla="*/ 110 h 531"/>
                <a:gd name="T80" fmla="*/ 182 w 568"/>
                <a:gd name="T81" fmla="*/ 92 h 531"/>
                <a:gd name="T82" fmla="*/ 171 w 568"/>
                <a:gd name="T83" fmla="*/ 79 h 531"/>
                <a:gd name="T84" fmla="*/ 195 w 568"/>
                <a:gd name="T85" fmla="*/ 56 h 531"/>
                <a:gd name="T86" fmla="*/ 235 w 568"/>
                <a:gd name="T87" fmla="*/ 79 h 531"/>
                <a:gd name="T88" fmla="*/ 271 w 568"/>
                <a:gd name="T89" fmla="*/ 59 h 531"/>
                <a:gd name="T90" fmla="*/ 301 w 568"/>
                <a:gd name="T91" fmla="*/ 75 h 531"/>
                <a:gd name="T92" fmla="*/ 351 w 568"/>
                <a:gd name="T93" fmla="*/ 39 h 531"/>
                <a:gd name="T94" fmla="*/ 384 w 568"/>
                <a:gd name="T95" fmla="*/ 79 h 531"/>
                <a:gd name="T96" fmla="*/ 367 w 568"/>
                <a:gd name="T97" fmla="*/ 92 h 531"/>
                <a:gd name="T98" fmla="*/ 364 w 568"/>
                <a:gd name="T99" fmla="*/ 83 h 531"/>
                <a:gd name="T100" fmla="*/ 361 w 568"/>
                <a:gd name="T101" fmla="*/ 52 h 531"/>
                <a:gd name="T102" fmla="*/ 319 w 568"/>
                <a:gd name="T103" fmla="*/ 87 h 531"/>
                <a:gd name="T104" fmla="*/ 373 w 568"/>
                <a:gd name="T105" fmla="*/ 146 h 531"/>
                <a:gd name="T106" fmla="*/ 440 w 568"/>
                <a:gd name="T107" fmla="*/ 100 h 531"/>
                <a:gd name="T108" fmla="*/ 448 w 568"/>
                <a:gd name="T109" fmla="*/ 76 h 531"/>
                <a:gd name="T110" fmla="*/ 520 w 568"/>
                <a:gd name="T111" fmla="*/ 46 h 531"/>
                <a:gd name="T112" fmla="*/ 568 w 568"/>
                <a:gd name="T113" fmla="*/ 0 h 531"/>
                <a:gd name="T114" fmla="*/ 1 w 568"/>
                <a:gd name="T115" fmla="*/ 0 h 531"/>
                <a:gd name="T116" fmla="*/ 0 w 568"/>
                <a:gd name="T117" fmla="*/ 39 h 531"/>
                <a:gd name="T118" fmla="*/ 0 w 568"/>
                <a:gd name="T119" fmla="*/ 531 h 5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68" h="531">
                  <a:moveTo>
                    <a:pt x="0" y="531"/>
                  </a:moveTo>
                  <a:cubicBezTo>
                    <a:pt x="15" y="519"/>
                    <a:pt x="61" y="480"/>
                    <a:pt x="58" y="441"/>
                  </a:cubicBezTo>
                  <a:cubicBezTo>
                    <a:pt x="58" y="441"/>
                    <a:pt x="124" y="434"/>
                    <a:pt x="126" y="375"/>
                  </a:cubicBezTo>
                  <a:cubicBezTo>
                    <a:pt x="126" y="375"/>
                    <a:pt x="120" y="334"/>
                    <a:pt x="91" y="327"/>
                  </a:cubicBezTo>
                  <a:cubicBezTo>
                    <a:pt x="61" y="318"/>
                    <a:pt x="46" y="339"/>
                    <a:pt x="44" y="345"/>
                  </a:cubicBezTo>
                  <a:cubicBezTo>
                    <a:pt x="40" y="350"/>
                    <a:pt x="37" y="367"/>
                    <a:pt x="53" y="372"/>
                  </a:cubicBezTo>
                  <a:cubicBezTo>
                    <a:pt x="62" y="374"/>
                    <a:pt x="68" y="364"/>
                    <a:pt x="68" y="362"/>
                  </a:cubicBezTo>
                  <a:cubicBezTo>
                    <a:pt x="68" y="362"/>
                    <a:pt x="75" y="360"/>
                    <a:pt x="77" y="372"/>
                  </a:cubicBezTo>
                  <a:cubicBezTo>
                    <a:pt x="77" y="385"/>
                    <a:pt x="55" y="390"/>
                    <a:pt x="44" y="383"/>
                  </a:cubicBezTo>
                  <a:cubicBezTo>
                    <a:pt x="34" y="376"/>
                    <a:pt x="22" y="361"/>
                    <a:pt x="34" y="334"/>
                  </a:cubicBezTo>
                  <a:cubicBezTo>
                    <a:pt x="44" y="310"/>
                    <a:pt x="64" y="303"/>
                    <a:pt x="64" y="303"/>
                  </a:cubicBezTo>
                  <a:cubicBezTo>
                    <a:pt x="64" y="303"/>
                    <a:pt x="44" y="286"/>
                    <a:pt x="46" y="267"/>
                  </a:cubicBezTo>
                  <a:cubicBezTo>
                    <a:pt x="50" y="254"/>
                    <a:pt x="64" y="244"/>
                    <a:pt x="64" y="244"/>
                  </a:cubicBezTo>
                  <a:cubicBezTo>
                    <a:pt x="64" y="244"/>
                    <a:pt x="46" y="229"/>
                    <a:pt x="46" y="211"/>
                  </a:cubicBezTo>
                  <a:cubicBezTo>
                    <a:pt x="46" y="193"/>
                    <a:pt x="50" y="180"/>
                    <a:pt x="64" y="175"/>
                  </a:cubicBezTo>
                  <a:cubicBezTo>
                    <a:pt x="64" y="175"/>
                    <a:pt x="77" y="169"/>
                    <a:pt x="83" y="189"/>
                  </a:cubicBezTo>
                  <a:cubicBezTo>
                    <a:pt x="83" y="189"/>
                    <a:pt x="96" y="169"/>
                    <a:pt x="117" y="177"/>
                  </a:cubicBezTo>
                  <a:cubicBezTo>
                    <a:pt x="138" y="186"/>
                    <a:pt x="144" y="199"/>
                    <a:pt x="142" y="216"/>
                  </a:cubicBezTo>
                  <a:cubicBezTo>
                    <a:pt x="139" y="233"/>
                    <a:pt x="126" y="236"/>
                    <a:pt x="121" y="236"/>
                  </a:cubicBezTo>
                  <a:cubicBezTo>
                    <a:pt x="117" y="237"/>
                    <a:pt x="111" y="231"/>
                    <a:pt x="111" y="226"/>
                  </a:cubicBezTo>
                  <a:cubicBezTo>
                    <a:pt x="111" y="222"/>
                    <a:pt x="116" y="222"/>
                    <a:pt x="117" y="222"/>
                  </a:cubicBezTo>
                  <a:cubicBezTo>
                    <a:pt x="119" y="224"/>
                    <a:pt x="132" y="226"/>
                    <a:pt x="132" y="213"/>
                  </a:cubicBezTo>
                  <a:cubicBezTo>
                    <a:pt x="132" y="200"/>
                    <a:pt x="113" y="193"/>
                    <a:pt x="103" y="195"/>
                  </a:cubicBezTo>
                  <a:cubicBezTo>
                    <a:pt x="93" y="198"/>
                    <a:pt x="75" y="213"/>
                    <a:pt x="75" y="247"/>
                  </a:cubicBezTo>
                  <a:cubicBezTo>
                    <a:pt x="80" y="285"/>
                    <a:pt x="127" y="285"/>
                    <a:pt x="127" y="285"/>
                  </a:cubicBezTo>
                  <a:cubicBezTo>
                    <a:pt x="127" y="285"/>
                    <a:pt x="159" y="279"/>
                    <a:pt x="166" y="273"/>
                  </a:cubicBezTo>
                  <a:cubicBezTo>
                    <a:pt x="166" y="273"/>
                    <a:pt x="193" y="310"/>
                    <a:pt x="243" y="284"/>
                  </a:cubicBezTo>
                  <a:cubicBezTo>
                    <a:pt x="245" y="283"/>
                    <a:pt x="245" y="283"/>
                    <a:pt x="245" y="283"/>
                  </a:cubicBezTo>
                  <a:cubicBezTo>
                    <a:pt x="263" y="286"/>
                    <a:pt x="263" y="286"/>
                    <a:pt x="263" y="286"/>
                  </a:cubicBezTo>
                  <a:cubicBezTo>
                    <a:pt x="262" y="271"/>
                    <a:pt x="262" y="271"/>
                    <a:pt x="262" y="271"/>
                  </a:cubicBezTo>
                  <a:cubicBezTo>
                    <a:pt x="262" y="271"/>
                    <a:pt x="298" y="222"/>
                    <a:pt x="257" y="184"/>
                  </a:cubicBezTo>
                  <a:cubicBezTo>
                    <a:pt x="257" y="184"/>
                    <a:pt x="287" y="148"/>
                    <a:pt x="266" y="110"/>
                  </a:cubicBezTo>
                  <a:cubicBezTo>
                    <a:pt x="245" y="71"/>
                    <a:pt x="207" y="87"/>
                    <a:pt x="204" y="90"/>
                  </a:cubicBezTo>
                  <a:cubicBezTo>
                    <a:pt x="201" y="94"/>
                    <a:pt x="172" y="114"/>
                    <a:pt x="192" y="142"/>
                  </a:cubicBezTo>
                  <a:cubicBezTo>
                    <a:pt x="200" y="150"/>
                    <a:pt x="209" y="144"/>
                    <a:pt x="209" y="144"/>
                  </a:cubicBezTo>
                  <a:cubicBezTo>
                    <a:pt x="209" y="144"/>
                    <a:pt x="216" y="141"/>
                    <a:pt x="210" y="126"/>
                  </a:cubicBezTo>
                  <a:cubicBezTo>
                    <a:pt x="210" y="126"/>
                    <a:pt x="217" y="121"/>
                    <a:pt x="221" y="126"/>
                  </a:cubicBezTo>
                  <a:cubicBezTo>
                    <a:pt x="225" y="130"/>
                    <a:pt x="229" y="146"/>
                    <a:pt x="212" y="156"/>
                  </a:cubicBezTo>
                  <a:cubicBezTo>
                    <a:pt x="196" y="166"/>
                    <a:pt x="178" y="152"/>
                    <a:pt x="170" y="136"/>
                  </a:cubicBezTo>
                  <a:cubicBezTo>
                    <a:pt x="162" y="120"/>
                    <a:pt x="166" y="115"/>
                    <a:pt x="168" y="110"/>
                  </a:cubicBezTo>
                  <a:cubicBezTo>
                    <a:pt x="170" y="105"/>
                    <a:pt x="182" y="92"/>
                    <a:pt x="182" y="92"/>
                  </a:cubicBezTo>
                  <a:cubicBezTo>
                    <a:pt x="182" y="92"/>
                    <a:pt x="171" y="90"/>
                    <a:pt x="171" y="79"/>
                  </a:cubicBezTo>
                  <a:cubicBezTo>
                    <a:pt x="171" y="68"/>
                    <a:pt x="171" y="60"/>
                    <a:pt x="195" y="56"/>
                  </a:cubicBezTo>
                  <a:cubicBezTo>
                    <a:pt x="218" y="53"/>
                    <a:pt x="235" y="79"/>
                    <a:pt x="235" y="79"/>
                  </a:cubicBezTo>
                  <a:cubicBezTo>
                    <a:pt x="235" y="79"/>
                    <a:pt x="254" y="59"/>
                    <a:pt x="271" y="59"/>
                  </a:cubicBezTo>
                  <a:cubicBezTo>
                    <a:pt x="288" y="59"/>
                    <a:pt x="301" y="75"/>
                    <a:pt x="301" y="75"/>
                  </a:cubicBezTo>
                  <a:cubicBezTo>
                    <a:pt x="301" y="75"/>
                    <a:pt x="318" y="42"/>
                    <a:pt x="351" y="39"/>
                  </a:cubicBezTo>
                  <a:cubicBezTo>
                    <a:pt x="384" y="36"/>
                    <a:pt x="387" y="65"/>
                    <a:pt x="384" y="79"/>
                  </a:cubicBezTo>
                  <a:cubicBezTo>
                    <a:pt x="382" y="94"/>
                    <a:pt x="371" y="92"/>
                    <a:pt x="367" y="92"/>
                  </a:cubicBezTo>
                  <a:cubicBezTo>
                    <a:pt x="364" y="92"/>
                    <a:pt x="360" y="87"/>
                    <a:pt x="364" y="83"/>
                  </a:cubicBezTo>
                  <a:cubicBezTo>
                    <a:pt x="368" y="80"/>
                    <a:pt x="385" y="62"/>
                    <a:pt x="361" y="52"/>
                  </a:cubicBezTo>
                  <a:cubicBezTo>
                    <a:pt x="330" y="48"/>
                    <a:pt x="320" y="82"/>
                    <a:pt x="319" y="87"/>
                  </a:cubicBezTo>
                  <a:cubicBezTo>
                    <a:pt x="317" y="92"/>
                    <a:pt x="317" y="146"/>
                    <a:pt x="373" y="146"/>
                  </a:cubicBezTo>
                  <a:cubicBezTo>
                    <a:pt x="425" y="146"/>
                    <a:pt x="434" y="115"/>
                    <a:pt x="440" y="100"/>
                  </a:cubicBezTo>
                  <a:cubicBezTo>
                    <a:pt x="440" y="100"/>
                    <a:pt x="448" y="82"/>
                    <a:pt x="448" y="76"/>
                  </a:cubicBezTo>
                  <a:cubicBezTo>
                    <a:pt x="448" y="76"/>
                    <a:pt x="477" y="86"/>
                    <a:pt x="520" y="46"/>
                  </a:cubicBezTo>
                  <a:cubicBezTo>
                    <a:pt x="520" y="46"/>
                    <a:pt x="566" y="1"/>
                    <a:pt x="568" y="0"/>
                  </a:cubicBezTo>
                  <a:cubicBezTo>
                    <a:pt x="568" y="0"/>
                    <a:pt x="3" y="0"/>
                    <a:pt x="1" y="0"/>
                  </a:cubicBezTo>
                  <a:cubicBezTo>
                    <a:pt x="0" y="39"/>
                    <a:pt x="0" y="39"/>
                    <a:pt x="0" y="39"/>
                  </a:cubicBezTo>
                  <a:lnTo>
                    <a:pt x="0" y="53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a:latin typeface="+mn-ea"/>
                <a:ea typeface="+mn-ea"/>
              </a:endParaRPr>
            </a:p>
          </p:txBody>
        </p:sp>
        <p:sp>
          <p:nvSpPr>
            <p:cNvPr id="9" name="Line 10"/>
            <p:cNvSpPr>
              <a:spLocks noChangeShapeType="1"/>
            </p:cNvSpPr>
            <p:nvPr/>
          </p:nvSpPr>
          <p:spPr bwMode="auto">
            <a:xfrm>
              <a:off x="3125" y="11"/>
              <a:ext cx="1430" cy="0"/>
            </a:xfrm>
            <a:prstGeom prst="line">
              <a:avLst/>
            </a:prstGeom>
            <a:grpFill/>
            <a:ln w="21" cap="flat">
              <a:solidFill>
                <a:srgbClr val="EEBE8B"/>
              </a:solidFill>
              <a:prstDash val="solid"/>
              <a:miter lim="800000"/>
            </a:ln>
            <a:extLst/>
          </p:spPr>
          <p:txBody>
            <a:bodyPr vert="horz" wrap="square" lIns="91416" tIns="45708" rIns="91416" bIns="45708" numCol="1" anchor="t" anchorCtr="0" compatLnSpc="1"/>
            <a:lstStyle/>
            <a:p>
              <a:endParaRPr lang="zh-CN" altLang="en-US">
                <a:latin typeface="+mn-ea"/>
                <a:ea typeface="+mn-ea"/>
              </a:endParaRPr>
            </a:p>
          </p:txBody>
        </p:sp>
        <p:sp>
          <p:nvSpPr>
            <p:cNvPr id="10" name="Line 11"/>
            <p:cNvSpPr>
              <a:spLocks noChangeShapeType="1"/>
            </p:cNvSpPr>
            <p:nvPr/>
          </p:nvSpPr>
          <p:spPr bwMode="auto">
            <a:xfrm>
              <a:off x="3111" y="4310"/>
              <a:ext cx="1444" cy="0"/>
            </a:xfrm>
            <a:prstGeom prst="line">
              <a:avLst/>
            </a:prstGeom>
            <a:grpFill/>
            <a:ln w="21" cap="flat">
              <a:solidFill>
                <a:srgbClr val="EEBE8B"/>
              </a:solidFill>
              <a:prstDash val="solid"/>
              <a:miter lim="800000"/>
            </a:ln>
            <a:extLst/>
          </p:spPr>
          <p:txBody>
            <a:bodyPr vert="horz" wrap="square" lIns="91416" tIns="45708" rIns="91416" bIns="45708" numCol="1" anchor="t" anchorCtr="0" compatLnSpc="1"/>
            <a:lstStyle/>
            <a:p>
              <a:endParaRPr lang="zh-CN" altLang="en-US">
                <a:latin typeface="+mn-ea"/>
                <a:ea typeface="+mn-ea"/>
              </a:endParaRPr>
            </a:p>
          </p:txBody>
        </p:sp>
        <p:sp>
          <p:nvSpPr>
            <p:cNvPr id="11" name="Line 12"/>
            <p:cNvSpPr>
              <a:spLocks noChangeShapeType="1"/>
            </p:cNvSpPr>
            <p:nvPr/>
          </p:nvSpPr>
          <p:spPr bwMode="auto">
            <a:xfrm flipH="1">
              <a:off x="2645" y="458"/>
              <a:ext cx="0" cy="3407"/>
            </a:xfrm>
            <a:prstGeom prst="line">
              <a:avLst/>
            </a:prstGeom>
            <a:grpFill/>
            <a:ln w="21" cap="flat">
              <a:solidFill>
                <a:srgbClr val="EEBE8B"/>
              </a:solidFill>
              <a:prstDash val="solid"/>
              <a:miter lim="800000"/>
            </a:ln>
            <a:extLst/>
          </p:spPr>
          <p:txBody>
            <a:bodyPr vert="horz" wrap="square" lIns="91416" tIns="45708" rIns="91416" bIns="45708" numCol="1" anchor="t" anchorCtr="0" compatLnSpc="1"/>
            <a:lstStyle/>
            <a:p>
              <a:endParaRPr lang="zh-CN" altLang="en-US">
                <a:latin typeface="+mn-ea"/>
                <a:ea typeface="+mn-ea"/>
              </a:endParaRPr>
            </a:p>
          </p:txBody>
        </p:sp>
        <p:sp>
          <p:nvSpPr>
            <p:cNvPr id="12" name="Line 13"/>
            <p:cNvSpPr>
              <a:spLocks noChangeShapeType="1"/>
            </p:cNvSpPr>
            <p:nvPr/>
          </p:nvSpPr>
          <p:spPr bwMode="auto">
            <a:xfrm flipH="1">
              <a:off x="5036" y="456"/>
              <a:ext cx="0" cy="3406"/>
            </a:xfrm>
            <a:prstGeom prst="line">
              <a:avLst/>
            </a:prstGeom>
            <a:grpFill/>
            <a:ln w="21" cap="flat">
              <a:solidFill>
                <a:srgbClr val="EEBE8B"/>
              </a:solidFill>
              <a:prstDash val="solid"/>
              <a:miter lim="800000"/>
            </a:ln>
            <a:extLst/>
          </p:spPr>
          <p:txBody>
            <a:bodyPr vert="horz" wrap="square" lIns="91416" tIns="45708" rIns="91416" bIns="45708" numCol="1" anchor="t" anchorCtr="0" compatLnSpc="1"/>
            <a:lstStyle/>
            <a:p>
              <a:endParaRPr lang="zh-CN" altLang="en-US">
                <a:latin typeface="+mn-ea"/>
                <a:ea typeface="+mn-ea"/>
              </a:endParaRPr>
            </a:p>
          </p:txBody>
        </p:sp>
      </p:grpSp>
    </p:spTree>
  </p:cSld>
  <p:clrMapOvr>
    <a:masterClrMapping/>
  </p:clrMapOvr>
  <mc:AlternateContent xmlns:mc="http://schemas.openxmlformats.org/markup-compatibility/2006" xmlns:p14="http://schemas.microsoft.com/office/powerpoint/2010/main">
    <mc:Choice Requires="p14">
      <p:transition spd="slow" p14:dur="1600" advTm="2000">
        <p14:gallery dir="l"/>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2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过渡页">
    <p:spTree>
      <p:nvGrpSpPr>
        <p:cNvPr id="1" name=""/>
        <p:cNvGrpSpPr/>
        <p:nvPr/>
      </p:nvGrpSpPr>
      <p:grpSpPr>
        <a:xfrm>
          <a:off x="0" y="0"/>
          <a:ext cx="0" cy="0"/>
          <a:chOff x="0" y="0"/>
          <a:chExt cx="0" cy="0"/>
        </a:xfrm>
      </p:grpSpPr>
      <p:pic>
        <p:nvPicPr>
          <p:cNvPr id="8" name="Picture 2"/>
          <p:cNvPicPr>
            <a:picLocks noChangeAspect="1" noChangeArrowheads="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8592937" y="1"/>
            <a:ext cx="3599063" cy="5766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3" name="组合 2"/>
          <p:cNvGrpSpPr>
            <a:grpSpLocks noChangeAspect="1"/>
          </p:cNvGrpSpPr>
          <p:nvPr userDrawn="1"/>
        </p:nvGrpSpPr>
        <p:grpSpPr>
          <a:xfrm>
            <a:off x="7018172" y="1475727"/>
            <a:ext cx="4040531" cy="3959267"/>
            <a:chOff x="2597944" y="0"/>
            <a:chExt cx="6999287" cy="6858000"/>
          </a:xfrm>
        </p:grpSpPr>
        <p:pic>
          <p:nvPicPr>
            <p:cNvPr id="3074" name="Picture 2"/>
            <p:cNvPicPr>
              <a:picLocks noChangeAspect="1" noChangeArrowheads="1"/>
            </p:cNvPicPr>
            <p:nvPr userDrawn="1"/>
          </p:nvPicPr>
          <p:blipFill>
            <a:blip r:embed="rId3" cstate="email">
              <a:extLst>
                <a:ext uri="{28A0092B-C50C-407E-A947-70E740481C1C}">
                  <a14:useLocalDpi xmlns:a14="http://schemas.microsoft.com/office/drawing/2010/main"/>
                </a:ext>
              </a:extLst>
            </a:blip>
            <a:stretch>
              <a:fillRect/>
            </a:stretch>
          </p:blipFill>
          <p:spPr bwMode="auto">
            <a:xfrm>
              <a:off x="2597944" y="0"/>
              <a:ext cx="6999287"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菱形 1"/>
            <p:cNvSpPr>
              <a:spLocks noChangeAspect="1"/>
            </p:cNvSpPr>
            <p:nvPr userDrawn="1"/>
          </p:nvSpPr>
          <p:spPr>
            <a:xfrm>
              <a:off x="3217587" y="549794"/>
              <a:ext cx="5760000" cy="5760000"/>
            </a:xfrm>
            <a:prstGeom prst="diamond">
              <a:avLst/>
            </a:prstGeom>
            <a:solidFill>
              <a:srgbClr val="1644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17" name="图片 16"/>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0" y="0"/>
            <a:ext cx="2143442" cy="3599333"/>
          </a:xfrm>
          <a:prstGeom prst="rect">
            <a:avLst/>
          </a:prstGeom>
        </p:spPr>
      </p:pic>
      <p:grpSp>
        <p:nvGrpSpPr>
          <p:cNvPr id="4" name="组合 3"/>
          <p:cNvGrpSpPr/>
          <p:nvPr userDrawn="1"/>
        </p:nvGrpSpPr>
        <p:grpSpPr>
          <a:xfrm>
            <a:off x="337500" y="5707971"/>
            <a:ext cx="11517001" cy="770829"/>
            <a:chOff x="337588" y="5709028"/>
            <a:chExt cx="11520000" cy="770972"/>
          </a:xfrm>
        </p:grpSpPr>
        <p:sp>
          <p:nvSpPr>
            <p:cNvPr id="28" name="Line 12"/>
            <p:cNvSpPr>
              <a:spLocks noChangeShapeType="1"/>
            </p:cNvSpPr>
            <p:nvPr userDrawn="1"/>
          </p:nvSpPr>
          <p:spPr bwMode="auto">
            <a:xfrm rot="16200000" flipH="1">
              <a:off x="6097588" y="720000"/>
              <a:ext cx="0" cy="11520000"/>
            </a:xfrm>
            <a:prstGeom prst="line">
              <a:avLst/>
            </a:prstGeom>
            <a:solidFill>
              <a:srgbClr val="EEBE8B"/>
            </a:solidFill>
            <a:ln w="21" cap="flat">
              <a:solidFill>
                <a:srgbClr val="EEBE8B"/>
              </a:solidFill>
              <a:prstDash val="solid"/>
              <a:miter lim="800000"/>
            </a:ln>
            <a:extLst/>
          </p:spPr>
          <p:txBody>
            <a:bodyPr vert="horz" wrap="square" lIns="91416" tIns="45708" rIns="91416" bIns="45708" numCol="1" anchor="t" anchorCtr="0" compatLnSpc="1"/>
            <a:lstStyle/>
            <a:p>
              <a:endParaRPr lang="zh-CN" altLang="en-US">
                <a:latin typeface="+mn-ea"/>
                <a:ea typeface="+mn-ea"/>
              </a:endParaRPr>
            </a:p>
          </p:txBody>
        </p:sp>
        <p:sp>
          <p:nvSpPr>
            <p:cNvPr id="29" name="Freeform 9"/>
            <p:cNvSpPr>
              <a:spLocks noChangeAspect="1"/>
            </p:cNvSpPr>
            <p:nvPr userDrawn="1"/>
          </p:nvSpPr>
          <p:spPr bwMode="auto">
            <a:xfrm rot="16200000">
              <a:off x="312102" y="5734514"/>
              <a:ext cx="770971" cy="720000"/>
            </a:xfrm>
            <a:custGeom>
              <a:avLst/>
              <a:gdLst>
                <a:gd name="T0" fmla="*/ 0 w 568"/>
                <a:gd name="T1" fmla="*/ 531 h 531"/>
                <a:gd name="T2" fmla="*/ 58 w 568"/>
                <a:gd name="T3" fmla="*/ 441 h 531"/>
                <a:gd name="T4" fmla="*/ 126 w 568"/>
                <a:gd name="T5" fmla="*/ 375 h 531"/>
                <a:gd name="T6" fmla="*/ 91 w 568"/>
                <a:gd name="T7" fmla="*/ 327 h 531"/>
                <a:gd name="T8" fmla="*/ 44 w 568"/>
                <a:gd name="T9" fmla="*/ 345 h 531"/>
                <a:gd name="T10" fmla="*/ 53 w 568"/>
                <a:gd name="T11" fmla="*/ 372 h 531"/>
                <a:gd name="T12" fmla="*/ 68 w 568"/>
                <a:gd name="T13" fmla="*/ 362 h 531"/>
                <a:gd name="T14" fmla="*/ 77 w 568"/>
                <a:gd name="T15" fmla="*/ 372 h 531"/>
                <a:gd name="T16" fmla="*/ 44 w 568"/>
                <a:gd name="T17" fmla="*/ 383 h 531"/>
                <a:gd name="T18" fmla="*/ 34 w 568"/>
                <a:gd name="T19" fmla="*/ 334 h 531"/>
                <a:gd name="T20" fmla="*/ 64 w 568"/>
                <a:gd name="T21" fmla="*/ 303 h 531"/>
                <a:gd name="T22" fmla="*/ 46 w 568"/>
                <a:gd name="T23" fmla="*/ 267 h 531"/>
                <a:gd name="T24" fmla="*/ 64 w 568"/>
                <a:gd name="T25" fmla="*/ 244 h 531"/>
                <a:gd name="T26" fmla="*/ 46 w 568"/>
                <a:gd name="T27" fmla="*/ 211 h 531"/>
                <a:gd name="T28" fmla="*/ 64 w 568"/>
                <a:gd name="T29" fmla="*/ 175 h 531"/>
                <a:gd name="T30" fmla="*/ 83 w 568"/>
                <a:gd name="T31" fmla="*/ 189 h 531"/>
                <a:gd name="T32" fmla="*/ 117 w 568"/>
                <a:gd name="T33" fmla="*/ 177 h 531"/>
                <a:gd name="T34" fmla="*/ 142 w 568"/>
                <a:gd name="T35" fmla="*/ 216 h 531"/>
                <a:gd name="T36" fmla="*/ 121 w 568"/>
                <a:gd name="T37" fmla="*/ 236 h 531"/>
                <a:gd name="T38" fmla="*/ 111 w 568"/>
                <a:gd name="T39" fmla="*/ 226 h 531"/>
                <a:gd name="T40" fmla="*/ 117 w 568"/>
                <a:gd name="T41" fmla="*/ 222 h 531"/>
                <a:gd name="T42" fmla="*/ 132 w 568"/>
                <a:gd name="T43" fmla="*/ 213 h 531"/>
                <a:gd name="T44" fmla="*/ 103 w 568"/>
                <a:gd name="T45" fmla="*/ 195 h 531"/>
                <a:gd name="T46" fmla="*/ 75 w 568"/>
                <a:gd name="T47" fmla="*/ 247 h 531"/>
                <a:gd name="T48" fmla="*/ 127 w 568"/>
                <a:gd name="T49" fmla="*/ 285 h 531"/>
                <a:gd name="T50" fmla="*/ 166 w 568"/>
                <a:gd name="T51" fmla="*/ 273 h 531"/>
                <a:gd name="T52" fmla="*/ 243 w 568"/>
                <a:gd name="T53" fmla="*/ 284 h 531"/>
                <a:gd name="T54" fmla="*/ 245 w 568"/>
                <a:gd name="T55" fmla="*/ 283 h 531"/>
                <a:gd name="T56" fmla="*/ 263 w 568"/>
                <a:gd name="T57" fmla="*/ 286 h 531"/>
                <a:gd name="T58" fmla="*/ 262 w 568"/>
                <a:gd name="T59" fmla="*/ 271 h 531"/>
                <a:gd name="T60" fmla="*/ 257 w 568"/>
                <a:gd name="T61" fmla="*/ 184 h 531"/>
                <a:gd name="T62" fmla="*/ 266 w 568"/>
                <a:gd name="T63" fmla="*/ 110 h 531"/>
                <a:gd name="T64" fmla="*/ 204 w 568"/>
                <a:gd name="T65" fmla="*/ 90 h 531"/>
                <a:gd name="T66" fmla="*/ 192 w 568"/>
                <a:gd name="T67" fmla="*/ 142 h 531"/>
                <a:gd name="T68" fmla="*/ 209 w 568"/>
                <a:gd name="T69" fmla="*/ 144 h 531"/>
                <a:gd name="T70" fmla="*/ 210 w 568"/>
                <a:gd name="T71" fmla="*/ 126 h 531"/>
                <a:gd name="T72" fmla="*/ 221 w 568"/>
                <a:gd name="T73" fmla="*/ 126 h 531"/>
                <a:gd name="T74" fmla="*/ 212 w 568"/>
                <a:gd name="T75" fmla="*/ 156 h 531"/>
                <a:gd name="T76" fmla="*/ 170 w 568"/>
                <a:gd name="T77" fmla="*/ 136 h 531"/>
                <a:gd name="T78" fmla="*/ 168 w 568"/>
                <a:gd name="T79" fmla="*/ 110 h 531"/>
                <a:gd name="T80" fmla="*/ 182 w 568"/>
                <a:gd name="T81" fmla="*/ 92 h 531"/>
                <a:gd name="T82" fmla="*/ 171 w 568"/>
                <a:gd name="T83" fmla="*/ 79 h 531"/>
                <a:gd name="T84" fmla="*/ 195 w 568"/>
                <a:gd name="T85" fmla="*/ 56 h 531"/>
                <a:gd name="T86" fmla="*/ 235 w 568"/>
                <a:gd name="T87" fmla="*/ 79 h 531"/>
                <a:gd name="T88" fmla="*/ 271 w 568"/>
                <a:gd name="T89" fmla="*/ 59 h 531"/>
                <a:gd name="T90" fmla="*/ 301 w 568"/>
                <a:gd name="T91" fmla="*/ 75 h 531"/>
                <a:gd name="T92" fmla="*/ 351 w 568"/>
                <a:gd name="T93" fmla="*/ 39 h 531"/>
                <a:gd name="T94" fmla="*/ 384 w 568"/>
                <a:gd name="T95" fmla="*/ 79 h 531"/>
                <a:gd name="T96" fmla="*/ 367 w 568"/>
                <a:gd name="T97" fmla="*/ 92 h 531"/>
                <a:gd name="T98" fmla="*/ 364 w 568"/>
                <a:gd name="T99" fmla="*/ 83 h 531"/>
                <a:gd name="T100" fmla="*/ 361 w 568"/>
                <a:gd name="T101" fmla="*/ 52 h 531"/>
                <a:gd name="T102" fmla="*/ 319 w 568"/>
                <a:gd name="T103" fmla="*/ 87 h 531"/>
                <a:gd name="T104" fmla="*/ 373 w 568"/>
                <a:gd name="T105" fmla="*/ 146 h 531"/>
                <a:gd name="T106" fmla="*/ 440 w 568"/>
                <a:gd name="T107" fmla="*/ 100 h 531"/>
                <a:gd name="T108" fmla="*/ 448 w 568"/>
                <a:gd name="T109" fmla="*/ 76 h 531"/>
                <a:gd name="T110" fmla="*/ 520 w 568"/>
                <a:gd name="T111" fmla="*/ 46 h 531"/>
                <a:gd name="T112" fmla="*/ 568 w 568"/>
                <a:gd name="T113" fmla="*/ 0 h 531"/>
                <a:gd name="T114" fmla="*/ 1 w 568"/>
                <a:gd name="T115" fmla="*/ 0 h 531"/>
                <a:gd name="T116" fmla="*/ 0 w 568"/>
                <a:gd name="T117" fmla="*/ 39 h 531"/>
                <a:gd name="T118" fmla="*/ 0 w 568"/>
                <a:gd name="T119" fmla="*/ 531 h 5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68" h="531">
                  <a:moveTo>
                    <a:pt x="0" y="531"/>
                  </a:moveTo>
                  <a:cubicBezTo>
                    <a:pt x="15" y="519"/>
                    <a:pt x="61" y="480"/>
                    <a:pt x="58" y="441"/>
                  </a:cubicBezTo>
                  <a:cubicBezTo>
                    <a:pt x="58" y="441"/>
                    <a:pt x="124" y="434"/>
                    <a:pt x="126" y="375"/>
                  </a:cubicBezTo>
                  <a:cubicBezTo>
                    <a:pt x="126" y="375"/>
                    <a:pt x="120" y="334"/>
                    <a:pt x="91" y="327"/>
                  </a:cubicBezTo>
                  <a:cubicBezTo>
                    <a:pt x="61" y="318"/>
                    <a:pt x="46" y="339"/>
                    <a:pt x="44" y="345"/>
                  </a:cubicBezTo>
                  <a:cubicBezTo>
                    <a:pt x="40" y="350"/>
                    <a:pt x="37" y="367"/>
                    <a:pt x="53" y="372"/>
                  </a:cubicBezTo>
                  <a:cubicBezTo>
                    <a:pt x="62" y="374"/>
                    <a:pt x="68" y="364"/>
                    <a:pt x="68" y="362"/>
                  </a:cubicBezTo>
                  <a:cubicBezTo>
                    <a:pt x="68" y="362"/>
                    <a:pt x="75" y="360"/>
                    <a:pt x="77" y="372"/>
                  </a:cubicBezTo>
                  <a:cubicBezTo>
                    <a:pt x="77" y="385"/>
                    <a:pt x="55" y="390"/>
                    <a:pt x="44" y="383"/>
                  </a:cubicBezTo>
                  <a:cubicBezTo>
                    <a:pt x="34" y="376"/>
                    <a:pt x="22" y="361"/>
                    <a:pt x="34" y="334"/>
                  </a:cubicBezTo>
                  <a:cubicBezTo>
                    <a:pt x="44" y="310"/>
                    <a:pt x="64" y="303"/>
                    <a:pt x="64" y="303"/>
                  </a:cubicBezTo>
                  <a:cubicBezTo>
                    <a:pt x="64" y="303"/>
                    <a:pt x="44" y="286"/>
                    <a:pt x="46" y="267"/>
                  </a:cubicBezTo>
                  <a:cubicBezTo>
                    <a:pt x="50" y="254"/>
                    <a:pt x="64" y="244"/>
                    <a:pt x="64" y="244"/>
                  </a:cubicBezTo>
                  <a:cubicBezTo>
                    <a:pt x="64" y="244"/>
                    <a:pt x="46" y="229"/>
                    <a:pt x="46" y="211"/>
                  </a:cubicBezTo>
                  <a:cubicBezTo>
                    <a:pt x="46" y="193"/>
                    <a:pt x="50" y="180"/>
                    <a:pt x="64" y="175"/>
                  </a:cubicBezTo>
                  <a:cubicBezTo>
                    <a:pt x="64" y="175"/>
                    <a:pt x="77" y="169"/>
                    <a:pt x="83" y="189"/>
                  </a:cubicBezTo>
                  <a:cubicBezTo>
                    <a:pt x="83" y="189"/>
                    <a:pt x="96" y="169"/>
                    <a:pt x="117" y="177"/>
                  </a:cubicBezTo>
                  <a:cubicBezTo>
                    <a:pt x="138" y="186"/>
                    <a:pt x="144" y="199"/>
                    <a:pt x="142" y="216"/>
                  </a:cubicBezTo>
                  <a:cubicBezTo>
                    <a:pt x="139" y="233"/>
                    <a:pt x="126" y="236"/>
                    <a:pt x="121" y="236"/>
                  </a:cubicBezTo>
                  <a:cubicBezTo>
                    <a:pt x="117" y="237"/>
                    <a:pt x="111" y="231"/>
                    <a:pt x="111" y="226"/>
                  </a:cubicBezTo>
                  <a:cubicBezTo>
                    <a:pt x="111" y="222"/>
                    <a:pt x="116" y="222"/>
                    <a:pt x="117" y="222"/>
                  </a:cubicBezTo>
                  <a:cubicBezTo>
                    <a:pt x="119" y="224"/>
                    <a:pt x="132" y="226"/>
                    <a:pt x="132" y="213"/>
                  </a:cubicBezTo>
                  <a:cubicBezTo>
                    <a:pt x="132" y="200"/>
                    <a:pt x="113" y="193"/>
                    <a:pt x="103" y="195"/>
                  </a:cubicBezTo>
                  <a:cubicBezTo>
                    <a:pt x="93" y="198"/>
                    <a:pt x="75" y="213"/>
                    <a:pt x="75" y="247"/>
                  </a:cubicBezTo>
                  <a:cubicBezTo>
                    <a:pt x="80" y="285"/>
                    <a:pt x="127" y="285"/>
                    <a:pt x="127" y="285"/>
                  </a:cubicBezTo>
                  <a:cubicBezTo>
                    <a:pt x="127" y="285"/>
                    <a:pt x="159" y="279"/>
                    <a:pt x="166" y="273"/>
                  </a:cubicBezTo>
                  <a:cubicBezTo>
                    <a:pt x="166" y="273"/>
                    <a:pt x="193" y="310"/>
                    <a:pt x="243" y="284"/>
                  </a:cubicBezTo>
                  <a:cubicBezTo>
                    <a:pt x="245" y="283"/>
                    <a:pt x="245" y="283"/>
                    <a:pt x="245" y="283"/>
                  </a:cubicBezTo>
                  <a:cubicBezTo>
                    <a:pt x="263" y="286"/>
                    <a:pt x="263" y="286"/>
                    <a:pt x="263" y="286"/>
                  </a:cubicBezTo>
                  <a:cubicBezTo>
                    <a:pt x="262" y="271"/>
                    <a:pt x="262" y="271"/>
                    <a:pt x="262" y="271"/>
                  </a:cubicBezTo>
                  <a:cubicBezTo>
                    <a:pt x="262" y="271"/>
                    <a:pt x="298" y="222"/>
                    <a:pt x="257" y="184"/>
                  </a:cubicBezTo>
                  <a:cubicBezTo>
                    <a:pt x="257" y="184"/>
                    <a:pt x="287" y="148"/>
                    <a:pt x="266" y="110"/>
                  </a:cubicBezTo>
                  <a:cubicBezTo>
                    <a:pt x="245" y="71"/>
                    <a:pt x="207" y="87"/>
                    <a:pt x="204" y="90"/>
                  </a:cubicBezTo>
                  <a:cubicBezTo>
                    <a:pt x="201" y="94"/>
                    <a:pt x="172" y="114"/>
                    <a:pt x="192" y="142"/>
                  </a:cubicBezTo>
                  <a:cubicBezTo>
                    <a:pt x="200" y="150"/>
                    <a:pt x="209" y="144"/>
                    <a:pt x="209" y="144"/>
                  </a:cubicBezTo>
                  <a:cubicBezTo>
                    <a:pt x="209" y="144"/>
                    <a:pt x="216" y="141"/>
                    <a:pt x="210" y="126"/>
                  </a:cubicBezTo>
                  <a:cubicBezTo>
                    <a:pt x="210" y="126"/>
                    <a:pt x="217" y="121"/>
                    <a:pt x="221" y="126"/>
                  </a:cubicBezTo>
                  <a:cubicBezTo>
                    <a:pt x="225" y="130"/>
                    <a:pt x="229" y="146"/>
                    <a:pt x="212" y="156"/>
                  </a:cubicBezTo>
                  <a:cubicBezTo>
                    <a:pt x="196" y="166"/>
                    <a:pt x="178" y="152"/>
                    <a:pt x="170" y="136"/>
                  </a:cubicBezTo>
                  <a:cubicBezTo>
                    <a:pt x="162" y="120"/>
                    <a:pt x="166" y="115"/>
                    <a:pt x="168" y="110"/>
                  </a:cubicBezTo>
                  <a:cubicBezTo>
                    <a:pt x="170" y="105"/>
                    <a:pt x="182" y="92"/>
                    <a:pt x="182" y="92"/>
                  </a:cubicBezTo>
                  <a:cubicBezTo>
                    <a:pt x="182" y="92"/>
                    <a:pt x="171" y="90"/>
                    <a:pt x="171" y="79"/>
                  </a:cubicBezTo>
                  <a:cubicBezTo>
                    <a:pt x="171" y="68"/>
                    <a:pt x="171" y="60"/>
                    <a:pt x="195" y="56"/>
                  </a:cubicBezTo>
                  <a:cubicBezTo>
                    <a:pt x="218" y="53"/>
                    <a:pt x="235" y="79"/>
                    <a:pt x="235" y="79"/>
                  </a:cubicBezTo>
                  <a:cubicBezTo>
                    <a:pt x="235" y="79"/>
                    <a:pt x="254" y="59"/>
                    <a:pt x="271" y="59"/>
                  </a:cubicBezTo>
                  <a:cubicBezTo>
                    <a:pt x="288" y="59"/>
                    <a:pt x="301" y="75"/>
                    <a:pt x="301" y="75"/>
                  </a:cubicBezTo>
                  <a:cubicBezTo>
                    <a:pt x="301" y="75"/>
                    <a:pt x="318" y="42"/>
                    <a:pt x="351" y="39"/>
                  </a:cubicBezTo>
                  <a:cubicBezTo>
                    <a:pt x="384" y="36"/>
                    <a:pt x="387" y="65"/>
                    <a:pt x="384" y="79"/>
                  </a:cubicBezTo>
                  <a:cubicBezTo>
                    <a:pt x="382" y="94"/>
                    <a:pt x="371" y="92"/>
                    <a:pt x="367" y="92"/>
                  </a:cubicBezTo>
                  <a:cubicBezTo>
                    <a:pt x="364" y="92"/>
                    <a:pt x="360" y="87"/>
                    <a:pt x="364" y="83"/>
                  </a:cubicBezTo>
                  <a:cubicBezTo>
                    <a:pt x="368" y="80"/>
                    <a:pt x="385" y="62"/>
                    <a:pt x="361" y="52"/>
                  </a:cubicBezTo>
                  <a:cubicBezTo>
                    <a:pt x="330" y="48"/>
                    <a:pt x="320" y="82"/>
                    <a:pt x="319" y="87"/>
                  </a:cubicBezTo>
                  <a:cubicBezTo>
                    <a:pt x="317" y="92"/>
                    <a:pt x="317" y="146"/>
                    <a:pt x="373" y="146"/>
                  </a:cubicBezTo>
                  <a:cubicBezTo>
                    <a:pt x="425" y="146"/>
                    <a:pt x="434" y="115"/>
                    <a:pt x="440" y="100"/>
                  </a:cubicBezTo>
                  <a:cubicBezTo>
                    <a:pt x="440" y="100"/>
                    <a:pt x="448" y="82"/>
                    <a:pt x="448" y="76"/>
                  </a:cubicBezTo>
                  <a:cubicBezTo>
                    <a:pt x="448" y="76"/>
                    <a:pt x="477" y="86"/>
                    <a:pt x="520" y="46"/>
                  </a:cubicBezTo>
                  <a:cubicBezTo>
                    <a:pt x="520" y="46"/>
                    <a:pt x="566" y="1"/>
                    <a:pt x="568" y="0"/>
                  </a:cubicBezTo>
                  <a:cubicBezTo>
                    <a:pt x="568" y="0"/>
                    <a:pt x="3" y="0"/>
                    <a:pt x="1" y="0"/>
                  </a:cubicBezTo>
                  <a:cubicBezTo>
                    <a:pt x="0" y="39"/>
                    <a:pt x="0" y="39"/>
                    <a:pt x="0" y="39"/>
                  </a:cubicBezTo>
                  <a:lnTo>
                    <a:pt x="0" y="531"/>
                  </a:lnTo>
                  <a:close/>
                </a:path>
              </a:pathLst>
            </a:custGeom>
            <a:solidFill>
              <a:srgbClr val="EEBE8B"/>
            </a:solid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a:latin typeface="+mn-ea"/>
                <a:ea typeface="+mn-ea"/>
              </a:endParaRPr>
            </a:p>
          </p:txBody>
        </p:sp>
      </p:grpSp>
    </p:spTree>
  </p:cSld>
  <p:clrMapOvr>
    <a:masterClrMapping/>
  </p:clrMapOvr>
  <mc:AlternateContent xmlns:mc="http://schemas.openxmlformats.org/markup-compatibility/2006" xmlns:p14="http://schemas.microsoft.com/office/powerpoint/2010/main">
    <mc:Choice Requires="p14">
      <p:transition spd="slow" p14:dur="1600" advTm="2000">
        <p14:gallery dir="l"/>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2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9" presetClass="entr" presetSubtype="0" decel="10000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 calcmode="lin" valueType="num">
                                      <p:cBhvr>
                                        <p:cTn id="9" dur="500" fill="hold"/>
                                        <p:tgtEl>
                                          <p:spTgt spid="3"/>
                                        </p:tgtEl>
                                        <p:attrNameLst>
                                          <p:attrName>style.rotation</p:attrName>
                                        </p:attrNameLst>
                                      </p:cBhvr>
                                      <p:tavLst>
                                        <p:tav tm="0">
                                          <p:val>
                                            <p:fltVal val="360"/>
                                          </p:val>
                                        </p:tav>
                                        <p:tav tm="100000">
                                          <p:val>
                                            <p:fltVal val="0"/>
                                          </p:val>
                                        </p:tav>
                                      </p:tavLst>
                                    </p:anim>
                                    <p:animEffect transition="in" filter="fade">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_标题幻灯片">
    <p:spTree>
      <p:nvGrpSpPr>
        <p:cNvPr id="1" name=""/>
        <p:cNvGrpSpPr/>
        <p:nvPr/>
      </p:nvGrpSpPr>
      <p:grpSpPr>
        <a:xfrm>
          <a:off x="0" y="0"/>
          <a:ext cx="0" cy="0"/>
          <a:chOff x="0" y="0"/>
          <a:chExt cx="0" cy="0"/>
        </a:xfrm>
      </p:grpSpPr>
      <p:grpSp>
        <p:nvGrpSpPr>
          <p:cNvPr id="13" name="组合 12"/>
          <p:cNvGrpSpPr/>
          <p:nvPr userDrawn="1"/>
        </p:nvGrpSpPr>
        <p:grpSpPr>
          <a:xfrm>
            <a:off x="337500" y="5707971"/>
            <a:ext cx="11517001" cy="770829"/>
            <a:chOff x="337588" y="5709028"/>
            <a:chExt cx="11520000" cy="770972"/>
          </a:xfrm>
        </p:grpSpPr>
        <p:sp>
          <p:nvSpPr>
            <p:cNvPr id="14" name="Line 12"/>
            <p:cNvSpPr>
              <a:spLocks noChangeShapeType="1"/>
            </p:cNvSpPr>
            <p:nvPr userDrawn="1"/>
          </p:nvSpPr>
          <p:spPr bwMode="auto">
            <a:xfrm rot="16200000" flipH="1">
              <a:off x="6097588" y="720000"/>
              <a:ext cx="0" cy="11520000"/>
            </a:xfrm>
            <a:prstGeom prst="line">
              <a:avLst/>
            </a:prstGeom>
            <a:solidFill>
              <a:srgbClr val="EEBE8B"/>
            </a:solidFill>
            <a:ln w="21" cap="flat">
              <a:solidFill>
                <a:srgbClr val="EEBE8B"/>
              </a:solidFill>
              <a:prstDash val="solid"/>
              <a:miter lim="800000"/>
            </a:ln>
            <a:extLst/>
          </p:spPr>
          <p:txBody>
            <a:bodyPr vert="horz" wrap="square" lIns="91416" tIns="45708" rIns="91416" bIns="45708" numCol="1" anchor="t" anchorCtr="0" compatLnSpc="1"/>
            <a:lstStyle/>
            <a:p>
              <a:endParaRPr lang="zh-CN" altLang="en-US">
                <a:latin typeface="+mn-ea"/>
                <a:ea typeface="+mn-ea"/>
              </a:endParaRPr>
            </a:p>
          </p:txBody>
        </p:sp>
        <p:sp>
          <p:nvSpPr>
            <p:cNvPr id="15" name="Freeform 9"/>
            <p:cNvSpPr>
              <a:spLocks noChangeAspect="1"/>
            </p:cNvSpPr>
            <p:nvPr userDrawn="1"/>
          </p:nvSpPr>
          <p:spPr bwMode="auto">
            <a:xfrm rot="16200000">
              <a:off x="312102" y="5734514"/>
              <a:ext cx="770971" cy="720000"/>
            </a:xfrm>
            <a:custGeom>
              <a:avLst/>
              <a:gdLst>
                <a:gd name="T0" fmla="*/ 0 w 568"/>
                <a:gd name="T1" fmla="*/ 531 h 531"/>
                <a:gd name="T2" fmla="*/ 58 w 568"/>
                <a:gd name="T3" fmla="*/ 441 h 531"/>
                <a:gd name="T4" fmla="*/ 126 w 568"/>
                <a:gd name="T5" fmla="*/ 375 h 531"/>
                <a:gd name="T6" fmla="*/ 91 w 568"/>
                <a:gd name="T7" fmla="*/ 327 h 531"/>
                <a:gd name="T8" fmla="*/ 44 w 568"/>
                <a:gd name="T9" fmla="*/ 345 h 531"/>
                <a:gd name="T10" fmla="*/ 53 w 568"/>
                <a:gd name="T11" fmla="*/ 372 h 531"/>
                <a:gd name="T12" fmla="*/ 68 w 568"/>
                <a:gd name="T13" fmla="*/ 362 h 531"/>
                <a:gd name="T14" fmla="*/ 77 w 568"/>
                <a:gd name="T15" fmla="*/ 372 h 531"/>
                <a:gd name="T16" fmla="*/ 44 w 568"/>
                <a:gd name="T17" fmla="*/ 383 h 531"/>
                <a:gd name="T18" fmla="*/ 34 w 568"/>
                <a:gd name="T19" fmla="*/ 334 h 531"/>
                <a:gd name="T20" fmla="*/ 64 w 568"/>
                <a:gd name="T21" fmla="*/ 303 h 531"/>
                <a:gd name="T22" fmla="*/ 46 w 568"/>
                <a:gd name="T23" fmla="*/ 267 h 531"/>
                <a:gd name="T24" fmla="*/ 64 w 568"/>
                <a:gd name="T25" fmla="*/ 244 h 531"/>
                <a:gd name="T26" fmla="*/ 46 w 568"/>
                <a:gd name="T27" fmla="*/ 211 h 531"/>
                <a:gd name="T28" fmla="*/ 64 w 568"/>
                <a:gd name="T29" fmla="*/ 175 h 531"/>
                <a:gd name="T30" fmla="*/ 83 w 568"/>
                <a:gd name="T31" fmla="*/ 189 h 531"/>
                <a:gd name="T32" fmla="*/ 117 w 568"/>
                <a:gd name="T33" fmla="*/ 177 h 531"/>
                <a:gd name="T34" fmla="*/ 142 w 568"/>
                <a:gd name="T35" fmla="*/ 216 h 531"/>
                <a:gd name="T36" fmla="*/ 121 w 568"/>
                <a:gd name="T37" fmla="*/ 236 h 531"/>
                <a:gd name="T38" fmla="*/ 111 w 568"/>
                <a:gd name="T39" fmla="*/ 226 h 531"/>
                <a:gd name="T40" fmla="*/ 117 w 568"/>
                <a:gd name="T41" fmla="*/ 222 h 531"/>
                <a:gd name="T42" fmla="*/ 132 w 568"/>
                <a:gd name="T43" fmla="*/ 213 h 531"/>
                <a:gd name="T44" fmla="*/ 103 w 568"/>
                <a:gd name="T45" fmla="*/ 195 h 531"/>
                <a:gd name="T46" fmla="*/ 75 w 568"/>
                <a:gd name="T47" fmla="*/ 247 h 531"/>
                <a:gd name="T48" fmla="*/ 127 w 568"/>
                <a:gd name="T49" fmla="*/ 285 h 531"/>
                <a:gd name="T50" fmla="*/ 166 w 568"/>
                <a:gd name="T51" fmla="*/ 273 h 531"/>
                <a:gd name="T52" fmla="*/ 243 w 568"/>
                <a:gd name="T53" fmla="*/ 284 h 531"/>
                <a:gd name="T54" fmla="*/ 245 w 568"/>
                <a:gd name="T55" fmla="*/ 283 h 531"/>
                <a:gd name="T56" fmla="*/ 263 w 568"/>
                <a:gd name="T57" fmla="*/ 286 h 531"/>
                <a:gd name="T58" fmla="*/ 262 w 568"/>
                <a:gd name="T59" fmla="*/ 271 h 531"/>
                <a:gd name="T60" fmla="*/ 257 w 568"/>
                <a:gd name="T61" fmla="*/ 184 h 531"/>
                <a:gd name="T62" fmla="*/ 266 w 568"/>
                <a:gd name="T63" fmla="*/ 110 h 531"/>
                <a:gd name="T64" fmla="*/ 204 w 568"/>
                <a:gd name="T65" fmla="*/ 90 h 531"/>
                <a:gd name="T66" fmla="*/ 192 w 568"/>
                <a:gd name="T67" fmla="*/ 142 h 531"/>
                <a:gd name="T68" fmla="*/ 209 w 568"/>
                <a:gd name="T69" fmla="*/ 144 h 531"/>
                <a:gd name="T70" fmla="*/ 210 w 568"/>
                <a:gd name="T71" fmla="*/ 126 h 531"/>
                <a:gd name="T72" fmla="*/ 221 w 568"/>
                <a:gd name="T73" fmla="*/ 126 h 531"/>
                <a:gd name="T74" fmla="*/ 212 w 568"/>
                <a:gd name="T75" fmla="*/ 156 h 531"/>
                <a:gd name="T76" fmla="*/ 170 w 568"/>
                <a:gd name="T77" fmla="*/ 136 h 531"/>
                <a:gd name="T78" fmla="*/ 168 w 568"/>
                <a:gd name="T79" fmla="*/ 110 h 531"/>
                <a:gd name="T80" fmla="*/ 182 w 568"/>
                <a:gd name="T81" fmla="*/ 92 h 531"/>
                <a:gd name="T82" fmla="*/ 171 w 568"/>
                <a:gd name="T83" fmla="*/ 79 h 531"/>
                <a:gd name="T84" fmla="*/ 195 w 568"/>
                <a:gd name="T85" fmla="*/ 56 h 531"/>
                <a:gd name="T86" fmla="*/ 235 w 568"/>
                <a:gd name="T87" fmla="*/ 79 h 531"/>
                <a:gd name="T88" fmla="*/ 271 w 568"/>
                <a:gd name="T89" fmla="*/ 59 h 531"/>
                <a:gd name="T90" fmla="*/ 301 w 568"/>
                <a:gd name="T91" fmla="*/ 75 h 531"/>
                <a:gd name="T92" fmla="*/ 351 w 568"/>
                <a:gd name="T93" fmla="*/ 39 h 531"/>
                <a:gd name="T94" fmla="*/ 384 w 568"/>
                <a:gd name="T95" fmla="*/ 79 h 531"/>
                <a:gd name="T96" fmla="*/ 367 w 568"/>
                <a:gd name="T97" fmla="*/ 92 h 531"/>
                <a:gd name="T98" fmla="*/ 364 w 568"/>
                <a:gd name="T99" fmla="*/ 83 h 531"/>
                <a:gd name="T100" fmla="*/ 361 w 568"/>
                <a:gd name="T101" fmla="*/ 52 h 531"/>
                <a:gd name="T102" fmla="*/ 319 w 568"/>
                <a:gd name="T103" fmla="*/ 87 h 531"/>
                <a:gd name="T104" fmla="*/ 373 w 568"/>
                <a:gd name="T105" fmla="*/ 146 h 531"/>
                <a:gd name="T106" fmla="*/ 440 w 568"/>
                <a:gd name="T107" fmla="*/ 100 h 531"/>
                <a:gd name="T108" fmla="*/ 448 w 568"/>
                <a:gd name="T109" fmla="*/ 76 h 531"/>
                <a:gd name="T110" fmla="*/ 520 w 568"/>
                <a:gd name="T111" fmla="*/ 46 h 531"/>
                <a:gd name="T112" fmla="*/ 568 w 568"/>
                <a:gd name="T113" fmla="*/ 0 h 531"/>
                <a:gd name="T114" fmla="*/ 1 w 568"/>
                <a:gd name="T115" fmla="*/ 0 h 531"/>
                <a:gd name="T116" fmla="*/ 0 w 568"/>
                <a:gd name="T117" fmla="*/ 39 h 531"/>
                <a:gd name="T118" fmla="*/ 0 w 568"/>
                <a:gd name="T119" fmla="*/ 531 h 5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68" h="531">
                  <a:moveTo>
                    <a:pt x="0" y="531"/>
                  </a:moveTo>
                  <a:cubicBezTo>
                    <a:pt x="15" y="519"/>
                    <a:pt x="61" y="480"/>
                    <a:pt x="58" y="441"/>
                  </a:cubicBezTo>
                  <a:cubicBezTo>
                    <a:pt x="58" y="441"/>
                    <a:pt x="124" y="434"/>
                    <a:pt x="126" y="375"/>
                  </a:cubicBezTo>
                  <a:cubicBezTo>
                    <a:pt x="126" y="375"/>
                    <a:pt x="120" y="334"/>
                    <a:pt x="91" y="327"/>
                  </a:cubicBezTo>
                  <a:cubicBezTo>
                    <a:pt x="61" y="318"/>
                    <a:pt x="46" y="339"/>
                    <a:pt x="44" y="345"/>
                  </a:cubicBezTo>
                  <a:cubicBezTo>
                    <a:pt x="40" y="350"/>
                    <a:pt x="37" y="367"/>
                    <a:pt x="53" y="372"/>
                  </a:cubicBezTo>
                  <a:cubicBezTo>
                    <a:pt x="62" y="374"/>
                    <a:pt x="68" y="364"/>
                    <a:pt x="68" y="362"/>
                  </a:cubicBezTo>
                  <a:cubicBezTo>
                    <a:pt x="68" y="362"/>
                    <a:pt x="75" y="360"/>
                    <a:pt x="77" y="372"/>
                  </a:cubicBezTo>
                  <a:cubicBezTo>
                    <a:pt x="77" y="385"/>
                    <a:pt x="55" y="390"/>
                    <a:pt x="44" y="383"/>
                  </a:cubicBezTo>
                  <a:cubicBezTo>
                    <a:pt x="34" y="376"/>
                    <a:pt x="22" y="361"/>
                    <a:pt x="34" y="334"/>
                  </a:cubicBezTo>
                  <a:cubicBezTo>
                    <a:pt x="44" y="310"/>
                    <a:pt x="64" y="303"/>
                    <a:pt x="64" y="303"/>
                  </a:cubicBezTo>
                  <a:cubicBezTo>
                    <a:pt x="64" y="303"/>
                    <a:pt x="44" y="286"/>
                    <a:pt x="46" y="267"/>
                  </a:cubicBezTo>
                  <a:cubicBezTo>
                    <a:pt x="50" y="254"/>
                    <a:pt x="64" y="244"/>
                    <a:pt x="64" y="244"/>
                  </a:cubicBezTo>
                  <a:cubicBezTo>
                    <a:pt x="64" y="244"/>
                    <a:pt x="46" y="229"/>
                    <a:pt x="46" y="211"/>
                  </a:cubicBezTo>
                  <a:cubicBezTo>
                    <a:pt x="46" y="193"/>
                    <a:pt x="50" y="180"/>
                    <a:pt x="64" y="175"/>
                  </a:cubicBezTo>
                  <a:cubicBezTo>
                    <a:pt x="64" y="175"/>
                    <a:pt x="77" y="169"/>
                    <a:pt x="83" y="189"/>
                  </a:cubicBezTo>
                  <a:cubicBezTo>
                    <a:pt x="83" y="189"/>
                    <a:pt x="96" y="169"/>
                    <a:pt x="117" y="177"/>
                  </a:cubicBezTo>
                  <a:cubicBezTo>
                    <a:pt x="138" y="186"/>
                    <a:pt x="144" y="199"/>
                    <a:pt x="142" y="216"/>
                  </a:cubicBezTo>
                  <a:cubicBezTo>
                    <a:pt x="139" y="233"/>
                    <a:pt x="126" y="236"/>
                    <a:pt x="121" y="236"/>
                  </a:cubicBezTo>
                  <a:cubicBezTo>
                    <a:pt x="117" y="237"/>
                    <a:pt x="111" y="231"/>
                    <a:pt x="111" y="226"/>
                  </a:cubicBezTo>
                  <a:cubicBezTo>
                    <a:pt x="111" y="222"/>
                    <a:pt x="116" y="222"/>
                    <a:pt x="117" y="222"/>
                  </a:cubicBezTo>
                  <a:cubicBezTo>
                    <a:pt x="119" y="224"/>
                    <a:pt x="132" y="226"/>
                    <a:pt x="132" y="213"/>
                  </a:cubicBezTo>
                  <a:cubicBezTo>
                    <a:pt x="132" y="200"/>
                    <a:pt x="113" y="193"/>
                    <a:pt x="103" y="195"/>
                  </a:cubicBezTo>
                  <a:cubicBezTo>
                    <a:pt x="93" y="198"/>
                    <a:pt x="75" y="213"/>
                    <a:pt x="75" y="247"/>
                  </a:cubicBezTo>
                  <a:cubicBezTo>
                    <a:pt x="80" y="285"/>
                    <a:pt x="127" y="285"/>
                    <a:pt x="127" y="285"/>
                  </a:cubicBezTo>
                  <a:cubicBezTo>
                    <a:pt x="127" y="285"/>
                    <a:pt x="159" y="279"/>
                    <a:pt x="166" y="273"/>
                  </a:cubicBezTo>
                  <a:cubicBezTo>
                    <a:pt x="166" y="273"/>
                    <a:pt x="193" y="310"/>
                    <a:pt x="243" y="284"/>
                  </a:cubicBezTo>
                  <a:cubicBezTo>
                    <a:pt x="245" y="283"/>
                    <a:pt x="245" y="283"/>
                    <a:pt x="245" y="283"/>
                  </a:cubicBezTo>
                  <a:cubicBezTo>
                    <a:pt x="263" y="286"/>
                    <a:pt x="263" y="286"/>
                    <a:pt x="263" y="286"/>
                  </a:cubicBezTo>
                  <a:cubicBezTo>
                    <a:pt x="262" y="271"/>
                    <a:pt x="262" y="271"/>
                    <a:pt x="262" y="271"/>
                  </a:cubicBezTo>
                  <a:cubicBezTo>
                    <a:pt x="262" y="271"/>
                    <a:pt x="298" y="222"/>
                    <a:pt x="257" y="184"/>
                  </a:cubicBezTo>
                  <a:cubicBezTo>
                    <a:pt x="257" y="184"/>
                    <a:pt x="287" y="148"/>
                    <a:pt x="266" y="110"/>
                  </a:cubicBezTo>
                  <a:cubicBezTo>
                    <a:pt x="245" y="71"/>
                    <a:pt x="207" y="87"/>
                    <a:pt x="204" y="90"/>
                  </a:cubicBezTo>
                  <a:cubicBezTo>
                    <a:pt x="201" y="94"/>
                    <a:pt x="172" y="114"/>
                    <a:pt x="192" y="142"/>
                  </a:cubicBezTo>
                  <a:cubicBezTo>
                    <a:pt x="200" y="150"/>
                    <a:pt x="209" y="144"/>
                    <a:pt x="209" y="144"/>
                  </a:cubicBezTo>
                  <a:cubicBezTo>
                    <a:pt x="209" y="144"/>
                    <a:pt x="216" y="141"/>
                    <a:pt x="210" y="126"/>
                  </a:cubicBezTo>
                  <a:cubicBezTo>
                    <a:pt x="210" y="126"/>
                    <a:pt x="217" y="121"/>
                    <a:pt x="221" y="126"/>
                  </a:cubicBezTo>
                  <a:cubicBezTo>
                    <a:pt x="225" y="130"/>
                    <a:pt x="229" y="146"/>
                    <a:pt x="212" y="156"/>
                  </a:cubicBezTo>
                  <a:cubicBezTo>
                    <a:pt x="196" y="166"/>
                    <a:pt x="178" y="152"/>
                    <a:pt x="170" y="136"/>
                  </a:cubicBezTo>
                  <a:cubicBezTo>
                    <a:pt x="162" y="120"/>
                    <a:pt x="166" y="115"/>
                    <a:pt x="168" y="110"/>
                  </a:cubicBezTo>
                  <a:cubicBezTo>
                    <a:pt x="170" y="105"/>
                    <a:pt x="182" y="92"/>
                    <a:pt x="182" y="92"/>
                  </a:cubicBezTo>
                  <a:cubicBezTo>
                    <a:pt x="182" y="92"/>
                    <a:pt x="171" y="90"/>
                    <a:pt x="171" y="79"/>
                  </a:cubicBezTo>
                  <a:cubicBezTo>
                    <a:pt x="171" y="68"/>
                    <a:pt x="171" y="60"/>
                    <a:pt x="195" y="56"/>
                  </a:cubicBezTo>
                  <a:cubicBezTo>
                    <a:pt x="218" y="53"/>
                    <a:pt x="235" y="79"/>
                    <a:pt x="235" y="79"/>
                  </a:cubicBezTo>
                  <a:cubicBezTo>
                    <a:pt x="235" y="79"/>
                    <a:pt x="254" y="59"/>
                    <a:pt x="271" y="59"/>
                  </a:cubicBezTo>
                  <a:cubicBezTo>
                    <a:pt x="288" y="59"/>
                    <a:pt x="301" y="75"/>
                    <a:pt x="301" y="75"/>
                  </a:cubicBezTo>
                  <a:cubicBezTo>
                    <a:pt x="301" y="75"/>
                    <a:pt x="318" y="42"/>
                    <a:pt x="351" y="39"/>
                  </a:cubicBezTo>
                  <a:cubicBezTo>
                    <a:pt x="384" y="36"/>
                    <a:pt x="387" y="65"/>
                    <a:pt x="384" y="79"/>
                  </a:cubicBezTo>
                  <a:cubicBezTo>
                    <a:pt x="382" y="94"/>
                    <a:pt x="371" y="92"/>
                    <a:pt x="367" y="92"/>
                  </a:cubicBezTo>
                  <a:cubicBezTo>
                    <a:pt x="364" y="92"/>
                    <a:pt x="360" y="87"/>
                    <a:pt x="364" y="83"/>
                  </a:cubicBezTo>
                  <a:cubicBezTo>
                    <a:pt x="368" y="80"/>
                    <a:pt x="385" y="62"/>
                    <a:pt x="361" y="52"/>
                  </a:cubicBezTo>
                  <a:cubicBezTo>
                    <a:pt x="330" y="48"/>
                    <a:pt x="320" y="82"/>
                    <a:pt x="319" y="87"/>
                  </a:cubicBezTo>
                  <a:cubicBezTo>
                    <a:pt x="317" y="92"/>
                    <a:pt x="317" y="146"/>
                    <a:pt x="373" y="146"/>
                  </a:cubicBezTo>
                  <a:cubicBezTo>
                    <a:pt x="425" y="146"/>
                    <a:pt x="434" y="115"/>
                    <a:pt x="440" y="100"/>
                  </a:cubicBezTo>
                  <a:cubicBezTo>
                    <a:pt x="440" y="100"/>
                    <a:pt x="448" y="82"/>
                    <a:pt x="448" y="76"/>
                  </a:cubicBezTo>
                  <a:cubicBezTo>
                    <a:pt x="448" y="76"/>
                    <a:pt x="477" y="86"/>
                    <a:pt x="520" y="46"/>
                  </a:cubicBezTo>
                  <a:cubicBezTo>
                    <a:pt x="520" y="46"/>
                    <a:pt x="566" y="1"/>
                    <a:pt x="568" y="0"/>
                  </a:cubicBezTo>
                  <a:cubicBezTo>
                    <a:pt x="568" y="0"/>
                    <a:pt x="3" y="0"/>
                    <a:pt x="1" y="0"/>
                  </a:cubicBezTo>
                  <a:cubicBezTo>
                    <a:pt x="0" y="39"/>
                    <a:pt x="0" y="39"/>
                    <a:pt x="0" y="39"/>
                  </a:cubicBezTo>
                  <a:lnTo>
                    <a:pt x="0" y="531"/>
                  </a:lnTo>
                  <a:close/>
                </a:path>
              </a:pathLst>
            </a:custGeom>
            <a:solidFill>
              <a:srgbClr val="EEBE8B"/>
            </a:solid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endParaRPr lang="zh-CN" altLang="en-US">
                <a:latin typeface="+mn-ea"/>
                <a:ea typeface="+mn-ea"/>
              </a:endParaRPr>
            </a:p>
          </p:txBody>
        </p:sp>
      </p:grpSp>
      <p:pic>
        <p:nvPicPr>
          <p:cNvPr id="16" name="图片 15"/>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1120279" y="0"/>
            <a:ext cx="1071721" cy="1799667"/>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advTm="2000">
        <p14:gallery dir="l"/>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2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endParaRPr lang="en-US" altLang="zh-CN"/>
          </a:p>
        </p:txBody>
      </p:sp>
      <p:sp>
        <p:nvSpPr>
          <p:cNvPr id="4" name="页脚占位符 3"/>
          <p:cNvSpPr>
            <a:spLocks noGrp="1"/>
          </p:cNvSpPr>
          <p:nvPr>
            <p:ph type="ftr" sz="quarter" idx="11"/>
          </p:nvPr>
        </p:nvSpPr>
        <p:spPr/>
        <p:txBody>
          <a:bodyPr/>
          <a:lstStyle/>
          <a:p>
            <a:endParaRPr lang="en-US" altLang="zh-CN"/>
          </a:p>
        </p:txBody>
      </p:sp>
      <p:sp>
        <p:nvSpPr>
          <p:cNvPr id="5" name="灯片编号占位符 4"/>
          <p:cNvSpPr>
            <a:spLocks noGrp="1"/>
          </p:cNvSpPr>
          <p:nvPr>
            <p:ph type="sldNum" sz="quarter" idx="12"/>
          </p:nvPr>
        </p:nvSpPr>
        <p:spPr/>
        <p:txBody>
          <a:bodyPr/>
          <a:lstStyle/>
          <a:p>
            <a:fld id="{D0A27C80-5FD3-4361-BB31-75FBA1966619}" type="slidenum">
              <a:rPr lang="en-US" altLang="zh-CN" smtClean="0"/>
              <a:t>‹#›</a:t>
            </a:fld>
            <a:endParaRPr lang="en-US" altLang="zh-CN"/>
          </a:p>
        </p:txBody>
      </p:sp>
    </p:spTree>
  </p:cSld>
  <p:clrMapOvr>
    <a:masterClrMapping/>
  </p:clrMapOvr>
  <mc:AlternateContent xmlns:mc="http://schemas.openxmlformats.org/markup-compatibility/2006" xmlns:p14="http://schemas.microsoft.com/office/powerpoint/2010/main">
    <mc:Choice Requires="p14">
      <p:transition spd="slow" p14:dur="1600" advTm="2000">
        <p14:gallery dir="l"/>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2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_标题幻灯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600" advTm="2000">
        <p14:gallery dir="l"/>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2000">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file:///D:\qq&#25991;&#20214;\712321467\Image\C2C\Image2\%7b75232B38-A165-1FB7-499C-2E1C792CACB5%7d.png" TargetMode="Externa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slideLayout" Target="../slideLayouts/slideLayout16.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5" Type="http://schemas.openxmlformats.org/officeDocument/2006/relationships/image" Target="file:///D:\qq&#25991;&#20214;\712321467\Image\C2C\Image2\%7b75232B38-A165-1FB7-499C-2E1C792CACB5%7d.png" TargetMode="Externa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164460"/>
        </a:solidFill>
        <a:effectLst/>
      </p:bgPr>
    </p:bg>
    <p:spTree>
      <p:nvGrpSpPr>
        <p:cNvPr id="1" name=""/>
        <p:cNvGrpSpPr/>
        <p:nvPr/>
      </p:nvGrpSpPr>
      <p:grpSpPr>
        <a:xfrm>
          <a:off x="0" y="0"/>
          <a:ext cx="0" cy="0"/>
          <a:chOff x="0" y="0"/>
          <a:chExt cx="0" cy="0"/>
        </a:xfrm>
      </p:grpSpPr>
      <p:sp>
        <p:nvSpPr>
          <p:cNvPr id="2" name="矩形 1"/>
          <p:cNvSpPr/>
          <p:nvPr userDrawn="1"/>
        </p:nvSpPr>
        <p:spPr>
          <a:xfrm>
            <a:off x="457200" y="514350"/>
            <a:ext cx="11353165" cy="59410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 name="图片 1073743875" descr="学科网 zxxk.com"/>
          <p:cNvPicPr>
            <a:picLocks noChangeAspect="1"/>
          </p:cNvPicPr>
          <p:nvPr/>
        </p:nvPicPr>
        <p:blipFill>
          <a:blip r:link="rId5"/>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164460"/>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1" y="274652"/>
            <a:ext cx="10972800" cy="11430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8871" tIns="54436" rIns="108871" bIns="54436" numCol="1" anchor="ctr" anchorCtr="0" compatLnSpc="1"/>
          <a:lstStyle/>
          <a:p>
            <a:pPr lvl="0"/>
            <a:r>
              <a:rPr lang="zh-CN" altLang="en-US" smtClean="0"/>
              <a:t>单击此处编辑母版标题样式</a:t>
            </a:r>
          </a:p>
        </p:txBody>
      </p:sp>
      <p:sp>
        <p:nvSpPr>
          <p:cNvPr id="1027" name="Rectangle 3"/>
          <p:cNvSpPr>
            <a:spLocks noGrp="1" noChangeArrowheads="1"/>
          </p:cNvSpPr>
          <p:nvPr>
            <p:ph type="body" idx="1"/>
          </p:nvPr>
        </p:nvSpPr>
        <p:spPr bwMode="auto">
          <a:xfrm>
            <a:off x="609601" y="1600275"/>
            <a:ext cx="10972800" cy="4526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8871" tIns="54436" rIns="108871" bIns="54436"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8" name="Rectangle 4"/>
          <p:cNvSpPr>
            <a:spLocks noGrp="1" noChangeArrowheads="1"/>
          </p:cNvSpPr>
          <p:nvPr>
            <p:ph type="dt" sz="half" idx="2"/>
          </p:nvPr>
        </p:nvSpPr>
        <p:spPr bwMode="auto">
          <a:xfrm>
            <a:off x="609599" y="6245514"/>
            <a:ext cx="2844800" cy="4762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8871" tIns="54436" rIns="108871" bIns="54436" numCol="1" anchor="t" anchorCtr="0" compatLnSpc="1"/>
          <a:lstStyle>
            <a:lvl1pPr>
              <a:defRPr sz="1600">
                <a:latin typeface="黑体" panose="02010609060101010101" charset="-122"/>
                <a:ea typeface="黑体" panose="02010609060101010101" charset="-122"/>
              </a:defRPr>
            </a:lvl1pPr>
          </a:lstStyle>
          <a:p>
            <a:endParaRPr lang="en-US" altLang="zh-CN"/>
          </a:p>
        </p:txBody>
      </p:sp>
      <p:sp>
        <p:nvSpPr>
          <p:cNvPr id="1029" name="Rectangle 5"/>
          <p:cNvSpPr>
            <a:spLocks noGrp="1" noChangeArrowheads="1"/>
          </p:cNvSpPr>
          <p:nvPr>
            <p:ph type="ftr" sz="quarter" idx="3"/>
          </p:nvPr>
        </p:nvSpPr>
        <p:spPr bwMode="auto">
          <a:xfrm>
            <a:off x="4165600" y="6245514"/>
            <a:ext cx="3860801" cy="4762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8871" tIns="54436" rIns="108871" bIns="54436" numCol="1" anchor="t" anchorCtr="0" compatLnSpc="1"/>
          <a:lstStyle>
            <a:lvl1pPr algn="ctr">
              <a:defRPr sz="1600">
                <a:latin typeface="黑体" panose="02010609060101010101" charset="-122"/>
                <a:ea typeface="黑体" panose="02010609060101010101" charset="-122"/>
              </a:defRPr>
            </a:lvl1pPr>
          </a:lstStyle>
          <a:p>
            <a:endParaRPr lang="en-US" altLang="zh-CN"/>
          </a:p>
        </p:txBody>
      </p:sp>
      <p:sp>
        <p:nvSpPr>
          <p:cNvPr id="1030" name="Rectangle 6"/>
          <p:cNvSpPr>
            <a:spLocks noGrp="1" noChangeArrowheads="1"/>
          </p:cNvSpPr>
          <p:nvPr>
            <p:ph type="sldNum" sz="quarter" idx="4"/>
          </p:nvPr>
        </p:nvSpPr>
        <p:spPr bwMode="auto">
          <a:xfrm>
            <a:off x="8737601" y="6245514"/>
            <a:ext cx="2844800" cy="4762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8871" tIns="54436" rIns="108871" bIns="54436" numCol="1" anchor="t" anchorCtr="0" compatLnSpc="1"/>
          <a:lstStyle>
            <a:lvl1pPr algn="r">
              <a:defRPr sz="1600">
                <a:latin typeface="黑体" panose="02010609060101010101" charset="-122"/>
                <a:ea typeface="黑体" panose="02010609060101010101" charset="-122"/>
              </a:defRPr>
            </a:lvl1pPr>
          </a:lstStyle>
          <a:p>
            <a:fld id="{D0A27C80-5FD3-4361-BB31-75FBA1966619}" type="slidenum">
              <a:rPr lang="en-US" altLang="zh-CN"/>
              <a:t>‹#›</a:t>
            </a:fld>
            <a:endParaRPr lang="en-US" altLang="zh-CN"/>
          </a:p>
        </p:txBody>
      </p:sp>
      <p:pic>
        <p:nvPicPr>
          <p:cNvPr id="1031" name="图片 1073743875" descr="学科网 zxxk.com"/>
          <p:cNvPicPr>
            <a:picLocks noChangeAspect="1"/>
          </p:cNvPicPr>
          <p:nvPr/>
        </p:nvPicPr>
        <p:blipFill>
          <a:blip r:link="rId15"/>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 id="2147483664" r:id="rId12"/>
    <p:sldLayoutId id="2147483665" r:id="rId13"/>
  </p:sldLayoutIdLst>
  <mc:AlternateContent xmlns:mc="http://schemas.openxmlformats.org/markup-compatibility/2006" xmlns:p14="http://schemas.microsoft.com/office/powerpoint/2010/main">
    <mc:Choice Requires="p14">
      <p:transition spd="slow" p14:dur="1600" advTm="2000">
        <p14:gallery dir="l"/>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2000">
        <p:fade/>
      </p:transition>
    </mc:Fallback>
  </mc:AlternateContent>
  <p:txStyles>
    <p:titleStyle>
      <a:lvl1pPr algn="ctr" rtl="0" fontAlgn="base">
        <a:spcBef>
          <a:spcPct val="0"/>
        </a:spcBef>
        <a:spcAft>
          <a:spcPct val="0"/>
        </a:spcAft>
        <a:defRPr sz="5300">
          <a:solidFill>
            <a:schemeClr val="tx2"/>
          </a:solidFill>
          <a:latin typeface="黑体" panose="02010609060101010101" charset="-122"/>
          <a:ea typeface="黑体" panose="02010609060101010101" charset="-122"/>
          <a:cs typeface="+mj-cs"/>
        </a:defRPr>
      </a:lvl1pPr>
      <a:lvl2pPr algn="ctr" rtl="0" fontAlgn="base">
        <a:spcBef>
          <a:spcPct val="0"/>
        </a:spcBef>
        <a:spcAft>
          <a:spcPct val="0"/>
        </a:spcAft>
        <a:defRPr sz="5300">
          <a:solidFill>
            <a:schemeClr val="tx2"/>
          </a:solidFill>
          <a:latin typeface="Arial" panose="020B0604020202020204" pitchFamily="34" charset="0"/>
          <a:ea typeface="宋体" panose="02010600030101010101" pitchFamily="2" charset="-122"/>
        </a:defRPr>
      </a:lvl2pPr>
      <a:lvl3pPr algn="ctr" rtl="0" fontAlgn="base">
        <a:spcBef>
          <a:spcPct val="0"/>
        </a:spcBef>
        <a:spcAft>
          <a:spcPct val="0"/>
        </a:spcAft>
        <a:defRPr sz="5300">
          <a:solidFill>
            <a:schemeClr val="tx2"/>
          </a:solidFill>
          <a:latin typeface="Arial" panose="020B0604020202020204" pitchFamily="34" charset="0"/>
          <a:ea typeface="宋体" panose="02010600030101010101" pitchFamily="2" charset="-122"/>
        </a:defRPr>
      </a:lvl3pPr>
      <a:lvl4pPr algn="ctr" rtl="0" fontAlgn="base">
        <a:spcBef>
          <a:spcPct val="0"/>
        </a:spcBef>
        <a:spcAft>
          <a:spcPct val="0"/>
        </a:spcAft>
        <a:defRPr sz="5300">
          <a:solidFill>
            <a:schemeClr val="tx2"/>
          </a:solidFill>
          <a:latin typeface="Arial" panose="020B0604020202020204" pitchFamily="34" charset="0"/>
          <a:ea typeface="宋体" panose="02010600030101010101" pitchFamily="2" charset="-122"/>
        </a:defRPr>
      </a:lvl4pPr>
      <a:lvl5pPr algn="ctr" rtl="0" fontAlgn="base">
        <a:spcBef>
          <a:spcPct val="0"/>
        </a:spcBef>
        <a:spcAft>
          <a:spcPct val="0"/>
        </a:spcAft>
        <a:defRPr sz="5300">
          <a:solidFill>
            <a:schemeClr val="tx2"/>
          </a:solidFill>
          <a:latin typeface="Arial" panose="020B0604020202020204" pitchFamily="34" charset="0"/>
          <a:ea typeface="宋体" panose="02010600030101010101" pitchFamily="2" charset="-122"/>
        </a:defRPr>
      </a:lvl5pPr>
      <a:lvl6pPr marL="544195" algn="ctr" rtl="0" fontAlgn="base">
        <a:spcBef>
          <a:spcPct val="0"/>
        </a:spcBef>
        <a:spcAft>
          <a:spcPct val="0"/>
        </a:spcAft>
        <a:defRPr sz="5300">
          <a:solidFill>
            <a:schemeClr val="tx2"/>
          </a:solidFill>
          <a:latin typeface="Arial" panose="020B0604020202020204" pitchFamily="34" charset="0"/>
          <a:ea typeface="宋体" panose="02010600030101010101" pitchFamily="2" charset="-122"/>
        </a:defRPr>
      </a:lvl6pPr>
      <a:lvl7pPr marL="1089025" algn="ctr" rtl="0" fontAlgn="base">
        <a:spcBef>
          <a:spcPct val="0"/>
        </a:spcBef>
        <a:spcAft>
          <a:spcPct val="0"/>
        </a:spcAft>
        <a:defRPr sz="5300">
          <a:solidFill>
            <a:schemeClr val="tx2"/>
          </a:solidFill>
          <a:latin typeface="Arial" panose="020B0604020202020204" pitchFamily="34" charset="0"/>
          <a:ea typeface="宋体" panose="02010600030101010101" pitchFamily="2" charset="-122"/>
        </a:defRPr>
      </a:lvl7pPr>
      <a:lvl8pPr marL="1633220" algn="ctr" rtl="0" fontAlgn="base">
        <a:spcBef>
          <a:spcPct val="0"/>
        </a:spcBef>
        <a:spcAft>
          <a:spcPct val="0"/>
        </a:spcAft>
        <a:defRPr sz="5300">
          <a:solidFill>
            <a:schemeClr val="tx2"/>
          </a:solidFill>
          <a:latin typeface="Arial" panose="020B0604020202020204" pitchFamily="34" charset="0"/>
          <a:ea typeface="宋体" panose="02010600030101010101" pitchFamily="2" charset="-122"/>
        </a:defRPr>
      </a:lvl8pPr>
      <a:lvl9pPr marL="2177415" algn="ctr" rtl="0" fontAlgn="base">
        <a:spcBef>
          <a:spcPct val="0"/>
        </a:spcBef>
        <a:spcAft>
          <a:spcPct val="0"/>
        </a:spcAft>
        <a:defRPr sz="5300">
          <a:solidFill>
            <a:schemeClr val="tx2"/>
          </a:solidFill>
          <a:latin typeface="Arial" panose="020B0604020202020204" pitchFamily="34" charset="0"/>
          <a:ea typeface="宋体" panose="02010600030101010101" pitchFamily="2" charset="-122"/>
        </a:defRPr>
      </a:lvl9pPr>
    </p:titleStyle>
    <p:bodyStyle>
      <a:lvl1pPr marL="408305" indent="-408305" algn="l" rtl="0" fontAlgn="base">
        <a:spcBef>
          <a:spcPct val="20000"/>
        </a:spcBef>
        <a:spcAft>
          <a:spcPct val="0"/>
        </a:spcAft>
        <a:buChar char="•"/>
        <a:defRPr sz="3800">
          <a:solidFill>
            <a:schemeClr val="tx1"/>
          </a:solidFill>
          <a:latin typeface="黑体" panose="02010609060101010101" charset="-122"/>
          <a:ea typeface="黑体" panose="02010609060101010101" charset="-122"/>
          <a:cs typeface="+mn-cs"/>
        </a:defRPr>
      </a:lvl1pPr>
      <a:lvl2pPr marL="884555" indent="-340360" algn="l" rtl="0" fontAlgn="base">
        <a:spcBef>
          <a:spcPct val="20000"/>
        </a:spcBef>
        <a:spcAft>
          <a:spcPct val="0"/>
        </a:spcAft>
        <a:buChar char="–"/>
        <a:defRPr sz="3400">
          <a:solidFill>
            <a:schemeClr val="tx1"/>
          </a:solidFill>
          <a:latin typeface="黑体" panose="02010609060101010101" charset="-122"/>
          <a:ea typeface="黑体" panose="02010609060101010101" charset="-122"/>
        </a:defRPr>
      </a:lvl2pPr>
      <a:lvl3pPr marL="1360170" indent="-272415" algn="l" rtl="0" fontAlgn="base">
        <a:spcBef>
          <a:spcPct val="20000"/>
        </a:spcBef>
        <a:spcAft>
          <a:spcPct val="0"/>
        </a:spcAft>
        <a:buChar char="•"/>
        <a:defRPr sz="2900">
          <a:solidFill>
            <a:schemeClr val="tx1"/>
          </a:solidFill>
          <a:latin typeface="黑体" panose="02010609060101010101" charset="-122"/>
          <a:ea typeface="黑体" panose="02010609060101010101" charset="-122"/>
        </a:defRPr>
      </a:lvl3pPr>
      <a:lvl4pPr marL="1904365" indent="-272415" algn="l" rtl="0" fontAlgn="base">
        <a:spcBef>
          <a:spcPct val="20000"/>
        </a:spcBef>
        <a:spcAft>
          <a:spcPct val="0"/>
        </a:spcAft>
        <a:buChar char="–"/>
        <a:defRPr sz="2400">
          <a:solidFill>
            <a:schemeClr val="tx1"/>
          </a:solidFill>
          <a:latin typeface="黑体" panose="02010609060101010101" charset="-122"/>
          <a:ea typeface="黑体" panose="02010609060101010101" charset="-122"/>
        </a:defRPr>
      </a:lvl4pPr>
      <a:lvl5pPr marL="2449195" indent="-272415" algn="l" rtl="0" fontAlgn="base">
        <a:spcBef>
          <a:spcPct val="20000"/>
        </a:spcBef>
        <a:spcAft>
          <a:spcPct val="0"/>
        </a:spcAft>
        <a:buChar char="»"/>
        <a:defRPr sz="2400">
          <a:solidFill>
            <a:schemeClr val="tx1"/>
          </a:solidFill>
          <a:latin typeface="黑体" panose="02010609060101010101" charset="-122"/>
          <a:ea typeface="黑体" panose="02010609060101010101" charset="-122"/>
        </a:defRPr>
      </a:lvl5pPr>
      <a:lvl6pPr marL="2993390" indent="-272415" algn="l" rtl="0" fontAlgn="base">
        <a:spcBef>
          <a:spcPct val="20000"/>
        </a:spcBef>
        <a:spcAft>
          <a:spcPct val="0"/>
        </a:spcAft>
        <a:buChar char="»"/>
        <a:defRPr sz="2400">
          <a:solidFill>
            <a:schemeClr val="tx1"/>
          </a:solidFill>
          <a:latin typeface="+mn-lt"/>
          <a:ea typeface="+mn-ea"/>
        </a:defRPr>
      </a:lvl6pPr>
      <a:lvl7pPr marL="3537585" indent="-272415" algn="l" rtl="0" fontAlgn="base">
        <a:spcBef>
          <a:spcPct val="20000"/>
        </a:spcBef>
        <a:spcAft>
          <a:spcPct val="0"/>
        </a:spcAft>
        <a:buChar char="»"/>
        <a:defRPr sz="2400">
          <a:solidFill>
            <a:schemeClr val="tx1"/>
          </a:solidFill>
          <a:latin typeface="+mn-lt"/>
          <a:ea typeface="+mn-ea"/>
        </a:defRPr>
      </a:lvl7pPr>
      <a:lvl8pPr marL="4081145" indent="-272415" algn="l" rtl="0" fontAlgn="base">
        <a:spcBef>
          <a:spcPct val="20000"/>
        </a:spcBef>
        <a:spcAft>
          <a:spcPct val="0"/>
        </a:spcAft>
        <a:buChar char="»"/>
        <a:defRPr sz="2400">
          <a:solidFill>
            <a:schemeClr val="tx1"/>
          </a:solidFill>
          <a:latin typeface="+mn-lt"/>
          <a:ea typeface="+mn-ea"/>
        </a:defRPr>
      </a:lvl8pPr>
      <a:lvl9pPr marL="4625975" indent="-272415" algn="l" rtl="0" fontAlgn="base">
        <a:spcBef>
          <a:spcPct val="20000"/>
        </a:spcBef>
        <a:spcAft>
          <a:spcPct val="0"/>
        </a:spcAft>
        <a:buChar char="»"/>
        <a:defRPr sz="2400">
          <a:solidFill>
            <a:schemeClr val="tx1"/>
          </a:solidFill>
          <a:latin typeface="+mn-lt"/>
          <a:ea typeface="+mn-ea"/>
        </a:defRPr>
      </a:lvl9pPr>
    </p:bodyStyle>
    <p:otherStyle>
      <a:defPPr>
        <a:defRPr lang="zh-CN"/>
      </a:defPPr>
      <a:lvl1pPr marL="0" algn="l" defTabSz="1089025" rtl="0" eaLnBrk="1" latinLnBrk="0" hangingPunct="1">
        <a:defRPr sz="2100" kern="1200">
          <a:solidFill>
            <a:schemeClr val="tx1"/>
          </a:solidFill>
          <a:latin typeface="+mn-lt"/>
          <a:ea typeface="+mn-ea"/>
          <a:cs typeface="+mn-cs"/>
        </a:defRPr>
      </a:lvl1pPr>
      <a:lvl2pPr marL="544195" algn="l" defTabSz="1089025" rtl="0" eaLnBrk="1" latinLnBrk="0" hangingPunct="1">
        <a:defRPr sz="2100" kern="1200">
          <a:solidFill>
            <a:schemeClr val="tx1"/>
          </a:solidFill>
          <a:latin typeface="+mn-lt"/>
          <a:ea typeface="+mn-ea"/>
          <a:cs typeface="+mn-cs"/>
        </a:defRPr>
      </a:lvl2pPr>
      <a:lvl3pPr marL="1089025" algn="l" defTabSz="1089025" rtl="0" eaLnBrk="1" latinLnBrk="0" hangingPunct="1">
        <a:defRPr sz="2100" kern="1200">
          <a:solidFill>
            <a:schemeClr val="tx1"/>
          </a:solidFill>
          <a:latin typeface="+mn-lt"/>
          <a:ea typeface="+mn-ea"/>
          <a:cs typeface="+mn-cs"/>
        </a:defRPr>
      </a:lvl3pPr>
      <a:lvl4pPr marL="1632585" algn="l" defTabSz="1089025" rtl="0" eaLnBrk="1" latinLnBrk="0" hangingPunct="1">
        <a:defRPr sz="2100" kern="1200">
          <a:solidFill>
            <a:schemeClr val="tx1"/>
          </a:solidFill>
          <a:latin typeface="+mn-lt"/>
          <a:ea typeface="+mn-ea"/>
          <a:cs typeface="+mn-cs"/>
        </a:defRPr>
      </a:lvl4pPr>
      <a:lvl5pPr marL="2176780" algn="l" defTabSz="1089025" rtl="0" eaLnBrk="1" latinLnBrk="0" hangingPunct="1">
        <a:defRPr sz="2100" kern="1200">
          <a:solidFill>
            <a:schemeClr val="tx1"/>
          </a:solidFill>
          <a:latin typeface="+mn-lt"/>
          <a:ea typeface="+mn-ea"/>
          <a:cs typeface="+mn-cs"/>
        </a:defRPr>
      </a:lvl5pPr>
      <a:lvl6pPr marL="2720975" algn="l" defTabSz="1089025" rtl="0" eaLnBrk="1" latinLnBrk="0" hangingPunct="1">
        <a:defRPr sz="2100" kern="1200">
          <a:solidFill>
            <a:schemeClr val="tx1"/>
          </a:solidFill>
          <a:latin typeface="+mn-lt"/>
          <a:ea typeface="+mn-ea"/>
          <a:cs typeface="+mn-cs"/>
        </a:defRPr>
      </a:lvl6pPr>
      <a:lvl7pPr marL="3265805" algn="l" defTabSz="1089025" rtl="0" eaLnBrk="1" latinLnBrk="0" hangingPunct="1">
        <a:defRPr sz="2100" kern="1200">
          <a:solidFill>
            <a:schemeClr val="tx1"/>
          </a:solidFill>
          <a:latin typeface="+mn-lt"/>
          <a:ea typeface="+mn-ea"/>
          <a:cs typeface="+mn-cs"/>
        </a:defRPr>
      </a:lvl7pPr>
      <a:lvl8pPr marL="3809365" algn="l" defTabSz="1089025" rtl="0" eaLnBrk="1" latinLnBrk="0" hangingPunct="1">
        <a:defRPr sz="2100" kern="1200">
          <a:solidFill>
            <a:schemeClr val="tx1"/>
          </a:solidFill>
          <a:latin typeface="+mn-lt"/>
          <a:ea typeface="+mn-ea"/>
          <a:cs typeface="+mn-cs"/>
        </a:defRPr>
      </a:lvl8pPr>
      <a:lvl9pPr marL="4353560" algn="l" defTabSz="1089025"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tags" Target="../tags/tag4.xml"/><Relationship Id="rId7" Type="http://schemas.openxmlformats.org/officeDocument/2006/relationships/image" Target="../media/image9.png"/><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8.png"/><Relationship Id="rId5" Type="http://schemas.openxmlformats.org/officeDocument/2006/relationships/notesSlide" Target="../notesSlides/notesSlide1.xml"/><Relationship Id="rId4"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image" Target="../media/image9.png"/><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image" Target="../media/image10.png"/><Relationship Id="rId5" Type="http://schemas.openxmlformats.org/officeDocument/2006/relationships/image" Target="../media/image13.png"/><Relationship Id="rId4" Type="http://schemas.openxmlformats.org/officeDocument/2006/relationships/notesSlide" Target="../notesSlides/notesSlide6.xml"/></Relationships>
</file>

<file path=ppt/slides/_rels/slide1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image" Target="../media/image9.png"/><Relationship Id="rId2" Type="http://schemas.openxmlformats.org/officeDocument/2006/relationships/tags" Target="../tags/tag25.xml"/><Relationship Id="rId1" Type="http://schemas.openxmlformats.org/officeDocument/2006/relationships/tags" Target="../tags/tag24.xml"/><Relationship Id="rId6" Type="http://schemas.openxmlformats.org/officeDocument/2006/relationships/image" Target="../media/image10.png"/><Relationship Id="rId5" Type="http://schemas.openxmlformats.org/officeDocument/2006/relationships/image" Target="../media/image13.png"/><Relationship Id="rId4" Type="http://schemas.openxmlformats.org/officeDocument/2006/relationships/notesSlide" Target="../notesSlides/notesSlide8.xml"/></Relationships>
</file>

<file path=ppt/slides/_rels/slide19.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5.xml"/><Relationship Id="rId6" Type="http://schemas.openxmlformats.org/officeDocument/2006/relationships/image" Target="../media/image9.png"/><Relationship Id="rId5" Type="http://schemas.openxmlformats.org/officeDocument/2006/relationships/image" Target="../media/image10.png"/><Relationship Id="rId4" Type="http://schemas.openxmlformats.org/officeDocument/2006/relationships/image" Target="../media/image11.png"/></Relationships>
</file>

<file path=ppt/slides/_rels/slide20.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image" Target="../media/image9.png"/><Relationship Id="rId2" Type="http://schemas.openxmlformats.org/officeDocument/2006/relationships/tags" Target="../tags/tag28.xml"/><Relationship Id="rId1" Type="http://schemas.openxmlformats.org/officeDocument/2006/relationships/tags" Target="../tags/tag27.xml"/><Relationship Id="rId6" Type="http://schemas.openxmlformats.org/officeDocument/2006/relationships/image" Target="../media/image10.png"/><Relationship Id="rId5" Type="http://schemas.openxmlformats.org/officeDocument/2006/relationships/image" Target="../media/image13.png"/><Relationship Id="rId4" Type="http://schemas.openxmlformats.org/officeDocument/2006/relationships/notesSlide" Target="../notesSlides/notesSlide9.xml"/></Relationships>
</file>

<file path=ppt/slides/_rels/slide25.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tags" Target="../tags/tag13.xml"/><Relationship Id="rId13" Type="http://schemas.openxmlformats.org/officeDocument/2006/relationships/notesSlide" Target="../notesSlides/notesSlide3.xml"/><Relationship Id="rId3" Type="http://schemas.openxmlformats.org/officeDocument/2006/relationships/tags" Target="../tags/tag8.xml"/><Relationship Id="rId7" Type="http://schemas.openxmlformats.org/officeDocument/2006/relationships/tags" Target="../tags/tag12.xml"/><Relationship Id="rId12" Type="http://schemas.openxmlformats.org/officeDocument/2006/relationships/slideLayout" Target="../slideLayouts/slideLayout4.xml"/><Relationship Id="rId2" Type="http://schemas.openxmlformats.org/officeDocument/2006/relationships/tags" Target="../tags/tag7.xml"/><Relationship Id="rId16" Type="http://schemas.openxmlformats.org/officeDocument/2006/relationships/image" Target="../media/image10.png"/><Relationship Id="rId1" Type="http://schemas.openxmlformats.org/officeDocument/2006/relationships/tags" Target="../tags/tag6.xml"/><Relationship Id="rId6" Type="http://schemas.openxmlformats.org/officeDocument/2006/relationships/tags" Target="../tags/tag11.xml"/><Relationship Id="rId11" Type="http://schemas.openxmlformats.org/officeDocument/2006/relationships/tags" Target="../tags/tag16.xml"/><Relationship Id="rId5" Type="http://schemas.openxmlformats.org/officeDocument/2006/relationships/tags" Target="../tags/tag10.xml"/><Relationship Id="rId15" Type="http://schemas.openxmlformats.org/officeDocument/2006/relationships/image" Target="../media/image9.png"/><Relationship Id="rId10" Type="http://schemas.openxmlformats.org/officeDocument/2006/relationships/tags" Target="../tags/tag15.xml"/><Relationship Id="rId4" Type="http://schemas.openxmlformats.org/officeDocument/2006/relationships/tags" Target="../tags/tag9.xml"/><Relationship Id="rId9" Type="http://schemas.openxmlformats.org/officeDocument/2006/relationships/tags" Target="../tags/tag14.xml"/><Relationship Id="rId14" Type="http://schemas.openxmlformats.org/officeDocument/2006/relationships/image" Target="../media/image12.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image" Target="../media/image9.png"/><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image" Target="../media/image10.png"/><Relationship Id="rId5" Type="http://schemas.openxmlformats.org/officeDocument/2006/relationships/image" Target="../media/image13.png"/><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image" Target="../media/image9.png"/><Relationship Id="rId2" Type="http://schemas.openxmlformats.org/officeDocument/2006/relationships/tags" Target="../tags/tag20.xml"/><Relationship Id="rId1" Type="http://schemas.openxmlformats.org/officeDocument/2006/relationships/tags" Target="../tags/tag19.xml"/><Relationship Id="rId6" Type="http://schemas.openxmlformats.org/officeDocument/2006/relationships/image" Target="../media/image10.png"/><Relationship Id="rId5" Type="http://schemas.openxmlformats.org/officeDocument/2006/relationships/image" Target="../media/image13.png"/><Relationship Id="rId4"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2058670" y="610235"/>
            <a:ext cx="8267065" cy="4730115"/>
          </a:xfrm>
          <a:prstGeom prst="rect">
            <a:avLst/>
          </a:prstGeom>
        </p:spPr>
      </p:pic>
      <p:pic>
        <p:nvPicPr>
          <p:cNvPr id="5" name="图片 4"/>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rot="19374420">
            <a:off x="8325800" y="3351280"/>
            <a:ext cx="3854400" cy="3599333"/>
          </a:xfrm>
          <a:prstGeom prst="rect">
            <a:avLst/>
          </a:prstGeom>
        </p:spPr>
      </p:pic>
      <p:pic>
        <p:nvPicPr>
          <p:cNvPr id="2051" name="Picture 3"/>
          <p:cNvPicPr>
            <a:picLocks noChangeAspect="1" noChangeArrowheads="1"/>
          </p:cNvPicPr>
          <p:nvPr userDrawn="1"/>
        </p:nvPicPr>
        <p:blipFill>
          <a:blip r:embed="rId8" cstate="email">
            <a:extLst>
              <a:ext uri="{28A0092B-C50C-407E-A947-70E740481C1C}">
                <a14:useLocalDpi xmlns:a14="http://schemas.microsoft.com/office/drawing/2010/main"/>
              </a:ext>
            </a:extLst>
          </a:blip>
          <a:stretch>
            <a:fillRect/>
          </a:stretch>
        </p:blipFill>
        <p:spPr bwMode="auto">
          <a:xfrm>
            <a:off x="-301864" y="2899686"/>
            <a:ext cx="3929481" cy="39592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5" name="文本框 24"/>
          <p:cNvSpPr txBox="1"/>
          <p:nvPr>
            <p:custDataLst>
              <p:tags r:id="rId2"/>
            </p:custDataLst>
          </p:nvPr>
        </p:nvSpPr>
        <p:spPr>
          <a:xfrm>
            <a:off x="4178935" y="2000440"/>
            <a:ext cx="4055110" cy="368300"/>
          </a:xfrm>
          <a:prstGeom prst="rect">
            <a:avLst/>
          </a:prstGeom>
          <a:noFill/>
        </p:spPr>
        <p:txBody>
          <a:bodyPr wrap="square" rtlCol="0">
            <a:spAutoFit/>
          </a:bodyPr>
          <a:lstStyle/>
          <a:p>
            <a:pPr algn="dist"/>
            <a:r>
              <a:rPr lang="zh-CN" b="1">
                <a:solidFill>
                  <a:schemeClr val="tx1">
                    <a:lumMod val="75000"/>
                    <a:lumOff val="25000"/>
                  </a:schemeClr>
                </a:solidFill>
                <a:latin typeface="思源宋体 CN Medium" panose="02020500000000000000" pitchFamily="18" charset="-122"/>
                <a:ea typeface="思源宋体 CN Medium" panose="02020500000000000000" pitchFamily="18" charset="-122"/>
                <a:cs typeface="黑体" panose="02010609060101010101" charset="-122"/>
                <a:sym typeface="Arial" panose="020B0604020202020204" pitchFamily="34" charset="0"/>
              </a:rPr>
              <a:t>中小学生主题班会</a:t>
            </a:r>
          </a:p>
        </p:txBody>
      </p:sp>
      <p:grpSp>
        <p:nvGrpSpPr>
          <p:cNvPr id="43" name="组合 42"/>
          <p:cNvGrpSpPr/>
          <p:nvPr/>
        </p:nvGrpSpPr>
        <p:grpSpPr>
          <a:xfrm>
            <a:off x="2811145" y="2465705"/>
            <a:ext cx="6778625" cy="1721391"/>
            <a:chOff x="2094469" y="2313339"/>
            <a:chExt cx="7769142" cy="1962782"/>
          </a:xfrm>
        </p:grpSpPr>
        <p:grpSp>
          <p:nvGrpSpPr>
            <p:cNvPr id="30" name="组合 29"/>
            <p:cNvGrpSpPr/>
            <p:nvPr/>
          </p:nvGrpSpPr>
          <p:grpSpPr>
            <a:xfrm>
              <a:off x="2094469" y="2337233"/>
              <a:ext cx="3972850" cy="1811680"/>
              <a:chOff x="2301623" y="2238382"/>
              <a:chExt cx="3972850" cy="1811680"/>
            </a:xfrm>
          </p:grpSpPr>
          <p:sp>
            <p:nvSpPr>
              <p:cNvPr id="24" name="文本框 23"/>
              <p:cNvSpPr txBox="1"/>
              <p:nvPr/>
            </p:nvSpPr>
            <p:spPr>
              <a:xfrm>
                <a:off x="2301623" y="2495723"/>
                <a:ext cx="1210589" cy="1507464"/>
              </a:xfrm>
              <a:prstGeom prst="rect">
                <a:avLst/>
              </a:prstGeom>
              <a:noFill/>
            </p:spPr>
            <p:txBody>
              <a:bodyPr wrap="square" rtlCol="0">
                <a:spAutoFit/>
              </a:bodyPr>
              <a:lstStyle/>
              <a:p>
                <a:pPr algn="ctr"/>
                <a:r>
                  <a:rPr lang="zh-CN" altLang="en-US" sz="8000">
                    <a:latin typeface="华文新魏" panose="02010800040101010101" charset="-122"/>
                    <a:ea typeface="华文新魏" panose="02010800040101010101" charset="-122"/>
                    <a:cs typeface="黑体" panose="02010609060101010101" charset="-122"/>
                    <a:sym typeface="Arial" panose="020B0604020202020204" pitchFamily="34" charset="0"/>
                  </a:rPr>
                  <a:t>书</a:t>
                </a:r>
                <a:endParaRPr lang="zh-CN" altLang="en-US" sz="8000" b="1">
                  <a:latin typeface="华文新魏" panose="02010800040101010101" charset="-122"/>
                  <a:ea typeface="华文新魏" panose="02010800040101010101" charset="-122"/>
                  <a:cs typeface="黑体" panose="02010609060101010101" charset="-122"/>
                  <a:sym typeface="Arial" panose="020B0604020202020204" pitchFamily="34" charset="0"/>
                </a:endParaRPr>
              </a:p>
            </p:txBody>
          </p:sp>
          <p:sp>
            <p:nvSpPr>
              <p:cNvPr id="27" name="文本框 26"/>
              <p:cNvSpPr txBox="1"/>
              <p:nvPr/>
            </p:nvSpPr>
            <p:spPr>
              <a:xfrm>
                <a:off x="3146171" y="2238382"/>
                <a:ext cx="1415772" cy="1788394"/>
              </a:xfrm>
              <a:prstGeom prst="rect">
                <a:avLst/>
              </a:prstGeom>
              <a:noFill/>
            </p:spPr>
            <p:txBody>
              <a:bodyPr wrap="square" rtlCol="0">
                <a:spAutoFit/>
              </a:bodyPr>
              <a:lstStyle/>
              <a:p>
                <a:pPr algn="ctr"/>
                <a:r>
                  <a:rPr lang="zh-CN" altLang="en-US" sz="9600">
                    <a:latin typeface="华文新魏" panose="02010800040101010101" charset="-122"/>
                    <a:ea typeface="华文新魏" panose="02010800040101010101" charset="-122"/>
                    <a:cs typeface="黑体" panose="02010609060101010101" charset="-122"/>
                    <a:sym typeface="Arial" panose="020B0604020202020204" pitchFamily="34" charset="0"/>
                  </a:rPr>
                  <a:t>香</a:t>
                </a:r>
                <a:endParaRPr lang="zh-CN" altLang="en-US" sz="9600" b="1">
                  <a:latin typeface="华文新魏" panose="02010800040101010101" charset="-122"/>
                  <a:ea typeface="华文新魏" panose="02010800040101010101" charset="-122"/>
                  <a:cs typeface="黑体" panose="02010609060101010101" charset="-122"/>
                  <a:sym typeface="Arial" panose="020B0604020202020204" pitchFamily="34" charset="0"/>
                </a:endParaRPr>
              </a:p>
            </p:txBody>
          </p:sp>
          <p:sp>
            <p:nvSpPr>
              <p:cNvPr id="28" name="文本框 27"/>
              <p:cNvSpPr txBox="1"/>
              <p:nvPr/>
            </p:nvSpPr>
            <p:spPr>
              <a:xfrm>
                <a:off x="4216878" y="2542598"/>
                <a:ext cx="1210588" cy="1507464"/>
              </a:xfrm>
              <a:prstGeom prst="rect">
                <a:avLst/>
              </a:prstGeom>
              <a:noFill/>
            </p:spPr>
            <p:txBody>
              <a:bodyPr wrap="square" rtlCol="0">
                <a:spAutoFit/>
              </a:bodyPr>
              <a:lstStyle/>
              <a:p>
                <a:pPr algn="ctr"/>
                <a:r>
                  <a:rPr lang="zh-CN" altLang="en-US" sz="8000">
                    <a:latin typeface="华文新魏" panose="02010800040101010101" charset="-122"/>
                    <a:ea typeface="华文新魏" panose="02010800040101010101" charset="-122"/>
                    <a:cs typeface="黑体" panose="02010609060101010101" charset="-122"/>
                    <a:sym typeface="Arial" panose="020B0604020202020204" pitchFamily="34" charset="0"/>
                  </a:rPr>
                  <a:t>校</a:t>
                </a:r>
                <a:endParaRPr lang="zh-CN" altLang="en-US" sz="8000" b="1">
                  <a:latin typeface="华文新魏" panose="02010800040101010101" charset="-122"/>
                  <a:ea typeface="华文新魏" panose="02010800040101010101" charset="-122"/>
                  <a:cs typeface="黑体" panose="02010609060101010101" charset="-122"/>
                  <a:sym typeface="Arial" panose="020B0604020202020204" pitchFamily="34" charset="0"/>
                </a:endParaRPr>
              </a:p>
            </p:txBody>
          </p:sp>
          <p:sp>
            <p:nvSpPr>
              <p:cNvPr id="29" name="文本框 28"/>
              <p:cNvSpPr txBox="1"/>
              <p:nvPr/>
            </p:nvSpPr>
            <p:spPr>
              <a:xfrm>
                <a:off x="5062282" y="2457625"/>
                <a:ext cx="1212191" cy="1507464"/>
              </a:xfrm>
              <a:prstGeom prst="rect">
                <a:avLst/>
              </a:prstGeom>
              <a:noFill/>
            </p:spPr>
            <p:txBody>
              <a:bodyPr wrap="square" rtlCol="0">
                <a:spAutoFit/>
              </a:bodyPr>
              <a:lstStyle/>
              <a:p>
                <a:pPr algn="ctr"/>
                <a:r>
                  <a:rPr lang="zh-CN" altLang="en-US" sz="8000" b="1" dirty="0">
                    <a:latin typeface="华文新魏" panose="02010800040101010101" charset="-122"/>
                    <a:ea typeface="华文新魏" panose="02010800040101010101" charset="-122"/>
                    <a:cs typeface="黑体" panose="02010609060101010101" charset="-122"/>
                    <a:sym typeface="Arial" panose="020B0604020202020204" pitchFamily="34" charset="0"/>
                  </a:rPr>
                  <a:t>园</a:t>
                </a:r>
              </a:p>
            </p:txBody>
          </p:sp>
        </p:grpSp>
        <p:grpSp>
          <p:nvGrpSpPr>
            <p:cNvPr id="37" name="组合 36"/>
            <p:cNvGrpSpPr/>
            <p:nvPr/>
          </p:nvGrpSpPr>
          <p:grpSpPr>
            <a:xfrm>
              <a:off x="6095999" y="2313339"/>
              <a:ext cx="3767612" cy="1962782"/>
              <a:chOff x="2506860" y="2214488"/>
              <a:chExt cx="3767612" cy="1962782"/>
            </a:xfrm>
          </p:grpSpPr>
          <p:sp>
            <p:nvSpPr>
              <p:cNvPr id="38" name="文本框 37"/>
              <p:cNvSpPr txBox="1"/>
              <p:nvPr/>
            </p:nvSpPr>
            <p:spPr>
              <a:xfrm>
                <a:off x="2506860" y="2519617"/>
                <a:ext cx="1210588" cy="1507464"/>
              </a:xfrm>
              <a:prstGeom prst="rect">
                <a:avLst/>
              </a:prstGeom>
              <a:noFill/>
            </p:spPr>
            <p:txBody>
              <a:bodyPr wrap="square" rtlCol="0">
                <a:spAutoFit/>
              </a:bodyPr>
              <a:lstStyle/>
              <a:p>
                <a:pPr algn="ctr"/>
                <a:r>
                  <a:rPr lang="zh-CN" altLang="en-US" sz="8000">
                    <a:latin typeface="华文新魏" panose="02010800040101010101" charset="-122"/>
                    <a:ea typeface="华文新魏" panose="02010800040101010101" charset="-122"/>
                    <a:cs typeface="黑体" panose="02010609060101010101" charset="-122"/>
                    <a:sym typeface="Arial" panose="020B0604020202020204" pitchFamily="34" charset="0"/>
                  </a:rPr>
                  <a:t>共</a:t>
                </a:r>
                <a:endParaRPr lang="zh-CN" altLang="en-US" sz="8000" b="1">
                  <a:latin typeface="华文新魏" panose="02010800040101010101" charset="-122"/>
                  <a:ea typeface="华文新魏" panose="02010800040101010101" charset="-122"/>
                  <a:cs typeface="黑体" panose="02010609060101010101" charset="-122"/>
                  <a:sym typeface="Arial" panose="020B0604020202020204" pitchFamily="34" charset="0"/>
                </a:endParaRPr>
              </a:p>
            </p:txBody>
          </p:sp>
          <p:sp>
            <p:nvSpPr>
              <p:cNvPr id="39" name="文本框 38"/>
              <p:cNvSpPr txBox="1"/>
              <p:nvPr/>
            </p:nvSpPr>
            <p:spPr>
              <a:xfrm>
                <a:off x="3290273" y="2214488"/>
                <a:ext cx="1415772" cy="1962782"/>
              </a:xfrm>
              <a:prstGeom prst="rect">
                <a:avLst/>
              </a:prstGeom>
              <a:noFill/>
            </p:spPr>
            <p:txBody>
              <a:bodyPr wrap="square" rtlCol="0">
                <a:spAutoFit/>
              </a:bodyPr>
              <a:lstStyle/>
              <a:p>
                <a:pPr algn="ctr"/>
                <a:r>
                  <a:rPr lang="zh-CN" altLang="en-US" sz="9600">
                    <a:latin typeface="华文新魏" panose="02010800040101010101" charset="-122"/>
                    <a:ea typeface="华文新魏" panose="02010800040101010101" charset="-122"/>
                    <a:cs typeface="黑体" panose="02010609060101010101" charset="-122"/>
                    <a:sym typeface="Arial" panose="020B0604020202020204" pitchFamily="34" charset="0"/>
                  </a:rPr>
                  <a:t>享</a:t>
                </a:r>
                <a:endParaRPr lang="zh-CN" altLang="en-US" sz="9600" b="1">
                  <a:latin typeface="华文新魏" panose="02010800040101010101" charset="-122"/>
                  <a:ea typeface="华文新魏" panose="02010800040101010101" charset="-122"/>
                  <a:cs typeface="黑体" panose="02010609060101010101" charset="-122"/>
                  <a:sym typeface="Arial" panose="020B0604020202020204" pitchFamily="34" charset="0"/>
                </a:endParaRPr>
              </a:p>
            </p:txBody>
          </p:sp>
          <p:sp>
            <p:nvSpPr>
              <p:cNvPr id="40" name="文本框 39"/>
              <p:cNvSpPr txBox="1"/>
              <p:nvPr/>
            </p:nvSpPr>
            <p:spPr>
              <a:xfrm>
                <a:off x="4216878" y="2542598"/>
                <a:ext cx="1210588" cy="1507464"/>
              </a:xfrm>
              <a:prstGeom prst="rect">
                <a:avLst/>
              </a:prstGeom>
              <a:noFill/>
            </p:spPr>
            <p:txBody>
              <a:bodyPr wrap="square" rtlCol="0">
                <a:spAutoFit/>
              </a:bodyPr>
              <a:lstStyle/>
              <a:p>
                <a:pPr algn="ctr"/>
                <a:r>
                  <a:rPr lang="zh-CN" altLang="en-US" sz="8000">
                    <a:latin typeface="华文新魏" panose="02010800040101010101" charset="-122"/>
                    <a:ea typeface="华文新魏" panose="02010800040101010101" charset="-122"/>
                    <a:cs typeface="黑体" panose="02010609060101010101" charset="-122"/>
                    <a:sym typeface="Arial" panose="020B0604020202020204" pitchFamily="34" charset="0"/>
                  </a:rPr>
                  <a:t>阅</a:t>
                </a:r>
                <a:endParaRPr lang="zh-CN" altLang="en-US" sz="8000" b="1">
                  <a:latin typeface="华文新魏" panose="02010800040101010101" charset="-122"/>
                  <a:ea typeface="华文新魏" panose="02010800040101010101" charset="-122"/>
                  <a:cs typeface="黑体" panose="02010609060101010101" charset="-122"/>
                  <a:sym typeface="Arial" panose="020B0604020202020204" pitchFamily="34" charset="0"/>
                </a:endParaRPr>
              </a:p>
            </p:txBody>
          </p:sp>
          <p:sp>
            <p:nvSpPr>
              <p:cNvPr id="41" name="文本框 40"/>
              <p:cNvSpPr txBox="1"/>
              <p:nvPr/>
            </p:nvSpPr>
            <p:spPr>
              <a:xfrm>
                <a:off x="5062282" y="2457625"/>
                <a:ext cx="1212190" cy="1507464"/>
              </a:xfrm>
              <a:prstGeom prst="rect">
                <a:avLst/>
              </a:prstGeom>
              <a:noFill/>
            </p:spPr>
            <p:txBody>
              <a:bodyPr wrap="square" rtlCol="0">
                <a:spAutoFit/>
              </a:bodyPr>
              <a:lstStyle/>
              <a:p>
                <a:pPr algn="ctr"/>
                <a:r>
                  <a:rPr lang="zh-CN" altLang="en-US" sz="8000" b="1">
                    <a:latin typeface="华文新魏" panose="02010800040101010101" charset="-122"/>
                    <a:ea typeface="华文新魏" panose="02010800040101010101" charset="-122"/>
                    <a:cs typeface="黑体" panose="02010609060101010101" charset="-122"/>
                    <a:sym typeface="Arial" panose="020B0604020202020204" pitchFamily="34" charset="0"/>
                  </a:rPr>
                  <a:t>读</a:t>
                </a:r>
              </a:p>
            </p:txBody>
          </p:sp>
        </p:grpSp>
      </p:grpSp>
      <p:sp>
        <p:nvSpPr>
          <p:cNvPr id="48" name="文本框 47"/>
          <p:cNvSpPr txBox="1"/>
          <p:nvPr>
            <p:custDataLst>
              <p:tags r:id="rId3"/>
            </p:custDataLst>
          </p:nvPr>
        </p:nvSpPr>
        <p:spPr>
          <a:xfrm>
            <a:off x="3033078" y="4224751"/>
            <a:ext cx="6125845" cy="460375"/>
          </a:xfrm>
          <a:prstGeom prst="rect">
            <a:avLst/>
          </a:prstGeom>
          <a:noFill/>
        </p:spPr>
        <p:txBody>
          <a:bodyPr wrap="square" rtlCol="0">
            <a:spAutoFit/>
          </a:bodyPr>
          <a:lstStyle/>
          <a:p>
            <a:pPr algn="dist"/>
            <a:r>
              <a:rPr lang="en-US" altLang="zh-CN" sz="2400" b="1" dirty="0">
                <a:latin typeface="思源宋体 CN Medium" panose="02020500000000000000" pitchFamily="18" charset="-122"/>
                <a:ea typeface="思源宋体 CN Medium" panose="02020500000000000000" pitchFamily="18" charset="-122"/>
                <a:cs typeface="黑体" panose="02010609060101010101" charset="-122"/>
                <a:sym typeface="Arial" panose="020B0604020202020204" pitchFamily="34" charset="0"/>
              </a:rPr>
              <a:t>—— </a:t>
            </a:r>
            <a:r>
              <a:rPr sz="2400" b="1" dirty="0" err="1">
                <a:latin typeface="思源宋体 CN Medium" panose="02020500000000000000" pitchFamily="18" charset="-122"/>
                <a:ea typeface="思源宋体 CN Medium" panose="02020500000000000000" pitchFamily="18" charset="-122"/>
                <a:cs typeface="黑体" panose="02010609060101010101" charset="-122"/>
                <a:sym typeface="Arial" panose="020B0604020202020204" pitchFamily="34" charset="0"/>
              </a:rPr>
              <a:t>书香校园宣传主题班会</a:t>
            </a:r>
            <a:r>
              <a:rPr lang="en-US" altLang="zh-CN" sz="2400" b="1" dirty="0">
                <a:latin typeface="思源宋体 CN Medium" panose="02020500000000000000" pitchFamily="18" charset="-122"/>
                <a:ea typeface="思源宋体 CN Medium" panose="02020500000000000000" pitchFamily="18" charset="-122"/>
                <a:cs typeface="黑体" panose="02010609060101010101" charset="-122"/>
                <a:sym typeface="Arial" panose="020B0604020202020204" pitchFamily="34" charset="0"/>
              </a:rPr>
              <a:t> ——</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Tm="2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2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4" presetClass="entr" presetSubtype="1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par>
                                <p:cTn id="8" presetID="42" presetClass="entr" presetSubtype="0" fill="hold" nodeType="withEffect">
                                  <p:stCondLst>
                                    <p:cond delay="0"/>
                                  </p:stCondLst>
                                  <p:childTnLst>
                                    <p:set>
                                      <p:cBhvr>
                                        <p:cTn id="9" dur="1" fill="hold">
                                          <p:stCondLst>
                                            <p:cond delay="0"/>
                                          </p:stCondLst>
                                        </p:cTn>
                                        <p:tgtEl>
                                          <p:spTgt spid="2051"/>
                                        </p:tgtEl>
                                        <p:attrNameLst>
                                          <p:attrName>style.visibility</p:attrName>
                                        </p:attrNameLst>
                                      </p:cBhvr>
                                      <p:to>
                                        <p:strVal val="visible"/>
                                      </p:to>
                                    </p:set>
                                    <p:animEffect transition="in" filter="fade">
                                      <p:cBhvr>
                                        <p:cTn id="10" dur="500"/>
                                        <p:tgtEl>
                                          <p:spTgt spid="2051"/>
                                        </p:tgtEl>
                                      </p:cBhvr>
                                    </p:animEffect>
                                    <p:anim calcmode="lin" valueType="num">
                                      <p:cBhvr>
                                        <p:cTn id="11" dur="500" fill="hold"/>
                                        <p:tgtEl>
                                          <p:spTgt spid="2051"/>
                                        </p:tgtEl>
                                        <p:attrNameLst>
                                          <p:attrName>ppt_x</p:attrName>
                                        </p:attrNameLst>
                                      </p:cBhvr>
                                      <p:tavLst>
                                        <p:tav tm="0">
                                          <p:val>
                                            <p:strVal val="#ppt_x"/>
                                          </p:val>
                                        </p:tav>
                                        <p:tav tm="100000">
                                          <p:val>
                                            <p:strVal val="#ppt_x"/>
                                          </p:val>
                                        </p:tav>
                                      </p:tavLst>
                                    </p:anim>
                                    <p:anim calcmode="lin" valueType="num">
                                      <p:cBhvr>
                                        <p:cTn id="12" dur="500" fill="hold"/>
                                        <p:tgtEl>
                                          <p:spTgt spid="2051"/>
                                        </p:tgtEl>
                                        <p:attrNameLst>
                                          <p:attrName>ppt_y</p:attrName>
                                        </p:attrNameLst>
                                      </p:cBhvr>
                                      <p:tavLst>
                                        <p:tav tm="0">
                                          <p:val>
                                            <p:strVal val="#ppt_y+.1"/>
                                          </p:val>
                                        </p:tav>
                                        <p:tav tm="100000">
                                          <p:val>
                                            <p:strVal val="#ppt_y"/>
                                          </p:val>
                                        </p:tav>
                                      </p:tavLst>
                                    </p:anim>
                                  </p:childTnLst>
                                </p:cTn>
                              </p:par>
                              <p:par>
                                <p:cTn id="13" presetID="14" presetClass="entr" presetSubtype="10" fill="hold" grpId="0" nodeType="with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randombar(horizontal)">
                                      <p:cBhvr>
                                        <p:cTn id="15" dur="500"/>
                                        <p:tgtEl>
                                          <p:spTgt spid="25"/>
                                        </p:tgtEl>
                                      </p:cBhvr>
                                    </p:animEffect>
                                  </p:childTnLst>
                                </p:cTn>
                              </p:par>
                            </p:childTnLst>
                          </p:cTn>
                        </p:par>
                        <p:par>
                          <p:cTn id="16" fill="hold" nodeType="afterGroup">
                            <p:stCondLst>
                              <p:cond delay="500"/>
                            </p:stCondLst>
                            <p:childTnLst>
                              <p:par>
                                <p:cTn id="17" presetID="52" presetClass="entr" presetSubtype="0" fill="hold" nodeType="afterEffect">
                                  <p:stCondLst>
                                    <p:cond delay="0"/>
                                  </p:stCondLst>
                                  <p:childTnLst>
                                    <p:set>
                                      <p:cBhvr>
                                        <p:cTn id="18" dur="1" fill="hold">
                                          <p:stCondLst>
                                            <p:cond delay="0"/>
                                          </p:stCondLst>
                                        </p:cTn>
                                        <p:tgtEl>
                                          <p:spTgt spid="43"/>
                                        </p:tgtEl>
                                        <p:attrNameLst>
                                          <p:attrName>style.visibility</p:attrName>
                                        </p:attrNameLst>
                                      </p:cBhvr>
                                      <p:to>
                                        <p:strVal val="visible"/>
                                      </p:to>
                                    </p:set>
                                    <p:animScale>
                                      <p:cBhvr>
                                        <p:cTn id="19" dur="1000" decel="50000" fill="hold">
                                          <p:stCondLst>
                                            <p:cond delay="0"/>
                                          </p:stCondLst>
                                        </p:cTn>
                                        <p:tgtEl>
                                          <p:spTgt spid="43"/>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p:cBhvr>
                                        <p:cTn id="20" dur="1000" decel="50000" fill="hold">
                                          <p:stCondLst>
                                            <p:cond delay="0"/>
                                          </p:stCondLst>
                                        </p:cTn>
                                        <p:tgtEl>
                                          <p:spTgt spid="43"/>
                                        </p:tgtEl>
                                        <p:attrNameLst>
                                          <p:attrName>ppt_x</p:attrName>
                                          <p:attrName>ppt_y</p:attrName>
                                        </p:attrNameLst>
                                      </p:cBhvr>
                                    </p:animMotion>
                                    <p:animEffect transition="in" filter="fade">
                                      <p:cBhvr>
                                        <p:cTn id="21" dur="1000"/>
                                        <p:tgtEl>
                                          <p:spTgt spid="43"/>
                                        </p:tgtEl>
                                      </p:cBhvr>
                                    </p:animEffect>
                                  </p:childTnLst>
                                </p:cTn>
                              </p:par>
                              <p:par>
                                <p:cTn id="22" presetID="14" presetClass="entr" presetSubtype="10" fill="hold" grpId="0" nodeType="withEffect">
                                  <p:stCondLst>
                                    <p:cond delay="0"/>
                                  </p:stCondLst>
                                  <p:childTnLst>
                                    <p:set>
                                      <p:cBhvr>
                                        <p:cTn id="23" dur="1" fill="hold">
                                          <p:stCondLst>
                                            <p:cond delay="0"/>
                                          </p:stCondLst>
                                        </p:cTn>
                                        <p:tgtEl>
                                          <p:spTgt spid="48"/>
                                        </p:tgtEl>
                                        <p:attrNameLst>
                                          <p:attrName>style.visibility</p:attrName>
                                        </p:attrNameLst>
                                      </p:cBhvr>
                                      <p:to>
                                        <p:strVal val="visible"/>
                                      </p:to>
                                    </p:set>
                                    <p:animEffect transition="in" filter="randombar(horizontal)">
                                      <p:cBhvr>
                                        <p:cTn id="24"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4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5104765" y="2412365"/>
            <a:ext cx="6400800" cy="3415030"/>
          </a:xfrm>
          <a:prstGeom prst="rect">
            <a:avLst/>
          </a:prstGeom>
        </p:spPr>
        <p:txBody>
          <a:bodyPr wrap="square">
            <a:spAutoFit/>
          </a:bodyPr>
          <a:lstStyle/>
          <a:p>
            <a:pPr algn="just">
              <a:lnSpc>
                <a:spcPct val="150000"/>
              </a:lnSpc>
            </a:pPr>
            <a:r>
              <a:rPr lang="zh-CN" altLang="en-US" sz="1600" dirty="0">
                <a:solidFill>
                  <a:schemeClr val="tx1">
                    <a:lumMod val="65000"/>
                    <a:lumOff val="35000"/>
                  </a:schemeClr>
                </a:solidFill>
                <a:latin typeface="Arial" panose="020B0604020202020204" pitchFamily="34" charset="0"/>
                <a:ea typeface="思源黑体 CN Medium" panose="020B0600000000000000" pitchFamily="34" charset="-122"/>
                <a:cs typeface="黑体" panose="02010609060101010101" charset="-122"/>
                <a:sym typeface="Arial" panose="020B0604020202020204" pitchFamily="34" charset="0"/>
              </a:rPr>
              <a:t>       一缕书香，就这样在我的生命里，飘散开来。阅读似乎是我最想做也最喜欢做的事情。我本是不安于平静的人，绝对外向的性格至使我耐不住一点寂寞，但若是给我一本书，我就会静静的坐上一天，因为对于我来说，书中的世界，就是我最热闹的暄嚣。 我喜欢诗词格律，喜欢古人的文言情调，喜欢柳永的深幽和苏轼的豪放。韩如潮，苏如海，柳如泉，欧如澜。那些古诗文无不精妙。荡气回肠，遐想万千，乐作者之喜，哀作者之悲。他们的那种气势，那种深厚的底韵，即使在我这千载之后的人看来也颇为感慨，感慨精神，感慨文彩，感慨中国文化的博大精深。 </a:t>
            </a:r>
          </a:p>
        </p:txBody>
      </p:sp>
      <p:sp>
        <p:nvSpPr>
          <p:cNvPr id="3" name="圆角矩形 2"/>
          <p:cNvSpPr/>
          <p:nvPr/>
        </p:nvSpPr>
        <p:spPr>
          <a:xfrm>
            <a:off x="5831390" y="1896286"/>
            <a:ext cx="4929555" cy="408623"/>
          </a:xfrm>
          <a:prstGeom prst="roundRect">
            <a:avLst/>
          </a:prstGeom>
          <a:solidFill>
            <a:schemeClr val="tx1"/>
          </a:solidFill>
        </p:spPr>
        <p:txBody>
          <a:bodyPr wrap="none">
            <a:spAutoFit/>
          </a:bodyPr>
          <a:lstStyle/>
          <a:p>
            <a:pPr algn="ctr"/>
            <a:r>
              <a:rPr lang="zh-CN" altLang="en-US" b="1" dirty="0">
                <a:solidFill>
                  <a:schemeClr val="bg1"/>
                </a:solidFill>
                <a:latin typeface="Arial" panose="020B0604020202020204" pitchFamily="34" charset="0"/>
                <a:ea typeface="思源黑体 CN Medium" panose="020B0600000000000000" pitchFamily="34" charset="-122"/>
                <a:sym typeface="Arial" panose="020B0604020202020204" pitchFamily="34" charset="0"/>
              </a:rPr>
              <a:t>让你我共创书香校园，传承中国的传统文化！</a:t>
            </a:r>
          </a:p>
        </p:txBody>
      </p:sp>
      <p:sp>
        <p:nvSpPr>
          <p:cNvPr id="4" name="文本框 3"/>
          <p:cNvSpPr txBox="1"/>
          <p:nvPr/>
        </p:nvSpPr>
        <p:spPr>
          <a:xfrm>
            <a:off x="4807829" y="521335"/>
            <a:ext cx="2576346" cy="641714"/>
          </a:xfrm>
          <a:prstGeom prst="rect">
            <a:avLst/>
          </a:prstGeom>
          <a:noFill/>
        </p:spPr>
        <p:txBody>
          <a:bodyPr wrap="none" rtlCol="0">
            <a:spAutoFit/>
          </a:bodyPr>
          <a:lstStyle/>
          <a:p>
            <a:pPr algn="ctr">
              <a:lnSpc>
                <a:spcPct val="110000"/>
              </a:lnSpc>
            </a:pPr>
            <a:r>
              <a:rPr lang="en-US" altLang="zh-CN" sz="3600" spc="-500">
                <a:latin typeface="华文新魏" panose="02010800040101010101" charset="-122"/>
                <a:ea typeface="华文新魏" panose="02010800040101010101" charset="-122"/>
                <a:cs typeface="黑体" panose="02010609060101010101" charset="-122"/>
                <a:sym typeface="Arial" panose="020B0604020202020204" pitchFamily="34" charset="0"/>
              </a:rPr>
              <a:t>《</a:t>
            </a:r>
            <a:r>
              <a:rPr lang="zh-CN" altLang="en-US" sz="3600" spc="-500">
                <a:latin typeface="华文新魏" panose="02010800040101010101" charset="-122"/>
                <a:ea typeface="华文新魏" panose="02010800040101010101" charset="-122"/>
                <a:cs typeface="黑体" panose="02010609060101010101" charset="-122"/>
                <a:sym typeface="Arial" panose="020B0604020202020204" pitchFamily="34" charset="0"/>
              </a:rPr>
              <a:t>品味书香</a:t>
            </a:r>
            <a:r>
              <a:rPr lang="en-US" altLang="zh-CN" sz="3600" spc="-500">
                <a:latin typeface="华文新魏" panose="02010800040101010101" charset="-122"/>
                <a:ea typeface="华文新魏" panose="02010800040101010101" charset="-122"/>
                <a:cs typeface="黑体" panose="02010609060101010101" charset="-122"/>
                <a:sym typeface="Arial" panose="020B0604020202020204" pitchFamily="34" charset="0"/>
              </a:rPr>
              <a:t>》</a:t>
            </a:r>
          </a:p>
        </p:txBody>
      </p:sp>
      <p:pic>
        <p:nvPicPr>
          <p:cNvPr id="5" name="图片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76250" y="2906395"/>
            <a:ext cx="3675380" cy="367538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4"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to="" calcmode="lin" valueType="num">
                                      <p:cBhvr>
                                        <p:cTn id="7" dur="1" fill="hold"/>
                                        <p:tgtEl>
                                          <p:spTgt spid="6"/>
                                        </p:tgtEl>
                                      </p:cBhvr>
                                    </p:anim>
                                  </p:childTnLst>
                                </p:cTn>
                              </p:par>
                              <p:par>
                                <p:cTn id="8" presetID="24"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 to="" calcmode="lin" valueType="num">
                                      <p:cBhvr>
                                        <p:cTn id="10" dur="1" fill="hold"/>
                                        <p:tgtEl>
                                          <p:spTgt spid="3"/>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763643" y="1899285"/>
            <a:ext cx="5700022" cy="3802380"/>
          </a:xfrm>
          <a:prstGeom prst="rect">
            <a:avLst/>
          </a:prstGeom>
        </p:spPr>
        <p:txBody>
          <a:bodyPr vert="eaVert" wrap="square">
            <a:spAutoFit/>
          </a:bodyPr>
          <a:lstStyle/>
          <a:p>
            <a:pPr algn="just">
              <a:lnSpc>
                <a:spcPct val="160000"/>
              </a:lnSpc>
            </a:pPr>
            <a:r>
              <a:rPr lang="zh-CN" altLang="en-US" sz="1600" dirty="0">
                <a:solidFill>
                  <a:schemeClr val="tx1">
                    <a:lumMod val="65000"/>
                    <a:lumOff val="35000"/>
                  </a:schemeClr>
                </a:solidFill>
                <a:latin typeface="Arial" panose="020B0604020202020204" pitchFamily="34" charset="0"/>
                <a:ea typeface="思源黑体 CN Medium" panose="020B0600000000000000" pitchFamily="34" charset="-122"/>
                <a:cs typeface="黑体" panose="02010609060101010101" charset="-122"/>
                <a:sym typeface="Arial" panose="020B0604020202020204" pitchFamily="34" charset="0"/>
              </a:rPr>
              <a:t>       一缕书香，就如此在我的生命里延续、扩散，踩着书的阶梯，我走过了欢乐，走过了风雨。我感到了成长的责任，学会了坚强，学会了如何为人处事。对书，我有太多太多的感想，太多太多的话语。书籍，是我成长中最最重要的部分。</a:t>
            </a:r>
          </a:p>
          <a:p>
            <a:pPr algn="just">
              <a:lnSpc>
                <a:spcPct val="160000"/>
              </a:lnSpc>
            </a:pPr>
            <a:r>
              <a:rPr lang="zh-CN" altLang="en-US" sz="1600" dirty="0">
                <a:solidFill>
                  <a:schemeClr val="tx1">
                    <a:lumMod val="65000"/>
                    <a:lumOff val="35000"/>
                  </a:schemeClr>
                </a:solidFill>
                <a:latin typeface="Arial" panose="020B0604020202020204" pitchFamily="34" charset="0"/>
                <a:ea typeface="思源黑体 CN Medium" panose="020B0600000000000000" pitchFamily="34" charset="-122"/>
                <a:cs typeface="黑体" panose="02010609060101010101" charset="-122"/>
                <a:sym typeface="Arial" panose="020B0604020202020204" pitchFamily="34" charset="0"/>
              </a:rPr>
              <a:t>       于是，我试着拿起笔，学着释放自己的情感，高兴或悲哀，快乐或忧伤，试着把从每本书中撷取来的精华，用自己的方式告诉每一个人。当思想的精魂从笔尖蹦出的时候，当优美的文字在白纸奔涌的流淌的时候，我总是意犹未尽的想起某书中的某个段落，某些感触，总是隐约的看到，书本上我成长的足迹</a:t>
            </a:r>
            <a:r>
              <a:rPr lang="en-US" altLang="zh-CN" sz="1600" dirty="0">
                <a:solidFill>
                  <a:schemeClr val="tx1">
                    <a:lumMod val="65000"/>
                    <a:lumOff val="35000"/>
                  </a:schemeClr>
                </a:solidFill>
                <a:latin typeface="Arial" panose="020B0604020202020204" pitchFamily="34" charset="0"/>
                <a:ea typeface="思源黑体 CN Medium" panose="020B0600000000000000" pitchFamily="34" charset="-122"/>
                <a:cs typeface="黑体" panose="02010609060101010101" charset="-122"/>
                <a:sym typeface="Arial" panose="020B0604020202020204" pitchFamily="34" charset="0"/>
              </a:rPr>
              <a:t>...</a:t>
            </a:r>
          </a:p>
        </p:txBody>
      </p:sp>
      <p:pic>
        <p:nvPicPr>
          <p:cNvPr id="8" name="图片 7"/>
          <p:cNvPicPr>
            <a:picLocks noChangeAspect="1"/>
          </p:cNvPicPr>
          <p:nvPr>
            <p:custDataLst>
              <p:tags r:id="rId1"/>
            </p:custDataLst>
          </p:nvPr>
        </p:nvPicPr>
        <p:blipFill>
          <a:blip r:embed="rId3" cstate="email">
            <a:extLst>
              <a:ext uri="{28A0092B-C50C-407E-A947-70E740481C1C}">
                <a14:useLocalDpi xmlns:a14="http://schemas.microsoft.com/office/drawing/2010/main"/>
              </a:ext>
            </a:extLst>
          </a:blip>
          <a:srcRect/>
          <a:stretch>
            <a:fillRect/>
          </a:stretch>
        </p:blipFill>
        <p:spPr>
          <a:xfrm>
            <a:off x="8043770" y="311026"/>
            <a:ext cx="4148230" cy="6546974"/>
          </a:xfrm>
          <a:custGeom>
            <a:avLst/>
            <a:gdLst>
              <a:gd name="connsiteX0" fmla="*/ 0 w 4148230"/>
              <a:gd name="connsiteY0" fmla="*/ 0 h 6546974"/>
              <a:gd name="connsiteX1" fmla="*/ 4148230 w 4148230"/>
              <a:gd name="connsiteY1" fmla="*/ 0 h 6546974"/>
              <a:gd name="connsiteX2" fmla="*/ 4148230 w 4148230"/>
              <a:gd name="connsiteY2" fmla="*/ 6546974 h 6546974"/>
              <a:gd name="connsiteX3" fmla="*/ 0 w 4148230"/>
              <a:gd name="connsiteY3" fmla="*/ 6546974 h 6546974"/>
            </a:gdLst>
            <a:ahLst/>
            <a:cxnLst>
              <a:cxn ang="0">
                <a:pos x="connsiteX0" y="connsiteY0"/>
              </a:cxn>
              <a:cxn ang="0">
                <a:pos x="connsiteX1" y="connsiteY1"/>
              </a:cxn>
              <a:cxn ang="0">
                <a:pos x="connsiteX2" y="connsiteY2"/>
              </a:cxn>
              <a:cxn ang="0">
                <a:pos x="connsiteX3" y="connsiteY3"/>
              </a:cxn>
            </a:cxnLst>
            <a:rect l="l" t="t" r="r" b="b"/>
            <a:pathLst>
              <a:path w="4148229" h="6546974">
                <a:moveTo>
                  <a:pt x="0" y="0"/>
                </a:moveTo>
                <a:lnTo>
                  <a:pt x="4148230" y="0"/>
                </a:lnTo>
                <a:lnTo>
                  <a:pt x="4148230" y="6546974"/>
                </a:lnTo>
                <a:lnTo>
                  <a:pt x="0" y="6546974"/>
                </a:lnTo>
                <a:close/>
              </a:path>
            </a:pathLst>
          </a:custGeom>
        </p:spPr>
      </p:pic>
      <p:sp>
        <p:nvSpPr>
          <p:cNvPr id="3" name="圆角矩形 2"/>
          <p:cNvSpPr/>
          <p:nvPr/>
        </p:nvSpPr>
        <p:spPr>
          <a:xfrm>
            <a:off x="6605309" y="1853280"/>
            <a:ext cx="885349" cy="2800211"/>
          </a:xfrm>
          <a:prstGeom prst="roundRect">
            <a:avLst/>
          </a:prstGeom>
          <a:solidFill>
            <a:schemeClr val="tx1"/>
          </a:solidFill>
        </p:spPr>
        <p:txBody>
          <a:bodyPr vert="eaVert" wrap="none">
            <a:spAutoFit/>
          </a:bodyPr>
          <a:lstStyle/>
          <a:p>
            <a:pPr algn="ctr"/>
            <a:r>
              <a:rPr lang="zh-CN" altLang="en-US" sz="2000" b="1" dirty="0">
                <a:solidFill>
                  <a:schemeClr val="bg1"/>
                </a:solidFill>
                <a:latin typeface="Arial" panose="020B0604020202020204" pitchFamily="34" charset="0"/>
                <a:ea typeface="思源黑体 CN Medium" panose="020B0600000000000000" pitchFamily="34" charset="-122"/>
                <a:sym typeface="Arial" panose="020B0604020202020204" pitchFamily="34" charset="0"/>
              </a:rPr>
              <a:t>让你我共创书香校园，</a:t>
            </a:r>
          </a:p>
          <a:p>
            <a:pPr algn="ctr"/>
            <a:r>
              <a:rPr lang="zh-CN" altLang="en-US" sz="2000" b="1" dirty="0">
                <a:solidFill>
                  <a:schemeClr val="bg1"/>
                </a:solidFill>
                <a:latin typeface="Arial" panose="020B0604020202020204" pitchFamily="34" charset="0"/>
                <a:ea typeface="思源黑体 CN Medium" panose="020B0600000000000000" pitchFamily="34" charset="-122"/>
                <a:sym typeface="Arial" panose="020B0604020202020204" pitchFamily="34" charset="0"/>
              </a:rPr>
              <a:t>传承中国的传统文化！</a:t>
            </a:r>
          </a:p>
        </p:txBody>
      </p:sp>
      <p:sp>
        <p:nvSpPr>
          <p:cNvPr id="4" name="文本框 3"/>
          <p:cNvSpPr txBox="1"/>
          <p:nvPr/>
        </p:nvSpPr>
        <p:spPr>
          <a:xfrm>
            <a:off x="4807829" y="521335"/>
            <a:ext cx="2576346" cy="641714"/>
          </a:xfrm>
          <a:prstGeom prst="rect">
            <a:avLst/>
          </a:prstGeom>
          <a:noFill/>
        </p:spPr>
        <p:txBody>
          <a:bodyPr wrap="none" rtlCol="0">
            <a:spAutoFit/>
          </a:bodyPr>
          <a:lstStyle/>
          <a:p>
            <a:pPr algn="ctr">
              <a:lnSpc>
                <a:spcPct val="110000"/>
              </a:lnSpc>
            </a:pPr>
            <a:r>
              <a:rPr lang="en-US" altLang="zh-CN" sz="3600" spc="-500">
                <a:latin typeface="华文新魏" panose="02010800040101010101" charset="-122"/>
                <a:ea typeface="华文新魏" panose="02010800040101010101" charset="-122"/>
                <a:cs typeface="黑体" panose="02010609060101010101" charset="-122"/>
                <a:sym typeface="Arial" panose="020B0604020202020204" pitchFamily="34" charset="0"/>
              </a:rPr>
              <a:t>《</a:t>
            </a:r>
            <a:r>
              <a:rPr lang="zh-CN" altLang="en-US" sz="3600" spc="-500">
                <a:latin typeface="华文新魏" panose="02010800040101010101" charset="-122"/>
                <a:ea typeface="华文新魏" panose="02010800040101010101" charset="-122"/>
                <a:cs typeface="黑体" panose="02010609060101010101" charset="-122"/>
                <a:sym typeface="Arial" panose="020B0604020202020204" pitchFamily="34" charset="0"/>
              </a:rPr>
              <a:t>品味书香</a:t>
            </a:r>
            <a:r>
              <a:rPr lang="en-US" altLang="zh-CN" sz="3600" spc="-500">
                <a:latin typeface="华文新魏" panose="02010800040101010101" charset="-122"/>
                <a:ea typeface="华文新魏" panose="02010800040101010101" charset="-122"/>
                <a:cs typeface="黑体" panose="02010609060101010101" charset="-122"/>
                <a:sym typeface="Arial" panose="020B0604020202020204" pitchFamily="34" charset="0"/>
              </a:rPr>
              <a:t>》</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4"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to="" calcmode="lin" valueType="num">
                                      <p:cBhvr>
                                        <p:cTn id="7" dur="1" fill="hold"/>
                                        <p:tgtEl>
                                          <p:spTgt spid="6"/>
                                        </p:tgtEl>
                                      </p:cBhvr>
                                    </p:anim>
                                  </p:childTnLst>
                                </p:cTn>
                              </p:par>
                              <p:par>
                                <p:cTn id="8" presetID="24"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 to="" calcmode="lin" valueType="num">
                                      <p:cBhvr>
                                        <p:cTn id="10" dur="1" fill="hold"/>
                                        <p:tgtEl>
                                          <p:spTgt spid="3"/>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圆角矩形 5"/>
          <p:cNvSpPr/>
          <p:nvPr/>
        </p:nvSpPr>
        <p:spPr>
          <a:xfrm>
            <a:off x="970953" y="2032635"/>
            <a:ext cx="10324624" cy="3828415"/>
          </a:xfrm>
          <a:prstGeom prst="roundRect">
            <a:avLst>
              <a:gd name="adj" fmla="val 9228"/>
            </a:avLst>
          </a:prstGeom>
          <a:noFill/>
          <a:ln w="25400">
            <a:noFill/>
          </a:ln>
        </p:spPr>
        <p:txBody>
          <a:bodyPr vert="eaVert" wrap="square">
            <a:spAutoFit/>
          </a:bodyPr>
          <a:lstStyle/>
          <a:p>
            <a:pPr algn="just">
              <a:lnSpc>
                <a:spcPct val="160000"/>
              </a:lnSpc>
            </a:pPr>
            <a:r>
              <a:rPr lang="zh-CN" altLang="en-US" sz="1600">
                <a:solidFill>
                  <a:schemeClr val="tx1">
                    <a:lumMod val="65000"/>
                    <a:lumOff val="35000"/>
                  </a:schemeClr>
                </a:solidFill>
                <a:latin typeface="Arial" panose="020B0604020202020204" pitchFamily="34" charset="0"/>
                <a:ea typeface="思源黑体 CN Medium" panose="020B0600000000000000" pitchFamily="34" charset="-122"/>
                <a:cs typeface="黑体" panose="02010609060101010101" charset="-122"/>
                <a:sym typeface="Arial" panose="020B0604020202020204" pitchFamily="34" charset="0"/>
              </a:rPr>
              <a:t>       </a:t>
            </a:r>
            <a:r>
              <a:rPr lang="en-US" altLang="zh-CN" sz="1600">
                <a:solidFill>
                  <a:schemeClr val="tx1">
                    <a:lumMod val="65000"/>
                    <a:lumOff val="35000"/>
                  </a:schemeClr>
                </a:solidFill>
                <a:latin typeface="Arial" panose="020B0604020202020204" pitchFamily="34" charset="0"/>
                <a:ea typeface="思源黑体 CN Medium" panose="020B0600000000000000" pitchFamily="34" charset="-122"/>
                <a:cs typeface="黑体" panose="02010609060101010101" charset="-122"/>
                <a:sym typeface="Arial" panose="020B0604020202020204" pitchFamily="34" charset="0"/>
              </a:rPr>
              <a:t>《</a:t>
            </a:r>
            <a:r>
              <a:rPr lang="zh-CN" altLang="en-US" sz="1600">
                <a:solidFill>
                  <a:schemeClr val="tx1">
                    <a:lumMod val="65000"/>
                    <a:lumOff val="35000"/>
                  </a:schemeClr>
                </a:solidFill>
                <a:latin typeface="Arial" panose="020B0604020202020204" pitchFamily="34" charset="0"/>
                <a:ea typeface="思源黑体 CN Medium" panose="020B0600000000000000" pitchFamily="34" charset="-122"/>
                <a:cs typeface="黑体" panose="02010609060101010101" charset="-122"/>
                <a:sym typeface="Arial" panose="020B0604020202020204" pitchFamily="34" charset="0"/>
              </a:rPr>
              <a:t>雷锋日记</a:t>
            </a:r>
            <a:r>
              <a:rPr lang="en-US" altLang="zh-CN" sz="1600">
                <a:solidFill>
                  <a:schemeClr val="tx1">
                    <a:lumMod val="65000"/>
                    <a:lumOff val="35000"/>
                  </a:schemeClr>
                </a:solidFill>
                <a:latin typeface="Arial" panose="020B0604020202020204" pitchFamily="34" charset="0"/>
                <a:ea typeface="思源黑体 CN Medium" panose="020B0600000000000000" pitchFamily="34" charset="-122"/>
                <a:cs typeface="黑体" panose="02010609060101010101" charset="-122"/>
                <a:sym typeface="Arial" panose="020B0604020202020204" pitchFamily="34" charset="0"/>
              </a:rPr>
              <a:t>》</a:t>
            </a:r>
            <a:r>
              <a:rPr lang="zh-CN" altLang="en-US" sz="1600">
                <a:solidFill>
                  <a:schemeClr val="tx1">
                    <a:lumMod val="65000"/>
                    <a:lumOff val="35000"/>
                  </a:schemeClr>
                </a:solidFill>
                <a:latin typeface="Arial" panose="020B0604020202020204" pitchFamily="34" charset="0"/>
                <a:ea typeface="思源黑体 CN Medium" panose="020B0600000000000000" pitchFamily="34" charset="-122"/>
                <a:cs typeface="黑体" panose="02010609060101010101" charset="-122"/>
                <a:sym typeface="Arial" panose="020B0604020202020204" pitchFamily="34" charset="0"/>
              </a:rPr>
              <a:t>使我明确人生存的最高意义，便是作一颗为人民服务的螺丝钉，我因此明白奉献的一生最美丽；</a:t>
            </a:r>
            <a:r>
              <a:rPr lang="en-US" altLang="zh-CN" sz="1600">
                <a:solidFill>
                  <a:schemeClr val="tx1">
                    <a:lumMod val="65000"/>
                    <a:lumOff val="35000"/>
                  </a:schemeClr>
                </a:solidFill>
                <a:latin typeface="Arial" panose="020B0604020202020204" pitchFamily="34" charset="0"/>
                <a:ea typeface="思源黑体 CN Medium" panose="020B0600000000000000" pitchFamily="34" charset="-122"/>
                <a:cs typeface="黑体" panose="02010609060101010101" charset="-122"/>
                <a:sym typeface="Arial" panose="020B0604020202020204" pitchFamily="34" charset="0"/>
              </a:rPr>
              <a:t>《</a:t>
            </a:r>
            <a:r>
              <a:rPr lang="zh-CN" altLang="en-US" sz="1600">
                <a:solidFill>
                  <a:schemeClr val="tx1">
                    <a:lumMod val="65000"/>
                    <a:lumOff val="35000"/>
                  </a:schemeClr>
                </a:solidFill>
                <a:latin typeface="Arial" panose="020B0604020202020204" pitchFamily="34" charset="0"/>
                <a:ea typeface="思源黑体 CN Medium" panose="020B0600000000000000" pitchFamily="34" charset="-122"/>
                <a:cs typeface="黑体" panose="02010609060101010101" charset="-122"/>
                <a:sym typeface="Arial" panose="020B0604020202020204" pitchFamily="34" charset="0"/>
              </a:rPr>
              <a:t>老人与海</a:t>
            </a:r>
            <a:r>
              <a:rPr lang="en-US" altLang="zh-CN" sz="1600">
                <a:solidFill>
                  <a:schemeClr val="tx1">
                    <a:lumMod val="65000"/>
                    <a:lumOff val="35000"/>
                  </a:schemeClr>
                </a:solidFill>
                <a:latin typeface="Arial" panose="020B0604020202020204" pitchFamily="34" charset="0"/>
                <a:ea typeface="思源黑体 CN Medium" panose="020B0600000000000000" pitchFamily="34" charset="-122"/>
                <a:cs typeface="黑体" panose="02010609060101010101" charset="-122"/>
                <a:sym typeface="Arial" panose="020B0604020202020204" pitchFamily="34" charset="0"/>
              </a:rPr>
              <a:t>》</a:t>
            </a:r>
            <a:r>
              <a:rPr lang="zh-CN" altLang="en-US" sz="1600">
                <a:solidFill>
                  <a:schemeClr val="tx1">
                    <a:lumMod val="65000"/>
                    <a:lumOff val="35000"/>
                  </a:schemeClr>
                </a:solidFill>
                <a:latin typeface="Arial" panose="020B0604020202020204" pitchFamily="34" charset="0"/>
                <a:ea typeface="思源黑体 CN Medium" panose="020B0600000000000000" pitchFamily="34" charset="-122"/>
                <a:cs typeface="黑体" panose="02010609060101010101" charset="-122"/>
                <a:sym typeface="Arial" panose="020B0604020202020204" pitchFamily="34" charset="0"/>
              </a:rPr>
              <a:t>中那位不屈服于风暴，勇于抗击的老者让我肃然起敬；</a:t>
            </a:r>
            <a:r>
              <a:rPr lang="en-US" altLang="zh-CN" sz="1600">
                <a:solidFill>
                  <a:schemeClr val="tx1">
                    <a:lumMod val="65000"/>
                    <a:lumOff val="35000"/>
                  </a:schemeClr>
                </a:solidFill>
                <a:latin typeface="Arial" panose="020B0604020202020204" pitchFamily="34" charset="0"/>
                <a:ea typeface="思源黑体 CN Medium" panose="020B0600000000000000" pitchFamily="34" charset="-122"/>
                <a:cs typeface="黑体" panose="02010609060101010101" charset="-122"/>
                <a:sym typeface="Arial" panose="020B0604020202020204" pitchFamily="34" charset="0"/>
              </a:rPr>
              <a:t>《</a:t>
            </a:r>
            <a:r>
              <a:rPr lang="zh-CN" altLang="en-US" sz="1600">
                <a:solidFill>
                  <a:schemeClr val="tx1">
                    <a:lumMod val="65000"/>
                    <a:lumOff val="35000"/>
                  </a:schemeClr>
                </a:solidFill>
                <a:latin typeface="Arial" panose="020B0604020202020204" pitchFamily="34" charset="0"/>
                <a:ea typeface="思源黑体 CN Medium" panose="020B0600000000000000" pitchFamily="34" charset="-122"/>
                <a:cs typeface="黑体" panose="02010609060101010101" charset="-122"/>
                <a:sym typeface="Arial" panose="020B0604020202020204" pitchFamily="34" charset="0"/>
              </a:rPr>
              <a:t>茶花女</a:t>
            </a:r>
            <a:r>
              <a:rPr lang="en-US" altLang="zh-CN" sz="1600">
                <a:solidFill>
                  <a:schemeClr val="tx1">
                    <a:lumMod val="65000"/>
                    <a:lumOff val="35000"/>
                  </a:schemeClr>
                </a:solidFill>
                <a:latin typeface="Arial" panose="020B0604020202020204" pitchFamily="34" charset="0"/>
                <a:ea typeface="思源黑体 CN Medium" panose="020B0600000000000000" pitchFamily="34" charset="-122"/>
                <a:cs typeface="黑体" panose="02010609060101010101" charset="-122"/>
                <a:sym typeface="Arial" panose="020B0604020202020204" pitchFamily="34" charset="0"/>
              </a:rPr>
              <a:t>》</a:t>
            </a:r>
            <a:r>
              <a:rPr lang="zh-CN" altLang="en-US" sz="1600">
                <a:solidFill>
                  <a:schemeClr val="tx1">
                    <a:lumMod val="65000"/>
                    <a:lumOff val="35000"/>
                  </a:schemeClr>
                </a:solidFill>
                <a:latin typeface="Arial" panose="020B0604020202020204" pitchFamily="34" charset="0"/>
                <a:ea typeface="思源黑体 CN Medium" panose="020B0600000000000000" pitchFamily="34" charset="-122"/>
                <a:cs typeface="黑体" panose="02010609060101010101" charset="-122"/>
                <a:sym typeface="Arial" panose="020B0604020202020204" pitchFamily="34" charset="0"/>
              </a:rPr>
              <a:t>让我铭记，只要心存真情，人格将永具魅力！</a:t>
            </a:r>
          </a:p>
          <a:p>
            <a:pPr algn="just">
              <a:lnSpc>
                <a:spcPct val="160000"/>
              </a:lnSpc>
            </a:pPr>
            <a:r>
              <a:rPr lang="zh-CN" altLang="en-US" sz="1600">
                <a:solidFill>
                  <a:schemeClr val="tx1">
                    <a:lumMod val="65000"/>
                    <a:lumOff val="35000"/>
                  </a:schemeClr>
                </a:solidFill>
                <a:latin typeface="Arial" panose="020B0604020202020204" pitchFamily="34" charset="0"/>
                <a:ea typeface="思源黑体 CN Medium" panose="020B0600000000000000" pitchFamily="34" charset="-122"/>
                <a:cs typeface="黑体" panose="02010609060101010101" charset="-122"/>
                <a:sym typeface="Arial" panose="020B0604020202020204" pitchFamily="34" charset="0"/>
              </a:rPr>
              <a:t>    我在书中目睹了黄河的九曲喷薄，见证了长城的雄伟逶拖，领略了金字塔的庄严神秘</a:t>
            </a:r>
            <a:r>
              <a:rPr lang="en-US" altLang="zh-CN" sz="1600">
                <a:solidFill>
                  <a:schemeClr val="tx1">
                    <a:lumMod val="65000"/>
                    <a:lumOff val="35000"/>
                  </a:schemeClr>
                </a:solidFill>
                <a:latin typeface="Arial" panose="020B0604020202020204" pitchFamily="34" charset="0"/>
                <a:ea typeface="思源黑体 CN Medium" panose="020B0600000000000000" pitchFamily="34" charset="-122"/>
                <a:cs typeface="黑体" panose="02010609060101010101" charset="-122"/>
                <a:sym typeface="Arial" panose="020B0604020202020204" pitchFamily="34" charset="0"/>
              </a:rPr>
              <a:t>……</a:t>
            </a:r>
            <a:r>
              <a:rPr lang="zh-CN" altLang="en-US" sz="1600">
                <a:solidFill>
                  <a:schemeClr val="tx1">
                    <a:lumMod val="65000"/>
                    <a:lumOff val="35000"/>
                  </a:schemeClr>
                </a:solidFill>
                <a:latin typeface="Arial" panose="020B0604020202020204" pitchFamily="34" charset="0"/>
                <a:ea typeface="思源黑体 CN Medium" panose="020B0600000000000000" pitchFamily="34" charset="-122"/>
                <a:cs typeface="黑体" panose="02010609060101010101" charset="-122"/>
                <a:sym typeface="Arial" panose="020B0604020202020204" pitchFamily="34" charset="0"/>
              </a:rPr>
              <a:t>我居高临下，历史长河里的点点滴滴尽收眼底，人类社会的没一寸足迹一览无余！ </a:t>
            </a:r>
          </a:p>
          <a:p>
            <a:pPr algn="just">
              <a:lnSpc>
                <a:spcPct val="160000"/>
              </a:lnSpc>
            </a:pPr>
            <a:r>
              <a:rPr lang="zh-CN" altLang="en-US" sz="1600">
                <a:solidFill>
                  <a:schemeClr val="tx1">
                    <a:lumMod val="65000"/>
                    <a:lumOff val="35000"/>
                  </a:schemeClr>
                </a:solidFill>
                <a:latin typeface="Arial" panose="020B0604020202020204" pitchFamily="34" charset="0"/>
                <a:ea typeface="思源黑体 CN Medium" panose="020B0600000000000000" pitchFamily="34" charset="-122"/>
                <a:cs typeface="黑体" panose="02010609060101010101" charset="-122"/>
                <a:sym typeface="Arial" panose="020B0604020202020204" pitchFamily="34" charset="0"/>
              </a:rPr>
              <a:t>    莎士比亚说：“书是全时间的营养品。”社会文明因为知识而进步，书籍为知识的发展输送营养。如果没有书，人类将在刀耕火种的原始社会里止步；如果没有书，人类将永远蒙昧无知；如果没有书，我们将无从谈生活，无从谈价值，无从谈发展！ </a:t>
            </a:r>
          </a:p>
          <a:p>
            <a:pPr algn="just">
              <a:lnSpc>
                <a:spcPct val="160000"/>
              </a:lnSpc>
            </a:pPr>
            <a:r>
              <a:rPr lang="zh-CN" altLang="en-US" sz="1600">
                <a:solidFill>
                  <a:schemeClr val="tx1">
                    <a:lumMod val="65000"/>
                    <a:lumOff val="35000"/>
                  </a:schemeClr>
                </a:solidFill>
                <a:latin typeface="Arial" panose="020B0604020202020204" pitchFamily="34" charset="0"/>
                <a:ea typeface="思源黑体 CN Medium" panose="020B0600000000000000" pitchFamily="34" charset="-122"/>
                <a:cs typeface="黑体" panose="02010609060101010101" charset="-122"/>
                <a:sym typeface="Arial" panose="020B0604020202020204" pitchFamily="34" charset="0"/>
              </a:rPr>
              <a:t>今天的我们</a:t>
            </a:r>
            <a:r>
              <a:rPr lang="en-US" altLang="zh-CN" sz="1600">
                <a:solidFill>
                  <a:schemeClr val="tx1">
                    <a:lumMod val="65000"/>
                    <a:lumOff val="35000"/>
                  </a:schemeClr>
                </a:solidFill>
                <a:latin typeface="Arial" panose="020B0604020202020204" pitchFamily="34" charset="0"/>
                <a:ea typeface="思源黑体 CN Medium" panose="020B0600000000000000" pitchFamily="34" charset="-122"/>
                <a:cs typeface="黑体" panose="02010609060101010101" charset="-122"/>
                <a:sym typeface="Arial" panose="020B0604020202020204" pitchFamily="34" charset="0"/>
              </a:rPr>
              <a:t>——</a:t>
            </a:r>
            <a:r>
              <a:rPr lang="zh-CN" altLang="en-US" sz="1600">
                <a:solidFill>
                  <a:schemeClr val="tx1">
                    <a:lumMod val="65000"/>
                    <a:lumOff val="35000"/>
                  </a:schemeClr>
                </a:solidFill>
                <a:latin typeface="Arial" panose="020B0604020202020204" pitchFamily="34" charset="0"/>
                <a:ea typeface="思源黑体 CN Medium" panose="020B0600000000000000" pitchFamily="34" charset="-122"/>
                <a:cs typeface="黑体" panose="02010609060101010101" charset="-122"/>
                <a:sym typeface="Arial" panose="020B0604020202020204" pitchFamily="34" charset="0"/>
              </a:rPr>
              <a:t>生活在阳光下的年轻一代，我们更应该努力丰满自己的羽翼。我们知道，站在巨人的肩膀上，我们可以看得更远；以书作垫脚石，我们可以攀得更高。“读不在三更五鼓，功只怕一暴十寒。”</a:t>
            </a:r>
          </a:p>
        </p:txBody>
      </p:sp>
      <p:sp>
        <p:nvSpPr>
          <p:cNvPr id="3" name="圆角矩形 2"/>
          <p:cNvSpPr/>
          <p:nvPr/>
        </p:nvSpPr>
        <p:spPr>
          <a:xfrm>
            <a:off x="3506188" y="1406066"/>
            <a:ext cx="5179624" cy="482899"/>
          </a:xfrm>
          <a:prstGeom prst="roundRect">
            <a:avLst/>
          </a:prstGeom>
          <a:solidFill>
            <a:schemeClr val="tx1"/>
          </a:solidFill>
        </p:spPr>
        <p:txBody>
          <a:bodyPr wrap="none">
            <a:spAutoFit/>
          </a:bodyPr>
          <a:lstStyle/>
          <a:p>
            <a:pPr algn="ctr">
              <a:lnSpc>
                <a:spcPct val="120000"/>
              </a:lnSpc>
            </a:pPr>
            <a:r>
              <a:rPr lang="zh-CN" altLang="en-US" sz="2000" b="1">
                <a:solidFill>
                  <a:schemeClr val="bg1"/>
                </a:solidFill>
                <a:latin typeface="Arial" panose="020B0604020202020204" pitchFamily="34" charset="0"/>
                <a:ea typeface="思源黑体 CN Medium" panose="020B0600000000000000" pitchFamily="34" charset="-122"/>
                <a:sym typeface="Arial" panose="020B0604020202020204" pitchFamily="34" charset="0"/>
              </a:rPr>
              <a:t>与书为友，以书为鉴。人生路上结伴同行！</a:t>
            </a:r>
          </a:p>
        </p:txBody>
      </p:sp>
      <p:sp>
        <p:nvSpPr>
          <p:cNvPr id="2" name="文本框 1"/>
          <p:cNvSpPr txBox="1"/>
          <p:nvPr/>
        </p:nvSpPr>
        <p:spPr>
          <a:xfrm>
            <a:off x="4807829" y="521335"/>
            <a:ext cx="2576346" cy="641714"/>
          </a:xfrm>
          <a:prstGeom prst="rect">
            <a:avLst/>
          </a:prstGeom>
          <a:noFill/>
        </p:spPr>
        <p:txBody>
          <a:bodyPr wrap="none" rtlCol="0">
            <a:spAutoFit/>
          </a:bodyPr>
          <a:lstStyle/>
          <a:p>
            <a:pPr algn="ctr">
              <a:lnSpc>
                <a:spcPct val="110000"/>
              </a:lnSpc>
            </a:pPr>
            <a:r>
              <a:rPr lang="zh-CN" altLang="en-US" sz="3600" spc="-500">
                <a:latin typeface="华文新魏" panose="02010800040101010101" charset="-122"/>
                <a:ea typeface="华文新魏" panose="02010800040101010101" charset="-122"/>
                <a:cs typeface="黑体" panose="02010609060101010101" charset="-122"/>
                <a:sym typeface="Arial" panose="020B0604020202020204" pitchFamily="34" charset="0"/>
              </a:rPr>
              <a:t>读书心得体会</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4"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to="" calcmode="lin" valueType="num">
                                      <p:cBhvr>
                                        <p:cTn id="7" dur="1" fill="hold"/>
                                        <p:tgtEl>
                                          <p:spTgt spid="6"/>
                                        </p:tgtEl>
                                      </p:cBhvr>
                                    </p:anim>
                                  </p:childTnLst>
                                </p:cTn>
                              </p:par>
                              <p:par>
                                <p:cTn id="8" presetID="24"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 to="" calcmode="lin" valueType="num">
                                      <p:cBhvr>
                                        <p:cTn id="10" dur="1" fill="hold"/>
                                        <p:tgtEl>
                                          <p:spTgt spid="3"/>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673225" y="833755"/>
            <a:ext cx="8307705" cy="4859020"/>
          </a:xfrm>
          <a:prstGeom prst="rect">
            <a:avLst/>
          </a:prstGeom>
        </p:spPr>
      </p:pic>
      <p:pic>
        <p:nvPicPr>
          <p:cNvPr id="2051" name="Picture 3"/>
          <p:cNvPicPr>
            <a:picLocks noChangeAspect="1" noChangeArrowheads="1"/>
          </p:cNvPicPr>
          <p:nvPr userDrawn="1"/>
        </p:nvPicPr>
        <p:blipFill>
          <a:blip r:embed="rId6" cstate="email">
            <a:extLst>
              <a:ext uri="{28A0092B-C50C-407E-A947-70E740481C1C}">
                <a14:useLocalDpi xmlns:a14="http://schemas.microsoft.com/office/drawing/2010/main"/>
              </a:ext>
            </a:extLst>
          </a:blip>
          <a:stretch>
            <a:fillRect/>
          </a:stretch>
        </p:blipFill>
        <p:spPr bwMode="auto">
          <a:xfrm>
            <a:off x="-301864" y="2899051"/>
            <a:ext cx="3929481" cy="39592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图片 4"/>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rot="19374420">
            <a:off x="8287700" y="3551305"/>
            <a:ext cx="3854400" cy="3599333"/>
          </a:xfrm>
          <a:prstGeom prst="rect">
            <a:avLst/>
          </a:prstGeom>
        </p:spPr>
      </p:pic>
      <p:sp>
        <p:nvSpPr>
          <p:cNvPr id="4" name="文本框 3"/>
          <p:cNvSpPr txBox="1"/>
          <p:nvPr/>
        </p:nvSpPr>
        <p:spPr>
          <a:xfrm>
            <a:off x="4664710" y="1831975"/>
            <a:ext cx="2325370" cy="1322070"/>
          </a:xfrm>
          <a:prstGeom prst="rect">
            <a:avLst/>
          </a:prstGeom>
          <a:noFill/>
        </p:spPr>
        <p:txBody>
          <a:bodyPr wrap="square" rtlCol="0">
            <a:spAutoFit/>
          </a:bodyPr>
          <a:lstStyle>
            <a:defPPr>
              <a:defRPr lang="zh-CN"/>
            </a:defPPr>
            <a:lvl1pPr>
              <a:defRPr sz="9600">
                <a:gradFill>
                  <a:gsLst>
                    <a:gs pos="0">
                      <a:srgbClr val="DFD2B1"/>
                    </a:gs>
                    <a:gs pos="100000">
                      <a:srgbClr val="AF936F"/>
                    </a:gs>
                  </a:gsLst>
                  <a:path path="circle">
                    <a:fillToRect l="50000" t="50000" r="50000" b="50000"/>
                  </a:path>
                </a:gradFill>
                <a:latin typeface="华文行楷" panose="02010800040101010101" charset="-122"/>
                <a:ea typeface="华文行楷" panose="02010800040101010101" charset="-122"/>
              </a:defRPr>
            </a:lvl1pPr>
          </a:lstStyle>
          <a:p>
            <a:pPr algn="ctr"/>
            <a:r>
              <a:rPr lang="zh-CN" altLang="en-US" sz="8000">
                <a:solidFill>
                  <a:schemeClr val="tx1"/>
                </a:solidFill>
                <a:latin typeface="华文新魏" panose="02010800040101010101" charset="-122"/>
                <a:ea typeface="华文新魏" panose="02010800040101010101" charset="-122"/>
                <a:cs typeface="+mn-ea"/>
                <a:sym typeface="Arial" panose="020B0604020202020204" pitchFamily="34" charset="0"/>
              </a:rPr>
              <a:t>叁</a:t>
            </a:r>
          </a:p>
        </p:txBody>
      </p:sp>
      <p:sp>
        <p:nvSpPr>
          <p:cNvPr id="6" name="文本框 5"/>
          <p:cNvSpPr txBox="1"/>
          <p:nvPr/>
        </p:nvSpPr>
        <p:spPr>
          <a:xfrm>
            <a:off x="3324860" y="2726690"/>
            <a:ext cx="6219825" cy="1580515"/>
          </a:xfrm>
          <a:prstGeom prst="rect">
            <a:avLst/>
          </a:prstGeom>
          <a:noFill/>
        </p:spPr>
        <p:txBody>
          <a:bodyPr wrap="square" rtlCol="0">
            <a:spAutoFit/>
          </a:bodyPr>
          <a:lstStyle/>
          <a:p>
            <a:pPr>
              <a:lnSpc>
                <a:spcPct val="110000"/>
              </a:lnSpc>
            </a:pPr>
            <a:r>
              <a:rPr lang="zh-CN" altLang="en-US" sz="8800" spc="-2000" dirty="0">
                <a:latin typeface="华文新魏" panose="02010800040101010101" charset="-122"/>
                <a:ea typeface="华文新魏" panose="02010800040101010101" charset="-122"/>
                <a:cs typeface="黑体" panose="02010609060101010101" charset="-122"/>
                <a:sym typeface="Arial" panose="020B0604020202020204" pitchFamily="34" charset="0"/>
              </a:rPr>
              <a:t>读书的好处</a:t>
            </a:r>
          </a:p>
        </p:txBody>
      </p:sp>
      <p:sp>
        <p:nvSpPr>
          <p:cNvPr id="7" name="文本框 6"/>
          <p:cNvSpPr txBox="1"/>
          <p:nvPr>
            <p:custDataLst>
              <p:tags r:id="rId2"/>
            </p:custDataLst>
          </p:nvPr>
        </p:nvSpPr>
        <p:spPr>
          <a:xfrm>
            <a:off x="3627713" y="4307037"/>
            <a:ext cx="4796201" cy="553085"/>
          </a:xfrm>
          <a:prstGeom prst="rect">
            <a:avLst/>
          </a:prstGeom>
          <a:noFill/>
        </p:spPr>
        <p:txBody>
          <a:bodyPr vert="horz" wrap="square" rtlCol="0">
            <a:spAutoFit/>
          </a:bodyPr>
          <a:lstStyle/>
          <a:p>
            <a:pPr>
              <a:lnSpc>
                <a:spcPct val="150000"/>
              </a:lnSpc>
            </a:pPr>
            <a:r>
              <a:rPr lang="zh-CN" altLang="en-US" sz="1000" b="1">
                <a:latin typeface="思源宋体 CN Medium" panose="02020500000000000000" pitchFamily="18" charset="-122"/>
                <a:ea typeface="思源宋体 CN Medium" panose="02020500000000000000" pitchFamily="18" charset="-122"/>
                <a:cs typeface="黑体" panose="02010609060101010101" charset="-122"/>
                <a:sym typeface="Arial" panose="020B0604020202020204" pitchFamily="34" charset="0"/>
              </a:rPr>
              <a:t> 望一望晴空万里时柔绵的云朵和耀眼的太阳。来到我们的校园，有必要凝视这朴实古典、毫不张扬的校园，再闻一闻那股墨香、书香、纸卷香</a:t>
            </a:r>
            <a:r>
              <a:rPr lang="en-US" altLang="zh-CN" sz="1000" b="1">
                <a:latin typeface="思源宋体 CN Medium" panose="02020500000000000000" pitchFamily="18" charset="-122"/>
                <a:ea typeface="思源宋体 CN Medium" panose="02020500000000000000" pitchFamily="18" charset="-122"/>
                <a:cs typeface="黑体" panose="02010609060101010101" charset="-122"/>
                <a:sym typeface="Arial" panose="020B0604020202020204" pitchFamily="34" charset="0"/>
              </a:rPr>
              <a:t>……</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200" advTm="2000">
        <p14:flip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2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4" presetClass="entr" presetSubtype="1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par>
                                <p:cTn id="8" presetID="42" presetClass="entr" presetSubtype="0" fill="hold" nodeType="withEffect">
                                  <p:stCondLst>
                                    <p:cond delay="0"/>
                                  </p:stCondLst>
                                  <p:childTnLst>
                                    <p:set>
                                      <p:cBhvr>
                                        <p:cTn id="9" dur="1" fill="hold">
                                          <p:stCondLst>
                                            <p:cond delay="0"/>
                                          </p:stCondLst>
                                        </p:cTn>
                                        <p:tgtEl>
                                          <p:spTgt spid="2051"/>
                                        </p:tgtEl>
                                        <p:attrNameLst>
                                          <p:attrName>style.visibility</p:attrName>
                                        </p:attrNameLst>
                                      </p:cBhvr>
                                      <p:to>
                                        <p:strVal val="visible"/>
                                      </p:to>
                                    </p:set>
                                    <p:animEffect transition="in" filter="fade">
                                      <p:cBhvr>
                                        <p:cTn id="10" dur="500"/>
                                        <p:tgtEl>
                                          <p:spTgt spid="2051"/>
                                        </p:tgtEl>
                                      </p:cBhvr>
                                    </p:animEffect>
                                    <p:anim calcmode="lin" valueType="num">
                                      <p:cBhvr>
                                        <p:cTn id="11" dur="500" fill="hold"/>
                                        <p:tgtEl>
                                          <p:spTgt spid="2051"/>
                                        </p:tgtEl>
                                        <p:attrNameLst>
                                          <p:attrName>ppt_x</p:attrName>
                                        </p:attrNameLst>
                                      </p:cBhvr>
                                      <p:tavLst>
                                        <p:tav tm="0">
                                          <p:val>
                                            <p:strVal val="#ppt_x"/>
                                          </p:val>
                                        </p:tav>
                                        <p:tav tm="100000">
                                          <p:val>
                                            <p:strVal val="#ppt_x"/>
                                          </p:val>
                                        </p:tav>
                                      </p:tavLst>
                                    </p:anim>
                                    <p:anim calcmode="lin" valueType="num">
                                      <p:cBhvr>
                                        <p:cTn id="12" dur="500" fill="hold"/>
                                        <p:tgtEl>
                                          <p:spTgt spid="2051"/>
                                        </p:tgtEl>
                                        <p:attrNameLst>
                                          <p:attrName>ppt_y</p:attrName>
                                        </p:attrNameLst>
                                      </p:cBhvr>
                                      <p:tavLst>
                                        <p:tav tm="0">
                                          <p:val>
                                            <p:strVal val="#ppt_y+.1"/>
                                          </p:val>
                                        </p:tav>
                                        <p:tav tm="100000">
                                          <p:val>
                                            <p:strVal val="#ppt_y"/>
                                          </p:val>
                                        </p:tav>
                                      </p:tavLst>
                                    </p:anim>
                                  </p:childTnLst>
                                </p:cTn>
                              </p:par>
                            </p:childTnLst>
                          </p:cTn>
                        </p:par>
                        <p:par>
                          <p:cTn id="13" fill="hold" nodeType="afterGroup">
                            <p:stCondLst>
                              <p:cond delay="500"/>
                            </p:stCondLst>
                            <p:childTnLst>
                              <p:par>
                                <p:cTn id="14" presetID="24" presetClass="entr" presetSubtype="0"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anim to="" calcmode="lin" valueType="num">
                                      <p:cBhvr>
                                        <p:cTn id="16" dur="1" fill="hold"/>
                                        <p:tgtEl>
                                          <p:spTgt spid="6"/>
                                        </p:tgtEl>
                                      </p:cBhvr>
                                    </p:anim>
                                  </p:childTnLst>
                                </p:cTn>
                              </p:par>
                            </p:childTnLst>
                          </p:cTn>
                        </p:par>
                        <p:par>
                          <p:cTn id="17" fill="hold" nodeType="afterGroup">
                            <p:stCondLst>
                              <p:cond delay="501"/>
                            </p:stCondLst>
                            <p:childTnLst>
                              <p:par>
                                <p:cTn id="18" presetID="14" presetClass="entr" presetSubtype="10" fill="hold" grpId="0" nodeType="after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randombar(horizontal)">
                                      <p:cBhvr>
                                        <p:cTn id="2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ChangeArrowheads="1"/>
          </p:cNvSpPr>
          <p:nvPr/>
        </p:nvSpPr>
        <p:spPr bwMode="auto">
          <a:xfrm>
            <a:off x="966787" y="1920231"/>
            <a:ext cx="305724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342900" indent="-342900" eaLnBrk="1" hangingPunct="1">
              <a:buFont typeface="Wingdings" panose="05000000000000000000" charset="0"/>
              <a:buChar char="ü"/>
            </a:pPr>
            <a:r>
              <a:rPr lang="zh-CN" altLang="en-US" sz="2400" b="1" dirty="0">
                <a:solidFill>
                  <a:schemeClr val="tx1">
                    <a:lumMod val="65000"/>
                    <a:lumOff val="35000"/>
                  </a:schemeClr>
                </a:solidFill>
                <a:ea typeface="思源黑体 CN Medium" panose="020B0600000000000000" pitchFamily="34" charset="-122"/>
                <a:cs typeface="黑体" panose="02010609060101010101" charset="-122"/>
                <a:sym typeface="Arial" panose="020B0604020202020204" pitchFamily="34" charset="0"/>
              </a:rPr>
              <a:t>读书可以增长知识</a:t>
            </a:r>
          </a:p>
        </p:txBody>
      </p:sp>
      <p:sp>
        <p:nvSpPr>
          <p:cNvPr id="18437" name="Rectangle 5"/>
          <p:cNvSpPr>
            <a:spLocks noChangeArrowheads="1"/>
          </p:cNvSpPr>
          <p:nvPr/>
        </p:nvSpPr>
        <p:spPr bwMode="auto">
          <a:xfrm>
            <a:off x="966470" y="2537460"/>
            <a:ext cx="6163310" cy="29997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just">
              <a:lnSpc>
                <a:spcPct val="150000"/>
              </a:lnSpc>
              <a:defRPr/>
            </a:pPr>
            <a:r>
              <a:rPr lang="zh-CN" altLang="en-US" dirty="0">
                <a:solidFill>
                  <a:schemeClr val="tx1">
                    <a:lumMod val="65000"/>
                    <a:lumOff val="35000"/>
                  </a:schemeClr>
                </a:solidFill>
                <a:latin typeface="Arial" panose="020B0604020202020204" pitchFamily="34" charset="0"/>
                <a:ea typeface="思源黑体 CN Medium" panose="020B0600000000000000" pitchFamily="34" charset="-122"/>
                <a:cs typeface="黑体" panose="02010609060101010101" charset="-122"/>
                <a:sym typeface="Arial" panose="020B0604020202020204" pitchFamily="34" charset="0"/>
              </a:rPr>
              <a:t>培根说：“知识就是力量”。人类要发展，必然离不开知识。 </a:t>
            </a:r>
            <a:r>
              <a:rPr lang="en-US" altLang="zh-CN" dirty="0">
                <a:solidFill>
                  <a:schemeClr val="tx1">
                    <a:lumMod val="65000"/>
                    <a:lumOff val="35000"/>
                  </a:schemeClr>
                </a:solidFill>
                <a:latin typeface="Arial" panose="020B0604020202020204" pitchFamily="34" charset="0"/>
                <a:ea typeface="思源黑体 CN Medium" panose="020B0600000000000000" pitchFamily="34" charset="-122"/>
                <a:cs typeface="黑体" panose="02010609060101010101" charset="-122"/>
                <a:sym typeface="Arial" panose="020B0604020202020204" pitchFamily="34" charset="0"/>
              </a:rPr>
              <a:t>21</a:t>
            </a:r>
            <a:r>
              <a:rPr lang="zh-CN" altLang="en-US" dirty="0">
                <a:solidFill>
                  <a:schemeClr val="tx1">
                    <a:lumMod val="65000"/>
                    <a:lumOff val="35000"/>
                  </a:schemeClr>
                </a:solidFill>
                <a:latin typeface="Arial" panose="020B0604020202020204" pitchFamily="34" charset="0"/>
                <a:ea typeface="思源黑体 CN Medium" panose="020B0600000000000000" pitchFamily="34" charset="-122"/>
                <a:cs typeface="黑体" panose="02010609060101010101" charset="-122"/>
                <a:sym typeface="Arial" panose="020B0604020202020204" pitchFamily="34" charset="0"/>
              </a:rPr>
              <a:t>世纪是知识经济的时代，同学们如果从小不会读书，没有知识，文化底蕴不足，长大以后就很难立足于这个时代。正如高尔基所说：“书籍是人类进步的阶梯”。莎士比亚说：“书籍是全人类的营养品，生活里没有书籍，就好像没有阳光；智慧里没有书籍，就好像鸟儿没有翅膀。”前苏联巴甫连柯说：“书籍使人们成为宇宙的主人”。 </a:t>
            </a:r>
          </a:p>
        </p:txBody>
      </p:sp>
      <p:sp>
        <p:nvSpPr>
          <p:cNvPr id="3" name="文本框 2"/>
          <p:cNvSpPr txBox="1"/>
          <p:nvPr/>
        </p:nvSpPr>
        <p:spPr>
          <a:xfrm>
            <a:off x="5009807" y="521335"/>
            <a:ext cx="2172390" cy="641714"/>
          </a:xfrm>
          <a:prstGeom prst="rect">
            <a:avLst/>
          </a:prstGeom>
          <a:noFill/>
        </p:spPr>
        <p:txBody>
          <a:bodyPr wrap="none" rtlCol="0">
            <a:spAutoFit/>
          </a:bodyPr>
          <a:lstStyle/>
          <a:p>
            <a:pPr algn="ctr">
              <a:lnSpc>
                <a:spcPct val="110000"/>
              </a:lnSpc>
            </a:pPr>
            <a:r>
              <a:rPr lang="zh-CN" altLang="en-US" sz="3600" spc="-500">
                <a:latin typeface="华文新魏" panose="02010800040101010101" charset="-122"/>
                <a:ea typeface="华文新魏" panose="02010800040101010101" charset="-122"/>
                <a:cs typeface="黑体" panose="02010609060101010101" charset="-122"/>
                <a:sym typeface="Arial" panose="020B0604020202020204" pitchFamily="34" charset="0"/>
              </a:rPr>
              <a:t>读书的好处</a:t>
            </a:r>
          </a:p>
        </p:txBody>
      </p:sp>
      <p:pic>
        <p:nvPicPr>
          <p:cNvPr id="4" name="图片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391400" y="2643505"/>
            <a:ext cx="3888105" cy="388810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18435"/>
                                        </p:tgtEl>
                                        <p:attrNameLst>
                                          <p:attrName>style.visibility</p:attrName>
                                        </p:attrNameLst>
                                      </p:cBhvr>
                                      <p:to>
                                        <p:strVal val="visible"/>
                                      </p:to>
                                    </p:set>
                                    <p:anim calcmode="lin" valueType="num">
                                      <p:cBhvr>
                                        <p:cTn id="7" dur="1000" fill="hold"/>
                                        <p:tgtEl>
                                          <p:spTgt spid="18435"/>
                                        </p:tgtEl>
                                        <p:attrNameLst>
                                          <p:attrName>ppt_w</p:attrName>
                                        </p:attrNameLst>
                                      </p:cBhvr>
                                      <p:tavLst>
                                        <p:tav tm="0">
                                          <p:val>
                                            <p:fltVal val="0"/>
                                          </p:val>
                                        </p:tav>
                                        <p:tav tm="100000">
                                          <p:val>
                                            <p:strVal val="#ppt_w"/>
                                          </p:val>
                                        </p:tav>
                                      </p:tavLst>
                                    </p:anim>
                                    <p:anim calcmode="lin" valueType="num">
                                      <p:cBhvr>
                                        <p:cTn id="8" dur="1000" fill="hold"/>
                                        <p:tgtEl>
                                          <p:spTgt spid="18435"/>
                                        </p:tgtEl>
                                        <p:attrNameLst>
                                          <p:attrName>ppt_h</p:attrName>
                                        </p:attrNameLst>
                                      </p:cBhvr>
                                      <p:tavLst>
                                        <p:tav tm="0">
                                          <p:val>
                                            <p:strVal val="#ppt_h"/>
                                          </p:val>
                                        </p:tav>
                                        <p:tav tm="100000">
                                          <p:val>
                                            <p:strVal val="#ppt_h"/>
                                          </p:val>
                                        </p:tav>
                                      </p:tavLst>
                                    </p:anim>
                                  </p:childTnLst>
                                </p:cTn>
                              </p:par>
                              <p:par>
                                <p:cTn id="9" presetID="21" presetClass="entr" presetSubtype="4" fill="hold" grpId="0" nodeType="withEffect">
                                  <p:stCondLst>
                                    <p:cond delay="0"/>
                                  </p:stCondLst>
                                  <p:childTnLst>
                                    <p:set>
                                      <p:cBhvr>
                                        <p:cTn id="10" dur="1" fill="hold">
                                          <p:stCondLst>
                                            <p:cond delay="0"/>
                                          </p:stCondLst>
                                        </p:cTn>
                                        <p:tgtEl>
                                          <p:spTgt spid="18437"/>
                                        </p:tgtEl>
                                        <p:attrNameLst>
                                          <p:attrName>style.visibility</p:attrName>
                                        </p:attrNameLst>
                                      </p:cBhvr>
                                      <p:to>
                                        <p:strVal val="visible"/>
                                      </p:to>
                                    </p:set>
                                    <p:animEffect transition="in" filter="wheel(4)">
                                      <p:cBhvr>
                                        <p:cTn id="11" dur="2000"/>
                                        <p:tgtEl>
                                          <p:spTgt spid="184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p:bldP spid="1843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9563131" y="1671320"/>
            <a:ext cx="1569660" cy="41300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square" anchor="ctr">
            <a:spAutoFit/>
          </a:bodyPr>
          <a:lstStyle/>
          <a:p>
            <a:pPr marL="342900" indent="-342900" algn="just">
              <a:lnSpc>
                <a:spcPct val="150000"/>
              </a:lnSpc>
              <a:buFont typeface="Wingdings" panose="05000000000000000000" charset="0"/>
              <a:buChar char="ü"/>
              <a:defRPr/>
            </a:pPr>
            <a:r>
              <a:rPr lang="zh-CN" altLang="en-US" sz="2000" b="1" dirty="0">
                <a:solidFill>
                  <a:schemeClr val="tx1">
                    <a:lumMod val="65000"/>
                    <a:lumOff val="35000"/>
                  </a:schemeClr>
                </a:solidFill>
                <a:latin typeface="Arial" panose="020B0604020202020204" pitchFamily="34" charset="0"/>
                <a:ea typeface="思源黑体 CN Medium" panose="020B0600000000000000" pitchFamily="34" charset="-122"/>
                <a:sym typeface="Arial" panose="020B0604020202020204" pitchFamily="34" charset="0"/>
              </a:rPr>
              <a:t>读书对改变一个人的精神气质具有重要意义，书籍也可以改变一个人的人生。 </a:t>
            </a:r>
          </a:p>
        </p:txBody>
      </p:sp>
      <p:sp>
        <p:nvSpPr>
          <p:cNvPr id="19459" name="Rectangle 3"/>
          <p:cNvSpPr>
            <a:spLocks noChangeArrowheads="1"/>
          </p:cNvSpPr>
          <p:nvPr/>
        </p:nvSpPr>
        <p:spPr bwMode="auto">
          <a:xfrm>
            <a:off x="4718904" y="1951990"/>
            <a:ext cx="4616648" cy="3568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square" anchor="ct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hangingPunct="1">
              <a:lnSpc>
                <a:spcPct val="200000"/>
              </a:lnSpc>
            </a:pPr>
            <a:r>
              <a:rPr lang="zh-CN" altLang="en-US">
                <a:solidFill>
                  <a:schemeClr val="tx1">
                    <a:lumMod val="65000"/>
                    <a:lumOff val="35000"/>
                  </a:schemeClr>
                </a:solidFill>
                <a:ea typeface="思源黑体 CN Medium" panose="020B0600000000000000" pitchFamily="34" charset="-122"/>
                <a:sym typeface="Arial" panose="020B0604020202020204" pitchFamily="34" charset="0"/>
              </a:rPr>
              <a:t>过去毛泽东、彭德怀等老一辈无产阶级革命家正因为有了进步书籍的引导才走上革命道路。</a:t>
            </a:r>
            <a:r>
              <a:rPr lang="en-US" altLang="zh-CN">
                <a:solidFill>
                  <a:schemeClr val="tx1">
                    <a:lumMod val="65000"/>
                    <a:lumOff val="35000"/>
                  </a:schemeClr>
                </a:solidFill>
                <a:ea typeface="思源黑体 CN Medium" panose="020B0600000000000000" pitchFamily="34" charset="-122"/>
                <a:sym typeface="Arial" panose="020B0604020202020204" pitchFamily="34" charset="0"/>
              </a:rPr>
              <a:t>《</a:t>
            </a:r>
            <a:r>
              <a:rPr lang="zh-CN" altLang="en-US">
                <a:solidFill>
                  <a:schemeClr val="tx1">
                    <a:lumMod val="65000"/>
                    <a:lumOff val="35000"/>
                  </a:schemeClr>
                </a:solidFill>
                <a:ea typeface="思源黑体 CN Medium" panose="020B0600000000000000" pitchFamily="34" charset="-122"/>
                <a:sym typeface="Arial" panose="020B0604020202020204" pitchFamily="34" charset="0"/>
              </a:rPr>
              <a:t>钢铁是怎样炼成的</a:t>
            </a:r>
            <a:r>
              <a:rPr lang="en-US" altLang="zh-CN">
                <a:solidFill>
                  <a:schemeClr val="tx1">
                    <a:lumMod val="65000"/>
                    <a:lumOff val="35000"/>
                  </a:schemeClr>
                </a:solidFill>
                <a:ea typeface="思源黑体 CN Medium" panose="020B0600000000000000" pitchFamily="34" charset="-122"/>
                <a:sym typeface="Arial" panose="020B0604020202020204" pitchFamily="34" charset="0"/>
              </a:rPr>
              <a:t>》《</a:t>
            </a:r>
            <a:r>
              <a:rPr lang="zh-CN" altLang="en-US">
                <a:solidFill>
                  <a:schemeClr val="tx1">
                    <a:lumMod val="65000"/>
                    <a:lumOff val="35000"/>
                  </a:schemeClr>
                </a:solidFill>
                <a:ea typeface="思源黑体 CN Medium" panose="020B0600000000000000" pitchFamily="34" charset="-122"/>
                <a:sym typeface="Arial" panose="020B0604020202020204" pitchFamily="34" charset="0"/>
              </a:rPr>
              <a:t>青年近卫军</a:t>
            </a:r>
            <a:r>
              <a:rPr lang="en-US" altLang="zh-CN">
                <a:solidFill>
                  <a:schemeClr val="tx1">
                    <a:lumMod val="65000"/>
                    <a:lumOff val="35000"/>
                  </a:schemeClr>
                </a:solidFill>
                <a:ea typeface="思源黑体 CN Medium" panose="020B0600000000000000" pitchFamily="34" charset="-122"/>
                <a:sym typeface="Arial" panose="020B0604020202020204" pitchFamily="34" charset="0"/>
              </a:rPr>
              <a:t>》</a:t>
            </a:r>
            <a:r>
              <a:rPr lang="zh-CN" altLang="en-US">
                <a:solidFill>
                  <a:schemeClr val="tx1">
                    <a:lumMod val="65000"/>
                    <a:lumOff val="35000"/>
                  </a:schemeClr>
                </a:solidFill>
                <a:ea typeface="思源黑体 CN Medium" panose="020B0600000000000000" pitchFamily="34" charset="-122"/>
                <a:sym typeface="Arial" panose="020B0604020202020204" pitchFamily="34" charset="0"/>
              </a:rPr>
              <a:t>等世界名著曾激励了多少有志青年投身于革命与建设事业之中。正如歌德所说：“读一切好的书，就是和许多高尚的人说话。 </a:t>
            </a:r>
          </a:p>
        </p:txBody>
      </p:sp>
      <p:pic>
        <p:nvPicPr>
          <p:cNvPr id="2" name="图片 1"/>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465455" y="1703705"/>
            <a:ext cx="4425315" cy="5154295"/>
          </a:xfrm>
          <a:prstGeom prst="rect">
            <a:avLst/>
          </a:prstGeom>
        </p:spPr>
      </p:pic>
      <p:sp>
        <p:nvSpPr>
          <p:cNvPr id="3" name="文本框 2"/>
          <p:cNvSpPr txBox="1"/>
          <p:nvPr/>
        </p:nvSpPr>
        <p:spPr>
          <a:xfrm>
            <a:off x="5009807" y="521335"/>
            <a:ext cx="2172390" cy="641714"/>
          </a:xfrm>
          <a:prstGeom prst="rect">
            <a:avLst/>
          </a:prstGeom>
          <a:noFill/>
        </p:spPr>
        <p:txBody>
          <a:bodyPr wrap="none" rtlCol="0">
            <a:spAutoFit/>
          </a:bodyPr>
          <a:lstStyle/>
          <a:p>
            <a:pPr algn="ctr">
              <a:lnSpc>
                <a:spcPct val="110000"/>
              </a:lnSpc>
            </a:pPr>
            <a:r>
              <a:rPr lang="zh-CN" altLang="en-US" sz="3600" spc="-500">
                <a:latin typeface="华文新魏" panose="02010800040101010101" charset="-122"/>
                <a:ea typeface="华文新魏" panose="02010800040101010101" charset="-122"/>
                <a:cs typeface="黑体" panose="02010609060101010101" charset="-122"/>
                <a:sym typeface="Arial" panose="020B0604020202020204" pitchFamily="34" charset="0"/>
              </a:rPr>
              <a:t>读书的好处</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9458"/>
                                        </p:tgtEl>
                                        <p:attrNameLst>
                                          <p:attrName>style.visibility</p:attrName>
                                        </p:attrNameLst>
                                      </p:cBhvr>
                                      <p:to>
                                        <p:strVal val="visible"/>
                                      </p:to>
                                    </p:set>
                                    <p:anim calcmode="discrete" valueType="clr">
                                      <p:cBhvr override="childStyle">
                                        <p:cTn id="7" dur="500"/>
                                        <p:tgtEl>
                                          <p:spTgt spid="19458"/>
                                        </p:tgtEl>
                                        <p:attrNameLst>
                                          <p:attrName>style.color</p:attrName>
                                        </p:attrNameLst>
                                      </p:cBhvr>
                                      <p:tavLst>
                                        <p:tav tm="0">
                                          <p:val>
                                            <p:clrVal>
                                              <a:schemeClr val="accent2"/>
                                            </p:clrVal>
                                          </p:val>
                                        </p:tav>
                                        <p:tav tm="50000">
                                          <p:val>
                                            <p:clrVal>
                                              <a:schemeClr val="hlink"/>
                                            </p:clrVal>
                                          </p:val>
                                        </p:tav>
                                      </p:tavLst>
                                    </p:anim>
                                    <p:anim calcmode="discrete" valueType="clr">
                                      <p:cBhvr>
                                        <p:cTn id="8" dur="500"/>
                                        <p:tgtEl>
                                          <p:spTgt spid="19458"/>
                                        </p:tgtEl>
                                        <p:attrNameLst>
                                          <p:attrName>fillcolor</p:attrName>
                                        </p:attrNameLst>
                                      </p:cBhvr>
                                      <p:tavLst>
                                        <p:tav tm="0">
                                          <p:val>
                                            <p:clrVal>
                                              <a:schemeClr val="accent2"/>
                                            </p:clrVal>
                                          </p:val>
                                        </p:tav>
                                        <p:tav tm="50000">
                                          <p:val>
                                            <p:clrVal>
                                              <a:schemeClr val="hlink"/>
                                            </p:clrVal>
                                          </p:val>
                                        </p:tav>
                                      </p:tavLst>
                                    </p:anim>
                                    <p:set>
                                      <p:cBhvr>
                                        <p:cTn id="9" dur="500"/>
                                        <p:tgtEl>
                                          <p:spTgt spid="19458"/>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afterGroup">
                            <p:stCondLst>
                              <p:cond delay="0"/>
                            </p:stCondLst>
                            <p:childTnLst>
                              <p:par>
                                <p:cTn id="12" presetID="34" presetClass="entr" presetSubtype="0" fill="hold" grpId="0" nodeType="clickEffect">
                                  <p:stCondLst>
                                    <p:cond delay="0"/>
                                  </p:stCondLst>
                                  <p:childTnLst>
                                    <p:set>
                                      <p:cBhvr>
                                        <p:cTn id="13" dur="1" fill="hold">
                                          <p:stCondLst>
                                            <p:cond delay="0"/>
                                          </p:stCondLst>
                                        </p:cTn>
                                        <p:tgtEl>
                                          <p:spTgt spid="19459"/>
                                        </p:tgtEl>
                                        <p:attrNameLst>
                                          <p:attrName>style.visibility</p:attrName>
                                        </p:attrNameLst>
                                      </p:cBhvr>
                                      <p:to>
                                        <p:strVal val="visible"/>
                                      </p:to>
                                    </p:set>
                                    <p:anim from="(-#ppt_w/2)" to="(#ppt_x)" calcmode="lin" valueType="num">
                                      <p:cBhvr>
                                        <p:cTn id="14" dur="600" fill="hold">
                                          <p:stCondLst>
                                            <p:cond delay="0"/>
                                          </p:stCondLst>
                                        </p:cTn>
                                        <p:tgtEl>
                                          <p:spTgt spid="19459"/>
                                        </p:tgtEl>
                                        <p:attrNameLst>
                                          <p:attrName>ppt_x</p:attrName>
                                        </p:attrNameLst>
                                      </p:cBhvr>
                                    </p:anim>
                                    <p:anim from="0" to="-1.0" calcmode="lin" valueType="num">
                                      <p:cBhvr>
                                        <p:cTn id="15" dur="200" decel="50000" autoRev="1" fill="hold">
                                          <p:stCondLst>
                                            <p:cond delay="600"/>
                                          </p:stCondLst>
                                        </p:cTn>
                                        <p:tgtEl>
                                          <p:spTgt spid="19459"/>
                                        </p:tgtEl>
                                        <p:attrNameLst>
                                          <p:attrName>xshear</p:attrName>
                                        </p:attrNameLst>
                                      </p:cBhvr>
                                    </p:anim>
                                    <p:animScale>
                                      <p:cBhvr>
                                        <p:cTn id="16" dur="200" decel="100000" autoRev="1" fill="hold">
                                          <p:stCondLst>
                                            <p:cond delay="600"/>
                                          </p:stCondLst>
                                        </p:cTn>
                                        <p:tgtEl>
                                          <p:spTgt spid="19459"/>
                                        </p:tgtEl>
                                      </p:cBhvr>
                                      <p:from x="100000" y="100000"/>
                                      <p:to x="80000" y="100000"/>
                                    </p:animScale>
                                    <p:anim by="(#ppt_h/3+#ppt_w*0.1)" calcmode="lin" valueType="num">
                                      <p:cBhvr additive="sum">
                                        <p:cTn id="17" dur="200" decel="100000" autoRev="1" fill="hold">
                                          <p:stCondLst>
                                            <p:cond delay="600"/>
                                          </p:stCondLst>
                                        </p:cTn>
                                        <p:tgtEl>
                                          <p:spTgt spid="19459"/>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P spid="1945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10391235" y="1869073"/>
            <a:ext cx="738664" cy="29649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spAutoFit/>
          </a:bodyPr>
          <a:lstStyle/>
          <a:p>
            <a:pPr marL="342900" indent="-342900" algn="just">
              <a:lnSpc>
                <a:spcPct val="150000"/>
              </a:lnSpc>
              <a:buFont typeface="Wingdings" panose="05000000000000000000" charset="0"/>
              <a:buChar char="ü"/>
              <a:defRPr/>
            </a:pPr>
            <a:r>
              <a:rPr lang="zh-CN" altLang="en-US" sz="2400" b="1" dirty="0">
                <a:solidFill>
                  <a:schemeClr val="tx1">
                    <a:lumMod val="65000"/>
                    <a:lumOff val="35000"/>
                  </a:schemeClr>
                </a:solidFill>
                <a:latin typeface="Arial" panose="020B0604020202020204" pitchFamily="34" charset="0"/>
                <a:ea typeface="思源黑体 CN Medium" panose="020B0600000000000000" pitchFamily="34" charset="-122"/>
                <a:sym typeface="Arial" panose="020B0604020202020204" pitchFamily="34" charset="0"/>
              </a:rPr>
              <a:t>读书可以陶冶情操</a:t>
            </a:r>
          </a:p>
        </p:txBody>
      </p:sp>
      <p:sp>
        <p:nvSpPr>
          <p:cNvPr id="20483" name="Rectangle 3"/>
          <p:cNvSpPr>
            <a:spLocks noChangeArrowheads="1"/>
          </p:cNvSpPr>
          <p:nvPr/>
        </p:nvSpPr>
        <p:spPr bwMode="auto">
          <a:xfrm>
            <a:off x="4866608" y="1915160"/>
            <a:ext cx="5364545"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square" anchor="ctr">
            <a:spAutoFit/>
          </a:bodyPr>
          <a:lstStyle/>
          <a:p>
            <a:pPr algn="just">
              <a:lnSpc>
                <a:spcPct val="170000"/>
              </a:lnSpc>
              <a:defRPr/>
            </a:pPr>
            <a:r>
              <a:rPr lang="zh-CN" altLang="en-US">
                <a:solidFill>
                  <a:schemeClr val="tx1">
                    <a:lumMod val="65000"/>
                    <a:lumOff val="35000"/>
                  </a:schemeClr>
                </a:solidFill>
                <a:latin typeface="Arial" panose="020B0604020202020204" pitchFamily="34" charset="0"/>
                <a:ea typeface="思源黑体 CN Medium" panose="020B0600000000000000" pitchFamily="34" charset="-122"/>
                <a:cs typeface="黑体" panose="02010609060101010101" charset="-122"/>
                <a:sym typeface="Arial" panose="020B0604020202020204" pitchFamily="34" charset="0"/>
              </a:rPr>
              <a:t>读书其实是一种享受。古人读书讲究环境的清静，在闲情逸致中以求养心益德，有超凡脱俗之感。现代社会丰富多采，充满了烦躁与诱惑，能静下心来读点自己喜欢的书，养养心，益益德，不是很好的精神享受吗？读书也是一种休息，一种解脱，是人类精神上的营养剂。高尔基说：“我扑在书籍上，像饥饿的人扑在面包上一样。”他还说：“读书越多，精神就愈健壮而勇敢。” </a:t>
            </a:r>
          </a:p>
        </p:txBody>
      </p:sp>
      <p:pic>
        <p:nvPicPr>
          <p:cNvPr id="2" name="图片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84893" y="1893237"/>
            <a:ext cx="3945164" cy="3872896"/>
          </a:xfrm>
          <a:prstGeom prst="rect">
            <a:avLst/>
          </a:prstGeom>
        </p:spPr>
      </p:pic>
      <p:sp>
        <p:nvSpPr>
          <p:cNvPr id="3" name="文本框 2"/>
          <p:cNvSpPr txBox="1"/>
          <p:nvPr/>
        </p:nvSpPr>
        <p:spPr>
          <a:xfrm>
            <a:off x="5009807" y="521335"/>
            <a:ext cx="2172390" cy="641714"/>
          </a:xfrm>
          <a:prstGeom prst="rect">
            <a:avLst/>
          </a:prstGeom>
          <a:noFill/>
        </p:spPr>
        <p:txBody>
          <a:bodyPr wrap="none" rtlCol="0">
            <a:spAutoFit/>
          </a:bodyPr>
          <a:lstStyle/>
          <a:p>
            <a:pPr algn="ctr">
              <a:lnSpc>
                <a:spcPct val="110000"/>
              </a:lnSpc>
            </a:pPr>
            <a:r>
              <a:rPr lang="zh-CN" altLang="en-US" sz="3600" spc="-500">
                <a:latin typeface="华文新魏" panose="02010800040101010101" charset="-122"/>
                <a:ea typeface="华文新魏" panose="02010800040101010101" charset="-122"/>
                <a:cs typeface="黑体" panose="02010609060101010101" charset="-122"/>
                <a:sym typeface="Arial" panose="020B0604020202020204" pitchFamily="34" charset="0"/>
              </a:rPr>
              <a:t>读书的好处</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20482"/>
                                        </p:tgtEl>
                                        <p:attrNameLst>
                                          <p:attrName>style.visibility</p:attrName>
                                        </p:attrNameLst>
                                      </p:cBhvr>
                                      <p:to>
                                        <p:strVal val="visible"/>
                                      </p:to>
                                    </p:set>
                                    <p:set>
                                      <p:cBhvr>
                                        <p:cTn id="7" dur="455" fill="hold">
                                          <p:stCondLst>
                                            <p:cond delay="0"/>
                                          </p:stCondLst>
                                        </p:cTn>
                                        <p:tgtEl>
                                          <p:spTgt spid="20482"/>
                                        </p:tgtEl>
                                        <p:attrNameLst>
                                          <p:attrName>style.rotation</p:attrName>
                                        </p:attrNameLst>
                                      </p:cBhvr>
                                      <p:to>
                                        <p:strVal val="-45.0"/>
                                      </p:to>
                                    </p:set>
                                    <p:anim calcmode="lin" valueType="num">
                                      <p:cBhvr>
                                        <p:cTn id="8" dur="455" fill="hold">
                                          <p:stCondLst>
                                            <p:cond delay="455"/>
                                          </p:stCondLst>
                                        </p:cTn>
                                        <p:tgtEl>
                                          <p:spTgt spid="20482"/>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20482"/>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20482"/>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20482"/>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nodeType="clickPar">
                      <p:stCondLst>
                        <p:cond delay="indefinite"/>
                      </p:stCondLst>
                      <p:childTnLst>
                        <p:par>
                          <p:cTn id="13" fill="hold" nodeType="afterGroup">
                            <p:stCondLst>
                              <p:cond delay="0"/>
                            </p:stCondLst>
                            <p:childTnLst>
                              <p:par>
                                <p:cTn id="14" presetID="50" presetClass="entr" presetSubtype="0" decel="100000" fill="hold" grpId="0" nodeType="clickEffect">
                                  <p:stCondLst>
                                    <p:cond delay="0"/>
                                  </p:stCondLst>
                                  <p:childTnLst>
                                    <p:set>
                                      <p:cBhvr>
                                        <p:cTn id="15" dur="1" fill="hold">
                                          <p:stCondLst>
                                            <p:cond delay="0"/>
                                          </p:stCondLst>
                                        </p:cTn>
                                        <p:tgtEl>
                                          <p:spTgt spid="20483"/>
                                        </p:tgtEl>
                                        <p:attrNameLst>
                                          <p:attrName>style.visibility</p:attrName>
                                        </p:attrNameLst>
                                      </p:cBhvr>
                                      <p:to>
                                        <p:strVal val="visible"/>
                                      </p:to>
                                    </p:set>
                                    <p:anim calcmode="lin" valueType="num">
                                      <p:cBhvr>
                                        <p:cTn id="16" dur="1000" fill="hold"/>
                                        <p:tgtEl>
                                          <p:spTgt spid="20483"/>
                                        </p:tgtEl>
                                        <p:attrNameLst>
                                          <p:attrName>ppt_w</p:attrName>
                                        </p:attrNameLst>
                                      </p:cBhvr>
                                      <p:tavLst>
                                        <p:tav tm="0">
                                          <p:val>
                                            <p:strVal val="#ppt_w+.3"/>
                                          </p:val>
                                        </p:tav>
                                        <p:tav tm="100000">
                                          <p:val>
                                            <p:strVal val="#ppt_w"/>
                                          </p:val>
                                        </p:tav>
                                      </p:tavLst>
                                    </p:anim>
                                    <p:anim calcmode="lin" valueType="num">
                                      <p:cBhvr>
                                        <p:cTn id="17" dur="1000" fill="hold"/>
                                        <p:tgtEl>
                                          <p:spTgt spid="20483"/>
                                        </p:tgtEl>
                                        <p:attrNameLst>
                                          <p:attrName>ppt_h</p:attrName>
                                        </p:attrNameLst>
                                      </p:cBhvr>
                                      <p:tavLst>
                                        <p:tav tm="0">
                                          <p:val>
                                            <p:strVal val="#ppt_h"/>
                                          </p:val>
                                        </p:tav>
                                        <p:tav tm="100000">
                                          <p:val>
                                            <p:strVal val="#ppt_h"/>
                                          </p:val>
                                        </p:tav>
                                      </p:tavLst>
                                    </p:anim>
                                    <p:animEffect transition="in" filter="fade">
                                      <p:cBhvr>
                                        <p:cTn id="18" dur="1000"/>
                                        <p:tgtEl>
                                          <p:spTgt spid="204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P spid="2048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968375" y="1831638"/>
            <a:ext cx="3804247" cy="588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marL="457200" indent="-457200">
              <a:lnSpc>
                <a:spcPct val="150000"/>
              </a:lnSpc>
              <a:buFont typeface="Wingdings" panose="05000000000000000000" charset="0"/>
              <a:buChar char="ü"/>
              <a:defRPr/>
            </a:pPr>
            <a:r>
              <a:rPr lang="zh-CN" altLang="en-US" sz="2400" b="1" dirty="0">
                <a:solidFill>
                  <a:schemeClr val="tx1">
                    <a:lumMod val="65000"/>
                    <a:lumOff val="35000"/>
                  </a:schemeClr>
                </a:solidFill>
                <a:latin typeface="Arial" panose="020B0604020202020204" pitchFamily="34" charset="0"/>
                <a:ea typeface="思源黑体 CN Medium" panose="020B0600000000000000" pitchFamily="34" charset="-122"/>
                <a:cs typeface="黑体" panose="02010609060101010101" charset="-122"/>
                <a:sym typeface="Arial" panose="020B0604020202020204" pitchFamily="34" charset="0"/>
              </a:rPr>
              <a:t>读书可以提高写作水平</a:t>
            </a:r>
          </a:p>
        </p:txBody>
      </p:sp>
      <p:sp>
        <p:nvSpPr>
          <p:cNvPr id="2" name="矩形 1"/>
          <p:cNvSpPr/>
          <p:nvPr/>
        </p:nvSpPr>
        <p:spPr>
          <a:xfrm>
            <a:off x="968375" y="2567305"/>
            <a:ext cx="5650230" cy="3046095"/>
          </a:xfrm>
          <a:prstGeom prst="rect">
            <a:avLst/>
          </a:prstGeom>
        </p:spPr>
        <p:txBody>
          <a:bodyPr wrap="square">
            <a:spAutoFit/>
          </a:bodyPr>
          <a:lstStyle/>
          <a:p>
            <a:pPr algn="just">
              <a:lnSpc>
                <a:spcPct val="150000"/>
              </a:lnSpc>
            </a:pPr>
            <a:r>
              <a:rPr lang="zh-CN" altLang="en-US" sz="1600">
                <a:solidFill>
                  <a:schemeClr val="tx1">
                    <a:lumMod val="65000"/>
                    <a:lumOff val="35000"/>
                  </a:schemeClr>
                </a:solidFill>
                <a:latin typeface="Arial" panose="020B0604020202020204" pitchFamily="34" charset="0"/>
                <a:ea typeface="思源黑体 CN Medium" panose="020B0600000000000000" pitchFamily="34" charset="-122"/>
                <a:cs typeface="黑体" panose="02010609060101010101" charset="-122"/>
                <a:sym typeface="Arial" panose="020B0604020202020204" pitchFamily="34" charset="0"/>
              </a:rPr>
              <a:t>唐代诗人杜甫说：“读书破万卷，下笔如有神。”古人也一再强调：“劳于读书，逸于作文。”“熟读唐诗三百首，不会作诗也会吟。”孔子也说：“不学诗，无以言。”杨雄曾说：“能读千赋，自能为之。”语文新课程标准也十分强调多读课外书。读书是吸收，写作是表达，没有“吸收”哪来“表达”呢？苏轼就说过：“厚积而薄发”，这“厚积”就是要大家多读书。所以一个人的语文水平主要是靠平时“多读多练”。正所谓：“书山有路勤为径，学海无涯苦作舟”。 </a:t>
            </a:r>
          </a:p>
        </p:txBody>
      </p:sp>
      <p:pic>
        <p:nvPicPr>
          <p:cNvPr id="3" name="图片 2"/>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flipH="1">
            <a:off x="7921625" y="1163049"/>
            <a:ext cx="4270375" cy="5020945"/>
          </a:xfrm>
          <a:prstGeom prst="rect">
            <a:avLst/>
          </a:prstGeom>
        </p:spPr>
      </p:pic>
      <p:sp>
        <p:nvSpPr>
          <p:cNvPr id="4" name="文本框 3"/>
          <p:cNvSpPr txBox="1"/>
          <p:nvPr/>
        </p:nvSpPr>
        <p:spPr>
          <a:xfrm>
            <a:off x="5009807" y="521335"/>
            <a:ext cx="2172390" cy="641714"/>
          </a:xfrm>
          <a:prstGeom prst="rect">
            <a:avLst/>
          </a:prstGeom>
          <a:noFill/>
        </p:spPr>
        <p:txBody>
          <a:bodyPr wrap="none" rtlCol="0">
            <a:spAutoFit/>
          </a:bodyPr>
          <a:lstStyle/>
          <a:p>
            <a:pPr algn="ctr">
              <a:lnSpc>
                <a:spcPct val="110000"/>
              </a:lnSpc>
            </a:pPr>
            <a:r>
              <a:rPr lang="zh-CN" altLang="en-US" sz="3600" spc="-500">
                <a:latin typeface="华文新魏" panose="02010800040101010101" charset="-122"/>
                <a:ea typeface="华文新魏" panose="02010800040101010101" charset="-122"/>
                <a:cs typeface="黑体" panose="02010609060101010101" charset="-122"/>
                <a:sym typeface="Arial" panose="020B0604020202020204" pitchFamily="34" charset="0"/>
              </a:rPr>
              <a:t>读书的好处</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21506"/>
                                        </p:tgtEl>
                                        <p:attrNameLst>
                                          <p:attrName>style.visibility</p:attrName>
                                        </p:attrNameLst>
                                      </p:cBhvr>
                                      <p:to>
                                        <p:strVal val="visible"/>
                                      </p:to>
                                    </p:set>
                                    <p:animEffect transition="in" filter="fade">
                                      <p:cBhvr>
                                        <p:cTn id="7" dur="1000"/>
                                        <p:tgtEl>
                                          <p:spTgt spid="21506"/>
                                        </p:tgtEl>
                                      </p:cBhvr>
                                    </p:animEffect>
                                    <p:anim calcmode="lin" valueType="num">
                                      <p:cBhvr>
                                        <p:cTn id="8" dur="1000" fill="hold"/>
                                        <p:tgtEl>
                                          <p:spTgt spid="21506"/>
                                        </p:tgtEl>
                                        <p:attrNameLst>
                                          <p:attrName>ppt_x</p:attrName>
                                        </p:attrNameLst>
                                      </p:cBhvr>
                                      <p:tavLst>
                                        <p:tav tm="0">
                                          <p:val>
                                            <p:strVal val="#ppt_x-.1"/>
                                          </p:val>
                                        </p:tav>
                                        <p:tav tm="100000">
                                          <p:val>
                                            <p:strVal val="#ppt_x"/>
                                          </p:val>
                                        </p:tav>
                                      </p:tavLst>
                                    </p:anim>
                                    <p:anim calcmode="lin" valueType="num">
                                      <p:cBhvr>
                                        <p:cTn id="9" dur="1000" fill="hold"/>
                                        <p:tgtEl>
                                          <p:spTgt spid="21506"/>
                                        </p:tgtEl>
                                        <p:attrNameLst>
                                          <p:attrName>ppt_y</p:attrName>
                                        </p:attrNameLst>
                                      </p:cBhvr>
                                      <p:tavLst>
                                        <p:tav tm="0">
                                          <p:val>
                                            <p:strVal val="#ppt_y"/>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24"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to="" calcmode="lin" valueType="num">
                                      <p:cBhvr>
                                        <p:cTn id="14" dur="1" fill="hold"/>
                                        <p:tgtEl>
                                          <p:spTgt spid="2"/>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673225" y="833755"/>
            <a:ext cx="8307705" cy="4859020"/>
          </a:xfrm>
          <a:prstGeom prst="rect">
            <a:avLst/>
          </a:prstGeom>
        </p:spPr>
      </p:pic>
      <p:pic>
        <p:nvPicPr>
          <p:cNvPr id="2051" name="Picture 3"/>
          <p:cNvPicPr>
            <a:picLocks noChangeAspect="1" noChangeArrowheads="1"/>
          </p:cNvPicPr>
          <p:nvPr userDrawn="1"/>
        </p:nvPicPr>
        <p:blipFill>
          <a:blip r:embed="rId6" cstate="email">
            <a:extLst>
              <a:ext uri="{28A0092B-C50C-407E-A947-70E740481C1C}">
                <a14:useLocalDpi xmlns:a14="http://schemas.microsoft.com/office/drawing/2010/main"/>
              </a:ext>
            </a:extLst>
          </a:blip>
          <a:stretch>
            <a:fillRect/>
          </a:stretch>
        </p:blipFill>
        <p:spPr bwMode="auto">
          <a:xfrm>
            <a:off x="-301864" y="2899051"/>
            <a:ext cx="3929481" cy="39592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图片 4"/>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rot="19374420">
            <a:off x="8287700" y="3551305"/>
            <a:ext cx="3854400" cy="3599333"/>
          </a:xfrm>
          <a:prstGeom prst="rect">
            <a:avLst/>
          </a:prstGeom>
        </p:spPr>
      </p:pic>
      <p:sp>
        <p:nvSpPr>
          <p:cNvPr id="4" name="文本框 3"/>
          <p:cNvSpPr txBox="1"/>
          <p:nvPr/>
        </p:nvSpPr>
        <p:spPr>
          <a:xfrm>
            <a:off x="4664710" y="1831975"/>
            <a:ext cx="2325370" cy="1322070"/>
          </a:xfrm>
          <a:prstGeom prst="rect">
            <a:avLst/>
          </a:prstGeom>
          <a:noFill/>
        </p:spPr>
        <p:txBody>
          <a:bodyPr wrap="square" rtlCol="0">
            <a:spAutoFit/>
          </a:bodyPr>
          <a:lstStyle>
            <a:defPPr>
              <a:defRPr lang="zh-CN"/>
            </a:defPPr>
            <a:lvl1pPr>
              <a:defRPr sz="9600">
                <a:gradFill>
                  <a:gsLst>
                    <a:gs pos="0">
                      <a:srgbClr val="DFD2B1"/>
                    </a:gs>
                    <a:gs pos="100000">
                      <a:srgbClr val="AF936F"/>
                    </a:gs>
                  </a:gsLst>
                  <a:path path="circle">
                    <a:fillToRect l="50000" t="50000" r="50000" b="50000"/>
                  </a:path>
                </a:gradFill>
                <a:latin typeface="华文行楷" panose="02010800040101010101" charset="-122"/>
                <a:ea typeface="华文行楷" panose="02010800040101010101" charset="-122"/>
              </a:defRPr>
            </a:lvl1pPr>
          </a:lstStyle>
          <a:p>
            <a:pPr algn="ctr"/>
            <a:r>
              <a:rPr lang="zh-CN" altLang="en-US" sz="8000">
                <a:solidFill>
                  <a:schemeClr val="tx1"/>
                </a:solidFill>
                <a:latin typeface="华文新魏" panose="02010800040101010101" charset="-122"/>
                <a:ea typeface="华文新魏" panose="02010800040101010101" charset="-122"/>
                <a:cs typeface="+mn-ea"/>
                <a:sym typeface="Arial" panose="020B0604020202020204" pitchFamily="34" charset="0"/>
              </a:rPr>
              <a:t>肆</a:t>
            </a:r>
          </a:p>
        </p:txBody>
      </p:sp>
      <p:sp>
        <p:nvSpPr>
          <p:cNvPr id="6" name="文本框 5"/>
          <p:cNvSpPr txBox="1"/>
          <p:nvPr/>
        </p:nvSpPr>
        <p:spPr>
          <a:xfrm>
            <a:off x="3627755" y="2726690"/>
            <a:ext cx="6219825" cy="1580515"/>
          </a:xfrm>
          <a:prstGeom prst="rect">
            <a:avLst/>
          </a:prstGeom>
          <a:noFill/>
        </p:spPr>
        <p:txBody>
          <a:bodyPr wrap="square" rtlCol="0">
            <a:spAutoFit/>
          </a:bodyPr>
          <a:lstStyle/>
          <a:p>
            <a:pPr>
              <a:lnSpc>
                <a:spcPct val="110000"/>
              </a:lnSpc>
            </a:pPr>
            <a:r>
              <a:rPr lang="zh-CN" altLang="en-US" sz="8800" spc="-2000" dirty="0">
                <a:latin typeface="华文新魏" panose="02010800040101010101" charset="-122"/>
                <a:ea typeface="华文新魏" panose="02010800040101010101" charset="-122"/>
                <a:cs typeface="黑体" panose="02010609060101010101" charset="-122"/>
                <a:sym typeface="Arial" panose="020B0604020202020204" pitchFamily="34" charset="0"/>
              </a:rPr>
              <a:t>怎样读书？</a:t>
            </a:r>
          </a:p>
        </p:txBody>
      </p:sp>
      <p:sp>
        <p:nvSpPr>
          <p:cNvPr id="7" name="文本框 6"/>
          <p:cNvSpPr txBox="1"/>
          <p:nvPr>
            <p:custDataLst>
              <p:tags r:id="rId2"/>
            </p:custDataLst>
          </p:nvPr>
        </p:nvSpPr>
        <p:spPr>
          <a:xfrm>
            <a:off x="3627713" y="4307037"/>
            <a:ext cx="4796201" cy="553085"/>
          </a:xfrm>
          <a:prstGeom prst="rect">
            <a:avLst/>
          </a:prstGeom>
          <a:noFill/>
        </p:spPr>
        <p:txBody>
          <a:bodyPr vert="horz" wrap="square" rtlCol="0">
            <a:spAutoFit/>
          </a:bodyPr>
          <a:lstStyle/>
          <a:p>
            <a:pPr>
              <a:lnSpc>
                <a:spcPct val="150000"/>
              </a:lnSpc>
            </a:pPr>
            <a:r>
              <a:rPr lang="zh-CN" altLang="en-US" sz="1000" b="1">
                <a:latin typeface="思源宋体 CN Medium" panose="02020500000000000000" pitchFamily="18" charset="-122"/>
                <a:ea typeface="思源宋体 CN Medium" panose="02020500000000000000" pitchFamily="18" charset="-122"/>
                <a:cs typeface="黑体" panose="02010609060101010101" charset="-122"/>
                <a:sym typeface="Arial" panose="020B0604020202020204" pitchFamily="34" charset="0"/>
              </a:rPr>
              <a:t> 望一望晴空万里时柔绵的云朵和耀眼的太阳。来到我们的校园，有必要凝视这朴实古典、毫不张扬的校园，再闻一闻那股墨香、书香、纸卷香</a:t>
            </a:r>
            <a:r>
              <a:rPr lang="en-US" altLang="zh-CN" sz="1000" b="1">
                <a:latin typeface="思源宋体 CN Medium" panose="02020500000000000000" pitchFamily="18" charset="-122"/>
                <a:ea typeface="思源宋体 CN Medium" panose="02020500000000000000" pitchFamily="18" charset="-122"/>
                <a:cs typeface="黑体" panose="02010609060101010101" charset="-122"/>
                <a:sym typeface="Arial" panose="020B0604020202020204" pitchFamily="34" charset="0"/>
              </a:rPr>
              <a:t>……</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200" advTm="2000">
        <p14:flip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2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4" presetClass="entr" presetSubtype="1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par>
                                <p:cTn id="8" presetID="42" presetClass="entr" presetSubtype="0" fill="hold" nodeType="withEffect">
                                  <p:stCondLst>
                                    <p:cond delay="0"/>
                                  </p:stCondLst>
                                  <p:childTnLst>
                                    <p:set>
                                      <p:cBhvr>
                                        <p:cTn id="9" dur="1" fill="hold">
                                          <p:stCondLst>
                                            <p:cond delay="0"/>
                                          </p:stCondLst>
                                        </p:cTn>
                                        <p:tgtEl>
                                          <p:spTgt spid="2051"/>
                                        </p:tgtEl>
                                        <p:attrNameLst>
                                          <p:attrName>style.visibility</p:attrName>
                                        </p:attrNameLst>
                                      </p:cBhvr>
                                      <p:to>
                                        <p:strVal val="visible"/>
                                      </p:to>
                                    </p:set>
                                    <p:animEffect transition="in" filter="fade">
                                      <p:cBhvr>
                                        <p:cTn id="10" dur="500"/>
                                        <p:tgtEl>
                                          <p:spTgt spid="2051"/>
                                        </p:tgtEl>
                                      </p:cBhvr>
                                    </p:animEffect>
                                    <p:anim calcmode="lin" valueType="num">
                                      <p:cBhvr>
                                        <p:cTn id="11" dur="500" fill="hold"/>
                                        <p:tgtEl>
                                          <p:spTgt spid="2051"/>
                                        </p:tgtEl>
                                        <p:attrNameLst>
                                          <p:attrName>ppt_x</p:attrName>
                                        </p:attrNameLst>
                                      </p:cBhvr>
                                      <p:tavLst>
                                        <p:tav tm="0">
                                          <p:val>
                                            <p:strVal val="#ppt_x"/>
                                          </p:val>
                                        </p:tav>
                                        <p:tav tm="100000">
                                          <p:val>
                                            <p:strVal val="#ppt_x"/>
                                          </p:val>
                                        </p:tav>
                                      </p:tavLst>
                                    </p:anim>
                                    <p:anim calcmode="lin" valueType="num">
                                      <p:cBhvr>
                                        <p:cTn id="12" dur="500" fill="hold"/>
                                        <p:tgtEl>
                                          <p:spTgt spid="2051"/>
                                        </p:tgtEl>
                                        <p:attrNameLst>
                                          <p:attrName>ppt_y</p:attrName>
                                        </p:attrNameLst>
                                      </p:cBhvr>
                                      <p:tavLst>
                                        <p:tav tm="0">
                                          <p:val>
                                            <p:strVal val="#ppt_y+.1"/>
                                          </p:val>
                                        </p:tav>
                                        <p:tav tm="100000">
                                          <p:val>
                                            <p:strVal val="#ppt_y"/>
                                          </p:val>
                                        </p:tav>
                                      </p:tavLst>
                                    </p:anim>
                                  </p:childTnLst>
                                </p:cTn>
                              </p:par>
                            </p:childTnLst>
                          </p:cTn>
                        </p:par>
                        <p:par>
                          <p:cTn id="13" fill="hold" nodeType="afterGroup">
                            <p:stCondLst>
                              <p:cond delay="500"/>
                            </p:stCondLst>
                            <p:childTnLst>
                              <p:par>
                                <p:cTn id="14" presetID="24" presetClass="entr" presetSubtype="0"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anim to="" calcmode="lin" valueType="num">
                                      <p:cBhvr>
                                        <p:cTn id="16" dur="1" fill="hold"/>
                                        <p:tgtEl>
                                          <p:spTgt spid="6"/>
                                        </p:tgtEl>
                                      </p:cBhvr>
                                    </p:anim>
                                  </p:childTnLst>
                                </p:cTn>
                              </p:par>
                            </p:childTnLst>
                          </p:cTn>
                        </p:par>
                        <p:par>
                          <p:cTn id="17" fill="hold" nodeType="afterGroup">
                            <p:stCondLst>
                              <p:cond delay="501"/>
                            </p:stCondLst>
                            <p:childTnLst>
                              <p:par>
                                <p:cTn id="18" presetID="14" presetClass="entr" presetSubtype="10" fill="hold" grpId="0" nodeType="after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randombar(horizontal)">
                                      <p:cBhvr>
                                        <p:cTn id="2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860002" y="2190985"/>
            <a:ext cx="553998" cy="3280706"/>
          </a:xfrm>
          <a:prstGeom prst="rect">
            <a:avLst/>
          </a:prstGeom>
        </p:spPr>
        <p:txBody>
          <a:bodyPr vert="eaVert" wrap="none">
            <a:spAutoFit/>
          </a:bodyPr>
          <a:lstStyle/>
          <a:p>
            <a:pPr marL="342900" indent="-342900">
              <a:buFont typeface="Wingdings" panose="05000000000000000000" charset="0"/>
              <a:buChar char="ü"/>
            </a:pPr>
            <a:r>
              <a:rPr lang="zh-CN" altLang="en-US" sz="2400" b="1" dirty="0">
                <a:solidFill>
                  <a:schemeClr val="tx1">
                    <a:lumMod val="65000"/>
                    <a:lumOff val="35000"/>
                  </a:schemeClr>
                </a:solidFill>
                <a:latin typeface="Arial" panose="020B0604020202020204" pitchFamily="34" charset="0"/>
                <a:ea typeface="思源黑体 CN Medium" panose="020B0600000000000000" pitchFamily="34" charset="-122"/>
                <a:sym typeface="Arial" panose="020B0604020202020204" pitchFamily="34" charset="0"/>
              </a:rPr>
              <a:t>策略之一：定向阅读</a:t>
            </a:r>
          </a:p>
        </p:txBody>
      </p:sp>
      <p:sp>
        <p:nvSpPr>
          <p:cNvPr id="3" name="矩形 2"/>
          <p:cNvSpPr/>
          <p:nvPr/>
        </p:nvSpPr>
        <p:spPr>
          <a:xfrm>
            <a:off x="5806797" y="2308860"/>
            <a:ext cx="3508653" cy="2936240"/>
          </a:xfrm>
          <a:prstGeom prst="rect">
            <a:avLst/>
          </a:prstGeom>
        </p:spPr>
        <p:txBody>
          <a:bodyPr vert="eaVert" wrap="square">
            <a:spAutoFit/>
          </a:bodyPr>
          <a:lstStyle/>
          <a:p>
            <a:pPr algn="just">
              <a:lnSpc>
                <a:spcPct val="200000"/>
              </a:lnSpc>
            </a:pPr>
            <a:r>
              <a:rPr lang="zh-CN" altLang="en-US" dirty="0">
                <a:solidFill>
                  <a:schemeClr val="tx1">
                    <a:lumMod val="65000"/>
                    <a:lumOff val="35000"/>
                  </a:schemeClr>
                </a:solidFill>
                <a:latin typeface="Arial" panose="020B0604020202020204" pitchFamily="34" charset="0"/>
                <a:ea typeface="思源黑体 CN Medium" panose="020B0600000000000000" pitchFamily="34" charset="-122"/>
                <a:cs typeface="黑体" panose="02010609060101010101" charset="-122"/>
                <a:sym typeface="Arial" panose="020B0604020202020204" pitchFamily="34" charset="0"/>
              </a:rPr>
              <a:t>定向式阅读是一种行之有效的阅读方法</a:t>
            </a:r>
            <a:r>
              <a:rPr lang="en-US" altLang="zh-CN" dirty="0">
                <a:solidFill>
                  <a:schemeClr val="tx1">
                    <a:lumMod val="65000"/>
                    <a:lumOff val="35000"/>
                  </a:schemeClr>
                </a:solidFill>
                <a:latin typeface="Arial" panose="020B0604020202020204" pitchFamily="34" charset="0"/>
                <a:ea typeface="思源黑体 CN Medium" panose="020B0600000000000000" pitchFamily="34" charset="-122"/>
                <a:cs typeface="黑体" panose="02010609060101010101" charset="-122"/>
                <a:sym typeface="Arial" panose="020B0604020202020204" pitchFamily="34" charset="0"/>
              </a:rPr>
              <a:t>,</a:t>
            </a:r>
            <a:r>
              <a:rPr lang="zh-CN" altLang="en-US" dirty="0">
                <a:solidFill>
                  <a:schemeClr val="tx1">
                    <a:lumMod val="65000"/>
                    <a:lumOff val="35000"/>
                  </a:schemeClr>
                </a:solidFill>
                <a:latin typeface="Arial" panose="020B0604020202020204" pitchFamily="34" charset="0"/>
                <a:ea typeface="思源黑体 CN Medium" panose="020B0600000000000000" pitchFamily="34" charset="-122"/>
                <a:cs typeface="黑体" panose="02010609060101010101" charset="-122"/>
                <a:sym typeface="Arial" panose="020B0604020202020204" pitchFamily="34" charset="0"/>
              </a:rPr>
              <a:t>学生一旦掌握之后</a:t>
            </a:r>
            <a:r>
              <a:rPr lang="en-US" altLang="zh-CN" dirty="0">
                <a:solidFill>
                  <a:schemeClr val="tx1">
                    <a:lumMod val="65000"/>
                    <a:lumOff val="35000"/>
                  </a:schemeClr>
                </a:solidFill>
                <a:latin typeface="Arial" panose="020B0604020202020204" pitchFamily="34" charset="0"/>
                <a:ea typeface="思源黑体 CN Medium" panose="020B0600000000000000" pitchFamily="34" charset="-122"/>
                <a:cs typeface="黑体" panose="02010609060101010101" charset="-122"/>
                <a:sym typeface="Arial" panose="020B0604020202020204" pitchFamily="34" charset="0"/>
              </a:rPr>
              <a:t>,</a:t>
            </a:r>
            <a:r>
              <a:rPr lang="zh-CN" altLang="en-US" dirty="0">
                <a:solidFill>
                  <a:schemeClr val="tx1">
                    <a:lumMod val="65000"/>
                    <a:lumOff val="35000"/>
                  </a:schemeClr>
                </a:solidFill>
                <a:latin typeface="Arial" panose="020B0604020202020204" pitchFamily="34" charset="0"/>
                <a:ea typeface="思源黑体 CN Medium" panose="020B0600000000000000" pitchFamily="34" charset="-122"/>
                <a:cs typeface="黑体" panose="02010609060101010101" charset="-122"/>
                <a:sym typeface="Arial" panose="020B0604020202020204" pitchFamily="34" charset="0"/>
              </a:rPr>
              <a:t>就会自觉地由课内走向课外</a:t>
            </a:r>
            <a:r>
              <a:rPr lang="en-US" altLang="zh-CN" dirty="0">
                <a:solidFill>
                  <a:schemeClr val="tx1">
                    <a:lumMod val="65000"/>
                    <a:lumOff val="35000"/>
                  </a:schemeClr>
                </a:solidFill>
                <a:latin typeface="Arial" panose="020B0604020202020204" pitchFamily="34" charset="0"/>
                <a:ea typeface="思源黑体 CN Medium" panose="020B0600000000000000" pitchFamily="34" charset="-122"/>
                <a:cs typeface="黑体" panose="02010609060101010101" charset="-122"/>
                <a:sym typeface="Arial" panose="020B0604020202020204" pitchFamily="34" charset="0"/>
              </a:rPr>
              <a:t>,</a:t>
            </a:r>
            <a:r>
              <a:rPr lang="zh-CN" altLang="en-US" dirty="0">
                <a:solidFill>
                  <a:schemeClr val="tx1">
                    <a:lumMod val="65000"/>
                    <a:lumOff val="35000"/>
                  </a:schemeClr>
                </a:solidFill>
                <a:latin typeface="Arial" panose="020B0604020202020204" pitchFamily="34" charset="0"/>
                <a:ea typeface="思源黑体 CN Medium" panose="020B0600000000000000" pitchFamily="34" charset="-122"/>
                <a:cs typeface="黑体" panose="02010609060101010101" charset="-122"/>
                <a:sym typeface="Arial" panose="020B0604020202020204" pitchFamily="34" charset="0"/>
              </a:rPr>
              <a:t>从而开阔视野</a:t>
            </a:r>
            <a:r>
              <a:rPr lang="en-US" altLang="zh-CN" dirty="0">
                <a:solidFill>
                  <a:schemeClr val="tx1">
                    <a:lumMod val="65000"/>
                    <a:lumOff val="35000"/>
                  </a:schemeClr>
                </a:solidFill>
                <a:latin typeface="Arial" panose="020B0604020202020204" pitchFamily="34" charset="0"/>
                <a:ea typeface="思源黑体 CN Medium" panose="020B0600000000000000" pitchFamily="34" charset="-122"/>
                <a:cs typeface="黑体" panose="02010609060101010101" charset="-122"/>
                <a:sym typeface="Arial" panose="020B0604020202020204" pitchFamily="34" charset="0"/>
              </a:rPr>
              <a:t>,</a:t>
            </a:r>
            <a:r>
              <a:rPr lang="zh-CN" altLang="en-US" dirty="0">
                <a:solidFill>
                  <a:schemeClr val="tx1">
                    <a:lumMod val="65000"/>
                    <a:lumOff val="35000"/>
                  </a:schemeClr>
                </a:solidFill>
                <a:latin typeface="Arial" panose="020B0604020202020204" pitchFamily="34" charset="0"/>
                <a:ea typeface="思源黑体 CN Medium" panose="020B0600000000000000" pitchFamily="34" charset="-122"/>
                <a:cs typeface="黑体" panose="02010609060101010101" charset="-122"/>
                <a:sym typeface="Arial" panose="020B0604020202020204" pitchFamily="34" charset="0"/>
              </a:rPr>
              <a:t>增大读写量</a:t>
            </a:r>
            <a:r>
              <a:rPr lang="en-US" altLang="zh-CN" dirty="0">
                <a:solidFill>
                  <a:schemeClr val="tx1">
                    <a:lumMod val="65000"/>
                    <a:lumOff val="35000"/>
                  </a:schemeClr>
                </a:solidFill>
                <a:latin typeface="Arial" panose="020B0604020202020204" pitchFamily="34" charset="0"/>
                <a:ea typeface="思源黑体 CN Medium" panose="020B0600000000000000" pitchFamily="34" charset="-122"/>
                <a:cs typeface="黑体" panose="02010609060101010101" charset="-122"/>
                <a:sym typeface="Arial" panose="020B0604020202020204" pitchFamily="34" charset="0"/>
              </a:rPr>
              <a:t>,</a:t>
            </a:r>
            <a:r>
              <a:rPr lang="zh-CN" altLang="en-US" dirty="0">
                <a:solidFill>
                  <a:schemeClr val="tx1">
                    <a:lumMod val="65000"/>
                    <a:lumOff val="35000"/>
                  </a:schemeClr>
                </a:solidFill>
                <a:latin typeface="Arial" panose="020B0604020202020204" pitchFamily="34" charset="0"/>
                <a:ea typeface="思源黑体 CN Medium" panose="020B0600000000000000" pitchFamily="34" charset="-122"/>
                <a:cs typeface="黑体" panose="02010609060101010101" charset="-122"/>
                <a:sym typeface="Arial" panose="020B0604020202020204" pitchFamily="34" charset="0"/>
              </a:rPr>
              <a:t>养成良好的读书习惯</a:t>
            </a:r>
            <a:r>
              <a:rPr lang="en-US" altLang="zh-CN" dirty="0">
                <a:solidFill>
                  <a:schemeClr val="tx1">
                    <a:lumMod val="65000"/>
                    <a:lumOff val="35000"/>
                  </a:schemeClr>
                </a:solidFill>
                <a:latin typeface="Arial" panose="020B0604020202020204" pitchFamily="34" charset="0"/>
                <a:ea typeface="思源黑体 CN Medium" panose="020B0600000000000000" pitchFamily="34" charset="-122"/>
                <a:cs typeface="黑体" panose="02010609060101010101" charset="-122"/>
                <a:sym typeface="Arial" panose="020B0604020202020204" pitchFamily="34" charset="0"/>
              </a:rPr>
              <a:t>,</a:t>
            </a:r>
            <a:r>
              <a:rPr lang="zh-CN" altLang="en-US" dirty="0">
                <a:solidFill>
                  <a:schemeClr val="tx1">
                    <a:lumMod val="65000"/>
                    <a:lumOff val="35000"/>
                  </a:schemeClr>
                </a:solidFill>
                <a:latin typeface="Arial" panose="020B0604020202020204" pitchFamily="34" charset="0"/>
                <a:ea typeface="思源黑体 CN Medium" panose="020B0600000000000000" pitchFamily="34" charset="-122"/>
                <a:cs typeface="黑体" panose="02010609060101010101" charset="-122"/>
                <a:sym typeface="Arial" panose="020B0604020202020204" pitchFamily="34" charset="0"/>
              </a:rPr>
              <a:t>以促进能力和素质的提高</a:t>
            </a:r>
            <a:r>
              <a:rPr lang="en-US" altLang="zh-CN" dirty="0">
                <a:solidFill>
                  <a:schemeClr val="tx1">
                    <a:lumMod val="65000"/>
                    <a:lumOff val="35000"/>
                  </a:schemeClr>
                </a:solidFill>
                <a:latin typeface="Arial" panose="020B0604020202020204" pitchFamily="34" charset="0"/>
                <a:ea typeface="思源黑体 CN Medium" panose="020B0600000000000000" pitchFamily="34" charset="-122"/>
                <a:cs typeface="黑体" panose="02010609060101010101" charset="-122"/>
                <a:sym typeface="Arial" panose="020B0604020202020204" pitchFamily="34" charset="0"/>
              </a:rPr>
              <a:t>.</a:t>
            </a:r>
          </a:p>
        </p:txBody>
      </p:sp>
      <p:pic>
        <p:nvPicPr>
          <p:cNvPr id="4" name="图片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flipH="1">
            <a:off x="375286" y="1480639"/>
            <a:ext cx="5573304" cy="5573304"/>
          </a:xfrm>
          <a:prstGeom prst="rect">
            <a:avLst/>
          </a:prstGeom>
        </p:spPr>
      </p:pic>
      <p:sp>
        <p:nvSpPr>
          <p:cNvPr id="5" name="文本框 4"/>
          <p:cNvSpPr txBox="1"/>
          <p:nvPr/>
        </p:nvSpPr>
        <p:spPr>
          <a:xfrm>
            <a:off x="5208579" y="521335"/>
            <a:ext cx="1774846" cy="641714"/>
          </a:xfrm>
          <a:prstGeom prst="rect">
            <a:avLst/>
          </a:prstGeom>
          <a:noFill/>
        </p:spPr>
        <p:txBody>
          <a:bodyPr wrap="none" rtlCol="0">
            <a:spAutoFit/>
          </a:bodyPr>
          <a:lstStyle/>
          <a:p>
            <a:pPr algn="ctr">
              <a:lnSpc>
                <a:spcPct val="110000"/>
              </a:lnSpc>
            </a:pPr>
            <a:r>
              <a:rPr lang="zh-CN" altLang="en-US" sz="3600" spc="-500">
                <a:latin typeface="华文新魏" panose="02010800040101010101" charset="-122"/>
                <a:ea typeface="华文新魏" panose="02010800040101010101" charset="-122"/>
                <a:cs typeface="黑体" panose="02010609060101010101" charset="-122"/>
                <a:sym typeface="Arial" panose="020B0604020202020204" pitchFamily="34" charset="0"/>
              </a:rPr>
              <a:t>怎样读书</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cBhvr>
                                    </p:anim>
                                  </p:childTnLst>
                                </p:cTn>
                              </p:par>
                              <p:par>
                                <p:cTn id="8" presetID="24"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 to="" calcmode="lin" valueType="num">
                                      <p:cBhvr>
                                        <p:cTn id="10" dur="1" fill="hold"/>
                                        <p:tgtEl>
                                          <p:spTgt spid="3"/>
                                        </p:tgtEl>
                                      </p:cBhvr>
                                    </p:anim>
                                  </p:childTnLst>
                                </p:cTn>
                              </p:par>
                              <p:par>
                                <p:cTn id="11" presetID="24"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anim to="" calcmode="lin" valueType="num">
                                      <p:cBhvr>
                                        <p:cTn id="13" dur="1" fill="hold"/>
                                        <p:tgtEl>
                                          <p:spTgt spid="4"/>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58850" y="434340"/>
            <a:ext cx="10274935" cy="5622290"/>
          </a:xfrm>
          <a:prstGeom prst="rect">
            <a:avLst/>
          </a:prstGeom>
        </p:spPr>
      </p:pic>
      <p:pic>
        <p:nvPicPr>
          <p:cNvPr id="2051" name="Picture 3"/>
          <p:cNvPicPr>
            <a:picLocks noChangeAspect="1" noChangeArrowheads="1"/>
          </p:cNvPicPr>
          <p:nvPr userDrawn="1"/>
        </p:nvPicPr>
        <p:blipFill>
          <a:blip r:embed="rId5" cstate="email">
            <a:extLst>
              <a:ext uri="{28A0092B-C50C-407E-A947-70E740481C1C}">
                <a14:useLocalDpi xmlns:a14="http://schemas.microsoft.com/office/drawing/2010/main"/>
              </a:ext>
            </a:extLst>
          </a:blip>
          <a:stretch>
            <a:fillRect/>
          </a:stretch>
        </p:blipFill>
        <p:spPr bwMode="auto">
          <a:xfrm>
            <a:off x="-301864" y="2899686"/>
            <a:ext cx="3929481" cy="39592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图片 4"/>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rot="19374420">
            <a:off x="8325165" y="3351280"/>
            <a:ext cx="3854400" cy="3599333"/>
          </a:xfrm>
          <a:prstGeom prst="rect">
            <a:avLst/>
          </a:prstGeom>
        </p:spPr>
      </p:pic>
      <p:grpSp>
        <p:nvGrpSpPr>
          <p:cNvPr id="8" name="组合 7"/>
          <p:cNvGrpSpPr/>
          <p:nvPr/>
        </p:nvGrpSpPr>
        <p:grpSpPr>
          <a:xfrm>
            <a:off x="2370482" y="2006184"/>
            <a:ext cx="2031322" cy="3150582"/>
            <a:chOff x="2314047" y="2734079"/>
            <a:chExt cx="2031322" cy="3150582"/>
          </a:xfrm>
        </p:grpSpPr>
        <p:sp>
          <p:nvSpPr>
            <p:cNvPr id="3" name="文本框 2"/>
            <p:cNvSpPr txBox="1"/>
            <p:nvPr/>
          </p:nvSpPr>
          <p:spPr>
            <a:xfrm>
              <a:off x="2314047" y="2734079"/>
              <a:ext cx="1210589" cy="1323439"/>
            </a:xfrm>
            <a:prstGeom prst="rect">
              <a:avLst/>
            </a:prstGeom>
            <a:noFill/>
          </p:spPr>
          <p:txBody>
            <a:bodyPr wrap="none" rtlCol="0">
              <a:spAutoFit/>
            </a:bodyPr>
            <a:lstStyle/>
            <a:p>
              <a:pPr algn="ctr"/>
              <a:r>
                <a:rPr lang="zh-CN" altLang="en-US" sz="8000">
                  <a:latin typeface="华文新魏" panose="02010800040101010101" charset="-122"/>
                  <a:ea typeface="华文新魏" panose="02010800040101010101" charset="-122"/>
                  <a:cs typeface="黑体" panose="02010609060101010101" charset="-122"/>
                  <a:sym typeface="Arial" panose="020B0604020202020204" pitchFamily="34" charset="0"/>
                </a:rPr>
                <a:t>书</a:t>
              </a:r>
              <a:endParaRPr lang="zh-CN" altLang="en-US" sz="8000" b="1">
                <a:latin typeface="华文新魏" panose="02010800040101010101" charset="-122"/>
                <a:ea typeface="华文新魏" panose="02010800040101010101" charset="-122"/>
                <a:cs typeface="黑体" panose="02010609060101010101" charset="-122"/>
                <a:sym typeface="Arial" panose="020B0604020202020204" pitchFamily="34" charset="0"/>
              </a:endParaRPr>
            </a:p>
          </p:txBody>
        </p:sp>
        <p:sp>
          <p:nvSpPr>
            <p:cNvPr id="6" name="文本框 5"/>
            <p:cNvSpPr txBox="1"/>
            <p:nvPr/>
          </p:nvSpPr>
          <p:spPr>
            <a:xfrm>
              <a:off x="2781281" y="3295690"/>
              <a:ext cx="1415772" cy="1569660"/>
            </a:xfrm>
            <a:prstGeom prst="rect">
              <a:avLst/>
            </a:prstGeom>
            <a:noFill/>
          </p:spPr>
          <p:txBody>
            <a:bodyPr wrap="none" rtlCol="0">
              <a:spAutoFit/>
            </a:bodyPr>
            <a:lstStyle/>
            <a:p>
              <a:pPr algn="ctr"/>
              <a:r>
                <a:rPr lang="zh-CN" altLang="en-US" sz="9600">
                  <a:latin typeface="华文新魏" panose="02010800040101010101" charset="-122"/>
                  <a:ea typeface="华文新魏" panose="02010800040101010101" charset="-122"/>
                  <a:cs typeface="黑体" panose="02010609060101010101" charset="-122"/>
                  <a:sym typeface="Arial" panose="020B0604020202020204" pitchFamily="34" charset="0"/>
                </a:rPr>
                <a:t>香</a:t>
              </a:r>
              <a:endParaRPr lang="zh-CN" altLang="en-US" sz="9600" b="1">
                <a:latin typeface="华文新魏" panose="02010800040101010101" charset="-122"/>
                <a:ea typeface="华文新魏" panose="02010800040101010101" charset="-122"/>
                <a:cs typeface="黑体" panose="02010609060101010101" charset="-122"/>
                <a:sym typeface="Arial" panose="020B0604020202020204" pitchFamily="34" charset="0"/>
              </a:endParaRPr>
            </a:p>
          </p:txBody>
        </p:sp>
        <p:sp>
          <p:nvSpPr>
            <p:cNvPr id="7" name="文本框 6"/>
            <p:cNvSpPr txBox="1"/>
            <p:nvPr/>
          </p:nvSpPr>
          <p:spPr>
            <a:xfrm>
              <a:off x="2314048" y="4080500"/>
              <a:ext cx="1210588" cy="1323439"/>
            </a:xfrm>
            <a:prstGeom prst="rect">
              <a:avLst/>
            </a:prstGeom>
            <a:noFill/>
          </p:spPr>
          <p:txBody>
            <a:bodyPr wrap="none" rtlCol="0">
              <a:spAutoFit/>
            </a:bodyPr>
            <a:lstStyle/>
            <a:p>
              <a:pPr algn="ctr"/>
              <a:r>
                <a:rPr lang="zh-CN" altLang="en-US" sz="8000">
                  <a:latin typeface="华文新魏" panose="02010800040101010101" charset="-122"/>
                  <a:ea typeface="华文新魏" panose="02010800040101010101" charset="-122"/>
                  <a:cs typeface="黑体" panose="02010609060101010101" charset="-122"/>
                  <a:sym typeface="Arial" panose="020B0604020202020204" pitchFamily="34" charset="0"/>
                </a:rPr>
                <a:t>校</a:t>
              </a:r>
              <a:endParaRPr lang="zh-CN" altLang="en-US" sz="8000" b="1">
                <a:latin typeface="华文新魏" panose="02010800040101010101" charset="-122"/>
                <a:ea typeface="华文新魏" panose="02010800040101010101" charset="-122"/>
                <a:cs typeface="黑体" panose="02010609060101010101" charset="-122"/>
                <a:sym typeface="Arial" panose="020B0604020202020204" pitchFamily="34" charset="0"/>
              </a:endParaRPr>
            </a:p>
          </p:txBody>
        </p:sp>
        <p:sp>
          <p:nvSpPr>
            <p:cNvPr id="9" name="文本框 8"/>
            <p:cNvSpPr txBox="1"/>
            <p:nvPr/>
          </p:nvSpPr>
          <p:spPr>
            <a:xfrm>
              <a:off x="3133178" y="4561222"/>
              <a:ext cx="1212191" cy="1323439"/>
            </a:xfrm>
            <a:prstGeom prst="rect">
              <a:avLst/>
            </a:prstGeom>
            <a:noFill/>
          </p:spPr>
          <p:txBody>
            <a:bodyPr wrap="none" rtlCol="0">
              <a:spAutoFit/>
            </a:bodyPr>
            <a:lstStyle/>
            <a:p>
              <a:pPr algn="ctr"/>
              <a:r>
                <a:rPr lang="zh-CN" altLang="en-US" sz="8000" b="1">
                  <a:latin typeface="华文新魏" panose="02010800040101010101" charset="-122"/>
                  <a:ea typeface="华文新魏" panose="02010800040101010101" charset="-122"/>
                  <a:cs typeface="黑体" panose="02010609060101010101" charset="-122"/>
                  <a:sym typeface="Arial" panose="020B0604020202020204" pitchFamily="34" charset="0"/>
                </a:rPr>
                <a:t>园</a:t>
              </a:r>
            </a:p>
          </p:txBody>
        </p:sp>
      </p:grpSp>
      <p:sp>
        <p:nvSpPr>
          <p:cNvPr id="10" name="矩形 9"/>
          <p:cNvSpPr/>
          <p:nvPr/>
        </p:nvSpPr>
        <p:spPr>
          <a:xfrm>
            <a:off x="4401841" y="2386649"/>
            <a:ext cx="5090478" cy="2461892"/>
          </a:xfrm>
          <a:prstGeom prst="rect">
            <a:avLst/>
          </a:prstGeom>
        </p:spPr>
        <p:txBody>
          <a:bodyPr wrap="square">
            <a:spAutoFit/>
          </a:bodyPr>
          <a:lstStyle/>
          <a:p>
            <a:pPr>
              <a:lnSpc>
                <a:spcPct val="200000"/>
              </a:lnSpc>
            </a:pPr>
            <a:r>
              <a:rPr lang="zh-CN" altLang="en-US" sz="2000" dirty="0">
                <a:latin typeface="思源宋体 CN Medium" panose="02020500000000000000" pitchFamily="18" charset="-122"/>
                <a:ea typeface="思源宋体 CN Medium" panose="02020500000000000000" pitchFamily="18" charset="-122"/>
                <a:cs typeface="黑体" panose="02010609060101010101" charset="-122"/>
                <a:sym typeface="Arial" panose="020B0604020202020204" pitchFamily="34" charset="0"/>
              </a:rPr>
              <a:t>望一望晴空万里时柔绵的云朵和耀眼的太阳。来到我们的校园，有必要凝视这朴实古典、毫不张扬的校园，再闻一闻那股墨香、书香、纸卷香</a:t>
            </a:r>
            <a:r>
              <a:rPr lang="en-US" altLang="zh-CN" sz="2000" dirty="0">
                <a:latin typeface="思源宋体 CN Medium" panose="02020500000000000000" pitchFamily="18" charset="-122"/>
                <a:ea typeface="思源宋体 CN Medium" panose="02020500000000000000" pitchFamily="18" charset="-122"/>
                <a:cs typeface="黑体" panose="02010609060101010101" charset="-122"/>
                <a:sym typeface="Arial" panose="020B0604020202020204" pitchFamily="34" charset="0"/>
              </a:rPr>
              <a:t>……</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200" advTm="2000">
        <p14:flip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2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4" presetClass="entr" presetSubtype="1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par>
                                <p:cTn id="8" presetID="42" presetClass="entr" presetSubtype="0" fill="hold" nodeType="withEffect">
                                  <p:stCondLst>
                                    <p:cond delay="0"/>
                                  </p:stCondLst>
                                  <p:childTnLst>
                                    <p:set>
                                      <p:cBhvr>
                                        <p:cTn id="9" dur="1" fill="hold">
                                          <p:stCondLst>
                                            <p:cond delay="0"/>
                                          </p:stCondLst>
                                        </p:cTn>
                                        <p:tgtEl>
                                          <p:spTgt spid="2051"/>
                                        </p:tgtEl>
                                        <p:attrNameLst>
                                          <p:attrName>style.visibility</p:attrName>
                                        </p:attrNameLst>
                                      </p:cBhvr>
                                      <p:to>
                                        <p:strVal val="visible"/>
                                      </p:to>
                                    </p:set>
                                    <p:animEffect transition="in" filter="fade">
                                      <p:cBhvr>
                                        <p:cTn id="10" dur="500"/>
                                        <p:tgtEl>
                                          <p:spTgt spid="2051"/>
                                        </p:tgtEl>
                                      </p:cBhvr>
                                    </p:animEffect>
                                    <p:anim calcmode="lin" valueType="num">
                                      <p:cBhvr>
                                        <p:cTn id="11" dur="500" fill="hold"/>
                                        <p:tgtEl>
                                          <p:spTgt spid="2051"/>
                                        </p:tgtEl>
                                        <p:attrNameLst>
                                          <p:attrName>ppt_x</p:attrName>
                                        </p:attrNameLst>
                                      </p:cBhvr>
                                      <p:tavLst>
                                        <p:tav tm="0">
                                          <p:val>
                                            <p:strVal val="#ppt_x"/>
                                          </p:val>
                                        </p:tav>
                                        <p:tav tm="100000">
                                          <p:val>
                                            <p:strVal val="#ppt_x"/>
                                          </p:val>
                                        </p:tav>
                                      </p:tavLst>
                                    </p:anim>
                                    <p:anim calcmode="lin" valueType="num">
                                      <p:cBhvr>
                                        <p:cTn id="12" dur="500" fill="hold"/>
                                        <p:tgtEl>
                                          <p:spTgt spid="2051"/>
                                        </p:tgtEl>
                                        <p:attrNameLst>
                                          <p:attrName>ppt_y</p:attrName>
                                        </p:attrNameLst>
                                      </p:cBhvr>
                                      <p:tavLst>
                                        <p:tav tm="0">
                                          <p:val>
                                            <p:strVal val="#ppt_y+.1"/>
                                          </p:val>
                                        </p:tav>
                                        <p:tav tm="100000">
                                          <p:val>
                                            <p:strVal val="#ppt_y"/>
                                          </p:val>
                                        </p:tav>
                                      </p:tavLst>
                                    </p:anim>
                                  </p:childTnLst>
                                </p:cTn>
                              </p:par>
                            </p:childTnLst>
                          </p:cTn>
                        </p:par>
                        <p:par>
                          <p:cTn id="13" fill="hold" nodeType="afterGroup">
                            <p:stCondLst>
                              <p:cond delay="500"/>
                            </p:stCondLst>
                            <p:childTnLst>
                              <p:par>
                                <p:cTn id="14" presetID="6" presetClass="entr" presetSubtype="16" fill="hold"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circle(in)">
                                      <p:cBhvr>
                                        <p:cTn id="16" dur="2000"/>
                                        <p:tgtEl>
                                          <p:spTgt spid="8"/>
                                        </p:tgtEl>
                                      </p:cBhvr>
                                    </p:animEffect>
                                  </p:childTnLst>
                                </p:cTn>
                              </p:par>
                            </p:childTnLst>
                          </p:cTn>
                        </p:par>
                        <p:par>
                          <p:cTn id="17" fill="hold" nodeType="afterGroup">
                            <p:stCondLst>
                              <p:cond delay="2500"/>
                            </p:stCondLst>
                            <p:childTnLst>
                              <p:par>
                                <p:cTn id="18" presetID="22" presetClass="entr" presetSubtype="1" fill="hold" grpId="0" nodeType="after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wipe(up)">
                                      <p:cBhvr>
                                        <p:cTn id="2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726771" y="2125983"/>
            <a:ext cx="738664" cy="3280706"/>
          </a:xfrm>
          <a:prstGeom prst="rect">
            <a:avLst/>
          </a:prstGeom>
        </p:spPr>
        <p:txBody>
          <a:bodyPr vert="eaVert" wrap="none">
            <a:spAutoFit/>
          </a:bodyPr>
          <a:lstStyle/>
          <a:p>
            <a:pPr marL="342900" indent="-342900">
              <a:lnSpc>
                <a:spcPct val="150000"/>
              </a:lnSpc>
              <a:buFont typeface="Wingdings" panose="05000000000000000000" charset="0"/>
              <a:buChar char="ü"/>
            </a:pPr>
            <a:r>
              <a:rPr lang="zh-CN" altLang="en-US" sz="2400" b="1" dirty="0">
                <a:solidFill>
                  <a:schemeClr val="tx1">
                    <a:lumMod val="65000"/>
                    <a:lumOff val="35000"/>
                  </a:schemeClr>
                </a:solidFill>
                <a:latin typeface="Arial" panose="020B0604020202020204" pitchFamily="34" charset="0"/>
                <a:ea typeface="思源黑体 CN Medium" panose="020B0600000000000000" pitchFamily="34" charset="-122"/>
                <a:sym typeface="Arial" panose="020B0604020202020204" pitchFamily="34" charset="0"/>
              </a:rPr>
              <a:t>策略之二：选择阅读</a:t>
            </a:r>
          </a:p>
        </p:txBody>
      </p:sp>
      <p:sp>
        <p:nvSpPr>
          <p:cNvPr id="3" name="矩形 2"/>
          <p:cNvSpPr/>
          <p:nvPr/>
        </p:nvSpPr>
        <p:spPr>
          <a:xfrm>
            <a:off x="6678930" y="2430145"/>
            <a:ext cx="2954655" cy="2564130"/>
          </a:xfrm>
          <a:prstGeom prst="rect">
            <a:avLst/>
          </a:prstGeom>
        </p:spPr>
        <p:txBody>
          <a:bodyPr vert="eaVert" wrap="square">
            <a:spAutoFit/>
          </a:bodyPr>
          <a:lstStyle/>
          <a:p>
            <a:pPr>
              <a:lnSpc>
                <a:spcPct val="200000"/>
              </a:lnSpc>
            </a:pPr>
            <a:r>
              <a:rPr lang="zh-CN" altLang="en-US" dirty="0">
                <a:solidFill>
                  <a:schemeClr val="tx1">
                    <a:lumMod val="65000"/>
                    <a:lumOff val="35000"/>
                  </a:schemeClr>
                </a:solidFill>
                <a:latin typeface="Arial" panose="020B0604020202020204" pitchFamily="34" charset="0"/>
                <a:ea typeface="思源黑体 CN Medium" panose="020B0600000000000000" pitchFamily="34" charset="-122"/>
                <a:cs typeface="黑体" panose="02010609060101010101" charset="-122"/>
                <a:sym typeface="Arial" panose="020B0604020202020204" pitchFamily="34" charset="0"/>
              </a:rPr>
              <a:t>世上有各种各样的书：有的不值一看，有的只值看</a:t>
            </a:r>
            <a:r>
              <a:rPr lang="en-US" altLang="zh-CN" dirty="0">
                <a:solidFill>
                  <a:schemeClr val="tx1">
                    <a:lumMod val="65000"/>
                    <a:lumOff val="35000"/>
                  </a:schemeClr>
                </a:solidFill>
                <a:latin typeface="Arial" panose="020B0604020202020204" pitchFamily="34" charset="0"/>
                <a:ea typeface="思源黑体 CN Medium" panose="020B0600000000000000" pitchFamily="34" charset="-122"/>
                <a:cs typeface="黑体" panose="02010609060101010101" charset="-122"/>
                <a:sym typeface="Arial" panose="020B0604020202020204" pitchFamily="34" charset="0"/>
              </a:rPr>
              <a:t>20</a:t>
            </a:r>
            <a:r>
              <a:rPr lang="zh-CN" altLang="en-US" dirty="0">
                <a:solidFill>
                  <a:schemeClr val="tx1">
                    <a:lumMod val="65000"/>
                    <a:lumOff val="35000"/>
                  </a:schemeClr>
                </a:solidFill>
                <a:latin typeface="Arial" panose="020B0604020202020204" pitchFamily="34" charset="0"/>
                <a:ea typeface="思源黑体 CN Medium" panose="020B0600000000000000" pitchFamily="34" charset="-122"/>
                <a:cs typeface="黑体" panose="02010609060101010101" charset="-122"/>
                <a:sym typeface="Arial" panose="020B0604020202020204" pitchFamily="34" charset="0"/>
              </a:rPr>
              <a:t>分钟、有的可看</a:t>
            </a:r>
            <a:r>
              <a:rPr lang="en-US" altLang="zh-CN" dirty="0">
                <a:solidFill>
                  <a:schemeClr val="tx1">
                    <a:lumMod val="65000"/>
                    <a:lumOff val="35000"/>
                  </a:schemeClr>
                </a:solidFill>
                <a:latin typeface="Arial" panose="020B0604020202020204" pitchFamily="34" charset="0"/>
                <a:ea typeface="思源黑体 CN Medium" panose="020B0600000000000000" pitchFamily="34" charset="-122"/>
                <a:cs typeface="黑体" panose="02010609060101010101" charset="-122"/>
                <a:sym typeface="Arial" panose="020B0604020202020204" pitchFamily="34" charset="0"/>
              </a:rPr>
              <a:t>5</a:t>
            </a:r>
            <a:r>
              <a:rPr lang="zh-CN" altLang="en-US" dirty="0">
                <a:solidFill>
                  <a:schemeClr val="tx1">
                    <a:lumMod val="65000"/>
                    <a:lumOff val="35000"/>
                  </a:schemeClr>
                </a:solidFill>
                <a:latin typeface="Arial" panose="020B0604020202020204" pitchFamily="34" charset="0"/>
                <a:ea typeface="思源黑体 CN Medium" panose="020B0600000000000000" pitchFamily="34" charset="-122"/>
                <a:cs typeface="黑体" panose="02010609060101010101" charset="-122"/>
                <a:sym typeface="Arial" panose="020B0604020202020204" pitchFamily="34" charset="0"/>
              </a:rPr>
              <a:t>年，有的可保存一辈子，有的将永远不朽。</a:t>
            </a:r>
          </a:p>
        </p:txBody>
      </p:sp>
      <p:sp>
        <p:nvSpPr>
          <p:cNvPr id="5" name="文本框 4"/>
          <p:cNvSpPr txBox="1"/>
          <p:nvPr/>
        </p:nvSpPr>
        <p:spPr>
          <a:xfrm>
            <a:off x="5208579" y="521335"/>
            <a:ext cx="1774846" cy="641714"/>
          </a:xfrm>
          <a:prstGeom prst="rect">
            <a:avLst/>
          </a:prstGeom>
          <a:noFill/>
        </p:spPr>
        <p:txBody>
          <a:bodyPr wrap="none" rtlCol="0">
            <a:spAutoFit/>
          </a:bodyPr>
          <a:lstStyle/>
          <a:p>
            <a:pPr algn="ctr">
              <a:lnSpc>
                <a:spcPct val="110000"/>
              </a:lnSpc>
            </a:pPr>
            <a:r>
              <a:rPr lang="zh-CN" altLang="en-US" sz="3600" spc="-500">
                <a:latin typeface="华文新魏" panose="02010800040101010101" charset="-122"/>
                <a:ea typeface="华文新魏" panose="02010800040101010101" charset="-122"/>
                <a:cs typeface="黑体" panose="02010609060101010101" charset="-122"/>
                <a:sym typeface="Arial" panose="020B0604020202020204" pitchFamily="34" charset="0"/>
              </a:rPr>
              <a:t>怎样读书</a:t>
            </a:r>
          </a:p>
        </p:txBody>
      </p:sp>
      <p:pic>
        <p:nvPicPr>
          <p:cNvPr id="6" name="图片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352550" y="1741170"/>
            <a:ext cx="3081655" cy="442785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cBhvr>
                                    </p:anim>
                                  </p:childTnLst>
                                </p:cTn>
                              </p:par>
                              <p:par>
                                <p:cTn id="8" presetID="24"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 to="" calcmode="lin" valueType="num">
                                      <p:cBhvr>
                                        <p:cTn id="10" dur="1" fill="hold"/>
                                        <p:tgtEl>
                                          <p:spTgt spid="3"/>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27677" y="1886300"/>
            <a:ext cx="3688830" cy="588366"/>
          </a:xfrm>
          <a:prstGeom prst="rect">
            <a:avLst/>
          </a:prstGeom>
        </p:spPr>
        <p:txBody>
          <a:bodyPr wrap="none">
            <a:spAutoFit/>
          </a:bodyPr>
          <a:lstStyle/>
          <a:p>
            <a:pPr marL="342900" indent="-342900">
              <a:lnSpc>
                <a:spcPct val="150000"/>
              </a:lnSpc>
              <a:buFont typeface="Wingdings" panose="05000000000000000000" charset="0"/>
              <a:buChar char="ü"/>
            </a:pPr>
            <a:r>
              <a:rPr lang="zh-CN" altLang="en-US" sz="2400" b="1" dirty="0">
                <a:solidFill>
                  <a:schemeClr val="tx1">
                    <a:lumMod val="65000"/>
                    <a:lumOff val="35000"/>
                  </a:schemeClr>
                </a:solidFill>
                <a:latin typeface="Arial" panose="020B0604020202020204" pitchFamily="34" charset="0"/>
                <a:ea typeface="思源黑体 CN Medium" panose="020B0600000000000000" pitchFamily="34" charset="-122"/>
                <a:sym typeface="Arial" panose="020B0604020202020204" pitchFamily="34" charset="0"/>
              </a:rPr>
              <a:t>策略之三：时间巧安排</a:t>
            </a:r>
          </a:p>
        </p:txBody>
      </p:sp>
      <p:sp>
        <p:nvSpPr>
          <p:cNvPr id="3" name="矩形 2"/>
          <p:cNvSpPr/>
          <p:nvPr/>
        </p:nvSpPr>
        <p:spPr>
          <a:xfrm>
            <a:off x="927735" y="3077845"/>
            <a:ext cx="5224145" cy="2584450"/>
          </a:xfrm>
          <a:prstGeom prst="rect">
            <a:avLst/>
          </a:prstGeom>
        </p:spPr>
        <p:txBody>
          <a:bodyPr wrap="square">
            <a:spAutoFit/>
          </a:bodyPr>
          <a:lstStyle/>
          <a:p>
            <a:pPr algn="just">
              <a:lnSpc>
                <a:spcPct val="150000"/>
              </a:lnSpc>
            </a:pPr>
            <a:r>
              <a:rPr lang="zh-CN" altLang="en-US" dirty="0">
                <a:solidFill>
                  <a:schemeClr val="tx1">
                    <a:lumMod val="65000"/>
                    <a:lumOff val="35000"/>
                  </a:schemeClr>
                </a:solidFill>
                <a:latin typeface="Arial" panose="020B0604020202020204" pitchFamily="34" charset="0"/>
                <a:ea typeface="思源黑体 CN Medium" panose="020B0600000000000000" pitchFamily="34" charset="-122"/>
                <a:cs typeface="黑体" panose="02010609060101010101" charset="-122"/>
                <a:sym typeface="Arial" panose="020B0604020202020204" pitchFamily="34" charset="0"/>
              </a:rPr>
              <a:t>       零星时间阅读法。要善于利用课余之时间阅读，积少成多。　　</a:t>
            </a:r>
          </a:p>
          <a:p>
            <a:pPr algn="just">
              <a:lnSpc>
                <a:spcPct val="150000"/>
              </a:lnSpc>
            </a:pPr>
            <a:r>
              <a:rPr lang="zh-CN" altLang="en-US" dirty="0">
                <a:solidFill>
                  <a:schemeClr val="tx1">
                    <a:lumMod val="65000"/>
                    <a:lumOff val="35000"/>
                  </a:schemeClr>
                </a:solidFill>
                <a:latin typeface="Arial" panose="020B0604020202020204" pitchFamily="34" charset="0"/>
                <a:ea typeface="思源黑体 CN Medium" panose="020B0600000000000000" pitchFamily="34" charset="-122"/>
                <a:cs typeface="黑体" panose="02010609060101010101" charset="-122"/>
                <a:sym typeface="Arial" panose="020B0604020202020204" pitchFamily="34" charset="0"/>
              </a:rPr>
              <a:t>　　整段时间阅读法。寒暑假、节假日对于爱读书的中学生来说，是十分珍贵的。同学们在适当娱乐、温习功课之后，可根据自己的兴趣，大量阅读，多读书，读好书。 </a:t>
            </a:r>
          </a:p>
        </p:txBody>
      </p:sp>
      <p:sp>
        <p:nvSpPr>
          <p:cNvPr id="4" name="文本框 3"/>
          <p:cNvSpPr txBox="1"/>
          <p:nvPr/>
        </p:nvSpPr>
        <p:spPr>
          <a:xfrm>
            <a:off x="5208579" y="521335"/>
            <a:ext cx="1774846" cy="641714"/>
          </a:xfrm>
          <a:prstGeom prst="rect">
            <a:avLst/>
          </a:prstGeom>
          <a:noFill/>
        </p:spPr>
        <p:txBody>
          <a:bodyPr wrap="none" rtlCol="0">
            <a:spAutoFit/>
          </a:bodyPr>
          <a:lstStyle/>
          <a:p>
            <a:pPr algn="ctr">
              <a:lnSpc>
                <a:spcPct val="110000"/>
              </a:lnSpc>
            </a:pPr>
            <a:r>
              <a:rPr lang="zh-CN" altLang="en-US" sz="3600" spc="-500">
                <a:latin typeface="华文新魏" panose="02010800040101010101" charset="-122"/>
                <a:ea typeface="华文新魏" panose="02010800040101010101" charset="-122"/>
                <a:cs typeface="黑体" panose="02010609060101010101" charset="-122"/>
                <a:sym typeface="Arial" panose="020B0604020202020204" pitchFamily="34" charset="0"/>
              </a:rPr>
              <a:t>怎样读书</a:t>
            </a:r>
          </a:p>
        </p:txBody>
      </p:sp>
      <p:pic>
        <p:nvPicPr>
          <p:cNvPr id="5" name="图片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208270" y="1679575"/>
            <a:ext cx="4977765" cy="497776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to="" calcmode="lin" valueType="num">
                                      <p:cBhvr>
                                        <p:cTn id="7" dur="1" fill="hold"/>
                                        <p:tgtEl>
                                          <p:spTgt spid="3"/>
                                        </p:tgtEl>
                                      </p:cBhvr>
                                    </p:anim>
                                  </p:childTnLst>
                                </p:cTn>
                              </p:par>
                              <p:par>
                                <p:cTn id="8" presetID="24"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 to="" calcmode="lin" valueType="num">
                                      <p:cBhvr>
                                        <p:cTn id="10" dur="1" fill="hold"/>
                                        <p:tgtEl>
                                          <p:spTgt spid="2"/>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文本框 20"/>
          <p:cNvSpPr txBox="1"/>
          <p:nvPr>
            <p:custDataLst>
              <p:tags r:id="rId1"/>
            </p:custDataLst>
          </p:nvPr>
        </p:nvSpPr>
        <p:spPr>
          <a:xfrm>
            <a:off x="1523365" y="2569210"/>
            <a:ext cx="5653405" cy="2846070"/>
          </a:xfrm>
          <a:prstGeom prst="rect">
            <a:avLst/>
          </a:prstGeom>
          <a:noFill/>
        </p:spPr>
        <p:txBody>
          <a:bodyPr vert="horz" wrap="square">
            <a:spAutoFit/>
          </a:bodyPr>
          <a:lstStyle/>
          <a:p>
            <a:pPr marL="285750" indent="-285750" algn="just">
              <a:lnSpc>
                <a:spcPct val="140000"/>
              </a:lnSpc>
              <a:buFont typeface="Arial" panose="020B0604020202020204" pitchFamily="34" charset="0"/>
              <a:buChar char="•"/>
            </a:pPr>
            <a:r>
              <a:rPr lang="zh-CN" altLang="en-US" sz="1600" dirty="0">
                <a:solidFill>
                  <a:schemeClr val="tx1">
                    <a:lumMod val="65000"/>
                    <a:lumOff val="35000"/>
                  </a:schemeClr>
                </a:solidFill>
                <a:latin typeface="Arial" panose="020B0604020202020204" pitchFamily="34" charset="0"/>
                <a:ea typeface="思源黑体 CN Medium" panose="020B0600000000000000" pitchFamily="34" charset="-122"/>
                <a:cs typeface="黑体" panose="02010609060101010101" charset="-122"/>
                <a:sym typeface="Arial" panose="020B0604020202020204" pitchFamily="34" charset="0"/>
              </a:rPr>
              <a:t>养成做读书卡片的习惯。</a:t>
            </a:r>
          </a:p>
          <a:p>
            <a:pPr marL="285750" indent="-285750" algn="just">
              <a:lnSpc>
                <a:spcPct val="140000"/>
              </a:lnSpc>
              <a:buFont typeface="Arial" panose="020B0604020202020204" pitchFamily="34" charset="0"/>
              <a:buChar char="•"/>
            </a:pPr>
            <a:r>
              <a:rPr lang="zh-CN" altLang="en-US" sz="1600" dirty="0">
                <a:solidFill>
                  <a:schemeClr val="tx1">
                    <a:lumMod val="65000"/>
                    <a:lumOff val="35000"/>
                  </a:schemeClr>
                </a:solidFill>
                <a:latin typeface="Arial" panose="020B0604020202020204" pitchFamily="34" charset="0"/>
                <a:ea typeface="思源黑体 CN Medium" panose="020B0600000000000000" pitchFamily="34" charset="-122"/>
                <a:cs typeface="黑体" panose="02010609060101010101" charset="-122"/>
                <a:sym typeface="Arial" panose="020B0604020202020204" pitchFamily="34" charset="0"/>
              </a:rPr>
              <a:t>学会选择适合自己的书籍。</a:t>
            </a:r>
          </a:p>
          <a:p>
            <a:pPr marL="285750" indent="-285750" algn="just">
              <a:lnSpc>
                <a:spcPct val="140000"/>
              </a:lnSpc>
              <a:buFont typeface="Arial" panose="020B0604020202020204" pitchFamily="34" charset="0"/>
              <a:buChar char="•"/>
            </a:pPr>
            <a:r>
              <a:rPr lang="zh-CN" altLang="en-US" sz="1600" dirty="0">
                <a:solidFill>
                  <a:schemeClr val="tx1">
                    <a:lumMod val="65000"/>
                    <a:lumOff val="35000"/>
                  </a:schemeClr>
                </a:solidFill>
                <a:latin typeface="Arial" panose="020B0604020202020204" pitchFamily="34" charset="0"/>
                <a:ea typeface="思源黑体 CN Medium" panose="020B0600000000000000" pitchFamily="34" charset="-122"/>
                <a:cs typeface="黑体" panose="02010609060101010101" charset="-122"/>
                <a:sym typeface="Arial" panose="020B0604020202020204" pitchFamily="34" charset="0"/>
              </a:rPr>
              <a:t>坚持每天安排一段时间看书。</a:t>
            </a:r>
          </a:p>
          <a:p>
            <a:pPr marL="285750" indent="-285750" algn="just">
              <a:lnSpc>
                <a:spcPct val="140000"/>
              </a:lnSpc>
              <a:buFont typeface="Arial" panose="020B0604020202020204" pitchFamily="34" charset="0"/>
              <a:buChar char="•"/>
            </a:pPr>
            <a:r>
              <a:rPr lang="zh-CN" altLang="en-US" sz="1600" dirty="0">
                <a:solidFill>
                  <a:schemeClr val="tx1">
                    <a:lumMod val="65000"/>
                    <a:lumOff val="35000"/>
                  </a:schemeClr>
                </a:solidFill>
                <a:latin typeface="Arial" panose="020B0604020202020204" pitchFamily="34" charset="0"/>
                <a:ea typeface="思源黑体 CN Medium" panose="020B0600000000000000" pitchFamily="34" charset="-122"/>
                <a:cs typeface="黑体" panose="02010609060101010101" charset="-122"/>
                <a:sym typeface="Arial" panose="020B0604020202020204" pitchFamily="34" charset="0"/>
              </a:rPr>
              <a:t>能自己选择较好的环境。如不能在车上、床上等地方看书。</a:t>
            </a:r>
          </a:p>
          <a:p>
            <a:pPr marL="285750" indent="-285750" algn="just">
              <a:lnSpc>
                <a:spcPct val="140000"/>
              </a:lnSpc>
              <a:buFont typeface="Arial" panose="020B0604020202020204" pitchFamily="34" charset="0"/>
              <a:buChar char="•"/>
            </a:pPr>
            <a:r>
              <a:rPr lang="zh-CN" altLang="en-US" sz="1600" dirty="0">
                <a:solidFill>
                  <a:schemeClr val="tx1">
                    <a:lumMod val="65000"/>
                    <a:lumOff val="35000"/>
                  </a:schemeClr>
                </a:solidFill>
                <a:latin typeface="Arial" panose="020B0604020202020204" pitchFamily="34" charset="0"/>
                <a:ea typeface="思源黑体 CN Medium" panose="020B0600000000000000" pitchFamily="34" charset="-122"/>
                <a:cs typeface="黑体" panose="02010609060101010101" charset="-122"/>
                <a:sym typeface="Arial" panose="020B0604020202020204" pitchFamily="34" charset="0"/>
              </a:rPr>
              <a:t>能爱护书籍。如不在书上随意乱图乱画，尽量使用书签，不乱丢书。</a:t>
            </a:r>
          </a:p>
          <a:p>
            <a:pPr marL="285750" indent="-285750" algn="just">
              <a:lnSpc>
                <a:spcPct val="140000"/>
              </a:lnSpc>
              <a:buFont typeface="Arial" panose="020B0604020202020204" pitchFamily="34" charset="0"/>
              <a:buChar char="•"/>
            </a:pPr>
            <a:r>
              <a:rPr lang="zh-CN" altLang="en-US" sz="1600" dirty="0">
                <a:solidFill>
                  <a:schemeClr val="tx1">
                    <a:lumMod val="65000"/>
                    <a:lumOff val="35000"/>
                  </a:schemeClr>
                </a:solidFill>
                <a:latin typeface="Arial" panose="020B0604020202020204" pitchFamily="34" charset="0"/>
                <a:ea typeface="思源黑体 CN Medium" panose="020B0600000000000000" pitchFamily="34" charset="-122"/>
                <a:cs typeface="黑体" panose="02010609060101010101" charset="-122"/>
                <a:sym typeface="Arial" panose="020B0604020202020204" pitchFamily="34" charset="0"/>
              </a:rPr>
              <a:t>做任何事情都要劳逸结合，再好的书也不能拿起不放，要做到看一会就休息休息，注意用眼卫生。</a:t>
            </a:r>
          </a:p>
        </p:txBody>
      </p:sp>
      <p:sp>
        <p:nvSpPr>
          <p:cNvPr id="22" name="文本框 21"/>
          <p:cNvSpPr txBox="1"/>
          <p:nvPr/>
        </p:nvSpPr>
        <p:spPr>
          <a:xfrm>
            <a:off x="1523365" y="2081530"/>
            <a:ext cx="4572635" cy="460375"/>
          </a:xfrm>
          <a:prstGeom prst="rect">
            <a:avLst/>
          </a:prstGeom>
          <a:noFill/>
        </p:spPr>
        <p:txBody>
          <a:bodyPr vert="horz" wrap="square">
            <a:spAutoFit/>
          </a:bodyPr>
          <a:lstStyle/>
          <a:p>
            <a:pPr marL="342900" indent="-342900">
              <a:buFont typeface="Wingdings" panose="05000000000000000000" charset="0"/>
              <a:buChar char="ü"/>
            </a:pPr>
            <a:r>
              <a:rPr lang="zh-CN" altLang="en-US" sz="2400" b="1">
                <a:solidFill>
                  <a:schemeClr val="tx1">
                    <a:lumMod val="75000"/>
                    <a:lumOff val="25000"/>
                  </a:schemeClr>
                </a:solidFill>
                <a:latin typeface="Arial" panose="020B0604020202020204" pitchFamily="34" charset="0"/>
                <a:ea typeface="思源黑体 CN Medium" panose="020B0600000000000000" pitchFamily="34" charset="-122"/>
                <a:cs typeface="黑体" panose="02010609060101010101" charset="-122"/>
                <a:sym typeface="Arial" panose="020B0604020202020204" pitchFamily="34" charset="0"/>
              </a:rPr>
              <a:t>读书的时候应该注意什么 </a:t>
            </a:r>
          </a:p>
        </p:txBody>
      </p:sp>
      <p:sp>
        <p:nvSpPr>
          <p:cNvPr id="2" name="文本框 1"/>
          <p:cNvSpPr txBox="1"/>
          <p:nvPr/>
        </p:nvSpPr>
        <p:spPr>
          <a:xfrm>
            <a:off x="5208579" y="521335"/>
            <a:ext cx="1774846" cy="641714"/>
          </a:xfrm>
          <a:prstGeom prst="rect">
            <a:avLst/>
          </a:prstGeom>
          <a:noFill/>
        </p:spPr>
        <p:txBody>
          <a:bodyPr wrap="none" rtlCol="0">
            <a:spAutoFit/>
          </a:bodyPr>
          <a:lstStyle/>
          <a:p>
            <a:pPr algn="ctr">
              <a:lnSpc>
                <a:spcPct val="110000"/>
              </a:lnSpc>
            </a:pPr>
            <a:r>
              <a:rPr lang="zh-CN" altLang="en-US" sz="3600" spc="-500">
                <a:latin typeface="华文新魏" panose="02010800040101010101" charset="-122"/>
                <a:ea typeface="华文新魏" panose="02010800040101010101" charset="-122"/>
                <a:cs typeface="黑体" panose="02010609060101010101" charset="-122"/>
                <a:sym typeface="Arial" panose="020B0604020202020204" pitchFamily="34" charset="0"/>
              </a:rPr>
              <a:t>怎样读书</a:t>
            </a:r>
          </a:p>
        </p:txBody>
      </p:sp>
      <p:pic>
        <p:nvPicPr>
          <p:cNvPr id="14" name="图片 1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983425" y="3054351"/>
            <a:ext cx="4021364" cy="4021364"/>
          </a:xfrm>
          <a:prstGeom prst="rect">
            <a:avLst/>
          </a:prstGeom>
          <a:ln>
            <a:noFill/>
          </a:ln>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par>
                          <p:cTn id="8" fill="hold" nodeType="afterGroup">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wipe(up)">
                                      <p:cBhvr>
                                        <p:cTn id="11" dur="500"/>
                                        <p:tgtEl>
                                          <p:spTgt spid="22"/>
                                        </p:tgtEl>
                                      </p:cBhvr>
                                    </p:animEffect>
                                  </p:childTnLst>
                                </p:cTn>
                              </p:par>
                            </p:childTnLst>
                          </p:cTn>
                        </p:par>
                        <p:par>
                          <p:cTn id="12" fill="hold" nodeType="afterGroup">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wipe(up)">
                                      <p:cBhvr>
                                        <p:cTn id="15"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128486" y="1962424"/>
            <a:ext cx="9935027" cy="2817041"/>
          </a:xfrm>
          <a:prstGeom prst="rect">
            <a:avLst/>
          </a:prstGeom>
        </p:spPr>
        <p:txBody>
          <a:bodyPr vert="eaVert" wrap="square">
            <a:spAutoFit/>
          </a:bodyPr>
          <a:lstStyle/>
          <a:p>
            <a:pPr>
              <a:lnSpc>
                <a:spcPct val="160000"/>
              </a:lnSpc>
            </a:pPr>
            <a:r>
              <a:rPr lang="zh-CN" altLang="en-US">
                <a:solidFill>
                  <a:schemeClr val="tx1">
                    <a:lumMod val="65000"/>
                    <a:lumOff val="35000"/>
                  </a:schemeClr>
                </a:solidFill>
                <a:latin typeface="Arial" panose="020B0604020202020204" pitchFamily="34" charset="0"/>
                <a:ea typeface="思源黑体 CN Medium" panose="020B0600000000000000" pitchFamily="34" charset="-122"/>
                <a:cs typeface="黑体" panose="02010609060101010101" charset="-122"/>
                <a:sym typeface="Arial" panose="020B0604020202020204" pitchFamily="34" charset="0"/>
              </a:rPr>
              <a:t>      总之，读书应成为同学们生活的一部分，书是知识的海洋，信息的仓库，是经验的总汇，希望大家学习古人“孙康映雪”“江泌照月”的精神，挤时间读书，多读一本书，多活一个人生，多一份智慧，多一份力量。在读中学，在读中乐，与书为友，天长地久，为学校营造一个书香校园。让我们每一个人都热爱读书吧！</a:t>
            </a:r>
            <a:r>
              <a:rPr lang="en-US" altLang="zh-CN">
                <a:solidFill>
                  <a:schemeClr val="tx1">
                    <a:lumMod val="65000"/>
                    <a:lumOff val="35000"/>
                  </a:schemeClr>
                </a:solidFill>
                <a:latin typeface="Arial" panose="020B0604020202020204" pitchFamily="34" charset="0"/>
                <a:ea typeface="思源黑体 CN Medium" panose="020B0600000000000000" pitchFamily="34" charset="-122"/>
                <a:cs typeface="黑体" panose="02010609060101010101" charset="-122"/>
                <a:sym typeface="Arial" panose="020B0604020202020204" pitchFamily="34" charset="0"/>
              </a:rPr>
              <a:t>《</a:t>
            </a:r>
            <a:r>
              <a:rPr lang="zh-CN" altLang="en-US">
                <a:solidFill>
                  <a:schemeClr val="tx1">
                    <a:lumMod val="65000"/>
                    <a:lumOff val="35000"/>
                  </a:schemeClr>
                </a:solidFill>
                <a:latin typeface="Arial" panose="020B0604020202020204" pitchFamily="34" charset="0"/>
                <a:ea typeface="思源黑体 CN Medium" panose="020B0600000000000000" pitchFamily="34" charset="-122"/>
                <a:cs typeface="黑体" panose="02010609060101010101" charset="-122"/>
                <a:sym typeface="Arial" panose="020B0604020202020204" pitchFamily="34" charset="0"/>
              </a:rPr>
              <a:t>走进书里去</a:t>
            </a:r>
            <a:r>
              <a:rPr lang="en-US" altLang="zh-CN">
                <a:solidFill>
                  <a:schemeClr val="tx1">
                    <a:lumMod val="65000"/>
                    <a:lumOff val="35000"/>
                  </a:schemeClr>
                </a:solidFill>
                <a:latin typeface="Arial" panose="020B0604020202020204" pitchFamily="34" charset="0"/>
                <a:ea typeface="思源黑体 CN Medium" panose="020B0600000000000000" pitchFamily="34" charset="-122"/>
                <a:cs typeface="黑体" panose="02010609060101010101" charset="-122"/>
                <a:sym typeface="Arial" panose="020B0604020202020204" pitchFamily="34" charset="0"/>
              </a:rPr>
              <a:t>》</a:t>
            </a:r>
            <a:r>
              <a:rPr lang="zh-CN" altLang="en-US">
                <a:solidFill>
                  <a:schemeClr val="tx1">
                    <a:lumMod val="65000"/>
                    <a:lumOff val="35000"/>
                  </a:schemeClr>
                </a:solidFill>
                <a:latin typeface="Arial" panose="020B0604020202020204" pitchFamily="34" charset="0"/>
                <a:ea typeface="思源黑体 CN Medium" panose="020B0600000000000000" pitchFamily="34" charset="-122"/>
                <a:cs typeface="黑体" panose="02010609060101010101" charset="-122"/>
                <a:sym typeface="Arial" panose="020B0604020202020204" pitchFamily="34" charset="0"/>
              </a:rPr>
              <a:t>：“书是一扇沉重的门，它垂青于每一个敲门者。它敞开的门扉里，是一口淘不完的井，是一座掘不尽的矿。走进书里去，从书里走出来，让知识的浪花滋润你的肺腑，让动人的箴言树起你人生的路标。 </a:t>
            </a:r>
          </a:p>
        </p:txBody>
      </p:sp>
      <p:sp>
        <p:nvSpPr>
          <p:cNvPr id="2" name="文本框 1"/>
          <p:cNvSpPr txBox="1"/>
          <p:nvPr/>
        </p:nvSpPr>
        <p:spPr>
          <a:xfrm>
            <a:off x="5208579" y="521335"/>
            <a:ext cx="1774846" cy="641714"/>
          </a:xfrm>
          <a:prstGeom prst="rect">
            <a:avLst/>
          </a:prstGeom>
          <a:noFill/>
        </p:spPr>
        <p:txBody>
          <a:bodyPr wrap="none" rtlCol="0">
            <a:spAutoFit/>
          </a:bodyPr>
          <a:lstStyle/>
          <a:p>
            <a:pPr algn="ctr">
              <a:lnSpc>
                <a:spcPct val="110000"/>
              </a:lnSpc>
            </a:pPr>
            <a:r>
              <a:rPr lang="zh-CN" altLang="en-US" sz="3600" spc="-500">
                <a:latin typeface="华文新魏" panose="02010800040101010101" charset="-122"/>
                <a:ea typeface="华文新魏" panose="02010800040101010101" charset="-122"/>
                <a:cs typeface="黑体" panose="02010609060101010101" charset="-122"/>
                <a:sym typeface="Arial" panose="020B0604020202020204" pitchFamily="34" charset="0"/>
              </a:rPr>
              <a:t>怎样读书</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4"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673225" y="833755"/>
            <a:ext cx="8307705" cy="4859020"/>
          </a:xfrm>
          <a:prstGeom prst="rect">
            <a:avLst/>
          </a:prstGeom>
        </p:spPr>
      </p:pic>
      <p:pic>
        <p:nvPicPr>
          <p:cNvPr id="2051" name="Picture 3"/>
          <p:cNvPicPr>
            <a:picLocks noChangeAspect="1" noChangeArrowheads="1"/>
          </p:cNvPicPr>
          <p:nvPr userDrawn="1"/>
        </p:nvPicPr>
        <p:blipFill>
          <a:blip r:embed="rId6" cstate="email">
            <a:extLst>
              <a:ext uri="{28A0092B-C50C-407E-A947-70E740481C1C}">
                <a14:useLocalDpi xmlns:a14="http://schemas.microsoft.com/office/drawing/2010/main"/>
              </a:ext>
            </a:extLst>
          </a:blip>
          <a:stretch>
            <a:fillRect/>
          </a:stretch>
        </p:blipFill>
        <p:spPr bwMode="auto">
          <a:xfrm>
            <a:off x="-301864" y="2899051"/>
            <a:ext cx="3929481" cy="39592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图片 4"/>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rot="19374420">
            <a:off x="8287700" y="3551305"/>
            <a:ext cx="3854400" cy="3599333"/>
          </a:xfrm>
          <a:prstGeom prst="rect">
            <a:avLst/>
          </a:prstGeom>
        </p:spPr>
      </p:pic>
      <p:sp>
        <p:nvSpPr>
          <p:cNvPr id="4" name="文本框 3"/>
          <p:cNvSpPr txBox="1"/>
          <p:nvPr/>
        </p:nvSpPr>
        <p:spPr>
          <a:xfrm>
            <a:off x="4664710" y="1831975"/>
            <a:ext cx="2325370" cy="1322070"/>
          </a:xfrm>
          <a:prstGeom prst="rect">
            <a:avLst/>
          </a:prstGeom>
          <a:noFill/>
        </p:spPr>
        <p:txBody>
          <a:bodyPr wrap="square" rtlCol="0">
            <a:spAutoFit/>
          </a:bodyPr>
          <a:lstStyle>
            <a:defPPr>
              <a:defRPr lang="zh-CN"/>
            </a:defPPr>
            <a:lvl1pPr>
              <a:defRPr sz="9600">
                <a:gradFill>
                  <a:gsLst>
                    <a:gs pos="0">
                      <a:srgbClr val="DFD2B1"/>
                    </a:gs>
                    <a:gs pos="100000">
                      <a:srgbClr val="AF936F"/>
                    </a:gs>
                  </a:gsLst>
                  <a:path path="circle">
                    <a:fillToRect l="50000" t="50000" r="50000" b="50000"/>
                  </a:path>
                </a:gradFill>
                <a:latin typeface="华文行楷" panose="02010800040101010101" charset="-122"/>
                <a:ea typeface="华文行楷" panose="02010800040101010101" charset="-122"/>
              </a:defRPr>
            </a:lvl1pPr>
          </a:lstStyle>
          <a:p>
            <a:pPr algn="ctr"/>
            <a:r>
              <a:rPr lang="zh-CN" altLang="en-US" sz="8000">
                <a:solidFill>
                  <a:schemeClr val="tx1"/>
                </a:solidFill>
                <a:latin typeface="华文新魏" panose="02010800040101010101" charset="-122"/>
                <a:ea typeface="华文新魏" panose="02010800040101010101" charset="-122"/>
                <a:cs typeface="+mn-ea"/>
                <a:sym typeface="Arial" panose="020B0604020202020204" pitchFamily="34" charset="0"/>
              </a:rPr>
              <a:t>伍</a:t>
            </a:r>
          </a:p>
        </p:txBody>
      </p:sp>
      <p:sp>
        <p:nvSpPr>
          <p:cNvPr id="6" name="文本框 5"/>
          <p:cNvSpPr txBox="1"/>
          <p:nvPr/>
        </p:nvSpPr>
        <p:spPr>
          <a:xfrm>
            <a:off x="2986405" y="2753360"/>
            <a:ext cx="6219825" cy="1580515"/>
          </a:xfrm>
          <a:prstGeom prst="rect">
            <a:avLst/>
          </a:prstGeom>
          <a:noFill/>
        </p:spPr>
        <p:txBody>
          <a:bodyPr wrap="square" rtlCol="0">
            <a:spAutoFit/>
          </a:bodyPr>
          <a:lstStyle/>
          <a:p>
            <a:pPr algn="ctr">
              <a:lnSpc>
                <a:spcPct val="110000"/>
              </a:lnSpc>
            </a:pPr>
            <a:r>
              <a:rPr lang="zh-CN" altLang="en-US" sz="8800" spc="-2000">
                <a:latin typeface="华文新魏" panose="02010800040101010101" charset="-122"/>
                <a:ea typeface="华文新魏" panose="02010800040101010101" charset="-122"/>
                <a:cs typeface="黑体" panose="02010609060101010101" charset="-122"/>
                <a:sym typeface="Arial" panose="020B0604020202020204" pitchFamily="34" charset="0"/>
              </a:rPr>
              <a:t>阅读时间</a:t>
            </a:r>
          </a:p>
        </p:txBody>
      </p:sp>
      <p:sp>
        <p:nvSpPr>
          <p:cNvPr id="7" name="文本框 6"/>
          <p:cNvSpPr txBox="1"/>
          <p:nvPr>
            <p:custDataLst>
              <p:tags r:id="rId2"/>
            </p:custDataLst>
          </p:nvPr>
        </p:nvSpPr>
        <p:spPr>
          <a:xfrm>
            <a:off x="3627713" y="4307037"/>
            <a:ext cx="4796201" cy="553085"/>
          </a:xfrm>
          <a:prstGeom prst="rect">
            <a:avLst/>
          </a:prstGeom>
          <a:noFill/>
        </p:spPr>
        <p:txBody>
          <a:bodyPr vert="horz" wrap="square" rtlCol="0">
            <a:spAutoFit/>
          </a:bodyPr>
          <a:lstStyle/>
          <a:p>
            <a:pPr>
              <a:lnSpc>
                <a:spcPct val="150000"/>
              </a:lnSpc>
            </a:pPr>
            <a:r>
              <a:rPr lang="zh-CN" altLang="en-US" sz="1000" b="1">
                <a:latin typeface="思源宋体 CN Medium" panose="02020500000000000000" pitchFamily="18" charset="-122"/>
                <a:ea typeface="思源宋体 CN Medium" panose="02020500000000000000" pitchFamily="18" charset="-122"/>
                <a:cs typeface="黑体" panose="02010609060101010101" charset="-122"/>
                <a:sym typeface="Arial" panose="020B0604020202020204" pitchFamily="34" charset="0"/>
              </a:rPr>
              <a:t> 望一望晴空万里时柔绵的云朵和耀眼的太阳。来到我们的校园，有必要凝视这朴实古典、毫不张扬的校园，再闻一闻那股墨香、书香、纸卷香</a:t>
            </a:r>
            <a:r>
              <a:rPr lang="en-US" altLang="zh-CN" sz="1000" b="1">
                <a:latin typeface="思源宋体 CN Medium" panose="02020500000000000000" pitchFamily="18" charset="-122"/>
                <a:ea typeface="思源宋体 CN Medium" panose="02020500000000000000" pitchFamily="18" charset="-122"/>
                <a:cs typeface="黑体" panose="02010609060101010101" charset="-122"/>
                <a:sym typeface="Arial" panose="020B0604020202020204" pitchFamily="34" charset="0"/>
              </a:rPr>
              <a:t>……</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200" advTm="2000">
        <p14:flip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2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4" presetClass="entr" presetSubtype="1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par>
                                <p:cTn id="8" presetID="42" presetClass="entr" presetSubtype="0" fill="hold" nodeType="withEffect">
                                  <p:stCondLst>
                                    <p:cond delay="0"/>
                                  </p:stCondLst>
                                  <p:childTnLst>
                                    <p:set>
                                      <p:cBhvr>
                                        <p:cTn id="9" dur="1" fill="hold">
                                          <p:stCondLst>
                                            <p:cond delay="0"/>
                                          </p:stCondLst>
                                        </p:cTn>
                                        <p:tgtEl>
                                          <p:spTgt spid="2051"/>
                                        </p:tgtEl>
                                        <p:attrNameLst>
                                          <p:attrName>style.visibility</p:attrName>
                                        </p:attrNameLst>
                                      </p:cBhvr>
                                      <p:to>
                                        <p:strVal val="visible"/>
                                      </p:to>
                                    </p:set>
                                    <p:animEffect transition="in" filter="fade">
                                      <p:cBhvr>
                                        <p:cTn id="10" dur="500"/>
                                        <p:tgtEl>
                                          <p:spTgt spid="2051"/>
                                        </p:tgtEl>
                                      </p:cBhvr>
                                    </p:animEffect>
                                    <p:anim calcmode="lin" valueType="num">
                                      <p:cBhvr>
                                        <p:cTn id="11" dur="500" fill="hold"/>
                                        <p:tgtEl>
                                          <p:spTgt spid="2051"/>
                                        </p:tgtEl>
                                        <p:attrNameLst>
                                          <p:attrName>ppt_x</p:attrName>
                                        </p:attrNameLst>
                                      </p:cBhvr>
                                      <p:tavLst>
                                        <p:tav tm="0">
                                          <p:val>
                                            <p:strVal val="#ppt_x"/>
                                          </p:val>
                                        </p:tav>
                                        <p:tav tm="100000">
                                          <p:val>
                                            <p:strVal val="#ppt_x"/>
                                          </p:val>
                                        </p:tav>
                                      </p:tavLst>
                                    </p:anim>
                                    <p:anim calcmode="lin" valueType="num">
                                      <p:cBhvr>
                                        <p:cTn id="12" dur="500" fill="hold"/>
                                        <p:tgtEl>
                                          <p:spTgt spid="2051"/>
                                        </p:tgtEl>
                                        <p:attrNameLst>
                                          <p:attrName>ppt_y</p:attrName>
                                        </p:attrNameLst>
                                      </p:cBhvr>
                                      <p:tavLst>
                                        <p:tav tm="0">
                                          <p:val>
                                            <p:strVal val="#ppt_y+.1"/>
                                          </p:val>
                                        </p:tav>
                                        <p:tav tm="100000">
                                          <p:val>
                                            <p:strVal val="#ppt_y"/>
                                          </p:val>
                                        </p:tav>
                                      </p:tavLst>
                                    </p:anim>
                                  </p:childTnLst>
                                </p:cTn>
                              </p:par>
                            </p:childTnLst>
                          </p:cTn>
                        </p:par>
                        <p:par>
                          <p:cTn id="13" fill="hold" nodeType="afterGroup">
                            <p:stCondLst>
                              <p:cond delay="500"/>
                            </p:stCondLst>
                            <p:childTnLst>
                              <p:par>
                                <p:cTn id="14" presetID="24" presetClass="entr" presetSubtype="0"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anim to="" calcmode="lin" valueType="num">
                                      <p:cBhvr>
                                        <p:cTn id="16" dur="1" fill="hold"/>
                                        <p:tgtEl>
                                          <p:spTgt spid="6"/>
                                        </p:tgtEl>
                                      </p:cBhvr>
                                    </p:anim>
                                  </p:childTnLst>
                                </p:cTn>
                              </p:par>
                            </p:childTnLst>
                          </p:cTn>
                        </p:par>
                        <p:par>
                          <p:cTn id="17" fill="hold" nodeType="afterGroup">
                            <p:stCondLst>
                              <p:cond delay="501"/>
                            </p:stCondLst>
                            <p:childTnLst>
                              <p:par>
                                <p:cTn id="18" presetID="14" presetClass="entr" presetSubtype="10" fill="hold" grpId="0" nodeType="after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randombar(horizontal)">
                                      <p:cBhvr>
                                        <p:cTn id="2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4"/>
          <p:cNvSpPr>
            <a:spLocks noChangeArrowheads="1"/>
          </p:cNvSpPr>
          <p:nvPr/>
        </p:nvSpPr>
        <p:spPr bwMode="auto">
          <a:xfrm>
            <a:off x="1226482" y="1664525"/>
            <a:ext cx="2236511" cy="4031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lang="zh-CN" altLang="en-US" sz="1600">
                <a:solidFill>
                  <a:schemeClr val="tx1">
                    <a:lumMod val="65000"/>
                    <a:lumOff val="35000"/>
                  </a:schemeClr>
                </a:solidFill>
                <a:ea typeface="思源黑体 CN Medium" panose="020B0600000000000000" pitchFamily="34" charset="-122"/>
                <a:cs typeface="黑体" panose="02010609060101010101" charset="-122"/>
                <a:sym typeface="Arial" panose="020B0604020202020204" pitchFamily="34" charset="0"/>
              </a:rPr>
              <a:t>你喜欢吗？</a:t>
            </a:r>
          </a:p>
          <a:p>
            <a:pPr algn="ctr" eaLnBrk="1" hangingPunct="1">
              <a:spcBef>
                <a:spcPct val="50000"/>
              </a:spcBef>
            </a:pPr>
            <a:r>
              <a:rPr lang="zh-CN" altLang="en-US" sz="1600">
                <a:solidFill>
                  <a:schemeClr val="tx1">
                    <a:lumMod val="65000"/>
                    <a:lumOff val="35000"/>
                  </a:schemeClr>
                </a:solidFill>
                <a:ea typeface="思源黑体 CN Medium" panose="020B0600000000000000" pitchFamily="34" charset="-122"/>
                <a:cs typeface="黑体" panose="02010609060101010101" charset="-122"/>
                <a:sym typeface="Arial" panose="020B0604020202020204" pitchFamily="34" charset="0"/>
              </a:rPr>
              <a:t>来参加阅读的聚会吧</a:t>
            </a:r>
          </a:p>
          <a:p>
            <a:pPr algn="ctr" eaLnBrk="1" hangingPunct="1">
              <a:spcBef>
                <a:spcPct val="50000"/>
              </a:spcBef>
            </a:pPr>
            <a:r>
              <a:rPr lang="zh-CN" altLang="en-US" sz="1600">
                <a:solidFill>
                  <a:schemeClr val="tx1">
                    <a:lumMod val="65000"/>
                    <a:lumOff val="35000"/>
                  </a:schemeClr>
                </a:solidFill>
                <a:ea typeface="思源黑体 CN Medium" panose="020B0600000000000000" pitchFamily="34" charset="-122"/>
                <a:cs typeface="黑体" panose="02010609060101010101" charset="-122"/>
                <a:sym typeface="Arial" panose="020B0604020202020204" pitchFamily="34" charset="0"/>
              </a:rPr>
              <a:t>哦，我们可以在书页里</a:t>
            </a:r>
          </a:p>
          <a:p>
            <a:pPr algn="ctr" eaLnBrk="1" hangingPunct="1">
              <a:spcBef>
                <a:spcPct val="50000"/>
              </a:spcBef>
            </a:pPr>
            <a:r>
              <a:rPr lang="zh-CN" altLang="en-US" sz="1600">
                <a:solidFill>
                  <a:schemeClr val="tx1">
                    <a:lumMod val="65000"/>
                    <a:lumOff val="35000"/>
                  </a:schemeClr>
                </a:solidFill>
                <a:ea typeface="思源黑体 CN Medium" panose="020B0600000000000000" pitchFamily="34" charset="-122"/>
                <a:cs typeface="黑体" panose="02010609060101010101" charset="-122"/>
                <a:sym typeface="Arial" panose="020B0604020202020204" pitchFamily="34" charset="0"/>
              </a:rPr>
              <a:t>看见蚂蚁找到你</a:t>
            </a:r>
          </a:p>
          <a:p>
            <a:pPr algn="ctr" eaLnBrk="1" hangingPunct="1">
              <a:spcBef>
                <a:spcPct val="50000"/>
              </a:spcBef>
            </a:pPr>
            <a:r>
              <a:rPr lang="zh-CN" altLang="en-US" sz="1600">
                <a:solidFill>
                  <a:schemeClr val="tx1">
                    <a:lumMod val="65000"/>
                    <a:lumOff val="35000"/>
                  </a:schemeClr>
                </a:solidFill>
                <a:ea typeface="思源黑体 CN Medium" panose="020B0600000000000000" pitchFamily="34" charset="-122"/>
                <a:cs typeface="黑体" panose="02010609060101010101" charset="-122"/>
                <a:sym typeface="Arial" panose="020B0604020202020204" pitchFamily="34" charset="0"/>
              </a:rPr>
              <a:t>第</a:t>
            </a:r>
            <a:r>
              <a:rPr lang="en-US" altLang="zh-CN" sz="1600">
                <a:solidFill>
                  <a:schemeClr val="tx1">
                    <a:lumMod val="65000"/>
                    <a:lumOff val="35000"/>
                  </a:schemeClr>
                </a:solidFill>
                <a:ea typeface="思源黑体 CN Medium" panose="020B0600000000000000" pitchFamily="34" charset="-122"/>
                <a:cs typeface="黑体" panose="02010609060101010101" charset="-122"/>
                <a:sym typeface="Arial" panose="020B0604020202020204" pitchFamily="34" charset="0"/>
              </a:rPr>
              <a:t>101</a:t>
            </a:r>
            <a:r>
              <a:rPr lang="zh-CN" altLang="en-US" sz="1600">
                <a:solidFill>
                  <a:schemeClr val="tx1">
                    <a:lumMod val="65000"/>
                    <a:lumOff val="35000"/>
                  </a:schemeClr>
                </a:solidFill>
                <a:ea typeface="思源黑体 CN Medium" panose="020B0600000000000000" pitchFamily="34" charset="-122"/>
                <a:cs typeface="黑体" panose="02010609060101010101" charset="-122"/>
                <a:sym typeface="Arial" panose="020B0604020202020204" pitchFamily="34" charset="0"/>
              </a:rPr>
              <a:t>个</a:t>
            </a:r>
          </a:p>
          <a:p>
            <a:pPr algn="ctr" eaLnBrk="1" hangingPunct="1">
              <a:spcBef>
                <a:spcPct val="50000"/>
              </a:spcBef>
            </a:pPr>
            <a:r>
              <a:rPr lang="zh-CN" altLang="en-US" sz="1600">
                <a:solidFill>
                  <a:schemeClr val="tx1">
                    <a:lumMod val="65000"/>
                    <a:lumOff val="35000"/>
                  </a:schemeClr>
                </a:solidFill>
                <a:ea typeface="思源黑体 CN Medium" panose="020B0600000000000000" pitchFamily="34" charset="-122"/>
                <a:cs typeface="黑体" panose="02010609060101010101" charset="-122"/>
                <a:sym typeface="Arial" panose="020B0604020202020204" pitchFamily="34" charset="0"/>
              </a:rPr>
              <a:t>没有蜘蛛的树洞</a:t>
            </a:r>
          </a:p>
          <a:p>
            <a:pPr algn="ctr" eaLnBrk="1" hangingPunct="1">
              <a:spcBef>
                <a:spcPct val="50000"/>
              </a:spcBef>
            </a:pPr>
            <a:r>
              <a:rPr lang="zh-CN" altLang="en-US" sz="1600">
                <a:solidFill>
                  <a:schemeClr val="tx1">
                    <a:lumMod val="65000"/>
                    <a:lumOff val="35000"/>
                  </a:schemeClr>
                </a:solidFill>
                <a:ea typeface="思源黑体 CN Medium" panose="020B0600000000000000" pitchFamily="34" charset="-122"/>
                <a:cs typeface="黑体" panose="02010609060101010101" charset="-122"/>
                <a:sym typeface="Arial" panose="020B0604020202020204" pitchFamily="34" charset="0"/>
              </a:rPr>
              <a:t>我们还可以</a:t>
            </a:r>
          </a:p>
          <a:p>
            <a:pPr algn="ctr" eaLnBrk="1" hangingPunct="1">
              <a:spcBef>
                <a:spcPct val="50000"/>
              </a:spcBef>
            </a:pPr>
            <a:r>
              <a:rPr lang="zh-CN" altLang="en-US" sz="1600">
                <a:solidFill>
                  <a:schemeClr val="tx1">
                    <a:lumMod val="65000"/>
                    <a:lumOff val="35000"/>
                  </a:schemeClr>
                </a:solidFill>
                <a:ea typeface="思源黑体 CN Medium" panose="020B0600000000000000" pitchFamily="34" charset="-122"/>
                <a:cs typeface="黑体" panose="02010609060101010101" charset="-122"/>
                <a:sym typeface="Arial" panose="020B0604020202020204" pitchFamily="34" charset="0"/>
              </a:rPr>
              <a:t>光临小王子的星球</a:t>
            </a:r>
          </a:p>
          <a:p>
            <a:pPr algn="ctr" eaLnBrk="1" hangingPunct="1">
              <a:spcBef>
                <a:spcPct val="50000"/>
              </a:spcBef>
            </a:pPr>
            <a:r>
              <a:rPr lang="zh-CN" altLang="en-US" sz="1600">
                <a:solidFill>
                  <a:schemeClr val="tx1">
                    <a:lumMod val="65000"/>
                    <a:lumOff val="35000"/>
                  </a:schemeClr>
                </a:solidFill>
                <a:ea typeface="思源黑体 CN Medium" panose="020B0600000000000000" pitchFamily="34" charset="-122"/>
                <a:cs typeface="黑体" panose="02010609060101010101" charset="-122"/>
                <a:sym typeface="Arial" panose="020B0604020202020204" pitchFamily="34" charset="0"/>
              </a:rPr>
              <a:t>猜想一朵玫瑰的心事</a:t>
            </a:r>
          </a:p>
          <a:p>
            <a:pPr algn="ctr" eaLnBrk="1" hangingPunct="1">
              <a:spcBef>
                <a:spcPct val="50000"/>
              </a:spcBef>
            </a:pPr>
            <a:r>
              <a:rPr lang="zh-CN" altLang="en-US" sz="1600">
                <a:solidFill>
                  <a:schemeClr val="tx1">
                    <a:lumMod val="65000"/>
                    <a:lumOff val="35000"/>
                  </a:schemeClr>
                </a:solidFill>
                <a:ea typeface="思源黑体 CN Medium" panose="020B0600000000000000" pitchFamily="34" charset="-122"/>
                <a:cs typeface="黑体" panose="02010609060101010101" charset="-122"/>
                <a:sym typeface="Arial" panose="020B0604020202020204" pitchFamily="34" charset="0"/>
              </a:rPr>
              <a:t>你会为昨天的简。爱</a:t>
            </a:r>
          </a:p>
          <a:p>
            <a:pPr algn="ctr" eaLnBrk="1" hangingPunct="1">
              <a:spcBef>
                <a:spcPct val="50000"/>
              </a:spcBef>
            </a:pPr>
            <a:r>
              <a:rPr lang="zh-CN" altLang="en-US" sz="1600">
                <a:solidFill>
                  <a:schemeClr val="tx1">
                    <a:lumMod val="65000"/>
                    <a:lumOff val="35000"/>
                  </a:schemeClr>
                </a:solidFill>
                <a:ea typeface="思源黑体 CN Medium" panose="020B0600000000000000" pitchFamily="34" charset="-122"/>
                <a:cs typeface="黑体" panose="02010609060101010101" charset="-122"/>
                <a:sym typeface="Arial" panose="020B0604020202020204" pitchFamily="34" charset="0"/>
              </a:rPr>
              <a:t>流下今天的泪水吗？ </a:t>
            </a:r>
          </a:p>
        </p:txBody>
      </p:sp>
      <p:sp>
        <p:nvSpPr>
          <p:cNvPr id="23557" name="Rectangle 5"/>
          <p:cNvSpPr>
            <a:spLocks noChangeArrowheads="1"/>
          </p:cNvSpPr>
          <p:nvPr/>
        </p:nvSpPr>
        <p:spPr bwMode="auto">
          <a:xfrm>
            <a:off x="8731730" y="1664524"/>
            <a:ext cx="2236511" cy="4031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lang="zh-CN" altLang="en-US" sz="1600">
                <a:solidFill>
                  <a:schemeClr val="tx1">
                    <a:lumMod val="65000"/>
                    <a:lumOff val="35000"/>
                  </a:schemeClr>
                </a:solidFill>
                <a:ea typeface="思源黑体 CN Medium" panose="020B0600000000000000" pitchFamily="34" charset="-122"/>
                <a:sym typeface="Arial" panose="020B0604020202020204" pitchFamily="34" charset="0"/>
              </a:rPr>
              <a:t>还要认识一下</a:t>
            </a:r>
          </a:p>
          <a:p>
            <a:pPr algn="ctr" eaLnBrk="1" hangingPunct="1">
              <a:spcBef>
                <a:spcPct val="50000"/>
              </a:spcBef>
            </a:pPr>
            <a:r>
              <a:rPr lang="zh-CN" altLang="en-US" sz="1600">
                <a:solidFill>
                  <a:schemeClr val="tx1">
                    <a:lumMod val="65000"/>
                    <a:lumOff val="35000"/>
                  </a:schemeClr>
                </a:solidFill>
                <a:ea typeface="思源黑体 CN Medium" panose="020B0600000000000000" pitchFamily="34" charset="-122"/>
                <a:sym typeface="Arial" panose="020B0604020202020204" pitchFamily="34" charset="0"/>
              </a:rPr>
              <a:t>音乐的克利斯朵夫</a:t>
            </a:r>
          </a:p>
          <a:p>
            <a:pPr algn="ctr" eaLnBrk="1" hangingPunct="1">
              <a:spcBef>
                <a:spcPct val="50000"/>
              </a:spcBef>
            </a:pPr>
            <a:r>
              <a:rPr lang="zh-CN" altLang="en-US" sz="1600">
                <a:solidFill>
                  <a:schemeClr val="tx1">
                    <a:lumMod val="65000"/>
                    <a:lumOff val="35000"/>
                  </a:schemeClr>
                </a:solidFill>
                <a:ea typeface="思源黑体 CN Medium" panose="020B0600000000000000" pitchFamily="34" charset="-122"/>
                <a:sym typeface="Arial" panose="020B0604020202020204" pitchFamily="34" charset="0"/>
              </a:rPr>
              <a:t>他的故事</a:t>
            </a:r>
          </a:p>
          <a:p>
            <a:pPr algn="ctr" eaLnBrk="1" hangingPunct="1">
              <a:spcBef>
                <a:spcPct val="50000"/>
              </a:spcBef>
            </a:pPr>
            <a:r>
              <a:rPr lang="zh-CN" altLang="en-US" sz="1600">
                <a:solidFill>
                  <a:schemeClr val="tx1">
                    <a:lumMod val="65000"/>
                    <a:lumOff val="35000"/>
                  </a:schemeClr>
                </a:solidFill>
                <a:ea typeface="思源黑体 CN Medium" panose="020B0600000000000000" pitchFamily="34" charset="-122"/>
                <a:sym typeface="Arial" panose="020B0604020202020204" pitchFamily="34" charset="0"/>
              </a:rPr>
              <a:t>像音乐一样</a:t>
            </a:r>
          </a:p>
          <a:p>
            <a:pPr algn="ctr" eaLnBrk="1" hangingPunct="1">
              <a:spcBef>
                <a:spcPct val="50000"/>
              </a:spcBef>
            </a:pPr>
            <a:r>
              <a:rPr lang="zh-CN" altLang="en-US" sz="1600">
                <a:solidFill>
                  <a:schemeClr val="tx1">
                    <a:lumMod val="65000"/>
                    <a:lumOff val="35000"/>
                  </a:schemeClr>
                </a:solidFill>
                <a:ea typeface="思源黑体 CN Medium" panose="020B0600000000000000" pitchFamily="34" charset="-122"/>
                <a:sym typeface="Arial" panose="020B0604020202020204" pitchFamily="34" charset="0"/>
              </a:rPr>
              <a:t>美丽而忧伤</a:t>
            </a:r>
          </a:p>
          <a:p>
            <a:pPr algn="ctr" eaLnBrk="1" hangingPunct="1">
              <a:spcBef>
                <a:spcPct val="50000"/>
              </a:spcBef>
            </a:pPr>
            <a:r>
              <a:rPr lang="zh-CN" altLang="en-US" sz="1600">
                <a:solidFill>
                  <a:schemeClr val="tx1">
                    <a:lumMod val="65000"/>
                    <a:lumOff val="35000"/>
                  </a:schemeClr>
                </a:solidFill>
                <a:ea typeface="思源黑体 CN Medium" panose="020B0600000000000000" pitchFamily="34" charset="-122"/>
                <a:sym typeface="Arial" panose="020B0604020202020204" pitchFamily="34" charset="0"/>
              </a:rPr>
              <a:t>当然，我们也可以跟随</a:t>
            </a:r>
          </a:p>
          <a:p>
            <a:pPr algn="ctr" eaLnBrk="1" hangingPunct="1">
              <a:spcBef>
                <a:spcPct val="50000"/>
              </a:spcBef>
            </a:pPr>
            <a:r>
              <a:rPr lang="zh-CN" altLang="en-US" sz="1600">
                <a:solidFill>
                  <a:schemeClr val="tx1">
                    <a:lumMod val="65000"/>
                    <a:lumOff val="35000"/>
                  </a:schemeClr>
                </a:solidFill>
                <a:ea typeface="思源黑体 CN Medium" panose="020B0600000000000000" pitchFamily="34" charset="-122"/>
                <a:sym typeface="Arial" panose="020B0604020202020204" pitchFamily="34" charset="0"/>
              </a:rPr>
              <a:t>卡夫卡</a:t>
            </a:r>
          </a:p>
          <a:p>
            <a:pPr algn="ctr" eaLnBrk="1" hangingPunct="1">
              <a:spcBef>
                <a:spcPct val="50000"/>
              </a:spcBef>
            </a:pPr>
            <a:r>
              <a:rPr lang="zh-CN" altLang="en-US" sz="1600">
                <a:solidFill>
                  <a:schemeClr val="tx1">
                    <a:lumMod val="65000"/>
                    <a:lumOff val="35000"/>
                  </a:schemeClr>
                </a:solidFill>
                <a:ea typeface="思源黑体 CN Medium" panose="020B0600000000000000" pitchFamily="34" charset="-122"/>
                <a:sym typeface="Arial" panose="020B0604020202020204" pitchFamily="34" charset="0"/>
              </a:rPr>
              <a:t>想象自己变成了甲虫</a:t>
            </a:r>
          </a:p>
          <a:p>
            <a:pPr algn="ctr" eaLnBrk="1" hangingPunct="1">
              <a:spcBef>
                <a:spcPct val="50000"/>
              </a:spcBef>
            </a:pPr>
            <a:r>
              <a:rPr lang="zh-CN" altLang="en-US" sz="1600">
                <a:solidFill>
                  <a:schemeClr val="tx1">
                    <a:lumMod val="65000"/>
                    <a:lumOff val="35000"/>
                  </a:schemeClr>
                </a:solidFill>
                <a:ea typeface="思源黑体 CN Medium" panose="020B0600000000000000" pitchFamily="34" charset="-122"/>
                <a:sym typeface="Arial" panose="020B0604020202020204" pitchFamily="34" charset="0"/>
              </a:rPr>
              <a:t>或者去南美洲</a:t>
            </a:r>
          </a:p>
          <a:p>
            <a:pPr algn="ctr" eaLnBrk="1" hangingPunct="1">
              <a:spcBef>
                <a:spcPct val="50000"/>
              </a:spcBef>
            </a:pPr>
            <a:r>
              <a:rPr lang="zh-CN" altLang="en-US" sz="1600">
                <a:solidFill>
                  <a:schemeClr val="tx1">
                    <a:lumMod val="65000"/>
                    <a:lumOff val="35000"/>
                  </a:schemeClr>
                </a:solidFill>
                <a:ea typeface="思源黑体 CN Medium" panose="020B0600000000000000" pitchFamily="34" charset="-122"/>
                <a:sym typeface="Arial" panose="020B0604020202020204" pitchFamily="34" charset="0"/>
              </a:rPr>
              <a:t>来一次</a:t>
            </a:r>
          </a:p>
          <a:p>
            <a:pPr algn="ctr" eaLnBrk="1" hangingPunct="1">
              <a:spcBef>
                <a:spcPct val="50000"/>
              </a:spcBef>
            </a:pPr>
            <a:r>
              <a:rPr lang="zh-CN" altLang="en-US" sz="1600">
                <a:solidFill>
                  <a:schemeClr val="tx1">
                    <a:lumMod val="65000"/>
                    <a:lumOff val="35000"/>
                  </a:schemeClr>
                </a:solidFill>
                <a:ea typeface="思源黑体 CN Medium" panose="020B0600000000000000" pitchFamily="34" charset="-122"/>
                <a:sym typeface="Arial" panose="020B0604020202020204" pitchFamily="34" charset="0"/>
              </a:rPr>
              <a:t>百年孤独大魔幻</a:t>
            </a:r>
          </a:p>
        </p:txBody>
      </p:sp>
      <p:pic>
        <p:nvPicPr>
          <p:cNvPr id="2" name="图片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925207" y="1161602"/>
            <a:ext cx="5392964" cy="5392964"/>
          </a:xfrm>
          <a:prstGeom prst="rect">
            <a:avLst/>
          </a:prstGeom>
        </p:spPr>
      </p:pic>
      <p:sp>
        <p:nvSpPr>
          <p:cNvPr id="3" name="文本框 2"/>
          <p:cNvSpPr txBox="1"/>
          <p:nvPr/>
        </p:nvSpPr>
        <p:spPr>
          <a:xfrm>
            <a:off x="5009807" y="521335"/>
            <a:ext cx="2172391" cy="641714"/>
          </a:xfrm>
          <a:prstGeom prst="rect">
            <a:avLst/>
          </a:prstGeom>
          <a:noFill/>
        </p:spPr>
        <p:txBody>
          <a:bodyPr wrap="none" rtlCol="0">
            <a:spAutoFit/>
          </a:bodyPr>
          <a:lstStyle/>
          <a:p>
            <a:pPr algn="ctr">
              <a:lnSpc>
                <a:spcPct val="110000"/>
              </a:lnSpc>
            </a:pPr>
            <a:r>
              <a:rPr lang="zh-CN" altLang="en-US" sz="3600" spc="-500">
                <a:latin typeface="华文新魏" panose="02010800040101010101" charset="-122"/>
                <a:ea typeface="华文新魏" panose="02010800040101010101" charset="-122"/>
                <a:cs typeface="黑体" panose="02010609060101010101" charset="-122"/>
                <a:sym typeface="Arial" panose="020B0604020202020204" pitchFamily="34" charset="0"/>
              </a:rPr>
              <a:t>阅读的集会</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3556"/>
                                        </p:tgtEl>
                                        <p:attrNameLst>
                                          <p:attrName>style.visibility</p:attrName>
                                        </p:attrNameLst>
                                      </p:cBhvr>
                                      <p:to>
                                        <p:strVal val="visible"/>
                                      </p:to>
                                    </p:set>
                                    <p:anim calcmode="lin" valueType="num">
                                      <p:cBhvr>
                                        <p:cTn id="7" dur="1000" fill="hold"/>
                                        <p:tgtEl>
                                          <p:spTgt spid="23556"/>
                                        </p:tgtEl>
                                        <p:attrNameLst>
                                          <p:attrName>ppt_w</p:attrName>
                                        </p:attrNameLst>
                                      </p:cBhvr>
                                      <p:tavLst>
                                        <p:tav tm="0">
                                          <p:val>
                                            <p:strVal val="#ppt_w+.3"/>
                                          </p:val>
                                        </p:tav>
                                        <p:tav tm="100000">
                                          <p:val>
                                            <p:strVal val="#ppt_w"/>
                                          </p:val>
                                        </p:tav>
                                      </p:tavLst>
                                    </p:anim>
                                    <p:anim calcmode="lin" valueType="num">
                                      <p:cBhvr>
                                        <p:cTn id="8" dur="1000" fill="hold"/>
                                        <p:tgtEl>
                                          <p:spTgt spid="23556"/>
                                        </p:tgtEl>
                                        <p:attrNameLst>
                                          <p:attrName>ppt_h</p:attrName>
                                        </p:attrNameLst>
                                      </p:cBhvr>
                                      <p:tavLst>
                                        <p:tav tm="0">
                                          <p:val>
                                            <p:strVal val="#ppt_h"/>
                                          </p:val>
                                        </p:tav>
                                        <p:tav tm="100000">
                                          <p:val>
                                            <p:strVal val="#ppt_h"/>
                                          </p:val>
                                        </p:tav>
                                      </p:tavLst>
                                    </p:anim>
                                    <p:animEffect transition="in" filter="fade">
                                      <p:cBhvr>
                                        <p:cTn id="9" dur="1000"/>
                                        <p:tgtEl>
                                          <p:spTgt spid="23556"/>
                                        </p:tgtEl>
                                      </p:cBhvr>
                                    </p:animEffect>
                                  </p:childTnLst>
                                </p:cTn>
                              </p:par>
                              <p:par>
                                <p:cTn id="10" presetID="50" presetClass="entr" presetSubtype="0" decel="100000" fill="hold" grpId="0" nodeType="withEffect">
                                  <p:stCondLst>
                                    <p:cond delay="0"/>
                                  </p:stCondLst>
                                  <p:childTnLst>
                                    <p:set>
                                      <p:cBhvr>
                                        <p:cTn id="11" dur="1" fill="hold">
                                          <p:stCondLst>
                                            <p:cond delay="0"/>
                                          </p:stCondLst>
                                        </p:cTn>
                                        <p:tgtEl>
                                          <p:spTgt spid="23557"/>
                                        </p:tgtEl>
                                        <p:attrNameLst>
                                          <p:attrName>style.visibility</p:attrName>
                                        </p:attrNameLst>
                                      </p:cBhvr>
                                      <p:to>
                                        <p:strVal val="visible"/>
                                      </p:to>
                                    </p:set>
                                    <p:anim calcmode="lin" valueType="num">
                                      <p:cBhvr>
                                        <p:cTn id="12" dur="1000" fill="hold"/>
                                        <p:tgtEl>
                                          <p:spTgt spid="23557"/>
                                        </p:tgtEl>
                                        <p:attrNameLst>
                                          <p:attrName>ppt_w</p:attrName>
                                        </p:attrNameLst>
                                      </p:cBhvr>
                                      <p:tavLst>
                                        <p:tav tm="0">
                                          <p:val>
                                            <p:strVal val="#ppt_w+.3"/>
                                          </p:val>
                                        </p:tav>
                                        <p:tav tm="100000">
                                          <p:val>
                                            <p:strVal val="#ppt_w"/>
                                          </p:val>
                                        </p:tav>
                                      </p:tavLst>
                                    </p:anim>
                                    <p:anim calcmode="lin" valueType="num">
                                      <p:cBhvr>
                                        <p:cTn id="13" dur="1000" fill="hold"/>
                                        <p:tgtEl>
                                          <p:spTgt spid="23557"/>
                                        </p:tgtEl>
                                        <p:attrNameLst>
                                          <p:attrName>ppt_h</p:attrName>
                                        </p:attrNameLst>
                                      </p:cBhvr>
                                      <p:tavLst>
                                        <p:tav tm="0">
                                          <p:val>
                                            <p:strVal val="#ppt_h"/>
                                          </p:val>
                                        </p:tav>
                                        <p:tav tm="100000">
                                          <p:val>
                                            <p:strVal val="#ppt_h"/>
                                          </p:val>
                                        </p:tav>
                                      </p:tavLst>
                                    </p:anim>
                                    <p:animEffect transition="in" filter="fade">
                                      <p:cBhvr>
                                        <p:cTn id="14" dur="1000"/>
                                        <p:tgtEl>
                                          <p:spTgt spid="235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6" grpId="0"/>
      <p:bldP spid="2355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ChangeArrowheads="1"/>
          </p:cNvSpPr>
          <p:nvPr/>
        </p:nvSpPr>
        <p:spPr bwMode="auto">
          <a:xfrm>
            <a:off x="5749448" y="2172653"/>
            <a:ext cx="2418080" cy="32918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anchor="ct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lang="zh-CN" altLang="en-US" sz="1600">
                <a:solidFill>
                  <a:schemeClr val="tx1">
                    <a:lumMod val="65000"/>
                    <a:lumOff val="35000"/>
                  </a:schemeClr>
                </a:solidFill>
                <a:ea typeface="思源黑体 CN Medium" panose="020B0600000000000000" pitchFamily="34" charset="-122"/>
                <a:sym typeface="Arial" panose="020B0604020202020204" pitchFamily="34" charset="0"/>
              </a:rPr>
              <a:t>也许，我们还可以</a:t>
            </a:r>
          </a:p>
          <a:p>
            <a:pPr algn="ctr" eaLnBrk="1" hangingPunct="1">
              <a:spcBef>
                <a:spcPct val="50000"/>
              </a:spcBef>
            </a:pPr>
            <a:r>
              <a:rPr lang="zh-CN" altLang="en-US" sz="1600">
                <a:solidFill>
                  <a:schemeClr val="tx1">
                    <a:lumMod val="65000"/>
                    <a:lumOff val="35000"/>
                  </a:schemeClr>
                </a:solidFill>
                <a:ea typeface="思源黑体 CN Medium" panose="020B0600000000000000" pitchFamily="34" charset="-122"/>
                <a:sym typeface="Arial" panose="020B0604020202020204" pitchFamily="34" charset="0"/>
              </a:rPr>
              <a:t>更加冒险一点</a:t>
            </a:r>
          </a:p>
          <a:p>
            <a:pPr algn="ctr" eaLnBrk="1" hangingPunct="1">
              <a:spcBef>
                <a:spcPct val="50000"/>
              </a:spcBef>
            </a:pPr>
            <a:r>
              <a:rPr lang="zh-CN" altLang="en-US" sz="1600">
                <a:solidFill>
                  <a:schemeClr val="tx1">
                    <a:lumMod val="65000"/>
                    <a:lumOff val="35000"/>
                  </a:schemeClr>
                </a:solidFill>
                <a:ea typeface="思源黑体 CN Medium" panose="020B0600000000000000" pitchFamily="34" charset="-122"/>
                <a:sym typeface="Arial" panose="020B0604020202020204" pitchFamily="34" charset="0"/>
              </a:rPr>
              <a:t>钻进</a:t>
            </a:r>
            <a:r>
              <a:rPr lang="en-US" altLang="zh-CN" sz="1600">
                <a:solidFill>
                  <a:schemeClr val="tx1">
                    <a:lumMod val="65000"/>
                    <a:lumOff val="35000"/>
                  </a:schemeClr>
                </a:solidFill>
                <a:ea typeface="思源黑体 CN Medium" panose="020B0600000000000000" pitchFamily="34" charset="-122"/>
                <a:sym typeface="Arial" panose="020B0604020202020204" pitchFamily="34" charset="0"/>
              </a:rPr>
              <a:t>《</a:t>
            </a:r>
            <a:r>
              <a:rPr lang="zh-CN" altLang="en-US" sz="1600">
                <a:solidFill>
                  <a:schemeClr val="tx1">
                    <a:lumMod val="65000"/>
                    <a:lumOff val="35000"/>
                  </a:schemeClr>
                </a:solidFill>
                <a:ea typeface="思源黑体 CN Medium" panose="020B0600000000000000" pitchFamily="34" charset="-122"/>
                <a:sym typeface="Arial" panose="020B0604020202020204" pitchFamily="34" charset="0"/>
              </a:rPr>
              <a:t>时间简史</a:t>
            </a:r>
            <a:r>
              <a:rPr lang="en-US" altLang="zh-CN" sz="1600">
                <a:solidFill>
                  <a:schemeClr val="tx1">
                    <a:lumMod val="65000"/>
                    <a:lumOff val="35000"/>
                  </a:schemeClr>
                </a:solidFill>
                <a:ea typeface="思源黑体 CN Medium" panose="020B0600000000000000" pitchFamily="34" charset="-122"/>
                <a:sym typeface="Arial" panose="020B0604020202020204" pitchFamily="34" charset="0"/>
              </a:rPr>
              <a:t>》</a:t>
            </a:r>
          </a:p>
          <a:p>
            <a:pPr algn="ctr" eaLnBrk="1" hangingPunct="1">
              <a:spcBef>
                <a:spcPct val="50000"/>
              </a:spcBef>
            </a:pPr>
            <a:r>
              <a:rPr lang="zh-CN" altLang="en-US" sz="1600">
                <a:solidFill>
                  <a:schemeClr val="tx1">
                    <a:lumMod val="65000"/>
                    <a:lumOff val="35000"/>
                  </a:schemeClr>
                </a:solidFill>
                <a:ea typeface="思源黑体 CN Medium" panose="020B0600000000000000" pitchFamily="34" charset="-122"/>
                <a:sym typeface="Arial" panose="020B0604020202020204" pitchFamily="34" charset="0"/>
              </a:rPr>
              <a:t>把宇宙、光和神秘的黑洞</a:t>
            </a:r>
          </a:p>
          <a:p>
            <a:pPr algn="ctr" eaLnBrk="1" hangingPunct="1">
              <a:spcBef>
                <a:spcPct val="50000"/>
              </a:spcBef>
            </a:pPr>
            <a:r>
              <a:rPr lang="zh-CN" altLang="en-US" sz="1600">
                <a:solidFill>
                  <a:schemeClr val="tx1">
                    <a:lumMod val="65000"/>
                    <a:lumOff val="35000"/>
                  </a:schemeClr>
                </a:solidFill>
                <a:ea typeface="思源黑体 CN Medium" panose="020B0600000000000000" pitchFamily="34" charset="-122"/>
                <a:sym typeface="Arial" panose="020B0604020202020204" pitchFamily="34" charset="0"/>
              </a:rPr>
              <a:t>放在好奇的旅行包</a:t>
            </a:r>
          </a:p>
          <a:p>
            <a:pPr algn="ctr" eaLnBrk="1" hangingPunct="1">
              <a:spcBef>
                <a:spcPct val="50000"/>
              </a:spcBef>
            </a:pPr>
            <a:r>
              <a:rPr lang="zh-CN" altLang="en-US" sz="1600">
                <a:solidFill>
                  <a:schemeClr val="tx1">
                    <a:lumMod val="65000"/>
                    <a:lumOff val="35000"/>
                  </a:schemeClr>
                </a:solidFill>
                <a:ea typeface="思源黑体 CN Medium" panose="020B0600000000000000" pitchFamily="34" charset="-122"/>
                <a:sym typeface="Arial" panose="020B0604020202020204" pitchFamily="34" charset="0"/>
              </a:rPr>
              <a:t>穿越时空</a:t>
            </a:r>
          </a:p>
          <a:p>
            <a:pPr algn="ctr" eaLnBrk="1" hangingPunct="1">
              <a:spcBef>
                <a:spcPct val="50000"/>
              </a:spcBef>
            </a:pPr>
            <a:r>
              <a:rPr lang="zh-CN" altLang="en-US" sz="1600">
                <a:solidFill>
                  <a:schemeClr val="tx1">
                    <a:lumMod val="65000"/>
                    <a:lumOff val="35000"/>
                  </a:schemeClr>
                </a:solidFill>
                <a:ea typeface="思源黑体 CN Medium" panose="020B0600000000000000" pitchFamily="34" charset="-122"/>
                <a:sym typeface="Arial" panose="020B0604020202020204" pitchFamily="34" charset="0"/>
              </a:rPr>
              <a:t>也穿越自己短短的时光</a:t>
            </a:r>
          </a:p>
          <a:p>
            <a:pPr algn="ctr" eaLnBrk="1" hangingPunct="1">
              <a:spcBef>
                <a:spcPct val="50000"/>
              </a:spcBef>
            </a:pPr>
            <a:r>
              <a:rPr lang="zh-CN" altLang="en-US" sz="1600">
                <a:solidFill>
                  <a:schemeClr val="tx1">
                    <a:lumMod val="65000"/>
                    <a:lumOff val="35000"/>
                  </a:schemeClr>
                </a:solidFill>
                <a:ea typeface="思源黑体 CN Medium" panose="020B0600000000000000" pitchFamily="34" charset="-122"/>
                <a:sym typeface="Arial" panose="020B0604020202020204" pitchFamily="34" charset="0"/>
              </a:rPr>
              <a:t>给想象加一点</a:t>
            </a:r>
          </a:p>
          <a:p>
            <a:pPr algn="ctr" eaLnBrk="1" hangingPunct="1">
              <a:spcBef>
                <a:spcPct val="50000"/>
              </a:spcBef>
            </a:pPr>
            <a:r>
              <a:rPr lang="zh-CN" altLang="en-US" sz="1600">
                <a:solidFill>
                  <a:schemeClr val="tx1">
                    <a:lumMod val="65000"/>
                    <a:lumOff val="35000"/>
                  </a:schemeClr>
                </a:solidFill>
                <a:ea typeface="思源黑体 CN Medium" panose="020B0600000000000000" pitchFamily="34" charset="-122"/>
                <a:sym typeface="Arial" panose="020B0604020202020204" pitchFamily="34" charset="0"/>
              </a:rPr>
              <a:t>神秘的能量</a:t>
            </a:r>
          </a:p>
        </p:txBody>
      </p:sp>
      <p:sp>
        <p:nvSpPr>
          <p:cNvPr id="24580" name="Rectangle 4"/>
          <p:cNvSpPr>
            <a:spLocks noChangeArrowheads="1"/>
          </p:cNvSpPr>
          <p:nvPr/>
        </p:nvSpPr>
        <p:spPr bwMode="auto">
          <a:xfrm>
            <a:off x="8825866" y="2357121"/>
            <a:ext cx="2214880" cy="29229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anchor="ct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lang="zh-CN" altLang="en-US" sz="1600">
                <a:solidFill>
                  <a:schemeClr val="tx1">
                    <a:lumMod val="65000"/>
                    <a:lumOff val="35000"/>
                  </a:schemeClr>
                </a:solidFill>
                <a:ea typeface="思源黑体 CN Medium" panose="020B0600000000000000" pitchFamily="34" charset="-122"/>
                <a:cs typeface="黑体" panose="02010609060101010101" charset="-122"/>
                <a:sym typeface="Arial" panose="020B0604020202020204" pitchFamily="34" charset="0"/>
              </a:rPr>
              <a:t>而如果，如果我们能</a:t>
            </a:r>
          </a:p>
          <a:p>
            <a:pPr algn="ctr" eaLnBrk="1" hangingPunct="1">
              <a:spcBef>
                <a:spcPct val="50000"/>
              </a:spcBef>
            </a:pPr>
            <a:r>
              <a:rPr lang="zh-CN" altLang="en-US" sz="1600">
                <a:solidFill>
                  <a:schemeClr val="tx1">
                    <a:lumMod val="65000"/>
                    <a:lumOff val="35000"/>
                  </a:schemeClr>
                </a:solidFill>
                <a:ea typeface="思源黑体 CN Medium" panose="020B0600000000000000" pitchFamily="34" charset="-122"/>
                <a:cs typeface="黑体" panose="02010609060101010101" charset="-122"/>
                <a:sym typeface="Arial" panose="020B0604020202020204" pitchFamily="34" charset="0"/>
              </a:rPr>
              <a:t>在诗句里停顿一下</a:t>
            </a:r>
          </a:p>
          <a:p>
            <a:pPr algn="ctr" eaLnBrk="1" hangingPunct="1">
              <a:spcBef>
                <a:spcPct val="50000"/>
              </a:spcBef>
            </a:pPr>
            <a:r>
              <a:rPr lang="zh-CN" altLang="en-US" sz="1600">
                <a:solidFill>
                  <a:schemeClr val="tx1">
                    <a:lumMod val="65000"/>
                    <a:lumOff val="35000"/>
                  </a:schemeClr>
                </a:solidFill>
                <a:ea typeface="思源黑体 CN Medium" panose="020B0600000000000000" pitchFamily="34" charset="-122"/>
                <a:cs typeface="黑体" panose="02010609060101010101" charset="-122"/>
                <a:sym typeface="Arial" panose="020B0604020202020204" pitchFamily="34" charset="0"/>
              </a:rPr>
              <a:t>哪怕是短短的几个瞬间</a:t>
            </a:r>
          </a:p>
          <a:p>
            <a:pPr algn="ctr" eaLnBrk="1" hangingPunct="1">
              <a:spcBef>
                <a:spcPct val="50000"/>
              </a:spcBef>
            </a:pPr>
            <a:r>
              <a:rPr lang="zh-CN" altLang="en-US" sz="1600">
                <a:solidFill>
                  <a:schemeClr val="tx1">
                    <a:lumMod val="65000"/>
                    <a:lumOff val="35000"/>
                  </a:schemeClr>
                </a:solidFill>
                <a:ea typeface="思源黑体 CN Medium" panose="020B0600000000000000" pitchFamily="34" charset="-122"/>
                <a:cs typeface="黑体" panose="02010609060101010101" charset="-122"/>
                <a:sym typeface="Arial" panose="020B0604020202020204" pitchFamily="34" charset="0"/>
              </a:rPr>
              <a:t>那就更好了</a:t>
            </a:r>
            <a:r>
              <a:rPr lang="en-US" altLang="zh-CN" sz="1600">
                <a:solidFill>
                  <a:schemeClr val="tx1">
                    <a:lumMod val="65000"/>
                    <a:lumOff val="35000"/>
                  </a:schemeClr>
                </a:solidFill>
                <a:ea typeface="思源黑体 CN Medium" panose="020B0600000000000000" pitchFamily="34" charset="-122"/>
                <a:cs typeface="黑体" panose="02010609060101010101" charset="-122"/>
                <a:sym typeface="Arial" panose="020B0604020202020204" pitchFamily="34" charset="0"/>
              </a:rPr>
              <a:t>——</a:t>
            </a:r>
          </a:p>
          <a:p>
            <a:pPr algn="ctr" eaLnBrk="1" hangingPunct="1">
              <a:spcBef>
                <a:spcPct val="50000"/>
              </a:spcBef>
            </a:pPr>
            <a:r>
              <a:rPr lang="zh-CN" altLang="en-US" sz="1600">
                <a:solidFill>
                  <a:schemeClr val="tx1">
                    <a:lumMod val="65000"/>
                    <a:lumOff val="35000"/>
                  </a:schemeClr>
                </a:solidFill>
                <a:ea typeface="思源黑体 CN Medium" panose="020B0600000000000000" pitchFamily="34" charset="-122"/>
                <a:cs typeface="黑体" panose="02010609060101010101" charset="-122"/>
                <a:sym typeface="Arial" panose="020B0604020202020204" pitchFamily="34" charset="0"/>
              </a:rPr>
              <a:t>我们会看见</a:t>
            </a:r>
          </a:p>
          <a:p>
            <a:pPr algn="ctr" eaLnBrk="1" hangingPunct="1">
              <a:spcBef>
                <a:spcPct val="50000"/>
              </a:spcBef>
            </a:pPr>
            <a:r>
              <a:rPr lang="zh-CN" altLang="en-US" sz="1600">
                <a:solidFill>
                  <a:schemeClr val="tx1">
                    <a:lumMod val="65000"/>
                    <a:lumOff val="35000"/>
                  </a:schemeClr>
                </a:solidFill>
                <a:ea typeface="思源黑体 CN Medium" panose="020B0600000000000000" pitchFamily="34" charset="-122"/>
                <a:cs typeface="黑体" panose="02010609060101010101" charset="-122"/>
                <a:sym typeface="Arial" panose="020B0604020202020204" pitchFamily="34" charset="0"/>
              </a:rPr>
              <a:t>风在树上跳舞</a:t>
            </a:r>
          </a:p>
          <a:p>
            <a:pPr algn="ctr" eaLnBrk="1" hangingPunct="1">
              <a:spcBef>
                <a:spcPct val="50000"/>
              </a:spcBef>
            </a:pPr>
            <a:r>
              <a:rPr lang="zh-CN" altLang="en-US" sz="1600">
                <a:solidFill>
                  <a:schemeClr val="tx1">
                    <a:lumMod val="65000"/>
                    <a:lumOff val="35000"/>
                  </a:schemeClr>
                </a:solidFill>
                <a:ea typeface="思源黑体 CN Medium" panose="020B0600000000000000" pitchFamily="34" charset="-122"/>
                <a:cs typeface="黑体" panose="02010609060101010101" charset="-122"/>
                <a:sym typeface="Arial" panose="020B0604020202020204" pitchFamily="34" charset="0"/>
              </a:rPr>
              <a:t>妈妈眼泪是圆的</a:t>
            </a:r>
          </a:p>
          <a:p>
            <a:pPr algn="ctr" eaLnBrk="1" hangingPunct="1">
              <a:spcBef>
                <a:spcPct val="50000"/>
              </a:spcBef>
            </a:pPr>
            <a:r>
              <a:rPr lang="zh-CN" altLang="en-US" sz="1600">
                <a:solidFill>
                  <a:schemeClr val="tx1">
                    <a:lumMod val="65000"/>
                    <a:lumOff val="35000"/>
                  </a:schemeClr>
                </a:solidFill>
                <a:ea typeface="思源黑体 CN Medium" panose="020B0600000000000000" pitchFamily="34" charset="-122"/>
                <a:cs typeface="黑体" panose="02010609060101010101" charset="-122"/>
                <a:sym typeface="Arial" panose="020B0604020202020204" pitchFamily="34" charset="0"/>
              </a:rPr>
              <a:t>雨点是慢慢的</a:t>
            </a:r>
            <a:r>
              <a:rPr lang="en-US" altLang="zh-CN" sz="1600">
                <a:solidFill>
                  <a:schemeClr val="tx1">
                    <a:lumMod val="65000"/>
                    <a:lumOff val="35000"/>
                  </a:schemeClr>
                </a:solidFill>
                <a:ea typeface="思源黑体 CN Medium" panose="020B0600000000000000" pitchFamily="34" charset="-122"/>
                <a:cs typeface="黑体" panose="02010609060101010101" charset="-122"/>
                <a:sym typeface="Arial" panose="020B0604020202020204" pitchFamily="34" charset="0"/>
              </a:rPr>
              <a:t>……</a:t>
            </a:r>
          </a:p>
        </p:txBody>
      </p:sp>
      <p:pic>
        <p:nvPicPr>
          <p:cNvPr id="2" name="图片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21970" y="1662430"/>
            <a:ext cx="5195570" cy="5195570"/>
          </a:xfrm>
          <a:prstGeom prst="rect">
            <a:avLst/>
          </a:prstGeom>
        </p:spPr>
      </p:pic>
      <p:sp>
        <p:nvSpPr>
          <p:cNvPr id="3" name="文本框 2"/>
          <p:cNvSpPr txBox="1"/>
          <p:nvPr/>
        </p:nvSpPr>
        <p:spPr>
          <a:xfrm>
            <a:off x="5009807" y="521335"/>
            <a:ext cx="2172391" cy="641714"/>
          </a:xfrm>
          <a:prstGeom prst="rect">
            <a:avLst/>
          </a:prstGeom>
          <a:noFill/>
        </p:spPr>
        <p:txBody>
          <a:bodyPr wrap="none" rtlCol="0">
            <a:spAutoFit/>
          </a:bodyPr>
          <a:lstStyle/>
          <a:p>
            <a:pPr algn="ctr">
              <a:lnSpc>
                <a:spcPct val="110000"/>
              </a:lnSpc>
            </a:pPr>
            <a:r>
              <a:rPr lang="zh-CN" altLang="en-US" sz="3600" spc="-500">
                <a:latin typeface="华文新魏" panose="02010800040101010101" charset="-122"/>
                <a:ea typeface="华文新魏" panose="02010800040101010101" charset="-122"/>
                <a:cs typeface="黑体" panose="02010609060101010101" charset="-122"/>
                <a:sym typeface="Arial" panose="020B0604020202020204" pitchFamily="34" charset="0"/>
              </a:rPr>
              <a:t>阅读的集会</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4579"/>
                                        </p:tgtEl>
                                        <p:attrNameLst>
                                          <p:attrName>style.visibility</p:attrName>
                                        </p:attrNameLst>
                                      </p:cBhvr>
                                      <p:to>
                                        <p:strVal val="visible"/>
                                      </p:to>
                                    </p:set>
                                    <p:animEffect transition="in" filter="fade">
                                      <p:cBhvr>
                                        <p:cTn id="7" dur="2000"/>
                                        <p:tgtEl>
                                          <p:spTgt spid="24579"/>
                                        </p:tgtEl>
                                      </p:cBhvr>
                                    </p:animEffect>
                                    <p:anim calcmode="lin" valueType="num">
                                      <p:cBhvr>
                                        <p:cTn id="8" dur="2000" fill="hold"/>
                                        <p:tgtEl>
                                          <p:spTgt spid="24579"/>
                                        </p:tgtEl>
                                        <p:attrNameLst>
                                          <p:attrName>style.rotation</p:attrName>
                                        </p:attrNameLst>
                                      </p:cBhvr>
                                      <p:tavLst>
                                        <p:tav tm="0">
                                          <p:val>
                                            <p:fltVal val="720"/>
                                          </p:val>
                                        </p:tav>
                                        <p:tav tm="100000">
                                          <p:val>
                                            <p:fltVal val="0"/>
                                          </p:val>
                                        </p:tav>
                                      </p:tavLst>
                                    </p:anim>
                                    <p:anim calcmode="lin" valueType="num">
                                      <p:cBhvr>
                                        <p:cTn id="9" dur="2000" fill="hold"/>
                                        <p:tgtEl>
                                          <p:spTgt spid="24579"/>
                                        </p:tgtEl>
                                        <p:attrNameLst>
                                          <p:attrName>ppt_h</p:attrName>
                                        </p:attrNameLst>
                                      </p:cBhvr>
                                      <p:tavLst>
                                        <p:tav tm="0">
                                          <p:val>
                                            <p:fltVal val="0"/>
                                          </p:val>
                                        </p:tav>
                                        <p:tav tm="100000">
                                          <p:val>
                                            <p:strVal val="#ppt_h"/>
                                          </p:val>
                                        </p:tav>
                                      </p:tavLst>
                                    </p:anim>
                                    <p:anim calcmode="lin" valueType="num">
                                      <p:cBhvr>
                                        <p:cTn id="10" dur="2000" fill="hold"/>
                                        <p:tgtEl>
                                          <p:spTgt spid="24579"/>
                                        </p:tgtEl>
                                        <p:attrNameLst>
                                          <p:attrName>ppt_w</p:attrName>
                                        </p:attrNameLst>
                                      </p:cBhvr>
                                      <p:tavLst>
                                        <p:tav tm="0">
                                          <p:val>
                                            <p:fltVal val="0"/>
                                          </p:val>
                                        </p:tav>
                                        <p:tav tm="100000">
                                          <p:val>
                                            <p:strVal val="#ppt_w"/>
                                          </p:val>
                                        </p:tav>
                                      </p:tavLst>
                                    </p:anim>
                                  </p:childTnLst>
                                </p:cTn>
                              </p:par>
                              <p:par>
                                <p:cTn id="11" presetID="35" presetClass="entr" presetSubtype="0" fill="hold" grpId="0" nodeType="withEffect">
                                  <p:stCondLst>
                                    <p:cond delay="0"/>
                                  </p:stCondLst>
                                  <p:childTnLst>
                                    <p:set>
                                      <p:cBhvr>
                                        <p:cTn id="12" dur="1" fill="hold">
                                          <p:stCondLst>
                                            <p:cond delay="0"/>
                                          </p:stCondLst>
                                        </p:cTn>
                                        <p:tgtEl>
                                          <p:spTgt spid="24580"/>
                                        </p:tgtEl>
                                        <p:attrNameLst>
                                          <p:attrName>style.visibility</p:attrName>
                                        </p:attrNameLst>
                                      </p:cBhvr>
                                      <p:to>
                                        <p:strVal val="visible"/>
                                      </p:to>
                                    </p:set>
                                    <p:animEffect transition="in" filter="fade">
                                      <p:cBhvr>
                                        <p:cTn id="13" dur="2000"/>
                                        <p:tgtEl>
                                          <p:spTgt spid="24580"/>
                                        </p:tgtEl>
                                      </p:cBhvr>
                                    </p:animEffect>
                                    <p:anim calcmode="lin" valueType="num">
                                      <p:cBhvr>
                                        <p:cTn id="14" dur="2000" fill="hold"/>
                                        <p:tgtEl>
                                          <p:spTgt spid="24580"/>
                                        </p:tgtEl>
                                        <p:attrNameLst>
                                          <p:attrName>style.rotation</p:attrName>
                                        </p:attrNameLst>
                                      </p:cBhvr>
                                      <p:tavLst>
                                        <p:tav tm="0">
                                          <p:val>
                                            <p:fltVal val="720"/>
                                          </p:val>
                                        </p:tav>
                                        <p:tav tm="100000">
                                          <p:val>
                                            <p:fltVal val="0"/>
                                          </p:val>
                                        </p:tav>
                                      </p:tavLst>
                                    </p:anim>
                                    <p:anim calcmode="lin" valueType="num">
                                      <p:cBhvr>
                                        <p:cTn id="15" dur="2000" fill="hold"/>
                                        <p:tgtEl>
                                          <p:spTgt spid="24580"/>
                                        </p:tgtEl>
                                        <p:attrNameLst>
                                          <p:attrName>ppt_h</p:attrName>
                                        </p:attrNameLst>
                                      </p:cBhvr>
                                      <p:tavLst>
                                        <p:tav tm="0">
                                          <p:val>
                                            <p:fltVal val="0"/>
                                          </p:val>
                                        </p:tav>
                                        <p:tav tm="100000">
                                          <p:val>
                                            <p:strVal val="#ppt_h"/>
                                          </p:val>
                                        </p:tav>
                                      </p:tavLst>
                                    </p:anim>
                                    <p:anim calcmode="lin" valueType="num">
                                      <p:cBhvr>
                                        <p:cTn id="16" dur="2000" fill="hold"/>
                                        <p:tgtEl>
                                          <p:spTgt spid="24580"/>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p:bldP spid="24580"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5558899" y="2355851"/>
            <a:ext cx="830997" cy="26219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square" anchor="ctr">
            <a:spAutoFit/>
          </a:bodyPr>
          <a:lstStyle/>
          <a:p>
            <a:pPr algn="ctr">
              <a:lnSpc>
                <a:spcPct val="150000"/>
              </a:lnSpc>
              <a:defRPr/>
            </a:pPr>
            <a:r>
              <a:rPr lang="zh-CN" altLang="en-US" sz="2800" b="1">
                <a:solidFill>
                  <a:schemeClr val="tx1">
                    <a:lumMod val="75000"/>
                    <a:lumOff val="25000"/>
                  </a:schemeClr>
                </a:solidFill>
                <a:effectLst/>
                <a:latin typeface="Arial" panose="020B0604020202020204" pitchFamily="34" charset="0"/>
                <a:ea typeface="思源黑体 CN Medium" panose="020B0600000000000000" pitchFamily="34" charset="-122"/>
                <a:sym typeface="Arial" panose="020B0604020202020204" pitchFamily="34" charset="0"/>
              </a:rPr>
              <a:t>你在阅读吗？</a:t>
            </a:r>
          </a:p>
        </p:txBody>
      </p:sp>
      <p:sp>
        <p:nvSpPr>
          <p:cNvPr id="25604" name="Rectangle 4"/>
          <p:cNvSpPr>
            <a:spLocks noChangeArrowheads="1"/>
          </p:cNvSpPr>
          <p:nvPr/>
        </p:nvSpPr>
        <p:spPr bwMode="auto">
          <a:xfrm>
            <a:off x="957599" y="2492128"/>
            <a:ext cx="4493538" cy="23493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spAutoFit/>
          </a:bodyPr>
          <a:lstStyle/>
          <a:p>
            <a:pPr algn="ctr">
              <a:lnSpc>
                <a:spcPct val="150000"/>
              </a:lnSpc>
              <a:spcBef>
                <a:spcPct val="50000"/>
              </a:spcBef>
              <a:defRPr/>
            </a:pPr>
            <a:r>
              <a:rPr lang="zh-CN" altLang="en-US" sz="1600">
                <a:solidFill>
                  <a:schemeClr val="tx1">
                    <a:lumMod val="65000"/>
                    <a:lumOff val="35000"/>
                  </a:schemeClr>
                </a:solidFill>
                <a:latin typeface="Arial" panose="020B0604020202020204" pitchFamily="34" charset="0"/>
                <a:ea typeface="思源黑体 CN Medium" panose="020B0600000000000000" pitchFamily="34" charset="-122"/>
                <a:sym typeface="Arial" panose="020B0604020202020204" pitchFamily="34" charset="0"/>
              </a:rPr>
              <a:t>太阳驾着马车来了</a:t>
            </a:r>
          </a:p>
          <a:p>
            <a:pPr algn="ctr">
              <a:lnSpc>
                <a:spcPct val="150000"/>
              </a:lnSpc>
              <a:spcBef>
                <a:spcPct val="50000"/>
              </a:spcBef>
              <a:defRPr/>
            </a:pPr>
            <a:r>
              <a:rPr lang="zh-CN" altLang="en-US" sz="1600">
                <a:solidFill>
                  <a:schemeClr val="tx1">
                    <a:lumMod val="65000"/>
                    <a:lumOff val="35000"/>
                  </a:schemeClr>
                </a:solidFill>
                <a:latin typeface="Arial" panose="020B0604020202020204" pitchFamily="34" charset="0"/>
                <a:ea typeface="思源黑体 CN Medium" panose="020B0600000000000000" pitchFamily="34" charset="-122"/>
                <a:sym typeface="Arial" panose="020B0604020202020204" pitchFamily="34" charset="0"/>
              </a:rPr>
              <a:t>阳光带着林中水滴和花香</a:t>
            </a:r>
          </a:p>
          <a:p>
            <a:pPr algn="ctr">
              <a:lnSpc>
                <a:spcPct val="150000"/>
              </a:lnSpc>
              <a:spcBef>
                <a:spcPct val="50000"/>
              </a:spcBef>
              <a:defRPr/>
            </a:pPr>
            <a:r>
              <a:rPr lang="zh-CN" altLang="en-US" sz="1600">
                <a:solidFill>
                  <a:schemeClr val="tx1">
                    <a:lumMod val="65000"/>
                    <a:lumOff val="35000"/>
                  </a:schemeClr>
                </a:solidFill>
                <a:latin typeface="Arial" panose="020B0604020202020204" pitchFamily="34" charset="0"/>
                <a:ea typeface="思源黑体 CN Medium" panose="020B0600000000000000" pitchFamily="34" charset="-122"/>
                <a:sym typeface="Arial" panose="020B0604020202020204" pitchFamily="34" charset="0"/>
              </a:rPr>
              <a:t>来到你的房间</a:t>
            </a:r>
          </a:p>
          <a:p>
            <a:pPr algn="ctr">
              <a:lnSpc>
                <a:spcPct val="150000"/>
              </a:lnSpc>
              <a:spcBef>
                <a:spcPct val="50000"/>
              </a:spcBef>
              <a:defRPr/>
            </a:pPr>
            <a:r>
              <a:rPr lang="zh-CN" altLang="en-US" sz="1600">
                <a:solidFill>
                  <a:schemeClr val="tx1">
                    <a:lumMod val="65000"/>
                    <a:lumOff val="35000"/>
                  </a:schemeClr>
                </a:solidFill>
                <a:latin typeface="Arial" panose="020B0604020202020204" pitchFamily="34" charset="0"/>
                <a:ea typeface="思源黑体 CN Medium" panose="020B0600000000000000" pitchFamily="34" charset="-122"/>
                <a:sym typeface="Arial" panose="020B0604020202020204" pitchFamily="34" charset="0"/>
              </a:rPr>
              <a:t>你在阅读吗？</a:t>
            </a:r>
          </a:p>
          <a:p>
            <a:pPr algn="ctr">
              <a:lnSpc>
                <a:spcPct val="150000"/>
              </a:lnSpc>
              <a:spcBef>
                <a:spcPct val="50000"/>
              </a:spcBef>
              <a:defRPr/>
            </a:pPr>
            <a:r>
              <a:rPr lang="zh-CN" altLang="en-US" sz="1600">
                <a:solidFill>
                  <a:schemeClr val="tx1">
                    <a:lumMod val="65000"/>
                    <a:lumOff val="35000"/>
                  </a:schemeClr>
                </a:solidFill>
                <a:latin typeface="Arial" panose="020B0604020202020204" pitchFamily="34" charset="0"/>
                <a:ea typeface="思源黑体 CN Medium" panose="020B0600000000000000" pitchFamily="34" charset="-122"/>
                <a:sym typeface="Arial" panose="020B0604020202020204" pitchFamily="34" charset="0"/>
              </a:rPr>
              <a:t>月亮从窗边升起时</a:t>
            </a:r>
          </a:p>
          <a:p>
            <a:pPr algn="ctr">
              <a:lnSpc>
                <a:spcPct val="150000"/>
              </a:lnSpc>
              <a:spcBef>
                <a:spcPct val="50000"/>
              </a:spcBef>
              <a:defRPr/>
            </a:pPr>
            <a:r>
              <a:rPr lang="zh-CN" altLang="en-US" sz="1600">
                <a:solidFill>
                  <a:schemeClr val="tx1">
                    <a:lumMod val="65000"/>
                    <a:lumOff val="35000"/>
                  </a:schemeClr>
                </a:solidFill>
                <a:latin typeface="Arial" panose="020B0604020202020204" pitchFamily="34" charset="0"/>
                <a:ea typeface="思源黑体 CN Medium" panose="020B0600000000000000" pitchFamily="34" charset="-122"/>
                <a:sym typeface="Arial" panose="020B0604020202020204" pitchFamily="34" charset="0"/>
              </a:rPr>
              <a:t>你在阅读吗？</a:t>
            </a:r>
          </a:p>
          <a:p>
            <a:pPr algn="ctr">
              <a:lnSpc>
                <a:spcPct val="150000"/>
              </a:lnSpc>
              <a:spcBef>
                <a:spcPct val="50000"/>
              </a:spcBef>
              <a:defRPr/>
            </a:pPr>
            <a:r>
              <a:rPr lang="zh-CN" altLang="en-US" sz="1600">
                <a:solidFill>
                  <a:schemeClr val="tx1">
                    <a:lumMod val="65000"/>
                    <a:lumOff val="35000"/>
                  </a:schemeClr>
                </a:solidFill>
                <a:latin typeface="Arial" panose="020B0604020202020204" pitchFamily="34" charset="0"/>
                <a:ea typeface="思源黑体 CN Medium" panose="020B0600000000000000" pitchFamily="34" charset="-122"/>
                <a:sym typeface="Arial" panose="020B0604020202020204" pitchFamily="34" charset="0"/>
              </a:rPr>
              <a:t>亮晶晶的云朵</a:t>
            </a:r>
          </a:p>
          <a:p>
            <a:pPr algn="ctr">
              <a:lnSpc>
                <a:spcPct val="150000"/>
              </a:lnSpc>
              <a:spcBef>
                <a:spcPct val="50000"/>
              </a:spcBef>
              <a:defRPr/>
            </a:pPr>
            <a:r>
              <a:rPr lang="zh-CN" altLang="en-US" sz="1600">
                <a:solidFill>
                  <a:schemeClr val="tx1">
                    <a:lumMod val="65000"/>
                    <a:lumOff val="35000"/>
                  </a:schemeClr>
                </a:solidFill>
                <a:latin typeface="Arial" panose="020B0604020202020204" pitchFamily="34" charset="0"/>
                <a:ea typeface="思源黑体 CN Medium" panose="020B0600000000000000" pitchFamily="34" charset="-122"/>
                <a:sym typeface="Arial" panose="020B0604020202020204" pitchFamily="34" charset="0"/>
              </a:rPr>
              <a:t>在蓝天的羽翼上散步时</a:t>
            </a:r>
          </a:p>
          <a:p>
            <a:pPr algn="ctr">
              <a:lnSpc>
                <a:spcPct val="150000"/>
              </a:lnSpc>
              <a:spcBef>
                <a:spcPct val="50000"/>
              </a:spcBef>
              <a:defRPr/>
            </a:pPr>
            <a:r>
              <a:rPr lang="zh-CN" altLang="en-US" sz="1600">
                <a:solidFill>
                  <a:schemeClr val="tx1">
                    <a:lumMod val="65000"/>
                    <a:lumOff val="35000"/>
                  </a:schemeClr>
                </a:solidFill>
                <a:latin typeface="Arial" panose="020B0604020202020204" pitchFamily="34" charset="0"/>
                <a:ea typeface="思源黑体 CN Medium" panose="020B0600000000000000" pitchFamily="34" charset="-122"/>
                <a:sym typeface="Arial" panose="020B0604020202020204" pitchFamily="34" charset="0"/>
              </a:rPr>
              <a:t>你在阅读吗？</a:t>
            </a:r>
          </a:p>
        </p:txBody>
      </p:sp>
      <p:pic>
        <p:nvPicPr>
          <p:cNvPr id="2" name="图片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215303" y="1694070"/>
            <a:ext cx="4019098" cy="3945476"/>
          </a:xfrm>
          <a:prstGeom prst="rect">
            <a:avLst/>
          </a:prstGeom>
        </p:spPr>
      </p:pic>
      <p:sp>
        <p:nvSpPr>
          <p:cNvPr id="3" name="文本框 2"/>
          <p:cNvSpPr txBox="1"/>
          <p:nvPr/>
        </p:nvSpPr>
        <p:spPr>
          <a:xfrm>
            <a:off x="5208580" y="521335"/>
            <a:ext cx="1774845" cy="641714"/>
          </a:xfrm>
          <a:prstGeom prst="rect">
            <a:avLst/>
          </a:prstGeom>
          <a:noFill/>
        </p:spPr>
        <p:txBody>
          <a:bodyPr wrap="none" rtlCol="0">
            <a:spAutoFit/>
          </a:bodyPr>
          <a:lstStyle/>
          <a:p>
            <a:pPr algn="ctr">
              <a:lnSpc>
                <a:spcPct val="110000"/>
              </a:lnSpc>
            </a:pPr>
            <a:r>
              <a:rPr lang="zh-CN" altLang="en-US" sz="3600" spc="-500">
                <a:latin typeface="华文新魏" panose="02010800040101010101" charset="-122"/>
                <a:ea typeface="华文新魏" panose="02010800040101010101" charset="-122"/>
                <a:cs typeface="黑体" panose="02010609060101010101" charset="-122"/>
                <a:sym typeface="Arial" panose="020B0604020202020204" pitchFamily="34" charset="0"/>
              </a:rPr>
              <a:t>阅读时间</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4" presetClass="emph" presetSubtype="0" fill="hold" grpId="0" nodeType="clickEffect">
                                  <p:stCondLst>
                                    <p:cond delay="0"/>
                                  </p:stCondLst>
                                  <p:iterate type="lt">
                                    <p:tmPct val="10000"/>
                                  </p:iterate>
                                  <p:childTnLst>
                                    <p:animMotion origin="layout" path="M 0 0 L 0 -0.07213" pathEditMode="relative" rAng="0" ptsTypes="">
                                      <p:cBhvr>
                                        <p:cTn id="6" dur="500" accel="50000" decel="50000" autoRev="1" fill="hold">
                                          <p:stCondLst>
                                            <p:cond delay="0"/>
                                          </p:stCondLst>
                                        </p:cTn>
                                        <p:tgtEl>
                                          <p:spTgt spid="25602"/>
                                        </p:tgtEl>
                                        <p:attrNameLst>
                                          <p:attrName>ppt_x</p:attrName>
                                          <p:attrName>ppt_y</p:attrName>
                                        </p:attrNameLst>
                                      </p:cBhvr>
                                      <p:rCtr x="0" y="0"/>
                                    </p:animMotion>
                                    <p:animRot by="1500000">
                                      <p:cBhvr>
                                        <p:cTn id="7" dur="250" fill="hold">
                                          <p:stCondLst>
                                            <p:cond delay="0"/>
                                          </p:stCondLst>
                                        </p:cTn>
                                        <p:tgtEl>
                                          <p:spTgt spid="25602"/>
                                        </p:tgtEl>
                                        <p:attrNameLst>
                                          <p:attrName>r</p:attrName>
                                        </p:attrNameLst>
                                      </p:cBhvr>
                                    </p:animRot>
                                    <p:animRot by="-1499940">
                                      <p:cBhvr>
                                        <p:cTn id="8" dur="250" fill="hold">
                                          <p:stCondLst>
                                            <p:cond delay="250"/>
                                          </p:stCondLst>
                                        </p:cTn>
                                        <p:tgtEl>
                                          <p:spTgt spid="25602"/>
                                        </p:tgtEl>
                                        <p:attrNameLst>
                                          <p:attrName>r</p:attrName>
                                        </p:attrNameLst>
                                      </p:cBhvr>
                                    </p:animRot>
                                    <p:animRot by="-1499940">
                                      <p:cBhvr>
                                        <p:cTn id="9" dur="250" fill="hold">
                                          <p:stCondLst>
                                            <p:cond delay="500"/>
                                          </p:stCondLst>
                                        </p:cTn>
                                        <p:tgtEl>
                                          <p:spTgt spid="25602"/>
                                        </p:tgtEl>
                                        <p:attrNameLst>
                                          <p:attrName>r</p:attrName>
                                        </p:attrNameLst>
                                      </p:cBhvr>
                                    </p:animRot>
                                    <p:animRot by="1500000">
                                      <p:cBhvr>
                                        <p:cTn id="10" dur="250" fill="hold">
                                          <p:stCondLst>
                                            <p:cond delay="750"/>
                                          </p:stCondLst>
                                        </p:cTn>
                                        <p:tgtEl>
                                          <p:spTgt spid="25602"/>
                                        </p:tgtEl>
                                        <p:attrNameLst>
                                          <p:attrName>r</p:attrName>
                                        </p:attrNameLst>
                                      </p:cBhvr>
                                    </p:animRot>
                                  </p:childTnLst>
                                </p:cTn>
                              </p:par>
                            </p:childTnLst>
                          </p:cTn>
                        </p:par>
                      </p:childTnLst>
                    </p:cTn>
                  </p:par>
                  <p:par>
                    <p:cTn id="11" fill="hold" nodeType="clickPar">
                      <p:stCondLst>
                        <p:cond delay="indefinite"/>
                      </p:stCondLst>
                      <p:childTnLst>
                        <p:par>
                          <p:cTn id="12" fill="hold" nodeType="afterGroup">
                            <p:stCondLst>
                              <p:cond delay="0"/>
                            </p:stCondLst>
                            <p:childTnLst>
                              <p:par>
                                <p:cTn id="13" presetID="30" presetClass="entr" presetSubtype="0" fill="hold" grpId="0" nodeType="clickEffect">
                                  <p:stCondLst>
                                    <p:cond delay="0"/>
                                  </p:stCondLst>
                                  <p:childTnLst>
                                    <p:set>
                                      <p:cBhvr>
                                        <p:cTn id="14" dur="1" fill="hold">
                                          <p:stCondLst>
                                            <p:cond delay="0"/>
                                          </p:stCondLst>
                                        </p:cTn>
                                        <p:tgtEl>
                                          <p:spTgt spid="25604"/>
                                        </p:tgtEl>
                                        <p:attrNameLst>
                                          <p:attrName>style.visibility</p:attrName>
                                        </p:attrNameLst>
                                      </p:cBhvr>
                                      <p:to>
                                        <p:strVal val="visible"/>
                                      </p:to>
                                    </p:set>
                                    <p:animEffect transition="in" filter="fade">
                                      <p:cBhvr>
                                        <p:cTn id="15" dur="1600" decel="100000"/>
                                        <p:tgtEl>
                                          <p:spTgt spid="25604"/>
                                        </p:tgtEl>
                                      </p:cBhvr>
                                    </p:animEffect>
                                    <p:anim calcmode="lin" valueType="num">
                                      <p:cBhvr>
                                        <p:cTn id="16" dur="1600" decel="100000" fill="hold"/>
                                        <p:tgtEl>
                                          <p:spTgt spid="25604"/>
                                        </p:tgtEl>
                                        <p:attrNameLst>
                                          <p:attrName>style.rotation</p:attrName>
                                        </p:attrNameLst>
                                      </p:cBhvr>
                                      <p:tavLst>
                                        <p:tav tm="0">
                                          <p:val>
                                            <p:fltVal val="-90"/>
                                          </p:val>
                                        </p:tav>
                                        <p:tav tm="100000">
                                          <p:val>
                                            <p:fltVal val="0"/>
                                          </p:val>
                                        </p:tav>
                                      </p:tavLst>
                                    </p:anim>
                                    <p:anim calcmode="lin" valueType="num">
                                      <p:cBhvr>
                                        <p:cTn id="17" dur="1600" decel="100000" fill="hold"/>
                                        <p:tgtEl>
                                          <p:spTgt spid="25604"/>
                                        </p:tgtEl>
                                        <p:attrNameLst>
                                          <p:attrName>ppt_x</p:attrName>
                                        </p:attrNameLst>
                                      </p:cBhvr>
                                      <p:tavLst>
                                        <p:tav tm="0">
                                          <p:val>
                                            <p:strVal val="#ppt_x+0.4"/>
                                          </p:val>
                                        </p:tav>
                                        <p:tav tm="100000">
                                          <p:val>
                                            <p:strVal val="#ppt_x-0.05"/>
                                          </p:val>
                                        </p:tav>
                                      </p:tavLst>
                                    </p:anim>
                                    <p:anim calcmode="lin" valueType="num">
                                      <p:cBhvr>
                                        <p:cTn id="18" dur="1600" decel="100000" fill="hold"/>
                                        <p:tgtEl>
                                          <p:spTgt spid="25604"/>
                                        </p:tgtEl>
                                        <p:attrNameLst>
                                          <p:attrName>ppt_y</p:attrName>
                                        </p:attrNameLst>
                                      </p:cBhvr>
                                      <p:tavLst>
                                        <p:tav tm="0">
                                          <p:val>
                                            <p:strVal val="#ppt_y-0.4"/>
                                          </p:val>
                                        </p:tav>
                                        <p:tav tm="100000">
                                          <p:val>
                                            <p:strVal val="#ppt_y+0.1"/>
                                          </p:val>
                                        </p:tav>
                                      </p:tavLst>
                                    </p:anim>
                                    <p:anim calcmode="lin" valueType="num">
                                      <p:cBhvr>
                                        <p:cTn id="19" dur="400" accel="100000" fill="hold">
                                          <p:stCondLst>
                                            <p:cond delay="1600"/>
                                          </p:stCondLst>
                                        </p:cTn>
                                        <p:tgtEl>
                                          <p:spTgt spid="25604"/>
                                        </p:tgtEl>
                                        <p:attrNameLst>
                                          <p:attrName>ppt_x</p:attrName>
                                        </p:attrNameLst>
                                      </p:cBhvr>
                                      <p:tavLst>
                                        <p:tav tm="0">
                                          <p:val>
                                            <p:strVal val="#ppt_x-0.05"/>
                                          </p:val>
                                        </p:tav>
                                        <p:tav tm="100000">
                                          <p:val>
                                            <p:strVal val="#ppt_x"/>
                                          </p:val>
                                        </p:tav>
                                      </p:tavLst>
                                    </p:anim>
                                    <p:anim calcmode="lin" valueType="num">
                                      <p:cBhvr>
                                        <p:cTn id="20" dur="400" accel="100000" fill="hold">
                                          <p:stCondLst>
                                            <p:cond delay="1600"/>
                                          </p:stCondLst>
                                        </p:cTn>
                                        <p:tgtEl>
                                          <p:spTgt spid="25604"/>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p:bldP spid="2560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ChangeArrowheads="1"/>
          </p:cNvSpPr>
          <p:nvPr/>
        </p:nvSpPr>
        <p:spPr bwMode="auto">
          <a:xfrm>
            <a:off x="825600" y="2115374"/>
            <a:ext cx="5232202" cy="17338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spAutoFit/>
          </a:bodyPr>
          <a:lstStyle/>
          <a:p>
            <a:pPr algn="ctr">
              <a:lnSpc>
                <a:spcPct val="160000"/>
              </a:lnSpc>
              <a:spcBef>
                <a:spcPct val="50000"/>
              </a:spcBef>
              <a:defRPr/>
            </a:pPr>
            <a:r>
              <a:rPr lang="zh-CN" altLang="en-US" sz="1600">
                <a:solidFill>
                  <a:schemeClr val="tx1">
                    <a:lumMod val="65000"/>
                    <a:lumOff val="35000"/>
                  </a:schemeClr>
                </a:solidFill>
                <a:latin typeface="Arial" panose="020B0604020202020204" pitchFamily="34" charset="0"/>
                <a:ea typeface="思源黑体 CN Medium" panose="020B0600000000000000" pitchFamily="34" charset="-122"/>
                <a:sym typeface="Arial" panose="020B0604020202020204" pitchFamily="34" charset="0"/>
              </a:rPr>
              <a:t>而那些书页</a:t>
            </a:r>
          </a:p>
          <a:p>
            <a:pPr algn="ctr">
              <a:lnSpc>
                <a:spcPct val="160000"/>
              </a:lnSpc>
              <a:spcBef>
                <a:spcPct val="50000"/>
              </a:spcBef>
              <a:defRPr/>
            </a:pPr>
            <a:r>
              <a:rPr lang="zh-CN" altLang="en-US" sz="1600">
                <a:solidFill>
                  <a:schemeClr val="tx1">
                    <a:lumMod val="65000"/>
                    <a:lumOff val="35000"/>
                  </a:schemeClr>
                </a:solidFill>
                <a:latin typeface="Arial" panose="020B0604020202020204" pitchFamily="34" charset="0"/>
                <a:ea typeface="思源黑体 CN Medium" panose="020B0600000000000000" pitchFamily="34" charset="-122"/>
                <a:sym typeface="Arial" panose="020B0604020202020204" pitchFamily="34" charset="0"/>
              </a:rPr>
              <a:t>它们早就准备好了</a:t>
            </a:r>
          </a:p>
          <a:p>
            <a:pPr algn="ctr">
              <a:lnSpc>
                <a:spcPct val="160000"/>
              </a:lnSpc>
              <a:spcBef>
                <a:spcPct val="50000"/>
              </a:spcBef>
              <a:defRPr/>
            </a:pPr>
            <a:r>
              <a:rPr lang="zh-CN" altLang="en-US" sz="1600">
                <a:solidFill>
                  <a:schemeClr val="tx1">
                    <a:lumMod val="65000"/>
                    <a:lumOff val="35000"/>
                  </a:schemeClr>
                </a:solidFill>
                <a:latin typeface="Arial" panose="020B0604020202020204" pitchFamily="34" charset="0"/>
                <a:ea typeface="思源黑体 CN Medium" panose="020B0600000000000000" pitchFamily="34" charset="-122"/>
                <a:sym typeface="Arial" panose="020B0604020202020204" pitchFamily="34" charset="0"/>
              </a:rPr>
              <a:t>书页就像精灵那样</a:t>
            </a:r>
          </a:p>
          <a:p>
            <a:pPr algn="ctr">
              <a:lnSpc>
                <a:spcPct val="160000"/>
              </a:lnSpc>
              <a:spcBef>
                <a:spcPct val="50000"/>
              </a:spcBef>
              <a:defRPr/>
            </a:pPr>
            <a:r>
              <a:rPr lang="zh-CN" altLang="en-US" sz="1600">
                <a:solidFill>
                  <a:schemeClr val="tx1">
                    <a:lumMod val="65000"/>
                    <a:lumOff val="35000"/>
                  </a:schemeClr>
                </a:solidFill>
                <a:latin typeface="Arial" panose="020B0604020202020204" pitchFamily="34" charset="0"/>
                <a:ea typeface="思源黑体 CN Medium" panose="020B0600000000000000" pitchFamily="34" charset="-122"/>
                <a:sym typeface="Arial" panose="020B0604020202020204" pitchFamily="34" charset="0"/>
              </a:rPr>
              <a:t>它们插翅</a:t>
            </a:r>
          </a:p>
          <a:p>
            <a:pPr algn="ctr">
              <a:lnSpc>
                <a:spcPct val="160000"/>
              </a:lnSpc>
              <a:spcBef>
                <a:spcPct val="50000"/>
              </a:spcBef>
              <a:defRPr/>
            </a:pPr>
            <a:r>
              <a:rPr lang="zh-CN" altLang="en-US" sz="1600">
                <a:solidFill>
                  <a:schemeClr val="tx1">
                    <a:lumMod val="65000"/>
                    <a:lumOff val="35000"/>
                  </a:schemeClr>
                </a:solidFill>
                <a:latin typeface="Arial" panose="020B0604020202020204" pitchFamily="34" charset="0"/>
                <a:ea typeface="思源黑体 CN Medium" panose="020B0600000000000000" pitchFamily="34" charset="-122"/>
                <a:sym typeface="Arial" panose="020B0604020202020204" pitchFamily="34" charset="0"/>
              </a:rPr>
              <a:t>飞向你</a:t>
            </a:r>
          </a:p>
          <a:p>
            <a:pPr algn="ctr">
              <a:lnSpc>
                <a:spcPct val="160000"/>
              </a:lnSpc>
              <a:spcBef>
                <a:spcPct val="50000"/>
              </a:spcBef>
              <a:defRPr/>
            </a:pPr>
            <a:r>
              <a:rPr lang="zh-CN" altLang="en-US" sz="1600">
                <a:solidFill>
                  <a:schemeClr val="tx1">
                    <a:lumMod val="65000"/>
                    <a:lumOff val="35000"/>
                  </a:schemeClr>
                </a:solidFill>
                <a:latin typeface="Arial" panose="020B0604020202020204" pitchFamily="34" charset="0"/>
                <a:ea typeface="思源黑体 CN Medium" panose="020B0600000000000000" pitchFamily="34" charset="-122"/>
                <a:sym typeface="Arial" panose="020B0604020202020204" pitchFamily="34" charset="0"/>
              </a:rPr>
              <a:t>你在哪里？</a:t>
            </a:r>
          </a:p>
          <a:p>
            <a:pPr algn="ctr">
              <a:lnSpc>
                <a:spcPct val="160000"/>
              </a:lnSpc>
              <a:spcBef>
                <a:spcPct val="50000"/>
              </a:spcBef>
              <a:defRPr/>
            </a:pPr>
            <a:r>
              <a:rPr lang="zh-CN" altLang="en-US" sz="1600">
                <a:solidFill>
                  <a:schemeClr val="tx1">
                    <a:lumMod val="65000"/>
                    <a:lumOff val="35000"/>
                  </a:schemeClr>
                </a:solidFill>
                <a:latin typeface="Arial" panose="020B0604020202020204" pitchFamily="34" charset="0"/>
                <a:ea typeface="思源黑体 CN Medium" panose="020B0600000000000000" pitchFamily="34" charset="-122"/>
                <a:sym typeface="Arial" panose="020B0604020202020204" pitchFamily="34" charset="0"/>
              </a:rPr>
              <a:t>无论你在哪里</a:t>
            </a:r>
          </a:p>
          <a:p>
            <a:pPr algn="ctr">
              <a:lnSpc>
                <a:spcPct val="160000"/>
              </a:lnSpc>
              <a:spcBef>
                <a:spcPct val="50000"/>
              </a:spcBef>
              <a:defRPr/>
            </a:pPr>
            <a:r>
              <a:rPr lang="zh-CN" altLang="en-US" sz="1600">
                <a:solidFill>
                  <a:schemeClr val="tx1">
                    <a:lumMod val="65000"/>
                    <a:lumOff val="35000"/>
                  </a:schemeClr>
                </a:solidFill>
                <a:latin typeface="Arial" panose="020B0604020202020204" pitchFamily="34" charset="0"/>
                <a:ea typeface="思源黑体 CN Medium" panose="020B0600000000000000" pitchFamily="34" charset="-122"/>
                <a:sym typeface="Arial" panose="020B0604020202020204" pitchFamily="34" charset="0"/>
              </a:rPr>
              <a:t>它们都能像</a:t>
            </a:r>
          </a:p>
          <a:p>
            <a:pPr algn="ctr">
              <a:lnSpc>
                <a:spcPct val="160000"/>
              </a:lnSpc>
              <a:spcBef>
                <a:spcPct val="50000"/>
              </a:spcBef>
              <a:defRPr/>
            </a:pPr>
            <a:r>
              <a:rPr lang="zh-CN" altLang="en-US" sz="1600">
                <a:solidFill>
                  <a:schemeClr val="tx1">
                    <a:lumMod val="65000"/>
                    <a:lumOff val="35000"/>
                  </a:schemeClr>
                </a:solidFill>
                <a:latin typeface="Arial" panose="020B0604020202020204" pitchFamily="34" charset="0"/>
                <a:ea typeface="思源黑体 CN Medium" panose="020B0600000000000000" pitchFamily="34" charset="-122"/>
                <a:sym typeface="Arial" panose="020B0604020202020204" pitchFamily="34" charset="0"/>
              </a:rPr>
              <a:t>穿越梦和高楼的风</a:t>
            </a:r>
          </a:p>
          <a:p>
            <a:pPr algn="ctr">
              <a:lnSpc>
                <a:spcPct val="160000"/>
              </a:lnSpc>
              <a:spcBef>
                <a:spcPct val="50000"/>
              </a:spcBef>
              <a:defRPr/>
            </a:pPr>
            <a:r>
              <a:rPr lang="zh-CN" altLang="en-US" sz="1600">
                <a:solidFill>
                  <a:schemeClr val="tx1">
                    <a:lumMod val="65000"/>
                    <a:lumOff val="35000"/>
                  </a:schemeClr>
                </a:solidFill>
                <a:latin typeface="Arial" panose="020B0604020202020204" pitchFamily="34" charset="0"/>
                <a:ea typeface="思源黑体 CN Medium" panose="020B0600000000000000" pitchFamily="34" charset="-122"/>
                <a:sym typeface="Arial" panose="020B0604020202020204" pitchFamily="34" charset="0"/>
              </a:rPr>
              <a:t>那样找到你</a:t>
            </a:r>
          </a:p>
        </p:txBody>
      </p:sp>
      <p:sp>
        <p:nvSpPr>
          <p:cNvPr id="26629" name="Rectangle 5"/>
          <p:cNvSpPr>
            <a:spLocks noChangeArrowheads="1"/>
          </p:cNvSpPr>
          <p:nvPr/>
        </p:nvSpPr>
        <p:spPr bwMode="auto">
          <a:xfrm>
            <a:off x="975349" y="4020820"/>
            <a:ext cx="5084469" cy="17170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square" anchor="ctr">
            <a:spAutoFit/>
          </a:bodyPr>
          <a:lstStyle/>
          <a:p>
            <a:pPr algn="ctr">
              <a:lnSpc>
                <a:spcPct val="120000"/>
              </a:lnSpc>
              <a:spcBef>
                <a:spcPct val="50000"/>
              </a:spcBef>
              <a:defRPr/>
            </a:pPr>
            <a:r>
              <a:rPr lang="zh-CN" altLang="en-US" sz="1600">
                <a:solidFill>
                  <a:schemeClr val="tx1">
                    <a:lumMod val="65000"/>
                    <a:lumOff val="35000"/>
                  </a:schemeClr>
                </a:solidFill>
                <a:latin typeface="Arial" panose="020B0604020202020204" pitchFamily="34" charset="0"/>
                <a:ea typeface="思源黑体 CN Medium" panose="020B0600000000000000" pitchFamily="34" charset="-122"/>
                <a:sym typeface="Arial" panose="020B0604020202020204" pitchFamily="34" charset="0"/>
              </a:rPr>
              <a:t>只要你在阅读</a:t>
            </a:r>
          </a:p>
          <a:p>
            <a:pPr algn="ctr">
              <a:lnSpc>
                <a:spcPct val="120000"/>
              </a:lnSpc>
              <a:spcBef>
                <a:spcPct val="50000"/>
              </a:spcBef>
              <a:defRPr/>
            </a:pPr>
            <a:r>
              <a:rPr lang="zh-CN" altLang="en-US" sz="1600">
                <a:solidFill>
                  <a:schemeClr val="tx1">
                    <a:lumMod val="65000"/>
                    <a:lumOff val="35000"/>
                  </a:schemeClr>
                </a:solidFill>
                <a:latin typeface="Arial" panose="020B0604020202020204" pitchFamily="34" charset="0"/>
                <a:ea typeface="思源黑体 CN Medium" panose="020B0600000000000000" pitchFamily="34" charset="-122"/>
                <a:sym typeface="Arial" panose="020B0604020202020204" pitchFamily="34" charset="0"/>
              </a:rPr>
              <a:t>书页</a:t>
            </a:r>
          </a:p>
          <a:p>
            <a:pPr algn="ctr">
              <a:lnSpc>
                <a:spcPct val="120000"/>
              </a:lnSpc>
              <a:spcBef>
                <a:spcPct val="50000"/>
              </a:spcBef>
              <a:defRPr/>
            </a:pPr>
            <a:r>
              <a:rPr lang="zh-CN" altLang="en-US" sz="1600">
                <a:solidFill>
                  <a:schemeClr val="tx1">
                    <a:lumMod val="65000"/>
                    <a:lumOff val="35000"/>
                  </a:schemeClr>
                </a:solidFill>
                <a:latin typeface="Arial" panose="020B0604020202020204" pitchFamily="34" charset="0"/>
                <a:ea typeface="思源黑体 CN Medium" panose="020B0600000000000000" pitchFamily="34" charset="-122"/>
                <a:sym typeface="Arial" panose="020B0604020202020204" pitchFamily="34" charset="0"/>
              </a:rPr>
              <a:t>就会隔着桌子</a:t>
            </a:r>
          </a:p>
          <a:p>
            <a:pPr algn="ctr">
              <a:lnSpc>
                <a:spcPct val="120000"/>
              </a:lnSpc>
              <a:spcBef>
                <a:spcPct val="50000"/>
              </a:spcBef>
              <a:defRPr/>
            </a:pPr>
            <a:r>
              <a:rPr lang="zh-CN" altLang="en-US" sz="1600">
                <a:solidFill>
                  <a:schemeClr val="tx1">
                    <a:lumMod val="65000"/>
                    <a:lumOff val="35000"/>
                  </a:schemeClr>
                </a:solidFill>
                <a:latin typeface="Arial" panose="020B0604020202020204" pitchFamily="34" charset="0"/>
                <a:ea typeface="思源黑体 CN Medium" panose="020B0600000000000000" pitchFamily="34" charset="-122"/>
                <a:sym typeface="Arial" panose="020B0604020202020204" pitchFamily="34" charset="0"/>
              </a:rPr>
              <a:t>板凳</a:t>
            </a:r>
          </a:p>
          <a:p>
            <a:pPr algn="ctr">
              <a:lnSpc>
                <a:spcPct val="120000"/>
              </a:lnSpc>
              <a:spcBef>
                <a:spcPct val="50000"/>
              </a:spcBef>
              <a:defRPr/>
            </a:pPr>
            <a:r>
              <a:rPr lang="zh-CN" altLang="en-US" sz="1600">
                <a:solidFill>
                  <a:schemeClr val="tx1">
                    <a:lumMod val="65000"/>
                    <a:lumOff val="35000"/>
                  </a:schemeClr>
                </a:solidFill>
                <a:latin typeface="Arial" panose="020B0604020202020204" pitchFamily="34" charset="0"/>
                <a:ea typeface="思源黑体 CN Medium" panose="020B0600000000000000" pitchFamily="34" charset="-122"/>
                <a:sym typeface="Arial" panose="020B0604020202020204" pitchFamily="34" charset="0"/>
              </a:rPr>
              <a:t>衣橱</a:t>
            </a:r>
          </a:p>
          <a:p>
            <a:pPr algn="ctr">
              <a:lnSpc>
                <a:spcPct val="120000"/>
              </a:lnSpc>
              <a:spcBef>
                <a:spcPct val="50000"/>
              </a:spcBef>
              <a:defRPr/>
            </a:pPr>
            <a:r>
              <a:rPr lang="zh-CN" altLang="en-US" sz="1600">
                <a:solidFill>
                  <a:schemeClr val="tx1">
                    <a:lumMod val="65000"/>
                    <a:lumOff val="35000"/>
                  </a:schemeClr>
                </a:solidFill>
                <a:latin typeface="Arial" panose="020B0604020202020204" pitchFamily="34" charset="0"/>
                <a:ea typeface="思源黑体 CN Medium" panose="020B0600000000000000" pitchFamily="34" charset="-122"/>
                <a:sym typeface="Arial" panose="020B0604020202020204" pitchFamily="34" charset="0"/>
              </a:rPr>
              <a:t>街道</a:t>
            </a:r>
          </a:p>
          <a:p>
            <a:pPr algn="ctr">
              <a:lnSpc>
                <a:spcPct val="120000"/>
              </a:lnSpc>
              <a:spcBef>
                <a:spcPct val="50000"/>
              </a:spcBef>
              <a:defRPr/>
            </a:pPr>
            <a:r>
              <a:rPr lang="zh-CN" altLang="en-US" sz="1600">
                <a:solidFill>
                  <a:schemeClr val="tx1">
                    <a:lumMod val="65000"/>
                    <a:lumOff val="35000"/>
                  </a:schemeClr>
                </a:solidFill>
                <a:latin typeface="Arial" panose="020B0604020202020204" pitchFamily="34" charset="0"/>
                <a:ea typeface="思源黑体 CN Medium" panose="020B0600000000000000" pitchFamily="34" charset="-122"/>
                <a:sym typeface="Arial" panose="020B0604020202020204" pitchFamily="34" charset="0"/>
              </a:rPr>
              <a:t>楼房</a:t>
            </a:r>
          </a:p>
          <a:p>
            <a:pPr algn="ctr">
              <a:lnSpc>
                <a:spcPct val="120000"/>
              </a:lnSpc>
              <a:spcBef>
                <a:spcPct val="50000"/>
              </a:spcBef>
              <a:defRPr/>
            </a:pPr>
            <a:r>
              <a:rPr lang="zh-CN" altLang="en-US" sz="1600">
                <a:solidFill>
                  <a:schemeClr val="tx1">
                    <a:lumMod val="65000"/>
                    <a:lumOff val="35000"/>
                  </a:schemeClr>
                </a:solidFill>
                <a:latin typeface="Arial" panose="020B0604020202020204" pitchFamily="34" charset="0"/>
                <a:ea typeface="思源黑体 CN Medium" panose="020B0600000000000000" pitchFamily="34" charset="-122"/>
                <a:sym typeface="Arial" panose="020B0604020202020204" pitchFamily="34" charset="0"/>
              </a:rPr>
              <a:t>飞机</a:t>
            </a:r>
          </a:p>
          <a:p>
            <a:pPr algn="ctr">
              <a:lnSpc>
                <a:spcPct val="120000"/>
              </a:lnSpc>
              <a:spcBef>
                <a:spcPct val="50000"/>
              </a:spcBef>
              <a:defRPr/>
            </a:pPr>
            <a:r>
              <a:rPr lang="zh-CN" altLang="en-US" sz="1600">
                <a:solidFill>
                  <a:schemeClr val="tx1">
                    <a:lumMod val="65000"/>
                    <a:lumOff val="35000"/>
                  </a:schemeClr>
                </a:solidFill>
                <a:latin typeface="Arial" panose="020B0604020202020204" pitchFamily="34" charset="0"/>
                <a:ea typeface="思源黑体 CN Medium" panose="020B0600000000000000" pitchFamily="34" charset="-122"/>
                <a:sym typeface="Arial" panose="020B0604020202020204" pitchFamily="34" charset="0"/>
              </a:rPr>
              <a:t>甚至是雨点</a:t>
            </a:r>
          </a:p>
          <a:p>
            <a:pPr algn="ctr">
              <a:lnSpc>
                <a:spcPct val="120000"/>
              </a:lnSpc>
              <a:spcBef>
                <a:spcPct val="50000"/>
              </a:spcBef>
              <a:defRPr/>
            </a:pPr>
            <a:r>
              <a:rPr lang="zh-CN" altLang="en-US" sz="1600">
                <a:solidFill>
                  <a:schemeClr val="tx1">
                    <a:lumMod val="65000"/>
                    <a:lumOff val="35000"/>
                  </a:schemeClr>
                </a:solidFill>
                <a:latin typeface="Arial" panose="020B0604020202020204" pitchFamily="34" charset="0"/>
                <a:ea typeface="思源黑体 CN Medium" panose="020B0600000000000000" pitchFamily="34" charset="-122"/>
                <a:sym typeface="Arial" panose="020B0604020202020204" pitchFamily="34" charset="0"/>
              </a:rPr>
              <a:t>雪花和星星</a:t>
            </a:r>
          </a:p>
          <a:p>
            <a:pPr algn="ctr">
              <a:lnSpc>
                <a:spcPct val="120000"/>
              </a:lnSpc>
              <a:spcBef>
                <a:spcPct val="50000"/>
              </a:spcBef>
              <a:defRPr/>
            </a:pPr>
            <a:r>
              <a:rPr lang="zh-CN" altLang="en-US" sz="1600">
                <a:solidFill>
                  <a:schemeClr val="tx1">
                    <a:lumMod val="65000"/>
                    <a:lumOff val="35000"/>
                  </a:schemeClr>
                </a:solidFill>
                <a:latin typeface="Arial" panose="020B0604020202020204" pitchFamily="34" charset="0"/>
                <a:ea typeface="思源黑体 CN Medium" panose="020B0600000000000000" pitchFamily="34" charset="-122"/>
                <a:sym typeface="Arial" panose="020B0604020202020204" pitchFamily="34" charset="0"/>
              </a:rPr>
              <a:t>徐徐降落</a:t>
            </a:r>
          </a:p>
          <a:p>
            <a:pPr algn="ctr">
              <a:lnSpc>
                <a:spcPct val="120000"/>
              </a:lnSpc>
              <a:spcBef>
                <a:spcPct val="50000"/>
              </a:spcBef>
              <a:defRPr/>
            </a:pPr>
            <a:r>
              <a:rPr lang="zh-CN" altLang="en-US" sz="1600">
                <a:solidFill>
                  <a:schemeClr val="tx1">
                    <a:lumMod val="65000"/>
                    <a:lumOff val="35000"/>
                  </a:schemeClr>
                </a:solidFill>
                <a:latin typeface="Arial" panose="020B0604020202020204" pitchFamily="34" charset="0"/>
                <a:ea typeface="思源黑体 CN Medium" panose="020B0600000000000000" pitchFamily="34" charset="-122"/>
                <a:sym typeface="Arial" panose="020B0604020202020204" pitchFamily="34" charset="0"/>
              </a:rPr>
              <a:t>覆盖你</a:t>
            </a:r>
          </a:p>
        </p:txBody>
      </p:sp>
      <p:pic>
        <p:nvPicPr>
          <p:cNvPr id="2" name="图片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787878" y="1506129"/>
            <a:ext cx="4830536" cy="4830536"/>
          </a:xfrm>
          <a:prstGeom prst="rect">
            <a:avLst/>
          </a:prstGeom>
        </p:spPr>
      </p:pic>
      <p:sp>
        <p:nvSpPr>
          <p:cNvPr id="3" name="文本框 2"/>
          <p:cNvSpPr txBox="1"/>
          <p:nvPr/>
        </p:nvSpPr>
        <p:spPr>
          <a:xfrm>
            <a:off x="5208580" y="521335"/>
            <a:ext cx="1774845" cy="641714"/>
          </a:xfrm>
          <a:prstGeom prst="rect">
            <a:avLst/>
          </a:prstGeom>
          <a:noFill/>
        </p:spPr>
        <p:txBody>
          <a:bodyPr wrap="none" rtlCol="0">
            <a:spAutoFit/>
          </a:bodyPr>
          <a:lstStyle/>
          <a:p>
            <a:pPr algn="ctr">
              <a:lnSpc>
                <a:spcPct val="110000"/>
              </a:lnSpc>
            </a:pPr>
            <a:r>
              <a:rPr lang="zh-CN" altLang="en-US" sz="3600" spc="-500">
                <a:latin typeface="华文新魏" panose="02010800040101010101" charset="-122"/>
                <a:ea typeface="华文新魏" panose="02010800040101010101" charset="-122"/>
                <a:cs typeface="黑体" panose="02010609060101010101" charset="-122"/>
                <a:sym typeface="Arial" panose="020B0604020202020204" pitchFamily="34" charset="0"/>
              </a:rPr>
              <a:t>阅读时间</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35" presetClass="entr" presetSubtype="0" fill="hold" grpId="0" nodeType="withEffect">
                                  <p:stCondLst>
                                    <p:cond delay="0"/>
                                  </p:stCondLst>
                                  <p:childTnLst>
                                    <p:set>
                                      <p:cBhvr>
                                        <p:cTn id="6" dur="1" fill="hold">
                                          <p:stCondLst>
                                            <p:cond delay="0"/>
                                          </p:stCondLst>
                                        </p:cTn>
                                        <p:tgtEl>
                                          <p:spTgt spid="26627"/>
                                        </p:tgtEl>
                                        <p:attrNameLst>
                                          <p:attrName>style.visibility</p:attrName>
                                        </p:attrNameLst>
                                      </p:cBhvr>
                                      <p:to>
                                        <p:strVal val="visible"/>
                                      </p:to>
                                    </p:set>
                                    <p:animEffect transition="in" filter="fade">
                                      <p:cBhvr>
                                        <p:cTn id="7" dur="2000"/>
                                        <p:tgtEl>
                                          <p:spTgt spid="26627"/>
                                        </p:tgtEl>
                                      </p:cBhvr>
                                    </p:animEffect>
                                    <p:anim calcmode="lin" valueType="num">
                                      <p:cBhvr>
                                        <p:cTn id="8" dur="2000" fill="hold"/>
                                        <p:tgtEl>
                                          <p:spTgt spid="26627"/>
                                        </p:tgtEl>
                                        <p:attrNameLst>
                                          <p:attrName>style.rotation</p:attrName>
                                        </p:attrNameLst>
                                      </p:cBhvr>
                                      <p:tavLst>
                                        <p:tav tm="0">
                                          <p:val>
                                            <p:fltVal val="720"/>
                                          </p:val>
                                        </p:tav>
                                        <p:tav tm="100000">
                                          <p:val>
                                            <p:fltVal val="0"/>
                                          </p:val>
                                        </p:tav>
                                      </p:tavLst>
                                    </p:anim>
                                    <p:anim calcmode="lin" valueType="num">
                                      <p:cBhvr>
                                        <p:cTn id="9" dur="2000" fill="hold"/>
                                        <p:tgtEl>
                                          <p:spTgt spid="26627"/>
                                        </p:tgtEl>
                                        <p:attrNameLst>
                                          <p:attrName>ppt_h</p:attrName>
                                        </p:attrNameLst>
                                      </p:cBhvr>
                                      <p:tavLst>
                                        <p:tav tm="0">
                                          <p:val>
                                            <p:fltVal val="0"/>
                                          </p:val>
                                        </p:tav>
                                        <p:tav tm="100000">
                                          <p:val>
                                            <p:strVal val="#ppt_h"/>
                                          </p:val>
                                        </p:tav>
                                      </p:tavLst>
                                    </p:anim>
                                    <p:anim calcmode="lin" valueType="num">
                                      <p:cBhvr>
                                        <p:cTn id="10" dur="2000" fill="hold"/>
                                        <p:tgtEl>
                                          <p:spTgt spid="26627"/>
                                        </p:tgtEl>
                                        <p:attrNameLst>
                                          <p:attrName>ppt_w</p:attrName>
                                        </p:attrNameLst>
                                      </p:cBhvr>
                                      <p:tavLst>
                                        <p:tav tm="0">
                                          <p:val>
                                            <p:fltVal val="0"/>
                                          </p:val>
                                        </p:tav>
                                        <p:tav tm="100000">
                                          <p:val>
                                            <p:strVal val="#ppt_w"/>
                                          </p:val>
                                        </p:tav>
                                      </p:tavLst>
                                    </p:anim>
                                  </p:childTnLst>
                                </p:cTn>
                              </p:par>
                              <p:par>
                                <p:cTn id="11" presetID="35" presetClass="entr" presetSubtype="0" fill="hold" grpId="0" nodeType="withEffect">
                                  <p:stCondLst>
                                    <p:cond delay="0"/>
                                  </p:stCondLst>
                                  <p:childTnLst>
                                    <p:set>
                                      <p:cBhvr>
                                        <p:cTn id="12" dur="1" fill="hold">
                                          <p:stCondLst>
                                            <p:cond delay="0"/>
                                          </p:stCondLst>
                                        </p:cTn>
                                        <p:tgtEl>
                                          <p:spTgt spid="26629"/>
                                        </p:tgtEl>
                                        <p:attrNameLst>
                                          <p:attrName>style.visibility</p:attrName>
                                        </p:attrNameLst>
                                      </p:cBhvr>
                                      <p:to>
                                        <p:strVal val="visible"/>
                                      </p:to>
                                    </p:set>
                                    <p:animEffect transition="in" filter="fade">
                                      <p:cBhvr>
                                        <p:cTn id="13" dur="2000"/>
                                        <p:tgtEl>
                                          <p:spTgt spid="26629"/>
                                        </p:tgtEl>
                                      </p:cBhvr>
                                    </p:animEffect>
                                    <p:anim calcmode="lin" valueType="num">
                                      <p:cBhvr>
                                        <p:cTn id="14" dur="2000" fill="hold"/>
                                        <p:tgtEl>
                                          <p:spTgt spid="26629"/>
                                        </p:tgtEl>
                                        <p:attrNameLst>
                                          <p:attrName>style.rotation</p:attrName>
                                        </p:attrNameLst>
                                      </p:cBhvr>
                                      <p:tavLst>
                                        <p:tav tm="0">
                                          <p:val>
                                            <p:fltVal val="720"/>
                                          </p:val>
                                        </p:tav>
                                        <p:tav tm="100000">
                                          <p:val>
                                            <p:fltVal val="0"/>
                                          </p:val>
                                        </p:tav>
                                      </p:tavLst>
                                    </p:anim>
                                    <p:anim calcmode="lin" valueType="num">
                                      <p:cBhvr>
                                        <p:cTn id="15" dur="2000" fill="hold"/>
                                        <p:tgtEl>
                                          <p:spTgt spid="26629"/>
                                        </p:tgtEl>
                                        <p:attrNameLst>
                                          <p:attrName>ppt_h</p:attrName>
                                        </p:attrNameLst>
                                      </p:cBhvr>
                                      <p:tavLst>
                                        <p:tav tm="0">
                                          <p:val>
                                            <p:fltVal val="0"/>
                                          </p:val>
                                        </p:tav>
                                        <p:tav tm="100000">
                                          <p:val>
                                            <p:strVal val="#ppt_h"/>
                                          </p:val>
                                        </p:tav>
                                      </p:tavLst>
                                    </p:anim>
                                    <p:anim calcmode="lin" valueType="num">
                                      <p:cBhvr>
                                        <p:cTn id="16" dur="2000" fill="hold"/>
                                        <p:tgtEl>
                                          <p:spTgt spid="26629"/>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p:bldP spid="26629"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6026468" y="2525395"/>
            <a:ext cx="4727575" cy="3054350"/>
            <a:chOff x="9485" y="3782"/>
            <a:chExt cx="7445" cy="4810"/>
          </a:xfrm>
        </p:grpSpPr>
        <p:sp>
          <p:nvSpPr>
            <p:cNvPr id="27650" name="Rectangle 2"/>
            <p:cNvSpPr>
              <a:spLocks noChangeArrowheads="1"/>
            </p:cNvSpPr>
            <p:nvPr/>
          </p:nvSpPr>
          <p:spPr bwMode="auto">
            <a:xfrm>
              <a:off x="9485" y="3782"/>
              <a:ext cx="4248" cy="48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lnSpc>
                  <a:spcPct val="110000"/>
                </a:lnSpc>
                <a:spcBef>
                  <a:spcPct val="50000"/>
                </a:spcBef>
                <a:defRPr/>
              </a:pPr>
              <a:r>
                <a:rPr lang="zh-CN" altLang="en-US">
                  <a:solidFill>
                    <a:schemeClr val="tx1">
                      <a:lumMod val="65000"/>
                      <a:lumOff val="35000"/>
                    </a:schemeClr>
                  </a:solidFill>
                  <a:latin typeface="Arial" panose="020B0604020202020204" pitchFamily="34" charset="0"/>
                  <a:ea typeface="思源黑体 CN Medium" panose="020B0600000000000000" pitchFamily="34" charset="-122"/>
                  <a:sym typeface="Arial" panose="020B0604020202020204" pitchFamily="34" charset="0"/>
                </a:rPr>
                <a:t>你在阅读吗？</a:t>
              </a:r>
            </a:p>
            <a:p>
              <a:pPr algn="ctr">
                <a:lnSpc>
                  <a:spcPct val="110000"/>
                </a:lnSpc>
                <a:spcBef>
                  <a:spcPct val="50000"/>
                </a:spcBef>
                <a:defRPr/>
              </a:pPr>
              <a:r>
                <a:rPr lang="zh-CN" altLang="en-US">
                  <a:solidFill>
                    <a:schemeClr val="tx1">
                      <a:lumMod val="65000"/>
                      <a:lumOff val="35000"/>
                    </a:schemeClr>
                  </a:solidFill>
                  <a:latin typeface="Arial" panose="020B0604020202020204" pitchFamily="34" charset="0"/>
                  <a:ea typeface="思源黑体 CN Medium" panose="020B0600000000000000" pitchFamily="34" charset="-122"/>
                  <a:sym typeface="Arial" panose="020B0604020202020204" pitchFamily="34" charset="0"/>
                </a:rPr>
                <a:t>阅读是生活的温度</a:t>
              </a:r>
            </a:p>
            <a:p>
              <a:pPr algn="ctr">
                <a:lnSpc>
                  <a:spcPct val="110000"/>
                </a:lnSpc>
                <a:spcBef>
                  <a:spcPct val="50000"/>
                </a:spcBef>
                <a:defRPr/>
              </a:pPr>
              <a:r>
                <a:rPr lang="zh-CN" altLang="en-US">
                  <a:solidFill>
                    <a:schemeClr val="tx1">
                      <a:lumMod val="65000"/>
                      <a:lumOff val="35000"/>
                    </a:schemeClr>
                  </a:solidFill>
                  <a:latin typeface="Arial" panose="020B0604020202020204" pitchFamily="34" charset="0"/>
                  <a:ea typeface="思源黑体 CN Medium" panose="020B0600000000000000" pitchFamily="34" charset="-122"/>
                  <a:sym typeface="Arial" panose="020B0604020202020204" pitchFamily="34" charset="0"/>
                </a:rPr>
                <a:t>阅读是梦的节奏</a:t>
              </a:r>
            </a:p>
            <a:p>
              <a:pPr algn="ctr">
                <a:lnSpc>
                  <a:spcPct val="110000"/>
                </a:lnSpc>
                <a:spcBef>
                  <a:spcPct val="50000"/>
                </a:spcBef>
                <a:defRPr/>
              </a:pPr>
              <a:r>
                <a:rPr lang="zh-CN" altLang="en-US">
                  <a:solidFill>
                    <a:schemeClr val="tx1">
                      <a:lumMod val="65000"/>
                      <a:lumOff val="35000"/>
                    </a:schemeClr>
                  </a:solidFill>
                  <a:latin typeface="Arial" panose="020B0604020202020204" pitchFamily="34" charset="0"/>
                  <a:ea typeface="思源黑体 CN Medium" panose="020B0600000000000000" pitchFamily="34" charset="-122"/>
                  <a:sym typeface="Arial" panose="020B0604020202020204" pitchFamily="34" charset="0"/>
                </a:rPr>
                <a:t>阅读是今天和明天的距离</a:t>
              </a:r>
            </a:p>
            <a:p>
              <a:pPr algn="ctr">
                <a:lnSpc>
                  <a:spcPct val="110000"/>
                </a:lnSpc>
                <a:spcBef>
                  <a:spcPct val="50000"/>
                </a:spcBef>
                <a:defRPr/>
              </a:pPr>
              <a:r>
                <a:rPr lang="zh-CN" altLang="en-US">
                  <a:solidFill>
                    <a:schemeClr val="tx1">
                      <a:lumMod val="65000"/>
                      <a:lumOff val="35000"/>
                    </a:schemeClr>
                  </a:solidFill>
                  <a:latin typeface="Arial" panose="020B0604020202020204" pitchFamily="34" charset="0"/>
                  <a:ea typeface="思源黑体 CN Medium" panose="020B0600000000000000" pitchFamily="34" charset="-122"/>
                  <a:sym typeface="Arial" panose="020B0604020202020204" pitchFamily="34" charset="0"/>
                </a:rPr>
                <a:t>阅读是你的</a:t>
              </a:r>
            </a:p>
            <a:p>
              <a:pPr algn="ctr">
                <a:lnSpc>
                  <a:spcPct val="110000"/>
                </a:lnSpc>
                <a:spcBef>
                  <a:spcPct val="50000"/>
                </a:spcBef>
                <a:defRPr/>
              </a:pPr>
              <a:r>
                <a:rPr lang="zh-CN" altLang="en-US">
                  <a:solidFill>
                    <a:schemeClr val="tx1">
                      <a:lumMod val="65000"/>
                      <a:lumOff val="35000"/>
                    </a:schemeClr>
                  </a:solidFill>
                  <a:latin typeface="Arial" panose="020B0604020202020204" pitchFamily="34" charset="0"/>
                  <a:ea typeface="思源黑体 CN Medium" panose="020B0600000000000000" pitchFamily="34" charset="-122"/>
                  <a:sym typeface="Arial" panose="020B0604020202020204" pitchFamily="34" charset="0"/>
                </a:rPr>
                <a:t>今天</a:t>
              </a:r>
            </a:p>
            <a:p>
              <a:pPr algn="ctr">
                <a:lnSpc>
                  <a:spcPct val="110000"/>
                </a:lnSpc>
                <a:spcBef>
                  <a:spcPct val="50000"/>
                </a:spcBef>
                <a:defRPr/>
              </a:pPr>
              <a:r>
                <a:rPr lang="zh-CN" altLang="en-US">
                  <a:solidFill>
                    <a:schemeClr val="tx1">
                      <a:lumMod val="65000"/>
                      <a:lumOff val="35000"/>
                    </a:schemeClr>
                  </a:solidFill>
                  <a:latin typeface="Arial" panose="020B0604020202020204" pitchFamily="34" charset="0"/>
                  <a:ea typeface="思源黑体 CN Medium" panose="020B0600000000000000" pitchFamily="34" charset="-122"/>
                  <a:sym typeface="Arial" panose="020B0604020202020204" pitchFamily="34" charset="0"/>
                </a:rPr>
                <a:t>你在阅读吗？</a:t>
              </a:r>
            </a:p>
          </p:txBody>
        </p:sp>
        <p:sp>
          <p:nvSpPr>
            <p:cNvPr id="27653" name="Text Box 5"/>
            <p:cNvSpPr txBox="1">
              <a:spLocks noChangeArrowheads="1"/>
            </p:cNvSpPr>
            <p:nvPr/>
          </p:nvSpPr>
          <p:spPr bwMode="auto">
            <a:xfrm>
              <a:off x="14096" y="4829"/>
              <a:ext cx="2835" cy="27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10000"/>
                </a:lnSpc>
                <a:spcBef>
                  <a:spcPct val="50000"/>
                </a:spcBef>
                <a:defRPr/>
              </a:pPr>
              <a:r>
                <a:rPr lang="zh-CN" altLang="en-US">
                  <a:solidFill>
                    <a:schemeClr val="tx1">
                      <a:lumMod val="65000"/>
                      <a:lumOff val="35000"/>
                    </a:schemeClr>
                  </a:solidFill>
                  <a:latin typeface="Arial" panose="020B0604020202020204" pitchFamily="34" charset="0"/>
                  <a:ea typeface="思源黑体 CN Medium" panose="020B0600000000000000" pitchFamily="34" charset="-122"/>
                  <a:sym typeface="Arial" panose="020B0604020202020204" pitchFamily="34" charset="0"/>
                </a:rPr>
                <a:t>如果，你没有</a:t>
              </a:r>
            </a:p>
            <a:p>
              <a:pPr algn="ctr">
                <a:lnSpc>
                  <a:spcPct val="110000"/>
                </a:lnSpc>
                <a:spcBef>
                  <a:spcPct val="50000"/>
                </a:spcBef>
                <a:defRPr/>
              </a:pPr>
              <a:r>
                <a:rPr lang="zh-CN" altLang="en-US">
                  <a:solidFill>
                    <a:schemeClr val="tx1">
                      <a:lumMod val="65000"/>
                      <a:lumOff val="35000"/>
                    </a:schemeClr>
                  </a:solidFill>
                  <a:latin typeface="Arial" panose="020B0604020202020204" pitchFamily="34" charset="0"/>
                  <a:ea typeface="思源黑体 CN Medium" panose="020B0600000000000000" pitchFamily="34" charset="-122"/>
                  <a:sym typeface="Arial" panose="020B0604020202020204" pitchFamily="34" charset="0"/>
                </a:rPr>
                <a:t>请现在携手你我</a:t>
              </a:r>
            </a:p>
            <a:p>
              <a:pPr algn="ctr">
                <a:lnSpc>
                  <a:spcPct val="110000"/>
                </a:lnSpc>
                <a:spcBef>
                  <a:spcPct val="50000"/>
                </a:spcBef>
                <a:defRPr/>
              </a:pPr>
              <a:r>
                <a:rPr lang="zh-CN" altLang="en-US">
                  <a:solidFill>
                    <a:schemeClr val="tx1">
                      <a:lumMod val="65000"/>
                      <a:lumOff val="35000"/>
                    </a:schemeClr>
                  </a:solidFill>
                  <a:latin typeface="Arial" panose="020B0604020202020204" pitchFamily="34" charset="0"/>
                  <a:ea typeface="思源黑体 CN Medium" panose="020B0600000000000000" pitchFamily="34" charset="-122"/>
                  <a:sym typeface="Arial" panose="020B0604020202020204" pitchFamily="34" charset="0"/>
                </a:rPr>
                <a:t>一起阅读</a:t>
              </a:r>
            </a:p>
            <a:p>
              <a:pPr algn="ctr">
                <a:lnSpc>
                  <a:spcPct val="110000"/>
                </a:lnSpc>
                <a:spcBef>
                  <a:spcPct val="50000"/>
                </a:spcBef>
                <a:defRPr/>
              </a:pPr>
              <a:r>
                <a:rPr lang="zh-CN" altLang="en-US">
                  <a:solidFill>
                    <a:schemeClr val="tx1">
                      <a:lumMod val="65000"/>
                      <a:lumOff val="35000"/>
                    </a:schemeClr>
                  </a:solidFill>
                  <a:latin typeface="Arial" panose="020B0604020202020204" pitchFamily="34" charset="0"/>
                  <a:ea typeface="思源黑体 CN Medium" panose="020B0600000000000000" pitchFamily="34" charset="-122"/>
                  <a:sym typeface="Arial" panose="020B0604020202020204" pitchFamily="34" charset="0"/>
                </a:rPr>
                <a:t>一起成长</a:t>
              </a:r>
            </a:p>
          </p:txBody>
        </p:sp>
      </p:grpSp>
      <p:sp>
        <p:nvSpPr>
          <p:cNvPr id="27654" name="Text Box 6"/>
          <p:cNvSpPr txBox="1">
            <a:spLocks noChangeArrowheads="1"/>
          </p:cNvSpPr>
          <p:nvPr/>
        </p:nvSpPr>
        <p:spPr bwMode="auto">
          <a:xfrm>
            <a:off x="5998210" y="1638300"/>
            <a:ext cx="4784090" cy="678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150000"/>
              </a:lnSpc>
              <a:spcBef>
                <a:spcPct val="50000"/>
              </a:spcBef>
              <a:defRPr/>
            </a:pPr>
            <a:r>
              <a:rPr lang="zh-CN" altLang="en-US" sz="2800" b="1">
                <a:solidFill>
                  <a:schemeClr val="tx1">
                    <a:lumMod val="75000"/>
                    <a:lumOff val="25000"/>
                  </a:schemeClr>
                </a:solidFill>
                <a:effectLst/>
                <a:latin typeface="Arial" panose="020B0604020202020204" pitchFamily="34" charset="0"/>
                <a:ea typeface="思源黑体 CN Medium" panose="020B0600000000000000" pitchFamily="34" charset="-122"/>
                <a:cs typeface="黑体" panose="02010609060101010101" charset="-122"/>
                <a:sym typeface="Arial" panose="020B0604020202020204" pitchFamily="34" charset="0"/>
              </a:rPr>
              <a:t>让书的芳香充满校园</a:t>
            </a:r>
            <a:r>
              <a:rPr lang="en-US" altLang="zh-CN" sz="2800" b="1">
                <a:solidFill>
                  <a:schemeClr val="tx1">
                    <a:lumMod val="75000"/>
                    <a:lumOff val="25000"/>
                  </a:schemeClr>
                </a:solidFill>
                <a:effectLst/>
                <a:latin typeface="Arial" panose="020B0604020202020204" pitchFamily="34" charset="0"/>
                <a:ea typeface="思源黑体 CN Medium" panose="020B0600000000000000" pitchFamily="34" charset="-122"/>
                <a:cs typeface="黑体" panose="02010609060101010101" charset="-122"/>
                <a:sym typeface="Arial" panose="020B0604020202020204" pitchFamily="34" charset="0"/>
              </a:rPr>
              <a:t>……</a:t>
            </a:r>
          </a:p>
        </p:txBody>
      </p:sp>
      <p:sp>
        <p:nvSpPr>
          <p:cNvPr id="4" name="文本框 3"/>
          <p:cNvSpPr txBox="1"/>
          <p:nvPr/>
        </p:nvSpPr>
        <p:spPr>
          <a:xfrm>
            <a:off x="5208580" y="521335"/>
            <a:ext cx="1774845" cy="641714"/>
          </a:xfrm>
          <a:prstGeom prst="rect">
            <a:avLst/>
          </a:prstGeom>
          <a:noFill/>
        </p:spPr>
        <p:txBody>
          <a:bodyPr wrap="none" rtlCol="0">
            <a:spAutoFit/>
          </a:bodyPr>
          <a:lstStyle/>
          <a:p>
            <a:pPr algn="ctr">
              <a:lnSpc>
                <a:spcPct val="110000"/>
              </a:lnSpc>
            </a:pPr>
            <a:r>
              <a:rPr lang="zh-CN" altLang="en-US" sz="3600" spc="-500">
                <a:latin typeface="华文新魏" panose="02010800040101010101" charset="-122"/>
                <a:ea typeface="华文新魏" panose="02010800040101010101" charset="-122"/>
                <a:cs typeface="黑体" panose="02010609060101010101" charset="-122"/>
                <a:sym typeface="Arial" panose="020B0604020202020204" pitchFamily="34" charset="0"/>
              </a:rPr>
              <a:t>阅读时间</a:t>
            </a:r>
          </a:p>
        </p:txBody>
      </p:sp>
      <p:pic>
        <p:nvPicPr>
          <p:cNvPr id="5" name="图片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05765" y="1416050"/>
            <a:ext cx="4802505" cy="480250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7654"/>
                                        </p:tgtEl>
                                        <p:attrNameLst>
                                          <p:attrName>style.visibility</p:attrName>
                                        </p:attrNameLst>
                                      </p:cBhvr>
                                      <p:to>
                                        <p:strVal val="visible"/>
                                      </p:to>
                                    </p:set>
                                    <p:anim calcmode="lin" valueType="num">
                                      <p:cBhvr>
                                        <p:cTn id="7" dur="1000" fill="hold"/>
                                        <p:tgtEl>
                                          <p:spTgt spid="27654"/>
                                        </p:tgtEl>
                                        <p:attrNameLst>
                                          <p:attrName>ppt_w</p:attrName>
                                        </p:attrNameLst>
                                      </p:cBhvr>
                                      <p:tavLst>
                                        <p:tav tm="0">
                                          <p:val>
                                            <p:strVal val="#ppt_w+.3"/>
                                          </p:val>
                                        </p:tav>
                                        <p:tav tm="100000">
                                          <p:val>
                                            <p:strVal val="#ppt_w"/>
                                          </p:val>
                                        </p:tav>
                                      </p:tavLst>
                                    </p:anim>
                                    <p:anim calcmode="lin" valueType="num">
                                      <p:cBhvr>
                                        <p:cTn id="8" dur="1000" fill="hold"/>
                                        <p:tgtEl>
                                          <p:spTgt spid="27654"/>
                                        </p:tgtEl>
                                        <p:attrNameLst>
                                          <p:attrName>ppt_h</p:attrName>
                                        </p:attrNameLst>
                                      </p:cBhvr>
                                      <p:tavLst>
                                        <p:tav tm="0">
                                          <p:val>
                                            <p:strVal val="#ppt_h"/>
                                          </p:val>
                                        </p:tav>
                                        <p:tav tm="100000">
                                          <p:val>
                                            <p:strVal val="#ppt_h"/>
                                          </p:val>
                                        </p:tav>
                                      </p:tavLst>
                                    </p:anim>
                                    <p:animEffect transition="in" filter="fade">
                                      <p:cBhvr>
                                        <p:cTn id="9" dur="1000"/>
                                        <p:tgtEl>
                                          <p:spTgt spid="27654"/>
                                        </p:tgtEl>
                                      </p:cBhvr>
                                    </p:animEffect>
                                  </p:childTnLst>
                                </p:cTn>
                              </p:par>
                            </p:childTnLst>
                          </p:cTn>
                        </p:par>
                      </p:childTnLst>
                    </p:cTn>
                  </p:par>
                  <p:par>
                    <p:cTn id="10" fill="hold" nodeType="clickPar">
                      <p:stCondLst>
                        <p:cond delay="indefinite"/>
                      </p:stCondLst>
                      <p:childTnLst>
                        <p:par>
                          <p:cTn id="11" fill="hold" nodeType="afterGroup">
                            <p:stCondLst>
                              <p:cond delay="0"/>
                            </p:stCondLst>
                            <p:childTnLst>
                              <p:par>
                                <p:cTn id="12" presetID="8" presetClass="emph" presetSubtype="0" fill="hold" grpId="1" nodeType="clickEffect">
                                  <p:stCondLst>
                                    <p:cond delay="0"/>
                                  </p:stCondLst>
                                  <p:childTnLst>
                                    <p:animRot by="21600000">
                                      <p:cBhvr>
                                        <p:cTn id="13" dur="2000" fill="hold"/>
                                        <p:tgtEl>
                                          <p:spTgt spid="27654"/>
                                        </p:tgtEl>
                                        <p:attrNameLst>
                                          <p:attrName>r</p:attrName>
                                        </p:attrNameLst>
                                      </p:cBhvr>
                                    </p:animRot>
                                  </p:childTnLst>
                                </p:cTn>
                              </p:par>
                              <p:par>
                                <p:cTn id="14" presetID="24" presetClass="entr" presetSubtype="0" fill="hold" nodeType="withEffect">
                                  <p:stCondLst>
                                    <p:cond delay="0"/>
                                  </p:stCondLst>
                                  <p:childTnLst>
                                    <p:set>
                                      <p:cBhvr>
                                        <p:cTn id="15" dur="1" fill="hold">
                                          <p:stCondLst>
                                            <p:cond delay="0"/>
                                          </p:stCondLst>
                                        </p:cTn>
                                        <p:tgtEl>
                                          <p:spTgt spid="2"/>
                                        </p:tgtEl>
                                        <p:attrNameLst>
                                          <p:attrName>style.visibility</p:attrName>
                                        </p:attrNameLst>
                                      </p:cBhvr>
                                      <p:to>
                                        <p:strVal val="visible"/>
                                      </p:to>
                                    </p:set>
                                    <p:anim to="" calcmode="lin" valueType="num">
                                      <p:cBhvr>
                                        <p:cTn id="16" dur="1" fill="hold"/>
                                        <p:tgtEl>
                                          <p:spTgt spid="2"/>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4" grpId="0"/>
      <p:bldP spid="27654"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p:cNvPicPr>
            <a:picLocks noChangeAspect="1"/>
          </p:cNvPicPr>
          <p:nvPr/>
        </p:nvPicPr>
        <p:blipFill>
          <a:blip r:embed="rId14" cstate="email">
            <a:extLst>
              <a:ext uri="{28A0092B-C50C-407E-A947-70E740481C1C}">
                <a14:useLocalDpi xmlns:a14="http://schemas.microsoft.com/office/drawing/2010/main"/>
              </a:ext>
            </a:extLst>
          </a:blip>
          <a:stretch>
            <a:fillRect/>
          </a:stretch>
        </p:blipFill>
        <p:spPr>
          <a:xfrm>
            <a:off x="841375" y="645160"/>
            <a:ext cx="10034905" cy="5567680"/>
          </a:xfrm>
          <a:prstGeom prst="rect">
            <a:avLst/>
          </a:prstGeom>
        </p:spPr>
      </p:pic>
      <p:pic>
        <p:nvPicPr>
          <p:cNvPr id="5" name="图片 4"/>
          <p:cNvPicPr>
            <a:picLocks noChangeAspect="1"/>
          </p:cNvPicPr>
          <p:nvPr userDrawn="1"/>
        </p:nvPicPr>
        <p:blipFill>
          <a:blip r:embed="rId15" cstate="email">
            <a:extLst>
              <a:ext uri="{28A0092B-C50C-407E-A947-70E740481C1C}">
                <a14:useLocalDpi xmlns:a14="http://schemas.microsoft.com/office/drawing/2010/main"/>
              </a:ext>
            </a:extLst>
          </a:blip>
          <a:stretch>
            <a:fillRect/>
          </a:stretch>
        </p:blipFill>
        <p:spPr>
          <a:xfrm rot="19374420">
            <a:off x="8287700" y="3551305"/>
            <a:ext cx="3854400" cy="3599333"/>
          </a:xfrm>
          <a:prstGeom prst="rect">
            <a:avLst/>
          </a:prstGeom>
        </p:spPr>
      </p:pic>
      <p:pic>
        <p:nvPicPr>
          <p:cNvPr id="2051" name="Picture 3"/>
          <p:cNvPicPr>
            <a:picLocks noChangeAspect="1" noChangeArrowheads="1"/>
          </p:cNvPicPr>
          <p:nvPr userDrawn="1"/>
        </p:nvPicPr>
        <p:blipFill>
          <a:blip r:embed="rId16" cstate="email">
            <a:extLst>
              <a:ext uri="{28A0092B-C50C-407E-A947-70E740481C1C}">
                <a14:useLocalDpi xmlns:a14="http://schemas.microsoft.com/office/drawing/2010/main"/>
              </a:ext>
            </a:extLst>
          </a:blip>
          <a:stretch>
            <a:fillRect/>
          </a:stretch>
        </p:blipFill>
        <p:spPr bwMode="auto">
          <a:xfrm>
            <a:off x="-301864" y="2899686"/>
            <a:ext cx="3929481" cy="39592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337" name="组合 336"/>
          <p:cNvGrpSpPr/>
          <p:nvPr/>
        </p:nvGrpSpPr>
        <p:grpSpPr>
          <a:xfrm>
            <a:off x="8170967" y="1259546"/>
            <a:ext cx="2233355" cy="2695397"/>
            <a:chOff x="542129" y="2232370"/>
            <a:chExt cx="2233355" cy="2695397"/>
          </a:xfrm>
        </p:grpSpPr>
        <p:sp>
          <p:nvSpPr>
            <p:cNvPr id="12" name="文本框 11"/>
            <p:cNvSpPr txBox="1"/>
            <p:nvPr/>
          </p:nvSpPr>
          <p:spPr>
            <a:xfrm>
              <a:off x="542129" y="2232370"/>
              <a:ext cx="1415772" cy="1569660"/>
            </a:xfrm>
            <a:prstGeom prst="rect">
              <a:avLst/>
            </a:prstGeom>
            <a:noFill/>
          </p:spPr>
          <p:txBody>
            <a:bodyPr wrap="none" rtlCol="0">
              <a:spAutoFit/>
            </a:bodyPr>
            <a:lstStyle>
              <a:defPPr>
                <a:defRPr lang="zh-CN"/>
              </a:defPPr>
              <a:lvl1pPr>
                <a:defRPr sz="9600">
                  <a:gradFill>
                    <a:gsLst>
                      <a:gs pos="0">
                        <a:srgbClr val="DFD2B1"/>
                      </a:gs>
                      <a:gs pos="100000">
                        <a:srgbClr val="AF936F"/>
                      </a:gs>
                    </a:gsLst>
                    <a:path path="circle">
                      <a:fillToRect l="50000" t="50000" r="50000" b="50000"/>
                    </a:path>
                  </a:gradFill>
                  <a:latin typeface="华文行楷" panose="02010800040101010101" charset="-122"/>
                  <a:ea typeface="华文行楷" panose="02010800040101010101" charset="-122"/>
                </a:defRPr>
              </a:lvl1pPr>
            </a:lstStyle>
            <a:p>
              <a:r>
                <a:rPr lang="zh-CN" altLang="en-US">
                  <a:solidFill>
                    <a:schemeClr val="tx1"/>
                  </a:solidFill>
                  <a:latin typeface="华文新魏" panose="02010800040101010101" charset="-122"/>
                  <a:ea typeface="华文新魏" panose="02010800040101010101" charset="-122"/>
                  <a:cs typeface="+mn-ea"/>
                  <a:sym typeface="Arial" panose="020B0604020202020204" pitchFamily="34" charset="0"/>
                </a:rPr>
                <a:t>目</a:t>
              </a:r>
            </a:p>
          </p:txBody>
        </p:sp>
        <p:sp>
          <p:nvSpPr>
            <p:cNvPr id="13" name="文本框 12"/>
            <p:cNvSpPr txBox="1"/>
            <p:nvPr/>
          </p:nvSpPr>
          <p:spPr>
            <a:xfrm>
              <a:off x="1116055" y="3065719"/>
              <a:ext cx="1659429" cy="1862048"/>
            </a:xfrm>
            <a:prstGeom prst="rect">
              <a:avLst/>
            </a:prstGeom>
            <a:noFill/>
          </p:spPr>
          <p:txBody>
            <a:bodyPr wrap="none" rtlCol="0">
              <a:spAutoFit/>
            </a:bodyPr>
            <a:lstStyle/>
            <a:p>
              <a:r>
                <a:rPr lang="zh-CN" altLang="en-US" sz="11500">
                  <a:latin typeface="华文新魏" panose="02010800040101010101" charset="-122"/>
                  <a:ea typeface="华文新魏" panose="02010800040101010101" charset="-122"/>
                  <a:cs typeface="+mn-ea"/>
                  <a:sym typeface="Arial" panose="020B0604020202020204" pitchFamily="34" charset="0"/>
                </a:rPr>
                <a:t>录</a:t>
              </a:r>
            </a:p>
          </p:txBody>
        </p:sp>
      </p:grpSp>
      <p:grpSp>
        <p:nvGrpSpPr>
          <p:cNvPr id="14" name="组合 13"/>
          <p:cNvGrpSpPr/>
          <p:nvPr/>
        </p:nvGrpSpPr>
        <p:grpSpPr>
          <a:xfrm>
            <a:off x="2335530" y="1929765"/>
            <a:ext cx="5835650" cy="3237230"/>
            <a:chOff x="3658" y="2506"/>
            <a:chExt cx="9190" cy="5098"/>
          </a:xfrm>
        </p:grpSpPr>
        <p:grpSp>
          <p:nvGrpSpPr>
            <p:cNvPr id="323" name="组合 322"/>
            <p:cNvGrpSpPr/>
            <p:nvPr/>
          </p:nvGrpSpPr>
          <p:grpSpPr>
            <a:xfrm>
              <a:off x="11882" y="2507"/>
              <a:ext cx="966" cy="4972"/>
              <a:chOff x="6792" y="3038"/>
              <a:chExt cx="966" cy="4972"/>
            </a:xfrm>
          </p:grpSpPr>
          <p:sp>
            <p:nvSpPr>
              <p:cNvPr id="324" name="文本框 323"/>
              <p:cNvSpPr txBox="1"/>
              <p:nvPr>
                <p:custDataLst>
                  <p:tags r:id="rId10"/>
                </p:custDataLst>
              </p:nvPr>
            </p:nvSpPr>
            <p:spPr>
              <a:xfrm>
                <a:off x="6792" y="4396"/>
                <a:ext cx="966" cy="3614"/>
              </a:xfrm>
              <a:prstGeom prst="rect">
                <a:avLst/>
              </a:prstGeom>
              <a:noFill/>
            </p:spPr>
            <p:txBody>
              <a:bodyPr vert="eaVert" wrap="square" rtlCol="0">
                <a:spAutoFit/>
              </a:bodyPr>
              <a:lstStyle/>
              <a:p>
                <a:r>
                  <a:rPr lang="zh-CN" altLang="en-US" sz="2800">
                    <a:latin typeface="华文新魏" panose="02010800040101010101" charset="-122"/>
                    <a:ea typeface="华文新魏" panose="02010800040101010101" charset="-122"/>
                    <a:cs typeface="黑体" panose="02010609060101010101" charset="-122"/>
                    <a:sym typeface="Arial" panose="020B0604020202020204" pitchFamily="34" charset="0"/>
                  </a:rPr>
                  <a:t>书</a:t>
                </a:r>
                <a:r>
                  <a:rPr lang="en-US" altLang="zh-CN" sz="2800">
                    <a:latin typeface="华文新魏" panose="02010800040101010101" charset="-122"/>
                    <a:ea typeface="华文新魏" panose="02010800040101010101" charset="-122"/>
                    <a:cs typeface="黑体" panose="02010609060101010101" charset="-122"/>
                    <a:sym typeface="Arial" panose="020B0604020202020204" pitchFamily="34" charset="0"/>
                  </a:rPr>
                  <a:t>-</a:t>
                </a:r>
                <a:r>
                  <a:rPr lang="zh-CN" altLang="en-US" sz="2800">
                    <a:latin typeface="华文新魏" panose="02010800040101010101" charset="-122"/>
                    <a:ea typeface="华文新魏" panose="02010800040101010101" charset="-122"/>
                    <a:cs typeface="黑体" panose="02010609060101010101" charset="-122"/>
                    <a:sym typeface="Arial" panose="020B0604020202020204" pitchFamily="34" charset="0"/>
                  </a:rPr>
                  <a:t>人生益友</a:t>
                </a:r>
              </a:p>
            </p:txBody>
          </p:sp>
          <p:sp>
            <p:nvSpPr>
              <p:cNvPr id="325" name="文本框 324"/>
              <p:cNvSpPr txBox="1"/>
              <p:nvPr>
                <p:custDataLst>
                  <p:tags r:id="rId11"/>
                </p:custDataLst>
              </p:nvPr>
            </p:nvSpPr>
            <p:spPr>
              <a:xfrm>
                <a:off x="6792" y="3038"/>
                <a:ext cx="966" cy="1016"/>
              </a:xfrm>
              <a:prstGeom prst="rect">
                <a:avLst/>
              </a:prstGeom>
              <a:noFill/>
            </p:spPr>
            <p:txBody>
              <a:bodyPr vert="horz" wrap="square" rtlCol="0">
                <a:spAutoFit/>
              </a:bodyPr>
              <a:lstStyle/>
              <a:p>
                <a:pPr algn="ctr">
                  <a:lnSpc>
                    <a:spcPct val="100000"/>
                  </a:lnSpc>
                </a:pPr>
                <a:r>
                  <a:rPr lang="zh-CN" altLang="en-US" sz="3600" b="1">
                    <a:latin typeface="华文新魏" panose="02010800040101010101" charset="-122"/>
                    <a:ea typeface="华文新魏" panose="02010800040101010101" charset="-122"/>
                    <a:cs typeface="黑体" panose="02010609060101010101" charset="-122"/>
                    <a:sym typeface="Arial" panose="020B0604020202020204" pitchFamily="34" charset="0"/>
                  </a:rPr>
                  <a:t>壹</a:t>
                </a:r>
              </a:p>
            </p:txBody>
          </p:sp>
        </p:grpSp>
        <p:grpSp>
          <p:nvGrpSpPr>
            <p:cNvPr id="335" name="组合 334"/>
            <p:cNvGrpSpPr/>
            <p:nvPr/>
          </p:nvGrpSpPr>
          <p:grpSpPr>
            <a:xfrm>
              <a:off x="9826" y="2506"/>
              <a:ext cx="966" cy="4973"/>
              <a:chOff x="6792" y="3038"/>
              <a:chExt cx="966" cy="4973"/>
            </a:xfrm>
          </p:grpSpPr>
          <p:sp>
            <p:nvSpPr>
              <p:cNvPr id="336" name="文本框 335"/>
              <p:cNvSpPr txBox="1"/>
              <p:nvPr>
                <p:custDataLst>
                  <p:tags r:id="rId8"/>
                </p:custDataLst>
              </p:nvPr>
            </p:nvSpPr>
            <p:spPr>
              <a:xfrm>
                <a:off x="6792" y="4396"/>
                <a:ext cx="966" cy="3615"/>
              </a:xfrm>
              <a:prstGeom prst="rect">
                <a:avLst/>
              </a:prstGeom>
              <a:noFill/>
            </p:spPr>
            <p:txBody>
              <a:bodyPr vert="eaVert" wrap="square" rtlCol="0">
                <a:spAutoFit/>
              </a:bodyPr>
              <a:lstStyle/>
              <a:p>
                <a:r>
                  <a:rPr lang="zh-CN" altLang="en-US" sz="2800">
                    <a:latin typeface="华文新魏" panose="02010800040101010101" charset="-122"/>
                    <a:ea typeface="华文新魏" panose="02010800040101010101" charset="-122"/>
                    <a:cs typeface="黑体" panose="02010609060101010101" charset="-122"/>
                    <a:sym typeface="Arial" panose="020B0604020202020204" pitchFamily="34" charset="0"/>
                  </a:rPr>
                  <a:t>读书心得体会</a:t>
                </a:r>
              </a:p>
            </p:txBody>
          </p:sp>
          <p:sp>
            <p:nvSpPr>
              <p:cNvPr id="338" name="文本框 337"/>
              <p:cNvSpPr txBox="1"/>
              <p:nvPr>
                <p:custDataLst>
                  <p:tags r:id="rId9"/>
                </p:custDataLst>
              </p:nvPr>
            </p:nvSpPr>
            <p:spPr>
              <a:xfrm>
                <a:off x="6792" y="3038"/>
                <a:ext cx="966" cy="1016"/>
              </a:xfrm>
              <a:prstGeom prst="rect">
                <a:avLst/>
              </a:prstGeom>
              <a:noFill/>
            </p:spPr>
            <p:txBody>
              <a:bodyPr vert="horz" wrap="square" rtlCol="0">
                <a:spAutoFit/>
              </a:bodyPr>
              <a:lstStyle/>
              <a:p>
                <a:pPr algn="ctr">
                  <a:lnSpc>
                    <a:spcPct val="100000"/>
                  </a:lnSpc>
                </a:pPr>
                <a:r>
                  <a:rPr lang="zh-CN" altLang="en-US" sz="3600" b="1">
                    <a:latin typeface="华文新魏" panose="02010800040101010101" charset="-122"/>
                    <a:ea typeface="华文新魏" panose="02010800040101010101" charset="-122"/>
                    <a:cs typeface="黑体" panose="02010609060101010101" charset="-122"/>
                    <a:sym typeface="Arial" panose="020B0604020202020204" pitchFamily="34" charset="0"/>
                  </a:rPr>
                  <a:t>贰</a:t>
                </a:r>
              </a:p>
            </p:txBody>
          </p:sp>
        </p:grpSp>
        <p:grpSp>
          <p:nvGrpSpPr>
            <p:cNvPr id="15" name="组合 14"/>
            <p:cNvGrpSpPr/>
            <p:nvPr/>
          </p:nvGrpSpPr>
          <p:grpSpPr>
            <a:xfrm>
              <a:off x="3658" y="2630"/>
              <a:ext cx="5078" cy="4974"/>
              <a:chOff x="3658" y="2506"/>
              <a:chExt cx="5078" cy="4974"/>
            </a:xfrm>
          </p:grpSpPr>
          <p:grpSp>
            <p:nvGrpSpPr>
              <p:cNvPr id="345" name="组合 344"/>
              <p:cNvGrpSpPr/>
              <p:nvPr/>
            </p:nvGrpSpPr>
            <p:grpSpPr>
              <a:xfrm>
                <a:off x="7770" y="2506"/>
                <a:ext cx="966" cy="4974"/>
                <a:chOff x="6792" y="3038"/>
                <a:chExt cx="966" cy="4974"/>
              </a:xfrm>
            </p:grpSpPr>
            <p:sp>
              <p:nvSpPr>
                <p:cNvPr id="346" name="文本框 345"/>
                <p:cNvSpPr txBox="1"/>
                <p:nvPr>
                  <p:custDataLst>
                    <p:tags r:id="rId6"/>
                  </p:custDataLst>
                </p:nvPr>
              </p:nvSpPr>
              <p:spPr>
                <a:xfrm>
                  <a:off x="6792" y="4396"/>
                  <a:ext cx="966" cy="3616"/>
                </a:xfrm>
                <a:prstGeom prst="rect">
                  <a:avLst/>
                </a:prstGeom>
                <a:noFill/>
              </p:spPr>
              <p:txBody>
                <a:bodyPr vert="eaVert" wrap="square" rtlCol="0">
                  <a:spAutoFit/>
                </a:bodyPr>
                <a:lstStyle/>
                <a:p>
                  <a:r>
                    <a:rPr lang="zh-CN" altLang="en-US" sz="2800">
                      <a:latin typeface="华文新魏" panose="02010800040101010101" charset="-122"/>
                      <a:ea typeface="华文新魏" panose="02010800040101010101" charset="-122"/>
                      <a:cs typeface="黑体" panose="02010609060101010101" charset="-122"/>
                      <a:sym typeface="Arial" panose="020B0604020202020204" pitchFamily="34" charset="0"/>
                    </a:rPr>
                    <a:t>读书的好处</a:t>
                  </a:r>
                </a:p>
              </p:txBody>
            </p:sp>
            <p:sp>
              <p:nvSpPr>
                <p:cNvPr id="347" name="文本框 346"/>
                <p:cNvSpPr txBox="1"/>
                <p:nvPr>
                  <p:custDataLst>
                    <p:tags r:id="rId7"/>
                  </p:custDataLst>
                </p:nvPr>
              </p:nvSpPr>
              <p:spPr>
                <a:xfrm>
                  <a:off x="6792" y="3038"/>
                  <a:ext cx="966" cy="1016"/>
                </a:xfrm>
                <a:prstGeom prst="rect">
                  <a:avLst/>
                </a:prstGeom>
                <a:noFill/>
              </p:spPr>
              <p:txBody>
                <a:bodyPr vert="horz" wrap="square" rtlCol="0">
                  <a:spAutoFit/>
                </a:bodyPr>
                <a:lstStyle/>
                <a:p>
                  <a:pPr algn="ctr">
                    <a:lnSpc>
                      <a:spcPct val="100000"/>
                    </a:lnSpc>
                  </a:pPr>
                  <a:r>
                    <a:rPr lang="zh-CN" altLang="en-US" sz="3600" b="1">
                      <a:latin typeface="华文新魏" panose="02010800040101010101" charset="-122"/>
                      <a:ea typeface="华文新魏" panose="02010800040101010101" charset="-122"/>
                      <a:cs typeface="黑体" panose="02010609060101010101" charset="-122"/>
                      <a:sym typeface="Arial" panose="020B0604020202020204" pitchFamily="34" charset="0"/>
                    </a:rPr>
                    <a:t>叁</a:t>
                  </a:r>
                </a:p>
              </p:txBody>
            </p:sp>
          </p:grpSp>
          <p:grpSp>
            <p:nvGrpSpPr>
              <p:cNvPr id="351" name="组合 350"/>
              <p:cNvGrpSpPr/>
              <p:nvPr/>
            </p:nvGrpSpPr>
            <p:grpSpPr>
              <a:xfrm>
                <a:off x="5714" y="2506"/>
                <a:ext cx="966" cy="4973"/>
                <a:chOff x="6792" y="3038"/>
                <a:chExt cx="966" cy="4973"/>
              </a:xfrm>
            </p:grpSpPr>
            <p:sp>
              <p:nvSpPr>
                <p:cNvPr id="352" name="文本框 351"/>
                <p:cNvSpPr txBox="1"/>
                <p:nvPr>
                  <p:custDataLst>
                    <p:tags r:id="rId4"/>
                  </p:custDataLst>
                </p:nvPr>
              </p:nvSpPr>
              <p:spPr>
                <a:xfrm>
                  <a:off x="6792" y="4396"/>
                  <a:ext cx="966" cy="3615"/>
                </a:xfrm>
                <a:prstGeom prst="rect">
                  <a:avLst/>
                </a:prstGeom>
                <a:noFill/>
              </p:spPr>
              <p:txBody>
                <a:bodyPr vert="eaVert" wrap="square" rtlCol="0">
                  <a:spAutoFit/>
                </a:bodyPr>
                <a:lstStyle/>
                <a:p>
                  <a:r>
                    <a:rPr lang="zh-CN" altLang="en-US" sz="2800">
                      <a:latin typeface="华文新魏" panose="02010800040101010101" charset="-122"/>
                      <a:ea typeface="华文新魏" panose="02010800040101010101" charset="-122"/>
                      <a:cs typeface="黑体" panose="02010609060101010101" charset="-122"/>
                      <a:sym typeface="Arial" panose="020B0604020202020204" pitchFamily="34" charset="0"/>
                    </a:rPr>
                    <a:t>怎样读书？</a:t>
                  </a:r>
                </a:p>
              </p:txBody>
            </p:sp>
            <p:sp>
              <p:nvSpPr>
                <p:cNvPr id="353" name="文本框 352"/>
                <p:cNvSpPr txBox="1"/>
                <p:nvPr>
                  <p:custDataLst>
                    <p:tags r:id="rId5"/>
                  </p:custDataLst>
                </p:nvPr>
              </p:nvSpPr>
              <p:spPr>
                <a:xfrm>
                  <a:off x="6792" y="3038"/>
                  <a:ext cx="966" cy="1016"/>
                </a:xfrm>
                <a:prstGeom prst="rect">
                  <a:avLst/>
                </a:prstGeom>
                <a:noFill/>
              </p:spPr>
              <p:txBody>
                <a:bodyPr vert="horz" wrap="square" rtlCol="0">
                  <a:spAutoFit/>
                </a:bodyPr>
                <a:lstStyle/>
                <a:p>
                  <a:pPr algn="ctr">
                    <a:lnSpc>
                      <a:spcPct val="100000"/>
                    </a:lnSpc>
                  </a:pPr>
                  <a:r>
                    <a:rPr lang="zh-CN" altLang="en-US" sz="3600" b="1">
                      <a:latin typeface="华文新魏" panose="02010800040101010101" charset="-122"/>
                      <a:ea typeface="华文新魏" panose="02010800040101010101" charset="-122"/>
                      <a:cs typeface="黑体" panose="02010609060101010101" charset="-122"/>
                      <a:sym typeface="Arial" panose="020B0604020202020204" pitchFamily="34" charset="0"/>
                    </a:rPr>
                    <a:t>肆</a:t>
                  </a:r>
                </a:p>
              </p:txBody>
            </p:sp>
          </p:grpSp>
          <p:grpSp>
            <p:nvGrpSpPr>
              <p:cNvPr id="357" name="组合 356"/>
              <p:cNvGrpSpPr/>
              <p:nvPr/>
            </p:nvGrpSpPr>
            <p:grpSpPr>
              <a:xfrm>
                <a:off x="3658" y="2506"/>
                <a:ext cx="966" cy="4973"/>
                <a:chOff x="6792" y="3038"/>
                <a:chExt cx="966" cy="4973"/>
              </a:xfrm>
            </p:grpSpPr>
            <p:sp>
              <p:nvSpPr>
                <p:cNvPr id="358" name="文本框 357"/>
                <p:cNvSpPr txBox="1"/>
                <p:nvPr>
                  <p:custDataLst>
                    <p:tags r:id="rId2"/>
                  </p:custDataLst>
                </p:nvPr>
              </p:nvSpPr>
              <p:spPr>
                <a:xfrm>
                  <a:off x="6792" y="4396"/>
                  <a:ext cx="966" cy="3615"/>
                </a:xfrm>
                <a:prstGeom prst="rect">
                  <a:avLst/>
                </a:prstGeom>
                <a:noFill/>
              </p:spPr>
              <p:txBody>
                <a:bodyPr vert="eaVert" wrap="square" rtlCol="0">
                  <a:spAutoFit/>
                </a:bodyPr>
                <a:lstStyle/>
                <a:p>
                  <a:r>
                    <a:rPr lang="zh-CN" altLang="en-US" sz="2800">
                      <a:latin typeface="华文新魏" panose="02010800040101010101" charset="-122"/>
                      <a:ea typeface="华文新魏" panose="02010800040101010101" charset="-122"/>
                      <a:cs typeface="黑体" panose="02010609060101010101" charset="-122"/>
                      <a:sym typeface="Arial" panose="020B0604020202020204" pitchFamily="34" charset="0"/>
                    </a:rPr>
                    <a:t>阅读时间</a:t>
                  </a:r>
                </a:p>
              </p:txBody>
            </p:sp>
            <p:sp>
              <p:nvSpPr>
                <p:cNvPr id="359" name="文本框 358"/>
                <p:cNvSpPr txBox="1"/>
                <p:nvPr>
                  <p:custDataLst>
                    <p:tags r:id="rId3"/>
                  </p:custDataLst>
                </p:nvPr>
              </p:nvSpPr>
              <p:spPr>
                <a:xfrm>
                  <a:off x="6792" y="3038"/>
                  <a:ext cx="966" cy="1016"/>
                </a:xfrm>
                <a:prstGeom prst="rect">
                  <a:avLst/>
                </a:prstGeom>
                <a:noFill/>
              </p:spPr>
              <p:txBody>
                <a:bodyPr vert="horz" wrap="square" rtlCol="0">
                  <a:spAutoFit/>
                </a:bodyPr>
                <a:lstStyle/>
                <a:p>
                  <a:pPr algn="ctr">
                    <a:lnSpc>
                      <a:spcPct val="100000"/>
                    </a:lnSpc>
                  </a:pPr>
                  <a:r>
                    <a:rPr lang="zh-CN" altLang="en-US" sz="3600" b="1">
                      <a:latin typeface="华文新魏" panose="02010800040101010101" charset="-122"/>
                      <a:ea typeface="华文新魏" panose="02010800040101010101" charset="-122"/>
                      <a:cs typeface="黑体" panose="02010609060101010101" charset="-122"/>
                      <a:sym typeface="Arial" panose="020B0604020202020204" pitchFamily="34" charset="0"/>
                    </a:rPr>
                    <a:t>伍</a:t>
                  </a:r>
                </a:p>
              </p:txBody>
            </p:sp>
          </p:grpSp>
        </p:gr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200" advTm="2000">
        <p14:flip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2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4" presetClass="entr" presetSubtype="1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par>
                                <p:cTn id="8" presetID="42" presetClass="entr" presetSubtype="0" fill="hold" nodeType="withEffect">
                                  <p:stCondLst>
                                    <p:cond delay="0"/>
                                  </p:stCondLst>
                                  <p:childTnLst>
                                    <p:set>
                                      <p:cBhvr>
                                        <p:cTn id="9" dur="1" fill="hold">
                                          <p:stCondLst>
                                            <p:cond delay="0"/>
                                          </p:stCondLst>
                                        </p:cTn>
                                        <p:tgtEl>
                                          <p:spTgt spid="2051"/>
                                        </p:tgtEl>
                                        <p:attrNameLst>
                                          <p:attrName>style.visibility</p:attrName>
                                        </p:attrNameLst>
                                      </p:cBhvr>
                                      <p:to>
                                        <p:strVal val="visible"/>
                                      </p:to>
                                    </p:set>
                                    <p:animEffect transition="in" filter="fade">
                                      <p:cBhvr>
                                        <p:cTn id="10" dur="500"/>
                                        <p:tgtEl>
                                          <p:spTgt spid="2051"/>
                                        </p:tgtEl>
                                      </p:cBhvr>
                                    </p:animEffect>
                                    <p:anim calcmode="lin" valueType="num">
                                      <p:cBhvr>
                                        <p:cTn id="11" dur="500" fill="hold"/>
                                        <p:tgtEl>
                                          <p:spTgt spid="2051"/>
                                        </p:tgtEl>
                                        <p:attrNameLst>
                                          <p:attrName>ppt_x</p:attrName>
                                        </p:attrNameLst>
                                      </p:cBhvr>
                                      <p:tavLst>
                                        <p:tav tm="0">
                                          <p:val>
                                            <p:strVal val="#ppt_x"/>
                                          </p:val>
                                        </p:tav>
                                        <p:tav tm="100000">
                                          <p:val>
                                            <p:strVal val="#ppt_x"/>
                                          </p:val>
                                        </p:tav>
                                      </p:tavLst>
                                    </p:anim>
                                    <p:anim calcmode="lin" valueType="num">
                                      <p:cBhvr>
                                        <p:cTn id="12" dur="500" fill="hold"/>
                                        <p:tgtEl>
                                          <p:spTgt spid="2051"/>
                                        </p:tgtEl>
                                        <p:attrNameLst>
                                          <p:attrName>ppt_y</p:attrName>
                                        </p:attrNameLst>
                                      </p:cBhvr>
                                      <p:tavLst>
                                        <p:tav tm="0">
                                          <p:val>
                                            <p:strVal val="#ppt_y+.1"/>
                                          </p:val>
                                        </p:tav>
                                        <p:tav tm="100000">
                                          <p:val>
                                            <p:strVal val="#ppt_y"/>
                                          </p:val>
                                        </p:tav>
                                      </p:tavLst>
                                    </p:anim>
                                  </p:childTnLst>
                                </p:cTn>
                              </p:par>
                            </p:childTnLst>
                          </p:cTn>
                        </p:par>
                        <p:par>
                          <p:cTn id="13" fill="hold" nodeType="afterGroup">
                            <p:stCondLst>
                              <p:cond delay="500"/>
                            </p:stCondLst>
                            <p:childTnLst>
                              <p:par>
                                <p:cTn id="14" presetID="2" presetClass="entr" presetSubtype="4" decel="100000" fill="hold" nodeType="afterEffect">
                                  <p:stCondLst>
                                    <p:cond delay="0"/>
                                  </p:stCondLst>
                                  <p:childTnLst>
                                    <p:set>
                                      <p:cBhvr>
                                        <p:cTn id="15" dur="1" fill="hold">
                                          <p:stCondLst>
                                            <p:cond delay="0"/>
                                          </p:stCondLst>
                                        </p:cTn>
                                        <p:tgtEl>
                                          <p:spTgt spid="337"/>
                                        </p:tgtEl>
                                        <p:attrNameLst>
                                          <p:attrName>style.visibility</p:attrName>
                                        </p:attrNameLst>
                                      </p:cBhvr>
                                      <p:to>
                                        <p:strVal val="visible"/>
                                      </p:to>
                                    </p:set>
                                    <p:anim calcmode="lin" valueType="num">
                                      <p:cBhvr additive="base">
                                        <p:cTn id="16" dur="2000" fill="hold"/>
                                        <p:tgtEl>
                                          <p:spTgt spid="337"/>
                                        </p:tgtEl>
                                        <p:attrNameLst>
                                          <p:attrName>ppt_x</p:attrName>
                                        </p:attrNameLst>
                                      </p:cBhvr>
                                      <p:tavLst>
                                        <p:tav tm="0">
                                          <p:val>
                                            <p:strVal val="#ppt_x"/>
                                          </p:val>
                                        </p:tav>
                                        <p:tav tm="100000">
                                          <p:val>
                                            <p:strVal val="#ppt_x"/>
                                          </p:val>
                                        </p:tav>
                                      </p:tavLst>
                                    </p:anim>
                                    <p:anim calcmode="lin" valueType="num">
                                      <p:cBhvr additive="base">
                                        <p:cTn id="17" dur="2000" fill="hold"/>
                                        <p:tgtEl>
                                          <p:spTgt spid="33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673225" y="833755"/>
            <a:ext cx="8307705" cy="4859020"/>
          </a:xfrm>
          <a:prstGeom prst="rect">
            <a:avLst/>
          </a:prstGeom>
        </p:spPr>
      </p:pic>
      <p:pic>
        <p:nvPicPr>
          <p:cNvPr id="2051" name="Picture 3"/>
          <p:cNvPicPr>
            <a:picLocks noChangeAspect="1" noChangeArrowheads="1"/>
          </p:cNvPicPr>
          <p:nvPr userDrawn="1"/>
        </p:nvPicPr>
        <p:blipFill>
          <a:blip r:embed="rId6" cstate="email">
            <a:extLst>
              <a:ext uri="{28A0092B-C50C-407E-A947-70E740481C1C}">
                <a14:useLocalDpi xmlns:a14="http://schemas.microsoft.com/office/drawing/2010/main"/>
              </a:ext>
            </a:extLst>
          </a:blip>
          <a:stretch>
            <a:fillRect/>
          </a:stretch>
        </p:blipFill>
        <p:spPr bwMode="auto">
          <a:xfrm>
            <a:off x="-301864" y="2899051"/>
            <a:ext cx="3929481" cy="39592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图片 4"/>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rot="19374420">
            <a:off x="8287700" y="3551305"/>
            <a:ext cx="3854400" cy="3599333"/>
          </a:xfrm>
          <a:prstGeom prst="rect">
            <a:avLst/>
          </a:prstGeom>
        </p:spPr>
      </p:pic>
      <p:sp>
        <p:nvSpPr>
          <p:cNvPr id="4" name="文本框 3"/>
          <p:cNvSpPr txBox="1"/>
          <p:nvPr/>
        </p:nvSpPr>
        <p:spPr>
          <a:xfrm>
            <a:off x="4664710" y="1831975"/>
            <a:ext cx="2325370" cy="1322070"/>
          </a:xfrm>
          <a:prstGeom prst="rect">
            <a:avLst/>
          </a:prstGeom>
          <a:noFill/>
        </p:spPr>
        <p:txBody>
          <a:bodyPr wrap="square" rtlCol="0">
            <a:spAutoFit/>
          </a:bodyPr>
          <a:lstStyle>
            <a:defPPr>
              <a:defRPr lang="zh-CN"/>
            </a:defPPr>
            <a:lvl1pPr>
              <a:defRPr sz="9600">
                <a:gradFill>
                  <a:gsLst>
                    <a:gs pos="0">
                      <a:srgbClr val="DFD2B1"/>
                    </a:gs>
                    <a:gs pos="100000">
                      <a:srgbClr val="AF936F"/>
                    </a:gs>
                  </a:gsLst>
                  <a:path path="circle">
                    <a:fillToRect l="50000" t="50000" r="50000" b="50000"/>
                  </a:path>
                </a:gradFill>
                <a:latin typeface="华文行楷" panose="02010800040101010101" charset="-122"/>
                <a:ea typeface="华文行楷" panose="02010800040101010101" charset="-122"/>
              </a:defRPr>
            </a:lvl1pPr>
          </a:lstStyle>
          <a:p>
            <a:pPr algn="ctr"/>
            <a:r>
              <a:rPr lang="zh-CN" altLang="en-US" sz="8000">
                <a:solidFill>
                  <a:schemeClr val="tx1"/>
                </a:solidFill>
                <a:latin typeface="华文新魏" panose="02010800040101010101" charset="-122"/>
                <a:ea typeface="华文新魏" panose="02010800040101010101" charset="-122"/>
                <a:cs typeface="+mn-ea"/>
                <a:sym typeface="Arial" panose="020B0604020202020204" pitchFamily="34" charset="0"/>
              </a:rPr>
              <a:t>壹</a:t>
            </a:r>
          </a:p>
        </p:txBody>
      </p:sp>
      <p:sp>
        <p:nvSpPr>
          <p:cNvPr id="6" name="文本框 5"/>
          <p:cNvSpPr txBox="1"/>
          <p:nvPr/>
        </p:nvSpPr>
        <p:spPr>
          <a:xfrm>
            <a:off x="3456287" y="2898936"/>
            <a:ext cx="4991847" cy="1580515"/>
          </a:xfrm>
          <a:prstGeom prst="rect">
            <a:avLst/>
          </a:prstGeom>
          <a:noFill/>
        </p:spPr>
        <p:txBody>
          <a:bodyPr wrap="square" rtlCol="0">
            <a:spAutoFit/>
          </a:bodyPr>
          <a:lstStyle/>
          <a:p>
            <a:pPr>
              <a:lnSpc>
                <a:spcPct val="110000"/>
              </a:lnSpc>
            </a:pPr>
            <a:r>
              <a:rPr lang="zh-CN" altLang="en-US" sz="8800" spc="-2000" dirty="0">
                <a:latin typeface="华文新魏" panose="02010800040101010101" charset="-122"/>
                <a:ea typeface="华文新魏" panose="02010800040101010101" charset="-122"/>
                <a:cs typeface="黑体" panose="02010609060101010101" charset="-122"/>
                <a:sym typeface="Arial" panose="020B0604020202020204" pitchFamily="34" charset="0"/>
              </a:rPr>
              <a:t>书</a:t>
            </a:r>
            <a:r>
              <a:rPr lang="en-US" altLang="zh-CN" sz="8800" spc="-2000" dirty="0">
                <a:latin typeface="华文新魏" panose="02010800040101010101" charset="-122"/>
                <a:ea typeface="华文新魏" panose="02010800040101010101" charset="-122"/>
                <a:cs typeface="黑体" panose="02010609060101010101" charset="-122"/>
                <a:sym typeface="Arial" panose="020B0604020202020204" pitchFamily="34" charset="0"/>
              </a:rPr>
              <a:t>- </a:t>
            </a:r>
            <a:r>
              <a:rPr lang="zh-CN" altLang="en-US" sz="8800" spc="-2000" dirty="0">
                <a:latin typeface="华文新魏" panose="02010800040101010101" charset="-122"/>
                <a:ea typeface="华文新魏" panose="02010800040101010101" charset="-122"/>
                <a:cs typeface="黑体" panose="02010609060101010101" charset="-122"/>
                <a:sym typeface="Arial" panose="020B0604020202020204" pitchFamily="34" charset="0"/>
              </a:rPr>
              <a:t>人生益友</a:t>
            </a:r>
          </a:p>
        </p:txBody>
      </p:sp>
      <p:sp>
        <p:nvSpPr>
          <p:cNvPr id="7" name="文本框 6"/>
          <p:cNvSpPr txBox="1"/>
          <p:nvPr>
            <p:custDataLst>
              <p:tags r:id="rId2"/>
            </p:custDataLst>
          </p:nvPr>
        </p:nvSpPr>
        <p:spPr>
          <a:xfrm>
            <a:off x="3627713" y="4307037"/>
            <a:ext cx="4796201" cy="553085"/>
          </a:xfrm>
          <a:prstGeom prst="rect">
            <a:avLst/>
          </a:prstGeom>
          <a:noFill/>
        </p:spPr>
        <p:txBody>
          <a:bodyPr vert="horz" wrap="square" rtlCol="0">
            <a:spAutoFit/>
          </a:bodyPr>
          <a:lstStyle/>
          <a:p>
            <a:pPr>
              <a:lnSpc>
                <a:spcPct val="150000"/>
              </a:lnSpc>
            </a:pPr>
            <a:r>
              <a:rPr lang="zh-CN" altLang="en-US" sz="1000" b="1">
                <a:latin typeface="思源宋体 CN Medium" panose="02020500000000000000" pitchFamily="18" charset="-122"/>
                <a:ea typeface="思源宋体 CN Medium" panose="02020500000000000000" pitchFamily="18" charset="-122"/>
                <a:cs typeface="黑体" panose="02010609060101010101" charset="-122"/>
                <a:sym typeface="Arial" panose="020B0604020202020204" pitchFamily="34" charset="0"/>
              </a:rPr>
              <a:t> 望一望晴空万里时柔绵的云朵和耀眼的太阳。来到我们的校园，有必要凝视这朴实古典、毫不张扬的校园，再闻一闻那股墨香、书香、纸卷香</a:t>
            </a:r>
            <a:r>
              <a:rPr lang="en-US" altLang="zh-CN" sz="1000" b="1">
                <a:latin typeface="思源宋体 CN Medium" panose="02020500000000000000" pitchFamily="18" charset="-122"/>
                <a:ea typeface="思源宋体 CN Medium" panose="02020500000000000000" pitchFamily="18" charset="-122"/>
                <a:cs typeface="黑体" panose="02010609060101010101" charset="-122"/>
                <a:sym typeface="Arial" panose="020B0604020202020204" pitchFamily="34" charset="0"/>
              </a:rPr>
              <a:t>……</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200" advTm="2000">
        <p14:flip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2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4" presetClass="entr" presetSubtype="1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par>
                                <p:cTn id="8" presetID="42" presetClass="entr" presetSubtype="0" fill="hold" nodeType="withEffect">
                                  <p:stCondLst>
                                    <p:cond delay="0"/>
                                  </p:stCondLst>
                                  <p:childTnLst>
                                    <p:set>
                                      <p:cBhvr>
                                        <p:cTn id="9" dur="1" fill="hold">
                                          <p:stCondLst>
                                            <p:cond delay="0"/>
                                          </p:stCondLst>
                                        </p:cTn>
                                        <p:tgtEl>
                                          <p:spTgt spid="2051"/>
                                        </p:tgtEl>
                                        <p:attrNameLst>
                                          <p:attrName>style.visibility</p:attrName>
                                        </p:attrNameLst>
                                      </p:cBhvr>
                                      <p:to>
                                        <p:strVal val="visible"/>
                                      </p:to>
                                    </p:set>
                                    <p:animEffect transition="in" filter="fade">
                                      <p:cBhvr>
                                        <p:cTn id="10" dur="500"/>
                                        <p:tgtEl>
                                          <p:spTgt spid="2051"/>
                                        </p:tgtEl>
                                      </p:cBhvr>
                                    </p:animEffect>
                                    <p:anim calcmode="lin" valueType="num">
                                      <p:cBhvr>
                                        <p:cTn id="11" dur="500" fill="hold"/>
                                        <p:tgtEl>
                                          <p:spTgt spid="2051"/>
                                        </p:tgtEl>
                                        <p:attrNameLst>
                                          <p:attrName>ppt_x</p:attrName>
                                        </p:attrNameLst>
                                      </p:cBhvr>
                                      <p:tavLst>
                                        <p:tav tm="0">
                                          <p:val>
                                            <p:strVal val="#ppt_x"/>
                                          </p:val>
                                        </p:tav>
                                        <p:tav tm="100000">
                                          <p:val>
                                            <p:strVal val="#ppt_x"/>
                                          </p:val>
                                        </p:tav>
                                      </p:tavLst>
                                    </p:anim>
                                    <p:anim calcmode="lin" valueType="num">
                                      <p:cBhvr>
                                        <p:cTn id="12" dur="500" fill="hold"/>
                                        <p:tgtEl>
                                          <p:spTgt spid="2051"/>
                                        </p:tgtEl>
                                        <p:attrNameLst>
                                          <p:attrName>ppt_y</p:attrName>
                                        </p:attrNameLst>
                                      </p:cBhvr>
                                      <p:tavLst>
                                        <p:tav tm="0">
                                          <p:val>
                                            <p:strVal val="#ppt_y+.1"/>
                                          </p:val>
                                        </p:tav>
                                        <p:tav tm="100000">
                                          <p:val>
                                            <p:strVal val="#ppt_y"/>
                                          </p:val>
                                        </p:tav>
                                      </p:tavLst>
                                    </p:anim>
                                  </p:childTnLst>
                                </p:cTn>
                              </p:par>
                            </p:childTnLst>
                          </p:cTn>
                        </p:par>
                        <p:par>
                          <p:cTn id="13" fill="hold" nodeType="afterGroup">
                            <p:stCondLst>
                              <p:cond delay="500"/>
                            </p:stCondLst>
                            <p:childTnLst>
                              <p:par>
                                <p:cTn id="14" presetID="24" presetClass="entr" presetSubtype="0"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anim to="" calcmode="lin" valueType="num">
                                      <p:cBhvr>
                                        <p:cTn id="16" dur="1" fill="hold"/>
                                        <p:tgtEl>
                                          <p:spTgt spid="6"/>
                                        </p:tgtEl>
                                      </p:cBhvr>
                                    </p:anim>
                                  </p:childTnLst>
                                </p:cTn>
                              </p:par>
                            </p:childTnLst>
                          </p:cTn>
                        </p:par>
                        <p:par>
                          <p:cTn id="17" fill="hold" nodeType="afterGroup">
                            <p:stCondLst>
                              <p:cond delay="501"/>
                            </p:stCondLst>
                            <p:childTnLst>
                              <p:par>
                                <p:cTn id="18" presetID="14" presetClass="entr" presetSubtype="10" fill="hold" grpId="0" nodeType="after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randombar(horizontal)">
                                      <p:cBhvr>
                                        <p:cTn id="2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899795" y="2046605"/>
            <a:ext cx="2978785" cy="3152775"/>
            <a:chOff x="-71" y="3308"/>
            <a:chExt cx="4691" cy="4965"/>
          </a:xfrm>
        </p:grpSpPr>
        <p:sp>
          <p:nvSpPr>
            <p:cNvPr id="5122" name="Rectangle 2"/>
            <p:cNvSpPr>
              <a:spLocks noChangeArrowheads="1"/>
            </p:cNvSpPr>
            <p:nvPr/>
          </p:nvSpPr>
          <p:spPr bwMode="auto">
            <a:xfrm>
              <a:off x="-71" y="6166"/>
              <a:ext cx="4691" cy="2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pPr>
              <a:r>
                <a:rPr lang="zh-CN" altLang="en-US">
                  <a:ea typeface="思源黑体 CN Medium" panose="020B0600000000000000" pitchFamily="34" charset="-122"/>
                  <a:cs typeface="黑体" panose="02010609060101010101" charset="-122"/>
                  <a:sym typeface="Arial" panose="020B0604020202020204" pitchFamily="34" charset="0"/>
                </a:rPr>
                <a:t>书是人类进步的阶梯，终生的伴侣，最诚挚的朋友。</a:t>
              </a:r>
            </a:p>
            <a:p>
              <a:pPr algn="r" eaLnBrk="1" hangingPunct="1">
                <a:lnSpc>
                  <a:spcPct val="150000"/>
                </a:lnSpc>
              </a:pPr>
              <a:r>
                <a:rPr lang="en-US" altLang="zh-CN">
                  <a:ea typeface="思源黑体 CN Medium" panose="020B0600000000000000" pitchFamily="34" charset="-122"/>
                  <a:cs typeface="黑体" panose="02010609060101010101" charset="-122"/>
                  <a:sym typeface="Arial" panose="020B0604020202020204" pitchFamily="34" charset="0"/>
                </a:rPr>
                <a:t>——</a:t>
              </a:r>
              <a:r>
                <a:rPr lang="zh-CN" altLang="en-US">
                  <a:ea typeface="思源黑体 CN Medium" panose="020B0600000000000000" pitchFamily="34" charset="-122"/>
                  <a:cs typeface="黑体" panose="02010609060101010101" charset="-122"/>
                  <a:sym typeface="Arial" panose="020B0604020202020204" pitchFamily="34" charset="0"/>
                </a:rPr>
                <a:t>高尔基 </a:t>
              </a:r>
            </a:p>
          </p:txBody>
        </p:sp>
        <p:sp>
          <p:nvSpPr>
            <p:cNvPr id="5123" name="Rectangle 3"/>
            <p:cNvSpPr>
              <a:spLocks noChangeArrowheads="1"/>
            </p:cNvSpPr>
            <p:nvPr/>
          </p:nvSpPr>
          <p:spPr bwMode="auto">
            <a:xfrm>
              <a:off x="-71" y="4152"/>
              <a:ext cx="4691" cy="13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pPr>
              <a:r>
                <a:rPr lang="zh-CN" altLang="en-US" dirty="0">
                  <a:ea typeface="思源黑体 CN Medium" panose="020B0600000000000000" pitchFamily="34" charset="-122"/>
                  <a:cs typeface="黑体" panose="02010609060101010101" charset="-122"/>
                  <a:sym typeface="Arial" panose="020B0604020202020204" pitchFamily="34" charset="0"/>
                </a:rPr>
                <a:t>书犹药也，善读可以医愚。</a:t>
              </a:r>
            </a:p>
            <a:p>
              <a:pPr algn="r" eaLnBrk="1" hangingPunct="1">
                <a:lnSpc>
                  <a:spcPct val="150000"/>
                </a:lnSpc>
              </a:pPr>
              <a:r>
                <a:rPr lang="en-US" altLang="zh-CN" dirty="0">
                  <a:ea typeface="思源黑体 CN Medium" panose="020B0600000000000000" pitchFamily="34" charset="-122"/>
                  <a:cs typeface="黑体" panose="02010609060101010101" charset="-122"/>
                  <a:sym typeface="Arial" panose="020B0604020202020204" pitchFamily="34" charset="0"/>
                </a:rPr>
                <a:t>—— </a:t>
              </a:r>
              <a:r>
                <a:rPr lang="zh-CN" altLang="en-US" dirty="0">
                  <a:ea typeface="思源黑体 CN Medium" panose="020B0600000000000000" pitchFamily="34" charset="-122"/>
                  <a:cs typeface="黑体" panose="02010609060101010101" charset="-122"/>
                  <a:sym typeface="Arial" panose="020B0604020202020204" pitchFamily="34" charset="0"/>
                </a:rPr>
                <a:t>刘向 </a:t>
              </a:r>
            </a:p>
          </p:txBody>
        </p:sp>
        <p:sp>
          <p:nvSpPr>
            <p:cNvPr id="5126" name="Text Box 6"/>
            <p:cNvSpPr txBox="1">
              <a:spLocks noChangeArrowheads="1"/>
            </p:cNvSpPr>
            <p:nvPr/>
          </p:nvSpPr>
          <p:spPr bwMode="auto">
            <a:xfrm>
              <a:off x="1767" y="3308"/>
              <a:ext cx="1015" cy="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lnSpc>
                  <a:spcPct val="150000"/>
                </a:lnSpc>
                <a:spcBef>
                  <a:spcPct val="50000"/>
                </a:spcBef>
              </a:pPr>
              <a:r>
                <a:rPr lang="zh-CN" altLang="en-US" sz="2000" b="1">
                  <a:ea typeface="思源黑体 CN Medium" panose="020B0600000000000000" pitchFamily="34" charset="-122"/>
                  <a:sym typeface="Arial" panose="020B0604020202020204" pitchFamily="34" charset="0"/>
                </a:rPr>
                <a:t>书</a:t>
              </a:r>
            </a:p>
          </p:txBody>
        </p:sp>
      </p:grpSp>
      <p:grpSp>
        <p:nvGrpSpPr>
          <p:cNvPr id="2" name="组合 1"/>
          <p:cNvGrpSpPr/>
          <p:nvPr/>
        </p:nvGrpSpPr>
        <p:grpSpPr>
          <a:xfrm>
            <a:off x="8323580" y="2159635"/>
            <a:ext cx="2978785" cy="2926715"/>
            <a:chOff x="5363" y="3308"/>
            <a:chExt cx="4691" cy="4609"/>
          </a:xfrm>
        </p:grpSpPr>
        <p:sp>
          <p:nvSpPr>
            <p:cNvPr id="5124" name="Rectangle 4"/>
            <p:cNvSpPr>
              <a:spLocks noChangeArrowheads="1"/>
            </p:cNvSpPr>
            <p:nvPr/>
          </p:nvSpPr>
          <p:spPr bwMode="auto">
            <a:xfrm>
              <a:off x="5363" y="4037"/>
              <a:ext cx="4691" cy="2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pPr>
              <a:r>
                <a:rPr lang="zh-CN" altLang="en-US">
                  <a:ea typeface="思源黑体 CN Medium" panose="020B0600000000000000" pitchFamily="34" charset="-122"/>
                  <a:cs typeface="黑体" panose="02010609060101010101" charset="-122"/>
                  <a:sym typeface="Arial" panose="020B0604020202020204" pitchFamily="34" charset="0"/>
                </a:rPr>
                <a:t>教化之本，出于学校。</a:t>
              </a:r>
            </a:p>
            <a:p>
              <a:pPr algn="r" eaLnBrk="1" hangingPunct="1">
                <a:lnSpc>
                  <a:spcPct val="150000"/>
                </a:lnSpc>
              </a:pPr>
              <a:r>
                <a:rPr lang="en-US" altLang="zh-CN">
                  <a:ea typeface="思源黑体 CN Medium" panose="020B0600000000000000" pitchFamily="34" charset="-122"/>
                  <a:cs typeface="黑体" panose="02010609060101010101" charset="-122"/>
                  <a:sym typeface="Arial" panose="020B0604020202020204" pitchFamily="34" charset="0"/>
                </a:rPr>
                <a:t>——</a:t>
              </a:r>
              <a:r>
                <a:rPr lang="zh-CN" altLang="en-US">
                  <a:ea typeface="思源黑体 CN Medium" panose="020B0600000000000000" pitchFamily="34" charset="-122"/>
                  <a:cs typeface="黑体" panose="02010609060101010101" charset="-122"/>
                  <a:sym typeface="Arial" panose="020B0604020202020204" pitchFamily="34" charset="0"/>
                </a:rPr>
                <a:t>宋</a:t>
              </a:r>
              <a:r>
                <a:rPr lang="en-US" altLang="zh-CN">
                  <a:ea typeface="思源黑体 CN Medium" panose="020B0600000000000000" pitchFamily="34" charset="-122"/>
                  <a:cs typeface="黑体" panose="02010609060101010101" charset="-122"/>
                  <a:sym typeface="Arial" panose="020B0604020202020204" pitchFamily="34" charset="0"/>
                </a:rPr>
                <a:t>·</a:t>
              </a:r>
              <a:r>
                <a:rPr lang="zh-CN" altLang="en-US">
                  <a:ea typeface="思源黑体 CN Medium" panose="020B0600000000000000" pitchFamily="34" charset="-122"/>
                  <a:cs typeface="黑体" panose="02010609060101010101" charset="-122"/>
                  <a:sym typeface="Arial" panose="020B0604020202020204" pitchFamily="34" charset="0"/>
                </a:rPr>
                <a:t>苏洵</a:t>
              </a:r>
              <a:br>
                <a:rPr lang="zh-CN" altLang="en-US">
                  <a:ea typeface="思源黑体 CN Medium" panose="020B0600000000000000" pitchFamily="34" charset="-122"/>
                  <a:cs typeface="黑体" panose="02010609060101010101" charset="-122"/>
                  <a:sym typeface="Arial" panose="020B0604020202020204" pitchFamily="34" charset="0"/>
                </a:rPr>
              </a:br>
              <a:endParaRPr lang="zh-CN" altLang="en-US">
                <a:ea typeface="思源黑体 CN Medium" panose="020B0600000000000000" pitchFamily="34" charset="-122"/>
                <a:cs typeface="黑体" panose="02010609060101010101" charset="-122"/>
                <a:sym typeface="Arial" panose="020B0604020202020204" pitchFamily="34" charset="0"/>
              </a:endParaRPr>
            </a:p>
          </p:txBody>
        </p:sp>
        <p:sp>
          <p:nvSpPr>
            <p:cNvPr id="5125" name="Rectangle 5"/>
            <p:cNvSpPr>
              <a:spLocks noChangeArrowheads="1"/>
            </p:cNvSpPr>
            <p:nvPr/>
          </p:nvSpPr>
          <p:spPr bwMode="auto">
            <a:xfrm>
              <a:off x="5363" y="6524"/>
              <a:ext cx="4691" cy="13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pPr>
              <a:r>
                <a:rPr lang="zh-CN" altLang="en-US">
                  <a:ea typeface="思源黑体 CN Medium" panose="020B0600000000000000" pitchFamily="34" charset="-122"/>
                  <a:cs typeface="黑体" panose="02010609060101010101" charset="-122"/>
                  <a:sym typeface="Arial" panose="020B0604020202020204" pitchFamily="34" charset="0"/>
                </a:rPr>
                <a:t>学校者，文明进化之泉源也。</a:t>
              </a:r>
            </a:p>
            <a:p>
              <a:pPr algn="r" eaLnBrk="1" hangingPunct="1">
                <a:lnSpc>
                  <a:spcPct val="150000"/>
                </a:lnSpc>
              </a:pPr>
              <a:r>
                <a:rPr lang="en-US" altLang="zh-CN">
                  <a:ea typeface="思源黑体 CN Medium" panose="020B0600000000000000" pitchFamily="34" charset="-122"/>
                  <a:cs typeface="黑体" panose="02010609060101010101" charset="-122"/>
                  <a:sym typeface="Arial" panose="020B0604020202020204" pitchFamily="34" charset="0"/>
                </a:rPr>
                <a:t>——</a:t>
              </a:r>
              <a:r>
                <a:rPr lang="zh-CN" altLang="en-US">
                  <a:ea typeface="思源黑体 CN Medium" panose="020B0600000000000000" pitchFamily="34" charset="-122"/>
                  <a:cs typeface="黑体" panose="02010609060101010101" charset="-122"/>
                  <a:sym typeface="Arial" panose="020B0604020202020204" pitchFamily="34" charset="0"/>
                </a:rPr>
                <a:t>孙中山 </a:t>
              </a:r>
            </a:p>
          </p:txBody>
        </p:sp>
        <p:sp>
          <p:nvSpPr>
            <p:cNvPr id="5127" name="Text Box 7"/>
            <p:cNvSpPr txBox="1">
              <a:spLocks noChangeArrowheads="1"/>
            </p:cNvSpPr>
            <p:nvPr/>
          </p:nvSpPr>
          <p:spPr bwMode="auto">
            <a:xfrm>
              <a:off x="6857" y="3308"/>
              <a:ext cx="1703" cy="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lnSpc>
                  <a:spcPct val="150000"/>
                </a:lnSpc>
                <a:spcBef>
                  <a:spcPct val="50000"/>
                </a:spcBef>
              </a:pPr>
              <a:r>
                <a:rPr lang="zh-CN" altLang="en-US" sz="2000" b="1">
                  <a:ea typeface="思源黑体 CN Medium" panose="020B0600000000000000" pitchFamily="34" charset="-122"/>
                  <a:sym typeface="Arial" panose="020B0604020202020204" pitchFamily="34" charset="0"/>
                </a:rPr>
                <a:t>学校</a:t>
              </a:r>
            </a:p>
          </p:txBody>
        </p:sp>
      </p:grpSp>
      <p:pic>
        <p:nvPicPr>
          <p:cNvPr id="4" name="图片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412025" y="1969547"/>
            <a:ext cx="3367950" cy="3306256"/>
          </a:xfrm>
          <a:prstGeom prst="rect">
            <a:avLst/>
          </a:prstGeom>
        </p:spPr>
      </p:pic>
      <p:sp>
        <p:nvSpPr>
          <p:cNvPr id="6" name="文本框 5"/>
          <p:cNvSpPr txBox="1"/>
          <p:nvPr/>
        </p:nvSpPr>
        <p:spPr>
          <a:xfrm>
            <a:off x="4937672" y="521335"/>
            <a:ext cx="2316660" cy="641714"/>
          </a:xfrm>
          <a:prstGeom prst="rect">
            <a:avLst/>
          </a:prstGeom>
          <a:noFill/>
        </p:spPr>
        <p:txBody>
          <a:bodyPr wrap="none" rtlCol="0">
            <a:spAutoFit/>
          </a:bodyPr>
          <a:lstStyle/>
          <a:p>
            <a:pPr algn="ctr">
              <a:lnSpc>
                <a:spcPct val="110000"/>
              </a:lnSpc>
            </a:pPr>
            <a:r>
              <a:rPr lang="zh-CN" altLang="en-US" sz="3600" spc="-500">
                <a:latin typeface="华文新魏" panose="02010800040101010101" charset="-122"/>
                <a:ea typeface="华文新魏" panose="02010800040101010101" charset="-122"/>
                <a:cs typeface="黑体" panose="02010609060101010101" charset="-122"/>
                <a:sym typeface="Arial" panose="020B0604020202020204" pitchFamily="34" charset="0"/>
              </a:rPr>
              <a:t>书</a:t>
            </a:r>
            <a:r>
              <a:rPr lang="en-US" altLang="zh-CN" sz="3600" spc="-500">
                <a:latin typeface="华文新魏" panose="02010800040101010101" charset="-122"/>
                <a:ea typeface="华文新魏" panose="02010800040101010101" charset="-122"/>
                <a:cs typeface="黑体" panose="02010609060101010101" charset="-122"/>
                <a:sym typeface="Arial" panose="020B0604020202020204" pitchFamily="34" charset="0"/>
              </a:rPr>
              <a:t>-</a:t>
            </a:r>
            <a:r>
              <a:rPr lang="zh-CN" altLang="en-US" sz="3600" spc="-500">
                <a:latin typeface="华文新魏" panose="02010800040101010101" charset="-122"/>
                <a:ea typeface="华文新魏" panose="02010800040101010101" charset="-122"/>
                <a:cs typeface="黑体" panose="02010609060101010101" charset="-122"/>
                <a:sym typeface="Arial" panose="020B0604020202020204" pitchFamily="34" charset="0"/>
              </a:rPr>
              <a:t>人生益友</a:t>
            </a:r>
            <a:endParaRPr lang="zh-CN" altLang="en-US" sz="3600" spc="-500">
              <a:latin typeface="华文新魏" panose="02010800040101010101" charset="-122"/>
              <a:ea typeface="华文新魏" panose="02010800040101010101" charset="-122"/>
              <a:sym typeface="Arial" panose="020B0604020202020204" pitchFamily="34" charset="0"/>
            </a:endParaRPr>
          </a:p>
        </p:txBody>
      </p:sp>
      <p:sp>
        <p:nvSpPr>
          <p:cNvPr id="5" name="文本框 4"/>
          <p:cNvSpPr txBox="1"/>
          <p:nvPr/>
        </p:nvSpPr>
        <p:spPr>
          <a:xfrm>
            <a:off x="1562470" y="985421"/>
            <a:ext cx="1411549" cy="215444"/>
          </a:xfrm>
          <a:prstGeom prst="rect">
            <a:avLst/>
          </a:prstGeom>
          <a:noFill/>
        </p:spPr>
        <p:txBody>
          <a:bodyPr wrap="square" rtlCol="0">
            <a:spAutoFit/>
          </a:bodyPr>
          <a:lstStyle/>
          <a:p>
            <a:r>
              <a:rPr lang="en-US" altLang="zh-CN" sz="800" smtClean="0">
                <a:solidFill>
                  <a:srgbClr val="FFFFFF"/>
                </a:solidFill>
              </a:rPr>
              <a:t>https://www.PPT818.com/</a:t>
            </a:r>
            <a:endParaRPr lang="zh-CN" altLang="en-US" sz="800" dirty="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4"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to="" calcmode="lin" valueType="num">
                                      <p:cBhvr>
                                        <p:cTn id="7" dur="1" fill="hold"/>
                                        <p:tgtEl>
                                          <p:spTgt spid="3"/>
                                        </p:tgtEl>
                                      </p:cBhvr>
                                    </p:anim>
                                  </p:childTnLst>
                                </p:cTn>
                              </p:par>
                              <p:par>
                                <p:cTn id="8" presetID="24" presetClass="entr" presetSubtype="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 to="" calcmode="lin" valueType="num">
                                      <p:cBhvr>
                                        <p:cTn id="10" dur="1" fill="hold"/>
                                        <p:tgtEl>
                                          <p:spTgt spid="2"/>
                                        </p:tgtEl>
                                      </p:cBhvr>
                                    </p:anim>
                                  </p:childTnLst>
                                </p:cTn>
                              </p:par>
                              <p:par>
                                <p:cTn id="11" presetID="24"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anim to="" calcmode="lin" valueType="num">
                                      <p:cBhvr>
                                        <p:cTn id="13" dur="1" fill="hold"/>
                                        <p:tgtEl>
                                          <p:spTgt spid="4"/>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5975985" y="2319655"/>
            <a:ext cx="4748530" cy="13379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285750" indent="-285750" algn="just" eaLnBrk="1" hangingPunct="1">
              <a:lnSpc>
                <a:spcPct val="150000"/>
              </a:lnSpc>
              <a:buFont typeface="Wingdings" panose="05000000000000000000" charset="0"/>
              <a:buChar char="ü"/>
            </a:pPr>
            <a:r>
              <a:rPr lang="zh-CN" altLang="en-US" dirty="0">
                <a:solidFill>
                  <a:schemeClr val="tx1">
                    <a:lumMod val="65000"/>
                    <a:lumOff val="35000"/>
                  </a:schemeClr>
                </a:solidFill>
                <a:ea typeface="思源黑体 CN Medium" panose="020B0600000000000000" pitchFamily="34" charset="-122"/>
                <a:sym typeface="Arial" panose="020B0604020202020204" pitchFamily="34" charset="0"/>
              </a:rPr>
              <a:t>人的一生很短暂，还有许多人情世故等待着你我去处理。读书，既显得重要，又显得时间不够。</a:t>
            </a:r>
          </a:p>
        </p:txBody>
      </p:sp>
      <p:sp>
        <p:nvSpPr>
          <p:cNvPr id="8197" name="Rectangle 5"/>
          <p:cNvSpPr>
            <a:spLocks noChangeArrowheads="1"/>
          </p:cNvSpPr>
          <p:nvPr/>
        </p:nvSpPr>
        <p:spPr bwMode="auto">
          <a:xfrm>
            <a:off x="5975985" y="4046220"/>
            <a:ext cx="4747260" cy="8844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285750" indent="-285750" algn="just" eaLnBrk="1" hangingPunct="1">
              <a:lnSpc>
                <a:spcPct val="150000"/>
              </a:lnSpc>
              <a:buFont typeface="Wingdings" panose="05000000000000000000" charset="0"/>
              <a:buChar char="ü"/>
            </a:pPr>
            <a:r>
              <a:rPr lang="zh-CN" altLang="en-US" dirty="0">
                <a:solidFill>
                  <a:schemeClr val="tx1">
                    <a:lumMod val="65000"/>
                    <a:lumOff val="35000"/>
                  </a:schemeClr>
                </a:solidFill>
                <a:ea typeface="思源黑体 CN Medium" panose="020B0600000000000000" pitchFamily="34" charset="-122"/>
                <a:sym typeface="Arial" panose="020B0604020202020204" pitchFamily="34" charset="0"/>
              </a:rPr>
              <a:t>但是我们要争取一切时间来翻翻书，这样一个人的内涵就会随之提高。</a:t>
            </a:r>
          </a:p>
        </p:txBody>
      </p:sp>
      <p:sp>
        <p:nvSpPr>
          <p:cNvPr id="3" name="文本框 2"/>
          <p:cNvSpPr txBox="1"/>
          <p:nvPr/>
        </p:nvSpPr>
        <p:spPr>
          <a:xfrm>
            <a:off x="4937672" y="521335"/>
            <a:ext cx="2316660" cy="641714"/>
          </a:xfrm>
          <a:prstGeom prst="rect">
            <a:avLst/>
          </a:prstGeom>
          <a:noFill/>
        </p:spPr>
        <p:txBody>
          <a:bodyPr wrap="none" rtlCol="0">
            <a:spAutoFit/>
          </a:bodyPr>
          <a:lstStyle/>
          <a:p>
            <a:pPr algn="ctr">
              <a:lnSpc>
                <a:spcPct val="110000"/>
              </a:lnSpc>
            </a:pPr>
            <a:r>
              <a:rPr lang="zh-CN" altLang="en-US" sz="3600" spc="-500" dirty="0">
                <a:latin typeface="华文新魏" panose="02010800040101010101" charset="-122"/>
                <a:ea typeface="华文新魏" panose="02010800040101010101" charset="-122"/>
                <a:cs typeface="黑体" panose="02010609060101010101" charset="-122"/>
                <a:sym typeface="Arial" panose="020B0604020202020204" pitchFamily="34" charset="0"/>
              </a:rPr>
              <a:t>书</a:t>
            </a:r>
            <a:r>
              <a:rPr lang="en-US" altLang="zh-CN" sz="3600" spc="-500" dirty="0">
                <a:latin typeface="华文新魏" panose="02010800040101010101" charset="-122"/>
                <a:ea typeface="华文新魏" panose="02010800040101010101" charset="-122"/>
                <a:cs typeface="黑体" panose="02010609060101010101" charset="-122"/>
                <a:sym typeface="Arial" panose="020B0604020202020204" pitchFamily="34" charset="0"/>
              </a:rPr>
              <a:t>-</a:t>
            </a:r>
            <a:r>
              <a:rPr lang="zh-CN" altLang="en-US" sz="3600" spc="-500" dirty="0">
                <a:latin typeface="华文新魏" panose="02010800040101010101" charset="-122"/>
                <a:ea typeface="华文新魏" panose="02010800040101010101" charset="-122"/>
                <a:cs typeface="黑体" panose="02010609060101010101" charset="-122"/>
                <a:sym typeface="Arial" panose="020B0604020202020204" pitchFamily="34" charset="0"/>
              </a:rPr>
              <a:t>人生益友</a:t>
            </a:r>
            <a:endParaRPr lang="zh-CN" altLang="en-US" sz="3600" spc="-500" dirty="0">
              <a:latin typeface="华文新魏" panose="02010800040101010101" charset="-122"/>
              <a:ea typeface="华文新魏" panose="02010800040101010101" charset="-122"/>
              <a:sym typeface="Arial" panose="020B0604020202020204" pitchFamily="34" charset="0"/>
            </a:endParaRPr>
          </a:p>
        </p:txBody>
      </p:sp>
      <p:pic>
        <p:nvPicPr>
          <p:cNvPr id="4" name="图片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402715" y="2080260"/>
            <a:ext cx="3199765" cy="410146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0" presetClass="entr" presetSubtype="0" fill="hold" grpId="0" nodeType="withEffect">
                                  <p:stCondLst>
                                    <p:cond delay="0"/>
                                  </p:stCondLst>
                                  <p:childTnLst>
                                    <p:set>
                                      <p:cBhvr>
                                        <p:cTn id="6" dur="1" fill="hold">
                                          <p:stCondLst>
                                            <p:cond delay="0"/>
                                          </p:stCondLst>
                                        </p:cTn>
                                        <p:tgtEl>
                                          <p:spTgt spid="8197"/>
                                        </p:tgtEl>
                                        <p:attrNameLst>
                                          <p:attrName>style.visibility</p:attrName>
                                        </p:attrNameLst>
                                      </p:cBhvr>
                                      <p:to>
                                        <p:strVal val="visible"/>
                                      </p:to>
                                    </p:set>
                                    <p:animEffect transition="in" filter="wedge">
                                      <p:cBhvr>
                                        <p:cTn id="7" dur="2000"/>
                                        <p:tgtEl>
                                          <p:spTgt spid="8197"/>
                                        </p:tgtEl>
                                      </p:cBhvr>
                                    </p:animEffect>
                                  </p:childTnLst>
                                </p:cTn>
                              </p:par>
                              <p:par>
                                <p:cTn id="8" presetID="20" presetClass="entr" presetSubtype="0" fill="hold" grpId="0" nodeType="withEffect">
                                  <p:stCondLst>
                                    <p:cond delay="0"/>
                                  </p:stCondLst>
                                  <p:childTnLst>
                                    <p:set>
                                      <p:cBhvr>
                                        <p:cTn id="9" dur="1" fill="hold">
                                          <p:stCondLst>
                                            <p:cond delay="0"/>
                                          </p:stCondLst>
                                        </p:cTn>
                                        <p:tgtEl>
                                          <p:spTgt spid="8194"/>
                                        </p:tgtEl>
                                        <p:attrNameLst>
                                          <p:attrName>style.visibility</p:attrName>
                                        </p:attrNameLst>
                                      </p:cBhvr>
                                      <p:to>
                                        <p:strVal val="visible"/>
                                      </p:to>
                                    </p:set>
                                    <p:animEffect transition="in" filter="wedge">
                                      <p:cBhvr>
                                        <p:cTn id="10" dur="2000"/>
                                        <p:tgtEl>
                                          <p:spTgt spid="81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673225" y="833755"/>
            <a:ext cx="8307705" cy="4859020"/>
          </a:xfrm>
          <a:prstGeom prst="rect">
            <a:avLst/>
          </a:prstGeom>
        </p:spPr>
      </p:pic>
      <p:pic>
        <p:nvPicPr>
          <p:cNvPr id="2051" name="Picture 3"/>
          <p:cNvPicPr>
            <a:picLocks noChangeAspect="1" noChangeArrowheads="1"/>
          </p:cNvPicPr>
          <p:nvPr userDrawn="1"/>
        </p:nvPicPr>
        <p:blipFill>
          <a:blip r:embed="rId6" cstate="email">
            <a:extLst>
              <a:ext uri="{28A0092B-C50C-407E-A947-70E740481C1C}">
                <a14:useLocalDpi xmlns:a14="http://schemas.microsoft.com/office/drawing/2010/main"/>
              </a:ext>
            </a:extLst>
          </a:blip>
          <a:stretch>
            <a:fillRect/>
          </a:stretch>
        </p:blipFill>
        <p:spPr bwMode="auto">
          <a:xfrm>
            <a:off x="-301864" y="2899051"/>
            <a:ext cx="3929481" cy="39592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图片 4"/>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rot="19374420">
            <a:off x="8287700" y="3551305"/>
            <a:ext cx="3854400" cy="3599333"/>
          </a:xfrm>
          <a:prstGeom prst="rect">
            <a:avLst/>
          </a:prstGeom>
        </p:spPr>
      </p:pic>
      <p:sp>
        <p:nvSpPr>
          <p:cNvPr id="4" name="文本框 3"/>
          <p:cNvSpPr txBox="1"/>
          <p:nvPr/>
        </p:nvSpPr>
        <p:spPr>
          <a:xfrm>
            <a:off x="4664710" y="1831975"/>
            <a:ext cx="2325370" cy="1322070"/>
          </a:xfrm>
          <a:prstGeom prst="rect">
            <a:avLst/>
          </a:prstGeom>
          <a:noFill/>
        </p:spPr>
        <p:txBody>
          <a:bodyPr wrap="square" rtlCol="0">
            <a:spAutoFit/>
          </a:bodyPr>
          <a:lstStyle>
            <a:defPPr>
              <a:defRPr lang="zh-CN"/>
            </a:defPPr>
            <a:lvl1pPr>
              <a:defRPr sz="9600">
                <a:gradFill>
                  <a:gsLst>
                    <a:gs pos="0">
                      <a:srgbClr val="DFD2B1"/>
                    </a:gs>
                    <a:gs pos="100000">
                      <a:srgbClr val="AF936F"/>
                    </a:gs>
                  </a:gsLst>
                  <a:path path="circle">
                    <a:fillToRect l="50000" t="50000" r="50000" b="50000"/>
                  </a:path>
                </a:gradFill>
                <a:latin typeface="华文行楷" panose="02010800040101010101" charset="-122"/>
                <a:ea typeface="华文行楷" panose="02010800040101010101" charset="-122"/>
              </a:defRPr>
            </a:lvl1pPr>
          </a:lstStyle>
          <a:p>
            <a:pPr algn="ctr"/>
            <a:r>
              <a:rPr lang="zh-CN" altLang="en-US" sz="8000">
                <a:solidFill>
                  <a:schemeClr val="tx1"/>
                </a:solidFill>
                <a:latin typeface="华文新魏" panose="02010800040101010101" charset="-122"/>
                <a:ea typeface="华文新魏" panose="02010800040101010101" charset="-122"/>
                <a:cs typeface="+mn-ea"/>
                <a:sym typeface="Arial" panose="020B0604020202020204" pitchFamily="34" charset="0"/>
              </a:rPr>
              <a:t>贰</a:t>
            </a:r>
          </a:p>
        </p:txBody>
      </p:sp>
      <p:sp>
        <p:nvSpPr>
          <p:cNvPr id="6" name="文本框 5"/>
          <p:cNvSpPr txBox="1"/>
          <p:nvPr/>
        </p:nvSpPr>
        <p:spPr>
          <a:xfrm>
            <a:off x="2986405" y="2753360"/>
            <a:ext cx="6219825" cy="1580515"/>
          </a:xfrm>
          <a:prstGeom prst="rect">
            <a:avLst/>
          </a:prstGeom>
          <a:noFill/>
        </p:spPr>
        <p:txBody>
          <a:bodyPr wrap="square" rtlCol="0">
            <a:spAutoFit/>
          </a:bodyPr>
          <a:lstStyle/>
          <a:p>
            <a:pPr>
              <a:lnSpc>
                <a:spcPct val="110000"/>
              </a:lnSpc>
            </a:pPr>
            <a:r>
              <a:rPr lang="zh-CN" altLang="en-US" sz="8800" spc="-2000" dirty="0">
                <a:latin typeface="华文新魏" panose="02010800040101010101" charset="-122"/>
                <a:ea typeface="华文新魏" panose="02010800040101010101" charset="-122"/>
                <a:cs typeface="黑体" panose="02010609060101010101" charset="-122"/>
                <a:sym typeface="Arial" panose="020B0604020202020204" pitchFamily="34" charset="0"/>
              </a:rPr>
              <a:t>读书心得体会</a:t>
            </a:r>
          </a:p>
        </p:txBody>
      </p:sp>
      <p:sp>
        <p:nvSpPr>
          <p:cNvPr id="7" name="文本框 6"/>
          <p:cNvSpPr txBox="1"/>
          <p:nvPr>
            <p:custDataLst>
              <p:tags r:id="rId2"/>
            </p:custDataLst>
          </p:nvPr>
        </p:nvSpPr>
        <p:spPr>
          <a:xfrm>
            <a:off x="3627713" y="4307037"/>
            <a:ext cx="4796201" cy="553085"/>
          </a:xfrm>
          <a:prstGeom prst="rect">
            <a:avLst/>
          </a:prstGeom>
          <a:noFill/>
        </p:spPr>
        <p:txBody>
          <a:bodyPr vert="horz" wrap="square" rtlCol="0">
            <a:spAutoFit/>
          </a:bodyPr>
          <a:lstStyle/>
          <a:p>
            <a:pPr>
              <a:lnSpc>
                <a:spcPct val="150000"/>
              </a:lnSpc>
            </a:pPr>
            <a:r>
              <a:rPr lang="zh-CN" altLang="en-US" sz="1000" b="1">
                <a:latin typeface="思源宋体 CN Medium" panose="02020500000000000000" pitchFamily="18" charset="-122"/>
                <a:ea typeface="思源宋体 CN Medium" panose="02020500000000000000" pitchFamily="18" charset="-122"/>
                <a:cs typeface="黑体" panose="02010609060101010101" charset="-122"/>
                <a:sym typeface="Arial" panose="020B0604020202020204" pitchFamily="34" charset="0"/>
              </a:rPr>
              <a:t> 望一望晴空万里时柔绵的云朵和耀眼的太阳。来到我们的校园，有必要凝视这朴实古典、毫不张扬的校园，再闻一闻那股墨香、书香、纸卷香</a:t>
            </a:r>
            <a:r>
              <a:rPr lang="en-US" altLang="zh-CN" sz="1000" b="1">
                <a:latin typeface="思源宋体 CN Medium" panose="02020500000000000000" pitchFamily="18" charset="-122"/>
                <a:ea typeface="思源宋体 CN Medium" panose="02020500000000000000" pitchFamily="18" charset="-122"/>
                <a:cs typeface="黑体" panose="02010609060101010101" charset="-122"/>
                <a:sym typeface="Arial" panose="020B0604020202020204" pitchFamily="34" charset="0"/>
              </a:rPr>
              <a:t>……</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200" advTm="2000">
        <p14:flip dir="r"/>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2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4" presetClass="entr" presetSubtype="1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par>
                                <p:cTn id="8" presetID="42" presetClass="entr" presetSubtype="0" fill="hold" nodeType="withEffect">
                                  <p:stCondLst>
                                    <p:cond delay="0"/>
                                  </p:stCondLst>
                                  <p:childTnLst>
                                    <p:set>
                                      <p:cBhvr>
                                        <p:cTn id="9" dur="1" fill="hold">
                                          <p:stCondLst>
                                            <p:cond delay="0"/>
                                          </p:stCondLst>
                                        </p:cTn>
                                        <p:tgtEl>
                                          <p:spTgt spid="2051"/>
                                        </p:tgtEl>
                                        <p:attrNameLst>
                                          <p:attrName>style.visibility</p:attrName>
                                        </p:attrNameLst>
                                      </p:cBhvr>
                                      <p:to>
                                        <p:strVal val="visible"/>
                                      </p:to>
                                    </p:set>
                                    <p:animEffect transition="in" filter="fade">
                                      <p:cBhvr>
                                        <p:cTn id="10" dur="500"/>
                                        <p:tgtEl>
                                          <p:spTgt spid="2051"/>
                                        </p:tgtEl>
                                      </p:cBhvr>
                                    </p:animEffect>
                                    <p:anim calcmode="lin" valueType="num">
                                      <p:cBhvr>
                                        <p:cTn id="11" dur="500" fill="hold"/>
                                        <p:tgtEl>
                                          <p:spTgt spid="2051"/>
                                        </p:tgtEl>
                                        <p:attrNameLst>
                                          <p:attrName>ppt_x</p:attrName>
                                        </p:attrNameLst>
                                      </p:cBhvr>
                                      <p:tavLst>
                                        <p:tav tm="0">
                                          <p:val>
                                            <p:strVal val="#ppt_x"/>
                                          </p:val>
                                        </p:tav>
                                        <p:tav tm="100000">
                                          <p:val>
                                            <p:strVal val="#ppt_x"/>
                                          </p:val>
                                        </p:tav>
                                      </p:tavLst>
                                    </p:anim>
                                    <p:anim calcmode="lin" valueType="num">
                                      <p:cBhvr>
                                        <p:cTn id="12" dur="500" fill="hold"/>
                                        <p:tgtEl>
                                          <p:spTgt spid="2051"/>
                                        </p:tgtEl>
                                        <p:attrNameLst>
                                          <p:attrName>ppt_y</p:attrName>
                                        </p:attrNameLst>
                                      </p:cBhvr>
                                      <p:tavLst>
                                        <p:tav tm="0">
                                          <p:val>
                                            <p:strVal val="#ppt_y+.1"/>
                                          </p:val>
                                        </p:tav>
                                        <p:tav tm="100000">
                                          <p:val>
                                            <p:strVal val="#ppt_y"/>
                                          </p:val>
                                        </p:tav>
                                      </p:tavLst>
                                    </p:anim>
                                  </p:childTnLst>
                                </p:cTn>
                              </p:par>
                            </p:childTnLst>
                          </p:cTn>
                        </p:par>
                        <p:par>
                          <p:cTn id="13" fill="hold" nodeType="afterGroup">
                            <p:stCondLst>
                              <p:cond delay="500"/>
                            </p:stCondLst>
                            <p:childTnLst>
                              <p:par>
                                <p:cTn id="14" presetID="24" presetClass="entr" presetSubtype="0"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anim to="" calcmode="lin" valueType="num">
                                      <p:cBhvr>
                                        <p:cTn id="16" dur="1" fill="hold"/>
                                        <p:tgtEl>
                                          <p:spTgt spid="6"/>
                                        </p:tgtEl>
                                      </p:cBhvr>
                                    </p:anim>
                                  </p:childTnLst>
                                </p:cTn>
                              </p:par>
                            </p:childTnLst>
                          </p:cTn>
                        </p:par>
                        <p:par>
                          <p:cTn id="17" fill="hold" nodeType="afterGroup">
                            <p:stCondLst>
                              <p:cond delay="501"/>
                            </p:stCondLst>
                            <p:childTnLst>
                              <p:par>
                                <p:cTn id="18" presetID="14" presetClass="entr" presetSubtype="10" fill="hold" grpId="0" nodeType="after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randombar(horizontal)">
                                      <p:cBhvr>
                                        <p:cTn id="2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836414" y="1965960"/>
            <a:ext cx="6093976" cy="3784600"/>
          </a:xfrm>
          <a:prstGeom prst="rect">
            <a:avLst/>
          </a:prstGeom>
        </p:spPr>
        <p:txBody>
          <a:bodyPr vert="eaVert" wrap="square">
            <a:spAutoFit/>
          </a:bodyPr>
          <a:lstStyle/>
          <a:p>
            <a:pPr algn="just">
              <a:lnSpc>
                <a:spcPct val="150000"/>
              </a:lnSpc>
            </a:pPr>
            <a:r>
              <a:rPr lang="zh-CN" altLang="en-US" sz="1600" dirty="0">
                <a:solidFill>
                  <a:schemeClr val="tx1">
                    <a:lumMod val="65000"/>
                    <a:lumOff val="35000"/>
                  </a:schemeClr>
                </a:solidFill>
                <a:latin typeface="Arial" panose="020B0604020202020204" pitchFamily="34" charset="0"/>
                <a:ea typeface="思源黑体 CN Medium" panose="020B0600000000000000" pitchFamily="34" charset="-122"/>
                <a:cs typeface="黑体" panose="02010609060101010101" charset="-122"/>
                <a:sym typeface="Arial" panose="020B0604020202020204" pitchFamily="34" charset="0"/>
              </a:rPr>
              <a:t>      读书好，好读书，读好书。 </a:t>
            </a:r>
          </a:p>
          <a:p>
            <a:pPr algn="just">
              <a:lnSpc>
                <a:spcPct val="150000"/>
              </a:lnSpc>
            </a:pPr>
            <a:r>
              <a:rPr lang="zh-CN" altLang="en-US" sz="1600" dirty="0">
                <a:solidFill>
                  <a:schemeClr val="tx1">
                    <a:lumMod val="65000"/>
                    <a:lumOff val="35000"/>
                  </a:schemeClr>
                </a:solidFill>
                <a:latin typeface="Arial" panose="020B0604020202020204" pitchFamily="34" charset="0"/>
                <a:ea typeface="思源黑体 CN Medium" panose="020B0600000000000000" pitchFamily="34" charset="-122"/>
                <a:cs typeface="黑体" panose="02010609060101010101" charset="-122"/>
                <a:sym typeface="Arial" panose="020B0604020202020204" pitchFamily="34" charset="0"/>
              </a:rPr>
              <a:t>      读书是一种乐趣，是一种享受，更是一种心灵的沐浴。 书虽然不会动，像是死的，但是里面的知识是活的，它是一个人生活。必不可缺的“调味剂”，也是一个博古通今的学问家。通过书， 我为阿廖沙的童年感到叹息，被鲁滨逊不屈服于命运的精神所感动。</a:t>
            </a:r>
            <a:r>
              <a:rPr lang="en-US" altLang="zh-CN" sz="1600" dirty="0">
                <a:solidFill>
                  <a:schemeClr val="tx1">
                    <a:lumMod val="65000"/>
                    <a:lumOff val="35000"/>
                  </a:schemeClr>
                </a:solidFill>
                <a:latin typeface="Arial" panose="020B0604020202020204" pitchFamily="34" charset="0"/>
                <a:ea typeface="思源黑体 CN Medium" panose="020B0600000000000000" pitchFamily="34" charset="-122"/>
                <a:cs typeface="黑体" panose="02010609060101010101" charset="-122"/>
                <a:sym typeface="Arial" panose="020B0604020202020204" pitchFamily="34" charset="0"/>
              </a:rPr>
              <a:t>《</a:t>
            </a:r>
            <a:r>
              <a:rPr lang="zh-CN" altLang="en-US" sz="1600" dirty="0">
                <a:solidFill>
                  <a:schemeClr val="tx1">
                    <a:lumMod val="65000"/>
                    <a:lumOff val="35000"/>
                  </a:schemeClr>
                </a:solidFill>
                <a:latin typeface="Arial" panose="020B0604020202020204" pitchFamily="34" charset="0"/>
                <a:ea typeface="思源黑体 CN Medium" panose="020B0600000000000000" pitchFamily="34" charset="-122"/>
                <a:cs typeface="黑体" panose="02010609060101010101" charset="-122"/>
                <a:sym typeface="Arial" panose="020B0604020202020204" pitchFamily="34" charset="0"/>
              </a:rPr>
              <a:t>城南旧事</a:t>
            </a:r>
            <a:r>
              <a:rPr lang="en-US" altLang="zh-CN" sz="1600" dirty="0">
                <a:solidFill>
                  <a:schemeClr val="tx1">
                    <a:lumMod val="65000"/>
                    <a:lumOff val="35000"/>
                  </a:schemeClr>
                </a:solidFill>
                <a:latin typeface="Arial" panose="020B0604020202020204" pitchFamily="34" charset="0"/>
                <a:ea typeface="思源黑体 CN Medium" panose="020B0600000000000000" pitchFamily="34" charset="-122"/>
                <a:cs typeface="黑体" panose="02010609060101010101" charset="-122"/>
                <a:sym typeface="Arial" panose="020B0604020202020204" pitchFamily="34" charset="0"/>
              </a:rPr>
              <a:t>》</a:t>
            </a:r>
            <a:r>
              <a:rPr lang="zh-CN" altLang="en-US" sz="1600" dirty="0">
                <a:solidFill>
                  <a:schemeClr val="tx1">
                    <a:lumMod val="65000"/>
                    <a:lumOff val="35000"/>
                  </a:schemeClr>
                </a:solidFill>
                <a:latin typeface="Arial" panose="020B0604020202020204" pitchFamily="34" charset="0"/>
                <a:ea typeface="思源黑体 CN Medium" panose="020B0600000000000000" pitchFamily="34" charset="-122"/>
                <a:cs typeface="黑体" panose="02010609060101010101" charset="-122"/>
                <a:sym typeface="Arial" panose="020B0604020202020204" pitchFamily="34" charset="0"/>
              </a:rPr>
              <a:t>，</a:t>
            </a:r>
            <a:r>
              <a:rPr lang="en-US" altLang="zh-CN" sz="1600" dirty="0">
                <a:solidFill>
                  <a:schemeClr val="tx1">
                    <a:lumMod val="65000"/>
                    <a:lumOff val="35000"/>
                  </a:schemeClr>
                </a:solidFill>
                <a:latin typeface="Arial" panose="020B0604020202020204" pitchFamily="34" charset="0"/>
                <a:ea typeface="思源黑体 CN Medium" panose="020B0600000000000000" pitchFamily="34" charset="-122"/>
                <a:cs typeface="黑体" panose="02010609060101010101" charset="-122"/>
                <a:sym typeface="Arial" panose="020B0604020202020204" pitchFamily="34" charset="0"/>
              </a:rPr>
              <a:t>《</a:t>
            </a:r>
            <a:r>
              <a:rPr lang="zh-CN" altLang="en-US" sz="1600" dirty="0">
                <a:solidFill>
                  <a:schemeClr val="tx1">
                    <a:lumMod val="65000"/>
                    <a:lumOff val="35000"/>
                  </a:schemeClr>
                </a:solidFill>
                <a:latin typeface="Arial" panose="020B0604020202020204" pitchFamily="34" charset="0"/>
                <a:ea typeface="思源黑体 CN Medium" panose="020B0600000000000000" pitchFamily="34" charset="-122"/>
                <a:cs typeface="黑体" panose="02010609060101010101" charset="-122"/>
                <a:sym typeface="Arial" panose="020B0604020202020204" pitchFamily="34" charset="0"/>
              </a:rPr>
              <a:t>围城</a:t>
            </a:r>
            <a:r>
              <a:rPr lang="en-US" altLang="zh-CN" sz="1600" dirty="0">
                <a:solidFill>
                  <a:schemeClr val="tx1">
                    <a:lumMod val="65000"/>
                    <a:lumOff val="35000"/>
                  </a:schemeClr>
                </a:solidFill>
                <a:latin typeface="Arial" panose="020B0604020202020204" pitchFamily="34" charset="0"/>
                <a:ea typeface="思源黑体 CN Medium" panose="020B0600000000000000" pitchFamily="34" charset="-122"/>
                <a:cs typeface="黑体" panose="02010609060101010101" charset="-122"/>
                <a:sym typeface="Arial" panose="020B0604020202020204" pitchFamily="34" charset="0"/>
              </a:rPr>
              <a:t>》……</a:t>
            </a:r>
            <a:r>
              <a:rPr lang="zh-CN" altLang="en-US" sz="1600" dirty="0">
                <a:solidFill>
                  <a:schemeClr val="tx1">
                    <a:lumMod val="65000"/>
                    <a:lumOff val="35000"/>
                  </a:schemeClr>
                </a:solidFill>
                <a:latin typeface="Arial" panose="020B0604020202020204" pitchFamily="34" charset="0"/>
                <a:ea typeface="思源黑体 CN Medium" panose="020B0600000000000000" pitchFamily="34" charset="-122"/>
                <a:cs typeface="黑体" panose="02010609060101010101" charset="-122"/>
                <a:sym typeface="Arial" panose="020B0604020202020204" pitchFamily="34" charset="0"/>
              </a:rPr>
              <a:t>一本本优秀名著使我沉醉，使我沉思。开心时会心一笑，难过时轻轻叹息。书是我形影不离的好友，在书香伴我走过</a:t>
            </a:r>
            <a:r>
              <a:rPr lang="en-US" altLang="zh-CN" sz="1600" dirty="0">
                <a:solidFill>
                  <a:schemeClr val="tx1">
                    <a:lumMod val="65000"/>
                    <a:lumOff val="35000"/>
                  </a:schemeClr>
                </a:solidFill>
                <a:latin typeface="Arial" panose="020B0604020202020204" pitchFamily="34" charset="0"/>
                <a:ea typeface="思源黑体 CN Medium" panose="020B0600000000000000" pitchFamily="34" charset="-122"/>
                <a:cs typeface="黑体" panose="02010609060101010101" charset="-122"/>
                <a:sym typeface="Arial" panose="020B0604020202020204" pitchFamily="34" charset="0"/>
              </a:rPr>
              <a:t>15</a:t>
            </a:r>
            <a:r>
              <a:rPr lang="zh-CN" altLang="en-US" sz="1600" dirty="0">
                <a:solidFill>
                  <a:schemeClr val="tx1">
                    <a:lumMod val="65000"/>
                    <a:lumOff val="35000"/>
                  </a:schemeClr>
                </a:solidFill>
                <a:latin typeface="Arial" panose="020B0604020202020204" pitchFamily="34" charset="0"/>
                <a:ea typeface="思源黑体 CN Medium" panose="020B0600000000000000" pitchFamily="34" charset="-122"/>
                <a:cs typeface="黑体" panose="02010609060101010101" charset="-122"/>
                <a:sym typeface="Arial" panose="020B0604020202020204" pitchFamily="34" charset="0"/>
              </a:rPr>
              <a:t>个春秋之际，我悟出一些道理：开心时读书，快乐增倍；难过时读书，忧伤减半。空闲时读书，寂寞全无。闲情时读书，心灵归宿。 最是书香能至远，腹有诗书气自华。 让书香的味道充满一中校园！</a:t>
            </a:r>
          </a:p>
        </p:txBody>
      </p:sp>
      <p:sp>
        <p:nvSpPr>
          <p:cNvPr id="3" name="文本框 2"/>
          <p:cNvSpPr txBox="1"/>
          <p:nvPr/>
        </p:nvSpPr>
        <p:spPr>
          <a:xfrm>
            <a:off x="4609057" y="521335"/>
            <a:ext cx="2973891" cy="641714"/>
          </a:xfrm>
          <a:prstGeom prst="rect">
            <a:avLst/>
          </a:prstGeom>
          <a:noFill/>
        </p:spPr>
        <p:txBody>
          <a:bodyPr wrap="none" rtlCol="0">
            <a:spAutoFit/>
          </a:bodyPr>
          <a:lstStyle/>
          <a:p>
            <a:pPr algn="ctr">
              <a:lnSpc>
                <a:spcPct val="110000"/>
              </a:lnSpc>
            </a:pPr>
            <a:r>
              <a:rPr lang="en-US" altLang="zh-CN" sz="3600" spc="-500">
                <a:latin typeface="华文新魏" panose="02010800040101010101" charset="-122"/>
                <a:ea typeface="华文新魏" panose="02010800040101010101" charset="-122"/>
                <a:cs typeface="黑体" panose="02010609060101010101" charset="-122"/>
                <a:sym typeface="Arial" panose="020B0604020202020204" pitchFamily="34" charset="0"/>
              </a:rPr>
              <a:t>《</a:t>
            </a:r>
            <a:r>
              <a:rPr lang="zh-CN" altLang="en-US" sz="3600" spc="-500">
                <a:latin typeface="华文新魏" panose="02010800040101010101" charset="-122"/>
                <a:ea typeface="华文新魏" panose="02010800040101010101" charset="-122"/>
                <a:cs typeface="黑体" panose="02010609060101010101" charset="-122"/>
                <a:sym typeface="Arial" panose="020B0604020202020204" pitchFamily="34" charset="0"/>
              </a:rPr>
              <a:t>读书的快乐</a:t>
            </a:r>
            <a:r>
              <a:rPr lang="en-US" altLang="zh-CN" sz="3600" spc="-500">
                <a:latin typeface="华文新魏" panose="02010800040101010101" charset="-122"/>
                <a:ea typeface="华文新魏" panose="02010800040101010101" charset="-122"/>
                <a:cs typeface="黑体" panose="02010609060101010101" charset="-122"/>
                <a:sym typeface="Arial" panose="020B0604020202020204" pitchFamily="34" charset="0"/>
              </a:rPr>
              <a:t>》</a:t>
            </a:r>
          </a:p>
        </p:txBody>
      </p:sp>
      <p:pic>
        <p:nvPicPr>
          <p:cNvPr id="4" name="图片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103745" y="2105025"/>
            <a:ext cx="4013835" cy="401383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4"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to="" calcmode="lin" valueType="num">
                                      <p:cBhvr>
                                        <p:cTn id="7" dur="1" fill="hold"/>
                                        <p:tgtEl>
                                          <p:spTgt spid="6"/>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5075555" y="1744980"/>
            <a:ext cx="5955030" cy="4154170"/>
          </a:xfrm>
          <a:prstGeom prst="rect">
            <a:avLst/>
          </a:prstGeom>
        </p:spPr>
        <p:txBody>
          <a:bodyPr wrap="square">
            <a:spAutoFit/>
          </a:bodyPr>
          <a:lstStyle/>
          <a:p>
            <a:pPr algn="just">
              <a:lnSpc>
                <a:spcPct val="150000"/>
              </a:lnSpc>
            </a:pPr>
            <a:r>
              <a:rPr lang="zh-CN" altLang="en-US" sz="1600" dirty="0">
                <a:solidFill>
                  <a:schemeClr val="tx1">
                    <a:lumMod val="65000"/>
                    <a:lumOff val="35000"/>
                  </a:schemeClr>
                </a:solidFill>
                <a:latin typeface="Arial" panose="020B0604020202020204" pitchFamily="34" charset="0"/>
                <a:ea typeface="思源黑体 CN Medium" panose="020B0600000000000000" pitchFamily="34" charset="-122"/>
                <a:cs typeface="黑体" panose="02010609060101010101" charset="-122"/>
                <a:sym typeface="Arial" panose="020B0604020202020204" pitchFamily="34" charset="0"/>
              </a:rPr>
              <a:t>      书的影子究竟是什么时候飘进我的世界里的，我也不大清楚，小时候？顶小顶小的时候？只记着书的芳香的醇厚。依稀记得那时，夕阳的余晖还未退去，奶奶抱着我坐在夕阳的影子里，读诗给我听，她拿着一本页边都发黄了的小书，那诗的调子，直到现在我都还记得：向晚意不适，驱车登古园。夕阳无限好，只是近黄昏。 </a:t>
            </a:r>
          </a:p>
          <a:p>
            <a:pPr algn="just">
              <a:lnSpc>
                <a:spcPct val="150000"/>
              </a:lnSpc>
            </a:pPr>
            <a:r>
              <a:rPr lang="zh-CN" altLang="en-US" sz="1600" dirty="0">
                <a:solidFill>
                  <a:schemeClr val="tx1">
                    <a:lumMod val="65000"/>
                    <a:lumOff val="35000"/>
                  </a:schemeClr>
                </a:solidFill>
                <a:latin typeface="Arial" panose="020B0604020202020204" pitchFamily="34" charset="0"/>
                <a:ea typeface="思源黑体 CN Medium" panose="020B0600000000000000" pitchFamily="34" charset="-122"/>
                <a:cs typeface="黑体" panose="02010609060101010101" charset="-122"/>
                <a:sym typeface="Arial" panose="020B0604020202020204" pitchFamily="34" charset="0"/>
              </a:rPr>
              <a:t>       时间流淌在生命的河流中。书的影子也就在我斑驳的记忆中继续游移。闭起眼睛，总会有那么几片色彩斑谰的书角从记忆的角落中浮起，记不得是从那本书上扯下了。幼年的我被一本一本的童话故事充实的满满的，书上那些栩栩如生的形象成了我最好的玩伴</a:t>
            </a:r>
            <a:r>
              <a:rPr lang="en-US" altLang="zh-CN" sz="1600" dirty="0">
                <a:solidFill>
                  <a:schemeClr val="tx1">
                    <a:lumMod val="65000"/>
                    <a:lumOff val="35000"/>
                  </a:schemeClr>
                </a:solidFill>
                <a:latin typeface="Arial" panose="020B0604020202020204" pitchFamily="34" charset="0"/>
                <a:ea typeface="思源黑体 CN Medium" panose="020B0600000000000000" pitchFamily="34" charset="-122"/>
                <a:cs typeface="黑体" panose="02010609060101010101" charset="-122"/>
                <a:sym typeface="Arial" panose="020B0604020202020204" pitchFamily="34" charset="0"/>
              </a:rPr>
              <a:t>……</a:t>
            </a:r>
          </a:p>
        </p:txBody>
      </p:sp>
      <p:pic>
        <p:nvPicPr>
          <p:cNvPr id="2" name="图片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flipH="1">
            <a:off x="70821" y="1453559"/>
            <a:ext cx="4737008" cy="4737012"/>
          </a:xfrm>
          <a:prstGeom prst="rect">
            <a:avLst/>
          </a:prstGeom>
        </p:spPr>
      </p:pic>
      <p:sp>
        <p:nvSpPr>
          <p:cNvPr id="3" name="文本框 2"/>
          <p:cNvSpPr txBox="1"/>
          <p:nvPr/>
        </p:nvSpPr>
        <p:spPr>
          <a:xfrm>
            <a:off x="4807829" y="521335"/>
            <a:ext cx="2576346" cy="641714"/>
          </a:xfrm>
          <a:prstGeom prst="rect">
            <a:avLst/>
          </a:prstGeom>
          <a:noFill/>
        </p:spPr>
        <p:txBody>
          <a:bodyPr wrap="none" rtlCol="0">
            <a:spAutoFit/>
          </a:bodyPr>
          <a:lstStyle/>
          <a:p>
            <a:pPr algn="ctr">
              <a:lnSpc>
                <a:spcPct val="110000"/>
              </a:lnSpc>
            </a:pPr>
            <a:r>
              <a:rPr lang="en-US" altLang="zh-CN" sz="3600" spc="-500">
                <a:latin typeface="华文新魏" panose="02010800040101010101" charset="-122"/>
                <a:ea typeface="华文新魏" panose="02010800040101010101" charset="-122"/>
                <a:cs typeface="黑体" panose="02010609060101010101" charset="-122"/>
                <a:sym typeface="Arial" panose="020B0604020202020204" pitchFamily="34" charset="0"/>
              </a:rPr>
              <a:t>《</a:t>
            </a:r>
            <a:r>
              <a:rPr lang="zh-CN" altLang="en-US" sz="3600" spc="-500">
                <a:latin typeface="华文新魏" panose="02010800040101010101" charset="-122"/>
                <a:ea typeface="华文新魏" panose="02010800040101010101" charset="-122"/>
                <a:cs typeface="黑体" panose="02010609060101010101" charset="-122"/>
                <a:sym typeface="Arial" panose="020B0604020202020204" pitchFamily="34" charset="0"/>
              </a:rPr>
              <a:t>品味书香</a:t>
            </a:r>
            <a:r>
              <a:rPr lang="en-US" altLang="zh-CN" sz="3600" spc="-500">
                <a:latin typeface="华文新魏" panose="02010800040101010101" charset="-122"/>
                <a:ea typeface="华文新魏" panose="02010800040101010101" charset="-122"/>
                <a:cs typeface="黑体" panose="02010609060101010101" charset="-122"/>
                <a:sym typeface="Arial" panose="020B0604020202020204" pitchFamily="34" charset="0"/>
              </a:rPr>
              <a:t>》</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4"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to="" calcmode="lin" valueType="num">
                                      <p:cBhvr>
                                        <p:cTn id="7" dur="1" fill="hold"/>
                                        <p:tgtEl>
                                          <p:spTgt spid="6"/>
                                        </p:tgtEl>
                                      </p:cBhvr>
                                    </p:anim>
                                  </p:childTnLst>
                                </p:cTn>
                              </p:par>
                              <p:par>
                                <p:cTn id="8" presetID="24" presetClass="entr" presetSubtype="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 to="" calcmode="lin" valueType="num">
                                      <p:cBhvr>
                                        <p:cTn id="10" dur="1" fill="hold"/>
                                        <p:tgtEl>
                                          <p:spTgt spid="2"/>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 name="COMMONDATA" val="eyJoZGlkIjoiODM4NDg4NWNhNjhiYzZhYWQ2YWViZmRiZmM0NDZmZjkifQ=="/>
  <p:tag name="KSO_WPP_MARK_KEY" val="23b3efe4-ac0c-497e-b60f-234d00d2c836"/>
</p:tagLst>
</file>

<file path=ppt/tags/tag10.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5"/>
  <p:tag name="KSO_WM_UNIT_TEXT_FILL_TYPE" val="1"/>
</p:tagLst>
</file>

<file path=ppt/tags/tag11.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5"/>
  <p:tag name="KSO_WM_UNIT_TEXT_FILL_TYPE" val="1"/>
</p:tagLst>
</file>

<file path=ppt/tags/tag12.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5"/>
  <p:tag name="KSO_WM_UNIT_TEXT_FILL_TYPE" val="1"/>
</p:tagLst>
</file>

<file path=ppt/tags/tag13.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5"/>
  <p:tag name="KSO_WM_UNIT_TEXT_FILL_TYPE" val="1"/>
</p:tagLst>
</file>

<file path=ppt/tags/tag14.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5"/>
  <p:tag name="KSO_WM_UNIT_TEXT_FILL_TYPE" val="1"/>
</p:tagLst>
</file>

<file path=ppt/tags/tag15.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5"/>
  <p:tag name="KSO_WM_UNIT_TEXT_FILL_TYPE" val="1"/>
</p:tagLst>
</file>

<file path=ppt/tags/tag16.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5"/>
  <p:tag name="KSO_WM_UNIT_TEXT_FILL_TYPE" val="1"/>
</p:tagLst>
</file>

<file path=ppt/tags/tag17.xml><?xml version="1.0" encoding="utf-8"?>
<p:tagLst xmlns:a="http://schemas.openxmlformats.org/drawingml/2006/main" xmlns:r="http://schemas.openxmlformats.org/officeDocument/2006/relationships" xmlns:p="http://schemas.openxmlformats.org/presentationml/2006/main">
  <p:tag name="ID" val="626777"/>
  <p:tag name="MH" val="20180926094856"/>
  <p:tag name="MH_AUTOCOLOR" val="TRUE"/>
  <p:tag name="MH_LIBRARY" val="CONTENTS"/>
  <p:tag name="MH_TYPE" val="CONTENTS"/>
</p:tagLst>
</file>

<file path=ppt/tags/tag18.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5"/>
  <p:tag name="KSO_WM_UNIT_TEXT_FILL_TYPE" val="1"/>
</p:tagLst>
</file>

<file path=ppt/tags/tag19.xml><?xml version="1.0" encoding="utf-8"?>
<p:tagLst xmlns:a="http://schemas.openxmlformats.org/drawingml/2006/main" xmlns:r="http://schemas.openxmlformats.org/officeDocument/2006/relationships" xmlns:p="http://schemas.openxmlformats.org/presentationml/2006/main">
  <p:tag name="ID" val="626777"/>
  <p:tag name="MH" val="20180926094856"/>
  <p:tag name="MH_AUTOCOLOR" val="TRUE"/>
  <p:tag name="MH_LIBRARY" val="CONTENTS"/>
  <p:tag name="MH_TYPE" val="CONTENTS"/>
</p:tagLst>
</file>

<file path=ppt/tags/tag2.xml><?xml version="1.0" encoding="utf-8"?>
<p:tagLst xmlns:a="http://schemas.openxmlformats.org/drawingml/2006/main" xmlns:r="http://schemas.openxmlformats.org/officeDocument/2006/relationships" xmlns:p="http://schemas.openxmlformats.org/presentationml/2006/main">
  <p:tag name="ID" val="626777"/>
  <p:tag name="MH" val="20180926094856"/>
  <p:tag name="MH_AUTOCOLOR" val="TRUE"/>
  <p:tag name="MH_LIBRARY" val="CONTENTS"/>
  <p:tag name="MH_TYPE" val="CONTENTS"/>
</p:tagLst>
</file>

<file path=ppt/tags/tag20.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5"/>
  <p:tag name="KSO_WM_UNIT_TEXT_FILL_TYPE" val="1"/>
</p:tagLst>
</file>

<file path=ppt/tags/tag21.xml><?xml version="1.0" encoding="utf-8"?>
<p:tagLst xmlns:a="http://schemas.openxmlformats.org/drawingml/2006/main" xmlns:r="http://schemas.openxmlformats.org/officeDocument/2006/relationships" xmlns:p="http://schemas.openxmlformats.org/presentationml/2006/main">
  <p:tag name="KSO_WM_UNIT_PLACING_PICTURE_USER_VIEWPORT" val="{&quot;height&quot;:6886,&quot;width&quot;:6886}"/>
</p:tagLst>
</file>

<file path=ppt/tags/tag22.xml><?xml version="1.0" encoding="utf-8"?>
<p:tagLst xmlns:a="http://schemas.openxmlformats.org/drawingml/2006/main" xmlns:r="http://schemas.openxmlformats.org/officeDocument/2006/relationships" xmlns:p="http://schemas.openxmlformats.org/presentationml/2006/main">
  <p:tag name="ID" val="626777"/>
  <p:tag name="MH" val="20180926094856"/>
  <p:tag name="MH_AUTOCOLOR" val="TRUE"/>
  <p:tag name="MH_LIBRARY" val="CONTENTS"/>
  <p:tag name="MH_TYPE" val="CONTENTS"/>
</p:tagLst>
</file>

<file path=ppt/tags/tag23.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5"/>
  <p:tag name="KSO_WM_UNIT_TEXT_FILL_TYPE" val="1"/>
</p:tagLst>
</file>

<file path=ppt/tags/tag24.xml><?xml version="1.0" encoding="utf-8"?>
<p:tagLst xmlns:a="http://schemas.openxmlformats.org/drawingml/2006/main" xmlns:r="http://schemas.openxmlformats.org/officeDocument/2006/relationships" xmlns:p="http://schemas.openxmlformats.org/presentationml/2006/main">
  <p:tag name="ID" val="626777"/>
  <p:tag name="MH" val="20180926094856"/>
  <p:tag name="MH_AUTOCOLOR" val="TRUE"/>
  <p:tag name="MH_LIBRARY" val="CONTENTS"/>
  <p:tag name="MH_TYPE" val="CONTENTS"/>
</p:tagLst>
</file>

<file path=ppt/tags/tag25.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5"/>
  <p:tag name="KSO_WM_UNIT_TEXT_FILL_TYPE" val="1"/>
</p:tagLst>
</file>

<file path=ppt/tags/tag26.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25"/>
  <p:tag name="KSO_WM_UNIT_TEXT_FILL_TYPE" val="1"/>
</p:tagLst>
</file>

<file path=ppt/tags/tag27.xml><?xml version="1.0" encoding="utf-8"?>
<p:tagLst xmlns:a="http://schemas.openxmlformats.org/drawingml/2006/main" xmlns:r="http://schemas.openxmlformats.org/officeDocument/2006/relationships" xmlns:p="http://schemas.openxmlformats.org/presentationml/2006/main">
  <p:tag name="ID" val="626777"/>
  <p:tag name="MH" val="20180926094856"/>
  <p:tag name="MH_AUTOCOLOR" val="TRUE"/>
  <p:tag name="MH_LIBRARY" val="CONTENTS"/>
  <p:tag name="MH_TYPE" val="CONTENTS"/>
</p:tagLst>
</file>

<file path=ppt/tags/tag28.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5"/>
  <p:tag name="KSO_WM_UNIT_TEXT_FILL_TYPE" val="1"/>
</p:tagLst>
</file>

<file path=ppt/tags/tag3.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5"/>
  <p:tag name="KSO_WM_UNIT_TEXT_FILL_TYPE" val="1"/>
</p:tagLst>
</file>

<file path=ppt/tags/tag4.xml><?xml version="1.0" encoding="utf-8"?>
<p:tagLst xmlns:a="http://schemas.openxmlformats.org/drawingml/2006/main" xmlns:r="http://schemas.openxmlformats.org/officeDocument/2006/relationships" xmlns:p="http://schemas.openxmlformats.org/presentationml/2006/main">
  <p:tag name="KSO_WM_UNIT_TEXT_FILL_FORE_SCHEMECOLOR_INDEX" val="6"/>
  <p:tag name="KSO_WM_UNIT_TEXT_FILL_FORE_SCHEMECOLOR_INDEX_BRIGHTNESS" val="0"/>
  <p:tag name="KSO_WM_UNIT_TEXT_FILL_TYPE" val="1"/>
</p:tagLst>
</file>

<file path=ppt/tags/tag5.xml><?xml version="1.0" encoding="utf-8"?>
<p:tagLst xmlns:a="http://schemas.openxmlformats.org/drawingml/2006/main" xmlns:r="http://schemas.openxmlformats.org/officeDocument/2006/relationships" xmlns:p="http://schemas.openxmlformats.org/presentationml/2006/main">
  <p:tag name="ID" val="626777"/>
  <p:tag name="MH" val="20180926094856"/>
  <p:tag name="MH_AUTOCOLOR" val="TRUE"/>
  <p:tag name="MH_LIBRARY" val="CONTENTS"/>
  <p:tag name="MH_TYPE" val="CONTENTS"/>
</p:tagLst>
</file>

<file path=ppt/tags/tag6.xml><?xml version="1.0" encoding="utf-8"?>
<p:tagLst xmlns:a="http://schemas.openxmlformats.org/drawingml/2006/main" xmlns:r="http://schemas.openxmlformats.org/officeDocument/2006/relationships" xmlns:p="http://schemas.openxmlformats.org/presentationml/2006/main">
  <p:tag name="ID" val="626777"/>
  <p:tag name="MH" val="20180926094856"/>
  <p:tag name="MH_AUTOCOLOR" val="TRUE"/>
  <p:tag name="MH_LIBRARY" val="CONTENTS"/>
  <p:tag name="MH_TYPE" val="CONTENTS"/>
</p:tagLst>
</file>

<file path=ppt/tags/tag7.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5"/>
  <p:tag name="KSO_WM_UNIT_TEXT_FILL_TYPE" val="1"/>
</p:tagLst>
</file>

<file path=ppt/tags/tag8.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5"/>
  <p:tag name="KSO_WM_UNIT_TEXT_FILL_TYPE" val="1"/>
</p:tagLst>
</file>

<file path=ppt/tags/tag9.xml><?xml version="1.0" encoding="utf-8"?>
<p:tagLst xmlns:a="http://schemas.openxmlformats.org/drawingml/2006/main" xmlns:r="http://schemas.openxmlformats.org/officeDocument/2006/relationships" xmlns:p="http://schemas.openxmlformats.org/presentationml/2006/main">
  <p:tag name="KSO_WM_UNIT_TEXT_FILL_FORE_SCHEMECOLOR_INDEX" val="13"/>
  <p:tag name="KSO_WM_UNIT_TEXT_FILL_FORE_SCHEMECOLOR_INDEX_BRIGHTNESS" val="0.5"/>
  <p:tag name="KSO_WM_UNIT_TEXT_FILL_TYPE" val="1"/>
</p:tagLst>
</file>

<file path=ppt/theme/theme1.xml><?xml version="1.0" encoding="utf-8"?>
<a:theme xmlns:a="http://schemas.openxmlformats.org/drawingml/2006/main" name="第一PPT模板网-WWW.1PPT.COM ">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思源黑体 CN Normal">
      <a:majorFont>
        <a:latin typeface="思源黑体 CN Normal"/>
        <a:ea typeface="思源黑体 CN Normal"/>
        <a:cs typeface="Arial"/>
      </a:majorFont>
      <a:minorFont>
        <a:latin typeface="Arial"/>
        <a:ea typeface="思源黑体 CN Medium"/>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第一PPT模板网-WWW.1PPT.COM">
  <a:themeElements>
    <a:clrScheme name="自定义 16">
      <a:dk1>
        <a:sysClr val="windowText" lastClr="000000"/>
      </a:dk1>
      <a:lt1>
        <a:sysClr val="window" lastClr="FFFFFF"/>
      </a:lt1>
      <a:dk2>
        <a:srgbClr val="164460"/>
      </a:dk2>
      <a:lt2>
        <a:srgbClr val="EEBE8B"/>
      </a:lt2>
      <a:accent1>
        <a:srgbClr val="164460"/>
      </a:accent1>
      <a:accent2>
        <a:srgbClr val="EEBE8B"/>
      </a:accent2>
      <a:accent3>
        <a:srgbClr val="164460"/>
      </a:accent3>
      <a:accent4>
        <a:srgbClr val="E32024"/>
      </a:accent4>
      <a:accent5>
        <a:srgbClr val="EEBE8B"/>
      </a:accent5>
      <a:accent6>
        <a:srgbClr val="EEBE8B"/>
      </a:accent6>
      <a:hlink>
        <a:srgbClr val="0000FF"/>
      </a:hlink>
      <a:folHlink>
        <a:srgbClr val="800080"/>
      </a:folHlink>
    </a:clrScheme>
    <a:fontScheme name="自定义 4">
      <a:majorFont>
        <a:latin typeface="黑体" charset="-122"/>
        <a:ea typeface="黑体" charset="-122"/>
        <a:cs typeface="Arial"/>
      </a:majorFont>
      <a:minorFont>
        <a:latin typeface="黑体" charset="-122"/>
        <a:ea typeface="黑体" charset="-122"/>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rtlCol="0">
        <a:spAutoFit/>
      </a:bodyPr>
      <a:lstStyle>
        <a:defPPr>
          <a:defRPr dirty="0" smtClean="0">
            <a:latin typeface="+mn-ea"/>
            <a:ea typeface="+mn-ea"/>
          </a:defRPr>
        </a:defPPr>
      </a:lstStyle>
    </a:txDef>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2715</Words>
  <Application>Microsoft Office PowerPoint</Application>
  <PresentationFormat>宽屏</PresentationFormat>
  <Paragraphs>207</Paragraphs>
  <Slides>29</Slides>
  <Notes>9</Notes>
  <HiddenSlides>0</HiddenSlides>
  <MMClips>0</MMClips>
  <ScaleCrop>false</ScaleCrop>
  <HeadingPairs>
    <vt:vector size="6" baseType="variant">
      <vt:variant>
        <vt:lpstr>已用的字体</vt:lpstr>
      </vt:variant>
      <vt:variant>
        <vt:i4>9</vt:i4>
      </vt:variant>
      <vt:variant>
        <vt:lpstr>主题</vt:lpstr>
      </vt:variant>
      <vt:variant>
        <vt:i4>2</vt:i4>
      </vt:variant>
      <vt:variant>
        <vt:lpstr>幻灯片标题</vt:lpstr>
      </vt:variant>
      <vt:variant>
        <vt:i4>29</vt:i4>
      </vt:variant>
    </vt:vector>
  </HeadingPairs>
  <TitlesOfParts>
    <vt:vector size="40" baseType="lpstr">
      <vt:lpstr>等线</vt:lpstr>
      <vt:lpstr>黑体</vt:lpstr>
      <vt:lpstr>华文新魏</vt:lpstr>
      <vt:lpstr>思源黑体 CN Medium</vt:lpstr>
      <vt:lpstr>思源宋体 CN Medium</vt:lpstr>
      <vt:lpstr>宋体</vt:lpstr>
      <vt:lpstr>Arial</vt:lpstr>
      <vt:lpstr>Calibri</vt:lpstr>
      <vt:lpstr>Wingdings</vt:lpstr>
      <vt:lpstr>第一PPT模板网-WWW.1PPT.COM </vt:lpstr>
      <vt:lpstr>第一PPT模板网-WWW.1PPT.COM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6</cp:revision>
  <cp:lastPrinted>2022-10-11T17:22:43Z</cp:lastPrinted>
  <dcterms:created xsi:type="dcterms:W3CDTF">2022-10-11T17:22:43Z</dcterms:created>
  <dcterms:modified xsi:type="dcterms:W3CDTF">2023-04-17T06:10:49Z</dcterms:modified>
</cp:coreProperties>
</file>