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2.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3.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8"/>
  </p:notesMasterIdLst>
  <p:sldIdLst>
    <p:sldId id="277" r:id="rId2"/>
    <p:sldId id="281" r:id="rId3"/>
    <p:sldId id="259" r:id="rId4"/>
    <p:sldId id="260" r:id="rId5"/>
    <p:sldId id="282" r:id="rId6"/>
    <p:sldId id="262" r:id="rId7"/>
    <p:sldId id="263" r:id="rId8"/>
    <p:sldId id="264" r:id="rId9"/>
    <p:sldId id="265" r:id="rId10"/>
    <p:sldId id="266" r:id="rId11"/>
    <p:sldId id="283" r:id="rId12"/>
    <p:sldId id="268" r:id="rId13"/>
    <p:sldId id="269" r:id="rId14"/>
    <p:sldId id="270" r:id="rId15"/>
    <p:sldId id="284" r:id="rId16"/>
    <p:sldId id="271" r:id="rId17"/>
  </p:sldIdLst>
  <p:sldSz cx="12192000" cy="6858000"/>
  <p:notesSz cx="6858000" cy="9144000"/>
  <p:custDataLst>
    <p:tags r:id="rId1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38" autoAdjust="0"/>
    <p:restoredTop sz="96314" autoAdjust="0"/>
  </p:normalViewPr>
  <p:slideViewPr>
    <p:cSldViewPr snapToGrid="0">
      <p:cViewPr varScale="1">
        <p:scale>
          <a:sx n="108" d="100"/>
          <a:sy n="108" d="100"/>
        </p:scale>
        <p:origin x="720" y="114"/>
      </p:cViewPr>
      <p:guideLst>
        <p:guide orient="horz" pos="2160"/>
        <p:guide pos="3840"/>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E4F6A2-64EC-4F4E-9758-A227783B9F09}" type="datetimeFigureOut">
              <a:rPr lang="zh-CN" altLang="en-US" smtClean="0"/>
              <a:t>2023-04-17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C46DAF-F511-4DE5-A50D-384B40A28BA6}" type="slidenum">
              <a:rPr lang="zh-CN" altLang="en-US" smtClean="0"/>
              <a:t>‹#›</a:t>
            </a:fld>
            <a:endParaRPr lang="zh-CN" altLang="en-US"/>
          </a:p>
        </p:txBody>
      </p:sp>
    </p:spTree>
    <p:extLst>
      <p:ext uri="{BB962C8B-B14F-4D97-AF65-F5344CB8AC3E}">
        <p14:creationId xmlns:p14="http://schemas.microsoft.com/office/powerpoint/2010/main" val="8129452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10C94A-D457-4753-9196-55C66065B1EC}" type="slidenum">
              <a:rPr lang="zh-CN" altLang="en-US" smtClean="0"/>
              <a:t>1</a:t>
            </a:fld>
            <a:endParaRPr lang="zh-CN" altLang="en-US"/>
          </a:p>
        </p:txBody>
      </p:sp>
    </p:spTree>
    <p:extLst>
      <p:ext uri="{BB962C8B-B14F-4D97-AF65-F5344CB8AC3E}">
        <p14:creationId xmlns:p14="http://schemas.microsoft.com/office/powerpoint/2010/main" val="33444748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AC46DAF-F511-4DE5-A50D-384B40A28BA6}" type="slidenum">
              <a:rPr lang="zh-CN" altLang="en-US" smtClean="0"/>
              <a:t>10</a:t>
            </a:fld>
            <a:endParaRPr lang="zh-CN" altLang="en-US"/>
          </a:p>
        </p:txBody>
      </p:sp>
    </p:spTree>
    <p:extLst>
      <p:ext uri="{BB962C8B-B14F-4D97-AF65-F5344CB8AC3E}">
        <p14:creationId xmlns:p14="http://schemas.microsoft.com/office/powerpoint/2010/main" val="21385702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10C94A-D457-4753-9196-55C66065B1EC}" type="slidenum">
              <a:rPr lang="zh-CN" altLang="en-US" smtClean="0"/>
              <a:t>11</a:t>
            </a:fld>
            <a:endParaRPr lang="zh-CN" altLang="en-US"/>
          </a:p>
        </p:txBody>
      </p:sp>
    </p:spTree>
    <p:extLst>
      <p:ext uri="{BB962C8B-B14F-4D97-AF65-F5344CB8AC3E}">
        <p14:creationId xmlns:p14="http://schemas.microsoft.com/office/powerpoint/2010/main" val="6177435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AC46DAF-F511-4DE5-A50D-384B40A28BA6}" type="slidenum">
              <a:rPr lang="zh-CN" altLang="en-US" smtClean="0"/>
              <a:t>12</a:t>
            </a:fld>
            <a:endParaRPr lang="zh-CN" altLang="en-US"/>
          </a:p>
        </p:txBody>
      </p:sp>
    </p:spTree>
    <p:extLst>
      <p:ext uri="{BB962C8B-B14F-4D97-AF65-F5344CB8AC3E}">
        <p14:creationId xmlns:p14="http://schemas.microsoft.com/office/powerpoint/2010/main" val="35876072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AC46DAF-F511-4DE5-A50D-384B40A28BA6}" type="slidenum">
              <a:rPr lang="zh-CN" altLang="en-US" smtClean="0"/>
              <a:t>13</a:t>
            </a:fld>
            <a:endParaRPr lang="zh-CN" altLang="en-US"/>
          </a:p>
        </p:txBody>
      </p:sp>
    </p:spTree>
    <p:extLst>
      <p:ext uri="{BB962C8B-B14F-4D97-AF65-F5344CB8AC3E}">
        <p14:creationId xmlns:p14="http://schemas.microsoft.com/office/powerpoint/2010/main" val="32759424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AC46DAF-F511-4DE5-A50D-384B40A28BA6}" type="slidenum">
              <a:rPr lang="zh-CN" altLang="en-US" smtClean="0"/>
              <a:t>14</a:t>
            </a:fld>
            <a:endParaRPr lang="zh-CN" altLang="en-US"/>
          </a:p>
        </p:txBody>
      </p:sp>
    </p:spTree>
    <p:extLst>
      <p:ext uri="{BB962C8B-B14F-4D97-AF65-F5344CB8AC3E}">
        <p14:creationId xmlns:p14="http://schemas.microsoft.com/office/powerpoint/2010/main" val="1244795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10C94A-D457-4753-9196-55C66065B1EC}" type="slidenum">
              <a:rPr lang="zh-CN" altLang="en-US" smtClean="0"/>
              <a:t>15</a:t>
            </a:fld>
            <a:endParaRPr lang="zh-CN" altLang="en-US"/>
          </a:p>
        </p:txBody>
      </p:sp>
    </p:spTree>
    <p:extLst>
      <p:ext uri="{BB962C8B-B14F-4D97-AF65-F5344CB8AC3E}">
        <p14:creationId xmlns:p14="http://schemas.microsoft.com/office/powerpoint/2010/main" val="20180158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AC46DAF-F511-4DE5-A50D-384B40A28BA6}" type="slidenum">
              <a:rPr lang="zh-CN" altLang="en-US" smtClean="0"/>
              <a:t>16</a:t>
            </a:fld>
            <a:endParaRPr lang="zh-CN" altLang="en-US"/>
          </a:p>
        </p:txBody>
      </p:sp>
    </p:spTree>
    <p:extLst>
      <p:ext uri="{BB962C8B-B14F-4D97-AF65-F5344CB8AC3E}">
        <p14:creationId xmlns:p14="http://schemas.microsoft.com/office/powerpoint/2010/main" val="8324717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10C94A-D457-4753-9196-55C66065B1EC}" type="slidenum">
              <a:rPr lang="zh-CN" altLang="en-US" smtClean="0"/>
              <a:t>2</a:t>
            </a:fld>
            <a:endParaRPr lang="zh-CN" altLang="en-US"/>
          </a:p>
        </p:txBody>
      </p:sp>
    </p:spTree>
    <p:extLst>
      <p:ext uri="{BB962C8B-B14F-4D97-AF65-F5344CB8AC3E}">
        <p14:creationId xmlns:p14="http://schemas.microsoft.com/office/powerpoint/2010/main" val="24213575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AC46DAF-F511-4DE5-A50D-384B40A28BA6}" type="slidenum">
              <a:rPr lang="zh-CN" altLang="en-US" smtClean="0"/>
              <a:t>3</a:t>
            </a:fld>
            <a:endParaRPr lang="zh-CN" altLang="en-US"/>
          </a:p>
        </p:txBody>
      </p:sp>
    </p:spTree>
    <p:extLst>
      <p:ext uri="{BB962C8B-B14F-4D97-AF65-F5344CB8AC3E}">
        <p14:creationId xmlns:p14="http://schemas.microsoft.com/office/powerpoint/2010/main" val="2119631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AC46DAF-F511-4DE5-A50D-384B40A28BA6}" type="slidenum">
              <a:rPr lang="zh-CN" altLang="en-US" smtClean="0"/>
              <a:t>4</a:t>
            </a:fld>
            <a:endParaRPr lang="zh-CN" altLang="en-US"/>
          </a:p>
        </p:txBody>
      </p:sp>
    </p:spTree>
    <p:extLst>
      <p:ext uri="{BB962C8B-B14F-4D97-AF65-F5344CB8AC3E}">
        <p14:creationId xmlns:p14="http://schemas.microsoft.com/office/powerpoint/2010/main" val="17589542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10C94A-D457-4753-9196-55C66065B1EC}" type="slidenum">
              <a:rPr lang="zh-CN" altLang="en-US" smtClean="0"/>
              <a:t>5</a:t>
            </a:fld>
            <a:endParaRPr lang="zh-CN" altLang="en-US"/>
          </a:p>
        </p:txBody>
      </p:sp>
    </p:spTree>
    <p:extLst>
      <p:ext uri="{BB962C8B-B14F-4D97-AF65-F5344CB8AC3E}">
        <p14:creationId xmlns:p14="http://schemas.microsoft.com/office/powerpoint/2010/main" val="42452988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AC46DAF-F511-4DE5-A50D-384B40A28BA6}" type="slidenum">
              <a:rPr lang="zh-CN" altLang="en-US" smtClean="0"/>
              <a:t>6</a:t>
            </a:fld>
            <a:endParaRPr lang="zh-CN" altLang="en-US"/>
          </a:p>
        </p:txBody>
      </p:sp>
    </p:spTree>
    <p:extLst>
      <p:ext uri="{BB962C8B-B14F-4D97-AF65-F5344CB8AC3E}">
        <p14:creationId xmlns:p14="http://schemas.microsoft.com/office/powerpoint/2010/main" val="7339085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AC46DAF-F511-4DE5-A50D-384B40A28BA6}" type="slidenum">
              <a:rPr lang="zh-CN" altLang="en-US" smtClean="0"/>
              <a:t>7</a:t>
            </a:fld>
            <a:endParaRPr lang="zh-CN" altLang="en-US"/>
          </a:p>
        </p:txBody>
      </p:sp>
    </p:spTree>
    <p:extLst>
      <p:ext uri="{BB962C8B-B14F-4D97-AF65-F5344CB8AC3E}">
        <p14:creationId xmlns:p14="http://schemas.microsoft.com/office/powerpoint/2010/main" val="6119914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
        <p:nvSpPr>
          <p:cNvPr id="4" name="灯片编号占位符 3"/>
          <p:cNvSpPr>
            <a:spLocks noGrp="1"/>
          </p:cNvSpPr>
          <p:nvPr>
            <p:ph type="sldNum" sz="quarter" idx="10"/>
          </p:nvPr>
        </p:nvSpPr>
        <p:spPr/>
        <p:txBody>
          <a:bodyPr/>
          <a:lstStyle/>
          <a:p>
            <a:fld id="{5AC46DAF-F511-4DE5-A50D-384B40A28BA6}" type="slidenum">
              <a:rPr lang="zh-CN" altLang="en-US" smtClean="0"/>
              <a:t>8</a:t>
            </a:fld>
            <a:endParaRPr lang="zh-CN" altLang="en-US"/>
          </a:p>
        </p:txBody>
      </p:sp>
    </p:spTree>
    <p:extLst>
      <p:ext uri="{BB962C8B-B14F-4D97-AF65-F5344CB8AC3E}">
        <p14:creationId xmlns:p14="http://schemas.microsoft.com/office/powerpoint/2010/main" val="21804562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AC46DAF-F511-4DE5-A50D-384B40A28BA6}" type="slidenum">
              <a:rPr lang="zh-CN" altLang="en-US" smtClean="0"/>
              <a:t>9</a:t>
            </a:fld>
            <a:endParaRPr lang="zh-CN" altLang="en-US"/>
          </a:p>
        </p:txBody>
      </p:sp>
    </p:spTree>
    <p:extLst>
      <p:ext uri="{BB962C8B-B14F-4D97-AF65-F5344CB8AC3E}">
        <p14:creationId xmlns:p14="http://schemas.microsoft.com/office/powerpoint/2010/main" val="31820611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440162D8-1347-4201-8113-9C479E0DF5BE}" type="datetimeFigureOut">
              <a:rPr lang="zh-CN" altLang="en-US" smtClean="0"/>
              <a:t>2023-04-17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7128B0A-6722-49F0-910F-430D00337E4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advClick="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40162D8-1347-4201-8113-9C479E0DF5BE}" type="datetimeFigureOut">
              <a:rPr lang="zh-CN" altLang="en-US" smtClean="0"/>
              <a:t>2023-04-17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7128B0A-6722-49F0-910F-430D00337E4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advClick="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40162D8-1347-4201-8113-9C479E0DF5BE}" type="datetimeFigureOut">
              <a:rPr lang="zh-CN" altLang="en-US" smtClean="0"/>
              <a:t>2023-04-17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7128B0A-6722-49F0-910F-430D00337E4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advClick="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40162D8-1347-4201-8113-9C479E0DF5BE}" type="datetimeFigureOut">
              <a:rPr lang="zh-CN" altLang="en-US" smtClean="0"/>
              <a:t>2023-04-17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7128B0A-6722-49F0-910F-430D00337E4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advClick="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2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CD84C06-5DAE-4940-B05F-5BE6F5C3239D}" type="datetimeFigureOut">
              <a:rPr lang="zh-CN" altLang="en-US" smtClean="0"/>
              <a:t>2023-04-17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DA6045F-7F51-47B2-A44D-93A66FF9D605}"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advClick="0" advTm="500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标题和内容">
    <p:spTree>
      <p:nvGrpSpPr>
        <p:cNvPr id="1" name=""/>
        <p:cNvGrpSpPr/>
        <p:nvPr/>
      </p:nvGrpSpPr>
      <p:grpSpPr>
        <a:xfrm>
          <a:off x="0" y="0"/>
          <a:ext cx="0" cy="0"/>
          <a:chOff x="0" y="0"/>
          <a:chExt cx="0" cy="0"/>
        </a:xfrm>
      </p:grpSpPr>
      <p:pic>
        <p:nvPicPr>
          <p:cNvPr id="8" name="图片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advClick="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9"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标题和内容">
    <p:spTree>
      <p:nvGrpSpPr>
        <p:cNvPr id="1" name=""/>
        <p:cNvGrpSpPr/>
        <p:nvPr/>
      </p:nvGrpSpPr>
      <p:grpSpPr>
        <a:xfrm>
          <a:off x="0" y="0"/>
          <a:ext cx="0" cy="0"/>
          <a:chOff x="0" y="0"/>
          <a:chExt cx="0" cy="0"/>
        </a:xfrm>
      </p:grpSpPr>
      <p:pic>
        <p:nvPicPr>
          <p:cNvPr id="8" name="图片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advClick="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9"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440162D8-1347-4201-8113-9C479E0DF5BE}" type="datetimeFigureOut">
              <a:rPr lang="zh-CN" altLang="en-US" smtClean="0"/>
              <a:t>2023-04-17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7128B0A-6722-49F0-910F-430D00337E4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advClick="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440162D8-1347-4201-8113-9C479E0DF5BE}" type="datetimeFigureOut">
              <a:rPr lang="zh-CN" altLang="en-US" smtClean="0"/>
              <a:t>2023-04-17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7128B0A-6722-49F0-910F-430D00337E4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advClick="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440162D8-1347-4201-8113-9C479E0DF5BE}" type="datetimeFigureOut">
              <a:rPr lang="zh-CN" altLang="en-US" smtClean="0"/>
              <a:t>2023-04-17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67128B0A-6722-49F0-910F-430D00337E4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advClick="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440162D8-1347-4201-8113-9C479E0DF5BE}" type="datetimeFigureOut">
              <a:rPr lang="zh-CN" altLang="en-US" smtClean="0"/>
              <a:t>2023-04-17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67128B0A-6722-49F0-910F-430D00337E4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advClick="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40162D8-1347-4201-8113-9C479E0DF5BE}" type="datetimeFigureOut">
              <a:rPr lang="zh-CN" altLang="en-US" smtClean="0"/>
              <a:t>2023-04-17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67128B0A-6722-49F0-910F-430D00337E4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advClick="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40162D8-1347-4201-8113-9C479E0DF5BE}" type="datetimeFigureOut">
              <a:rPr lang="zh-CN" altLang="en-US" smtClean="0"/>
              <a:t>2023-04-17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7128B0A-6722-49F0-910F-430D00337E4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advClick="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0162D8-1347-4201-8113-9C479E0DF5BE}" type="datetimeFigureOut">
              <a:rPr lang="zh-CN" altLang="en-US" smtClean="0"/>
              <a:t>2023-04-17</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128B0A-6722-49F0-910F-430D00337E44}"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mc:AlternateContent xmlns:mc="http://schemas.openxmlformats.org/markup-compatibility/2006" xmlns:p14="http://schemas.microsoft.com/office/powerpoint/2010/main">
    <mc:Choice Requires="p14">
      <p:transition spd="slow" p14:dur="1500" advClick="0">
        <p:random/>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advClick="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3.xml"/><Relationship Id="rId1" Type="http://schemas.openxmlformats.org/officeDocument/2006/relationships/tags" Target="../tags/tag3.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image" Target="../media/image9.jpe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3.xml"/><Relationship Id="rId1" Type="http://schemas.openxmlformats.org/officeDocument/2006/relationships/tags" Target="../tags/tag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4" name="图片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42703" y="1505999"/>
            <a:ext cx="10058400" cy="2771226"/>
          </a:xfrm>
          <a:prstGeom prst="rect">
            <a:avLst/>
          </a:prstGeom>
        </p:spPr>
      </p:pic>
      <p:sp>
        <p:nvSpPr>
          <p:cNvPr id="6" name="矩形 5"/>
          <p:cNvSpPr/>
          <p:nvPr/>
        </p:nvSpPr>
        <p:spPr>
          <a:xfrm>
            <a:off x="1653540" y="1097915"/>
            <a:ext cx="8682990" cy="584775"/>
          </a:xfrm>
          <a:prstGeom prst="rect">
            <a:avLst/>
          </a:prstGeom>
          <a:noFill/>
          <a:ln>
            <a:noFill/>
          </a:ln>
        </p:spPr>
        <p:txBody>
          <a:bodyPr wrap="square" rtlCol="0" anchor="t">
            <a:spAutoFit/>
          </a:bodyPr>
          <a:lstStyle/>
          <a:p>
            <a:pPr algn="ctr"/>
            <a:r>
              <a:rPr lang="zh-CN" altLang="zh-CN" sz="3200" b="1" dirty="0">
                <a:solidFill>
                  <a:srgbClr val="00B050"/>
                </a:solidFill>
                <a:effectLst>
                  <a:outerShdw blurRad="38100" dist="19050" dir="2700000" algn="tl" rotWithShape="0">
                    <a:schemeClr val="dk1">
                      <a:alpha val="40000"/>
                    </a:schemeClr>
                  </a:outerShdw>
                </a:effectLst>
                <a:latin typeface="微软雅黑"/>
                <a:ea typeface="微软雅黑"/>
                <a:sym typeface="微软雅黑"/>
              </a:rPr>
              <a:t>节能低碳宣教主题班会</a:t>
            </a:r>
            <a:r>
              <a:rPr lang="en-US" altLang="zh-CN" sz="3200" dirty="0">
                <a:solidFill>
                  <a:srgbClr val="00B050"/>
                </a:solidFill>
                <a:effectLst>
                  <a:outerShdw blurRad="38100" dist="19050" dir="2700000" algn="tl" rotWithShape="0">
                    <a:schemeClr val="dk1">
                      <a:alpha val="40000"/>
                    </a:schemeClr>
                  </a:outerShdw>
                </a:effectLst>
                <a:latin typeface="微软雅黑"/>
                <a:ea typeface="微软雅黑"/>
                <a:sym typeface="微软雅黑"/>
              </a:rPr>
              <a:t>   </a:t>
            </a: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1573" y="0"/>
            <a:ext cx="12192000" cy="6858000"/>
          </a:xfrm>
          <a:prstGeom prst="rect">
            <a:avLst/>
          </a:prstGeom>
        </p:spPr>
      </p:pic>
      <p:sp>
        <p:nvSpPr>
          <p:cNvPr id="15" name="TextBox 7"/>
          <p:cNvSpPr txBox="1"/>
          <p:nvPr/>
        </p:nvSpPr>
        <p:spPr>
          <a:xfrm>
            <a:off x="4833903" y="546118"/>
            <a:ext cx="2778839" cy="523220"/>
          </a:xfrm>
          <a:prstGeom prst="rect">
            <a:avLst/>
          </a:prstGeom>
          <a:noFill/>
        </p:spPr>
        <p:txBody>
          <a:bodyPr wrap="square" rtlCol="0">
            <a:spAutoFit/>
          </a:bodyPr>
          <a:lstStyle/>
          <a:p>
            <a:pPr algn="ctr"/>
            <a:r>
              <a:rPr lang="zh-CN" altLang="en-US" sz="2800">
                <a:solidFill>
                  <a:schemeClr val="bg1">
                    <a:lumMod val="50000"/>
                  </a:schemeClr>
                </a:solidFill>
                <a:latin typeface="微软雅黑"/>
                <a:ea typeface="微软雅黑"/>
                <a:sym typeface="微软雅黑"/>
              </a:rPr>
              <a:t>海洋污染</a:t>
            </a:r>
          </a:p>
        </p:txBody>
      </p:sp>
      <p:pic>
        <p:nvPicPr>
          <p:cNvPr id="3" name="图片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62627" y="895716"/>
            <a:ext cx="10058400" cy="3641559"/>
          </a:xfrm>
          <a:prstGeom prst="rect">
            <a:avLst/>
          </a:prstGeom>
        </p:spPr>
      </p:pic>
      <p:sp>
        <p:nvSpPr>
          <p:cNvPr id="11" name="矩形 10"/>
          <p:cNvSpPr/>
          <p:nvPr/>
        </p:nvSpPr>
        <p:spPr>
          <a:xfrm>
            <a:off x="1948295" y="2119473"/>
            <a:ext cx="1364476" cy="400110"/>
          </a:xfrm>
          <a:prstGeom prst="rect">
            <a:avLst/>
          </a:prstGeom>
        </p:spPr>
        <p:txBody>
          <a:bodyPr wrap="none">
            <a:spAutoFit/>
          </a:bodyPr>
          <a:lstStyle/>
          <a:p>
            <a:pPr>
              <a:defRPr/>
            </a:pPr>
            <a:r>
              <a:rPr lang="zh-CN" altLang="en-US" sz="2000" b="1" spc="300">
                <a:solidFill>
                  <a:schemeClr val="tx1">
                    <a:lumMod val="75000"/>
                    <a:lumOff val="25000"/>
                  </a:schemeClr>
                </a:solidFill>
                <a:latin typeface="微软雅黑"/>
                <a:ea typeface="微软雅黑"/>
                <a:sym typeface="微软雅黑"/>
              </a:rPr>
              <a:t>空气污染</a:t>
            </a:r>
          </a:p>
        </p:txBody>
      </p:sp>
      <p:sp>
        <p:nvSpPr>
          <p:cNvPr id="12" name="矩形 11"/>
          <p:cNvSpPr/>
          <p:nvPr/>
        </p:nvSpPr>
        <p:spPr>
          <a:xfrm>
            <a:off x="2128238" y="2590191"/>
            <a:ext cx="7258829" cy="1052596"/>
          </a:xfrm>
          <a:prstGeom prst="rect">
            <a:avLst/>
          </a:prstGeom>
        </p:spPr>
        <p:txBody>
          <a:bodyPr wrap="square">
            <a:spAutoFit/>
          </a:bodyPr>
          <a:lstStyle/>
          <a:p>
            <a:pPr lvl="0">
              <a:lnSpc>
                <a:spcPct val="130000"/>
              </a:lnSpc>
              <a:defRPr/>
            </a:pPr>
            <a:r>
              <a:rPr lang="zh-CN" altLang="en-US" sz="1600">
                <a:solidFill>
                  <a:schemeClr val="tx1">
                    <a:lumMod val="75000"/>
                    <a:lumOff val="25000"/>
                  </a:schemeClr>
                </a:solidFill>
                <a:latin typeface="微软雅黑"/>
                <a:ea typeface="微软雅黑"/>
                <a:sym typeface="微软雅黑"/>
              </a:rPr>
              <a:t>这是最为直接与严重的了，主要来自工厂、汽车、发电厂等等放出的一氧化碳和硫化氢等，每天都有人因接触了这些污浊空气而染上呼吸器官或视觉器官的疾病。我们若仍然漠视专家的警告，将来一定会落到无半寸净土可住的地步。</a:t>
            </a:r>
          </a:p>
        </p:txBody>
      </p:sp>
      <p:pic>
        <p:nvPicPr>
          <p:cNvPr id="9" name="Picture 4"/>
          <p:cNvPicPr>
            <a:picLocks noChangeAspect="1" noChangeArrowheads="1"/>
          </p:cNvPicPr>
          <p:nvPr/>
        </p:nvPicPr>
        <p:blipFill>
          <a:blip r:embed="rId5" cstate="email">
            <a:extLst>
              <a:ext uri="{28A0092B-C50C-407E-A947-70E740481C1C}">
                <a14:useLocalDpi xmlns:a14="http://schemas.microsoft.com/office/drawing/2010/main"/>
              </a:ext>
            </a:extLst>
          </a:blip>
          <a:stretch>
            <a:fillRect/>
          </a:stretch>
        </p:blipFill>
        <p:spPr bwMode="auto">
          <a:xfrm>
            <a:off x="2395959" y="4104931"/>
            <a:ext cx="2118167" cy="246145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Picture 5"/>
          <p:cNvPicPr>
            <a:picLocks noChangeAspect="1" noChangeArrowheads="1"/>
          </p:cNvPicPr>
          <p:nvPr/>
        </p:nvPicPr>
        <p:blipFill>
          <a:blip r:embed="rId6">
            <a:extLst>
              <a:ext uri="{28A0092B-C50C-407E-A947-70E740481C1C}">
                <a14:useLocalDpi xmlns:a14="http://schemas.microsoft.com/office/drawing/2010/main"/>
              </a:ext>
            </a:extLst>
          </a:blip>
          <a:stretch>
            <a:fillRect/>
          </a:stretch>
        </p:blipFill>
        <p:spPr bwMode="auto">
          <a:xfrm>
            <a:off x="5243333" y="4142864"/>
            <a:ext cx="4572000" cy="245824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mc:AlternateContent xmlns:mc="http://schemas.openxmlformats.org/markup-compatibility/2006" xmlns:p14="http://schemas.microsoft.com/office/powerpoint/2010/main">
    <mc:Choice Requires="p14">
      <p:transition spd="slow" p14:dur="1500" advTm="5000">
        <p:random/>
      </p:transition>
    </mc:Choice>
    <mc:Fallback xmlns="">
      <p:transition spd="slow" advTm="5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1" presetClass="entr" presetSubtype="0" fill="hold" grpId="0" nodeType="withEffect">
                                  <p:stCondLst>
                                    <p:cond delay="3100"/>
                                  </p:stCondLst>
                                  <p:iterate type="lt">
                                    <p:tmPct val="10000"/>
                                  </p:iterate>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1"/>
                                        </p:tgtEl>
                                        <p:attrNameLst>
                                          <p:attrName>ppt_y</p:attrName>
                                        </p:attrNameLst>
                                      </p:cBhvr>
                                      <p:tavLst>
                                        <p:tav tm="0">
                                          <p:val>
                                            <p:strVal val="#ppt_y"/>
                                          </p:val>
                                        </p:tav>
                                        <p:tav tm="100000">
                                          <p:val>
                                            <p:strVal val="#ppt_y"/>
                                          </p:val>
                                        </p:tav>
                                      </p:tavLst>
                                    </p:anim>
                                    <p:anim calcmode="lin" valueType="num">
                                      <p:cBhvr>
                                        <p:cTn id="9"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1"/>
                                        </p:tgtEl>
                                      </p:cBhvr>
                                    </p:animEffect>
                                  </p:childTnLst>
                                </p:cTn>
                              </p:par>
                              <p:par>
                                <p:cTn id="12" presetID="22" presetClass="entr" presetSubtype="8" fill="hold" grpId="0" nodeType="withEffect">
                                  <p:stCondLst>
                                    <p:cond delay="3300"/>
                                  </p:stCondLst>
                                  <p:childTnLst>
                                    <p:set>
                                      <p:cBhvr>
                                        <p:cTn id="13" dur="1" fill="hold">
                                          <p:stCondLst>
                                            <p:cond delay="0"/>
                                          </p:stCondLst>
                                        </p:cTn>
                                        <p:tgtEl>
                                          <p:spTgt spid="12"/>
                                        </p:tgtEl>
                                        <p:attrNameLst>
                                          <p:attrName>style.visibility</p:attrName>
                                        </p:attrNameLst>
                                      </p:cBhvr>
                                      <p:to>
                                        <p:strVal val="visible"/>
                                      </p:to>
                                    </p:set>
                                    <p:animEffect transition="in" filter="wipe(left)">
                                      <p:cBhvr>
                                        <p:cTn id="14" dur="500"/>
                                        <p:tgtEl>
                                          <p:spTgt spid="12"/>
                                        </p:tgtEl>
                                      </p:cBhvr>
                                    </p:animEffect>
                                  </p:childTnLst>
                                </p:cTn>
                              </p:par>
                              <p:par>
                                <p:cTn id="15" presetID="16" presetClass="entr" presetSubtype="26"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Horizontal)">
                                      <p:cBhvr>
                                        <p:cTn id="17" dur="1000"/>
                                        <p:tgtEl>
                                          <p:spTgt spid="9"/>
                                        </p:tgtEl>
                                      </p:cBhvr>
                                    </p:animEffect>
                                  </p:childTnLst>
                                </p:cTn>
                              </p:par>
                            </p:childTnLst>
                          </p:cTn>
                        </p:par>
                        <p:par>
                          <p:cTn id="18" fill="hold" nodeType="afterGroup">
                            <p:stCondLst>
                              <p:cond delay="3800"/>
                            </p:stCondLst>
                            <p:childTnLst>
                              <p:par>
                                <p:cTn id="19" presetID="3" presetClass="entr" presetSubtype="10"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blinds(horizontal)">
                                      <p:cBhvr>
                                        <p:cTn id="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3268980" y="2301240"/>
            <a:ext cx="1371600" cy="1371600"/>
            <a:chOff x="3268980" y="2301240"/>
            <a:chExt cx="1371600" cy="1371600"/>
          </a:xfrm>
        </p:grpSpPr>
        <p:sp>
          <p:nvSpPr>
            <p:cNvPr id="2" name="椭圆 1"/>
            <p:cNvSpPr/>
            <p:nvPr/>
          </p:nvSpPr>
          <p:spPr>
            <a:xfrm>
              <a:off x="3268980" y="2301240"/>
              <a:ext cx="1371600" cy="1371600"/>
            </a:xfrm>
            <a:prstGeom prst="ellipse">
              <a:avLst/>
            </a:prstGeom>
            <a:solidFill>
              <a:srgbClr val="7D9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微软雅黑"/>
                <a:ea typeface="微软雅黑"/>
                <a:sym typeface="微软雅黑"/>
              </a:endParaRPr>
            </a:p>
          </p:txBody>
        </p:sp>
        <p:sp>
          <p:nvSpPr>
            <p:cNvPr id="3" name="文本框 2"/>
            <p:cNvSpPr txBox="1"/>
            <p:nvPr/>
          </p:nvSpPr>
          <p:spPr>
            <a:xfrm>
              <a:off x="3410756" y="2433042"/>
              <a:ext cx="1229824" cy="1107996"/>
            </a:xfrm>
            <a:prstGeom prst="rect">
              <a:avLst/>
            </a:prstGeom>
            <a:noFill/>
          </p:spPr>
          <p:txBody>
            <a:bodyPr wrap="none" rtlCol="0">
              <a:spAutoFit/>
            </a:bodyPr>
            <a:lstStyle/>
            <a:p>
              <a:r>
                <a:rPr lang="en-US" altLang="zh-CN" sz="6600" b="1">
                  <a:solidFill>
                    <a:schemeClr val="bg1"/>
                  </a:solidFill>
                  <a:latin typeface="微软雅黑"/>
                  <a:ea typeface="微软雅黑"/>
                  <a:sym typeface="微软雅黑"/>
                </a:rPr>
                <a:t>03</a:t>
              </a:r>
              <a:endParaRPr lang="en-US" sz="6600" b="1">
                <a:solidFill>
                  <a:schemeClr val="bg1"/>
                </a:solidFill>
                <a:latin typeface="微软雅黑"/>
                <a:ea typeface="微软雅黑"/>
                <a:sym typeface="微软雅黑"/>
              </a:endParaRPr>
            </a:p>
          </p:txBody>
        </p:sp>
      </p:grpSp>
      <p:cxnSp>
        <p:nvCxnSpPr>
          <p:cNvPr id="5" name="直接连接符 4"/>
          <p:cNvCxnSpPr/>
          <p:nvPr/>
        </p:nvCxnSpPr>
        <p:spPr>
          <a:xfrm flipH="1">
            <a:off x="4869180" y="2301240"/>
            <a:ext cx="0" cy="1295400"/>
          </a:xfrm>
          <a:prstGeom prst="line">
            <a:avLst/>
          </a:prstGeom>
          <a:ln w="19050">
            <a:solidFill>
              <a:srgbClr val="7D9449"/>
            </a:solidFill>
            <a:prstDash val="dashDot"/>
          </a:ln>
        </p:spPr>
        <p:style>
          <a:lnRef idx="1">
            <a:schemeClr val="accent1"/>
          </a:lnRef>
          <a:fillRef idx="0">
            <a:schemeClr val="accent1"/>
          </a:fillRef>
          <a:effectRef idx="0">
            <a:schemeClr val="accent1"/>
          </a:effectRef>
          <a:fontRef idx="minor">
            <a:schemeClr val="tx1"/>
          </a:fontRef>
        </p:style>
      </p:cxnSp>
      <p:sp>
        <p:nvSpPr>
          <p:cNvPr id="6" name="矩形 5"/>
          <p:cNvSpPr/>
          <p:nvPr/>
        </p:nvSpPr>
        <p:spPr>
          <a:xfrm>
            <a:off x="5071928" y="2342356"/>
            <a:ext cx="4754880" cy="1198880"/>
          </a:xfrm>
          <a:prstGeom prst="rect">
            <a:avLst/>
          </a:prstGeom>
        </p:spPr>
        <p:txBody>
          <a:bodyPr wrap="none">
            <a:spAutoFit/>
          </a:bodyPr>
          <a:lstStyle/>
          <a:p>
            <a:r>
              <a:rPr lang="zh-CN" altLang="en-US" sz="7200" dirty="0">
                <a:solidFill>
                  <a:srgbClr val="7D9449"/>
                </a:solidFill>
                <a:latin typeface="微软雅黑"/>
                <a:ea typeface="微软雅黑"/>
                <a:sym typeface="微软雅黑"/>
              </a:rPr>
              <a:t>污染的危害</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nodeType="clickPar">
                      <p:stCondLst>
                        <p:cond delay="indefinite"/>
                      </p:stCondLst>
                      <p:childTnLst>
                        <p:par>
                          <p:cTn id="12" fill="hold" nodeType="afterGroup">
                            <p:stCondLst>
                              <p:cond delay="0"/>
                            </p:stCondLst>
                            <p:childTnLst>
                              <p:par>
                                <p:cTn id="13" presetID="16" presetClass="entr" presetSubtype="42"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outHorizontal)">
                                      <p:cBhvr>
                                        <p:cTn id="15" dur="500"/>
                                        <p:tgtEl>
                                          <p:spTgt spid="5"/>
                                        </p:tgtEl>
                                      </p:cBhvr>
                                    </p:animEffect>
                                  </p:childTnLst>
                                </p:cTn>
                              </p:par>
                            </p:childTnLst>
                          </p:cTn>
                        </p:par>
                      </p:childTnLst>
                    </p:cTn>
                  </p:par>
                  <p:par>
                    <p:cTn id="16" fill="hold" nodeType="clickPar">
                      <p:stCondLst>
                        <p:cond delay="indefinite"/>
                      </p:stCondLst>
                      <p:childTnLst>
                        <p:par>
                          <p:cTn id="17" fill="hold" nodeType="afterGroup">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7"/>
          <p:cNvSpPr txBox="1"/>
          <p:nvPr/>
        </p:nvSpPr>
        <p:spPr>
          <a:xfrm>
            <a:off x="4833903" y="546118"/>
            <a:ext cx="2778839" cy="523220"/>
          </a:xfrm>
          <a:prstGeom prst="rect">
            <a:avLst/>
          </a:prstGeom>
          <a:noFill/>
        </p:spPr>
        <p:txBody>
          <a:bodyPr wrap="square" rtlCol="0">
            <a:spAutoFit/>
          </a:bodyPr>
          <a:lstStyle/>
          <a:p>
            <a:pPr algn="ctr"/>
            <a:r>
              <a:rPr lang="zh-CN" altLang="en-US" sz="2800">
                <a:solidFill>
                  <a:schemeClr val="bg1">
                    <a:lumMod val="50000"/>
                  </a:schemeClr>
                </a:solidFill>
                <a:latin typeface="微软雅黑"/>
                <a:ea typeface="微软雅黑"/>
                <a:sym typeface="微软雅黑"/>
              </a:rPr>
              <a:t>污染的危害</a:t>
            </a:r>
          </a:p>
        </p:txBody>
      </p:sp>
      <p:sp>
        <p:nvSpPr>
          <p:cNvPr id="23" name="文本框 4"/>
          <p:cNvSpPr txBox="1"/>
          <p:nvPr/>
        </p:nvSpPr>
        <p:spPr>
          <a:xfrm>
            <a:off x="1445506" y="1807717"/>
            <a:ext cx="493618" cy="410561"/>
          </a:xfrm>
          <a:prstGeom prst="rect">
            <a:avLst/>
          </a:prstGeom>
          <a:noFill/>
        </p:spPr>
        <p:txBody>
          <a:bodyPr wrap="none" lIns="117208" tIns="58604" rIns="117208" bIns="58604">
            <a:prstTxWarp prst="textPlain">
              <a:avLst/>
            </a:prstTxWarp>
            <a:normAutofit fontScale="45000" lnSpcReduction="20000"/>
          </a:bodyPr>
          <a:lstStyle/>
          <a:p>
            <a:r>
              <a:rPr lang="en-US" sz="4800">
                <a:solidFill>
                  <a:srgbClr val="1D9744"/>
                </a:solidFill>
                <a:latin typeface="微软雅黑"/>
                <a:ea typeface="微软雅黑"/>
                <a:cs typeface="+mn-ea"/>
                <a:sym typeface="微软雅黑"/>
              </a:rPr>
              <a:t>“</a:t>
            </a:r>
          </a:p>
        </p:txBody>
      </p:sp>
      <p:grpSp>
        <p:nvGrpSpPr>
          <p:cNvPr id="24" name="组合 23"/>
          <p:cNvGrpSpPr/>
          <p:nvPr/>
        </p:nvGrpSpPr>
        <p:grpSpPr>
          <a:xfrm>
            <a:off x="2081857" y="1789201"/>
            <a:ext cx="8860601" cy="1879052"/>
            <a:chOff x="874712" y="3171443"/>
            <a:chExt cx="8860601" cy="1879052"/>
          </a:xfrm>
        </p:grpSpPr>
        <p:sp>
          <p:nvSpPr>
            <p:cNvPr id="25" name="矩形 24"/>
            <p:cNvSpPr/>
            <p:nvPr/>
          </p:nvSpPr>
          <p:spPr>
            <a:xfrm>
              <a:off x="874712" y="3677812"/>
              <a:ext cx="8860601" cy="1372683"/>
            </a:xfrm>
            <a:prstGeom prst="rect">
              <a:avLst/>
            </a:prstGeom>
          </p:spPr>
          <p:txBody>
            <a:bodyPr wrap="square">
              <a:spAutoFit/>
              <a:scene3d>
                <a:camera prst="orthographicFront"/>
                <a:lightRig rig="threePt" dir="t"/>
              </a:scene3d>
              <a:sp3d contourW="12700"/>
            </a:bodyPr>
            <a:lstStyle/>
            <a:p>
              <a:pPr lvl="0">
                <a:lnSpc>
                  <a:spcPct val="130000"/>
                </a:lnSpc>
                <a:defRPr/>
              </a:pPr>
              <a:r>
                <a:rPr lang="zh-CN" altLang="en-US" sz="1600">
                  <a:solidFill>
                    <a:schemeClr val="tx1">
                      <a:lumMod val="75000"/>
                      <a:lumOff val="25000"/>
                    </a:schemeClr>
                  </a:solidFill>
                  <a:latin typeface="微软雅黑"/>
                  <a:ea typeface="微软雅黑"/>
                  <a:sym typeface="微软雅黑"/>
                </a:rPr>
                <a:t>巴西圣保罗以南</a:t>
              </a:r>
              <a:r>
                <a:rPr lang="en-US" altLang="zh-CN" sz="1600">
                  <a:solidFill>
                    <a:schemeClr val="tx1">
                      <a:lumMod val="75000"/>
                      <a:lumOff val="25000"/>
                    </a:schemeClr>
                  </a:solidFill>
                  <a:latin typeface="微软雅黑"/>
                  <a:ea typeface="微软雅黑"/>
                  <a:sym typeface="微软雅黑"/>
                </a:rPr>
                <a:t>60</a:t>
              </a:r>
              <a:r>
                <a:rPr lang="zh-CN" altLang="en-US" sz="1600">
                  <a:solidFill>
                    <a:schemeClr val="tx1">
                      <a:lumMod val="75000"/>
                      <a:lumOff val="25000"/>
                    </a:schemeClr>
                  </a:solidFill>
                  <a:latin typeface="微软雅黑"/>
                  <a:ea typeface="微软雅黑"/>
                  <a:sym typeface="微软雅黑"/>
                </a:rPr>
                <a:t>公里的库巴唐市，二十世纪八十年代以“死亡之谷”知名于世。该市位于山谷之中，六十年代引进炼油、石化、炼铁等外资企业</a:t>
              </a:r>
              <a:r>
                <a:rPr lang="en-US" altLang="zh-CN" sz="1600">
                  <a:solidFill>
                    <a:schemeClr val="tx1">
                      <a:lumMod val="75000"/>
                      <a:lumOff val="25000"/>
                    </a:schemeClr>
                  </a:solidFill>
                  <a:latin typeface="微软雅黑"/>
                  <a:ea typeface="微软雅黑"/>
                  <a:sym typeface="微软雅黑"/>
                </a:rPr>
                <a:t>300</a:t>
              </a:r>
              <a:r>
                <a:rPr lang="zh-CN" altLang="en-US" sz="1600">
                  <a:solidFill>
                    <a:schemeClr val="tx1">
                      <a:lumMod val="75000"/>
                      <a:lumOff val="25000"/>
                    </a:schemeClr>
                  </a:solidFill>
                  <a:latin typeface="微软雅黑"/>
                  <a:ea typeface="微软雅黑"/>
                  <a:sym typeface="微软雅黑"/>
                </a:rPr>
                <a:t>多家，人口剧增至</a:t>
              </a:r>
              <a:r>
                <a:rPr lang="en-US" altLang="zh-CN" sz="1600">
                  <a:solidFill>
                    <a:schemeClr val="tx1">
                      <a:lumMod val="75000"/>
                      <a:lumOff val="25000"/>
                    </a:schemeClr>
                  </a:solidFill>
                  <a:latin typeface="微软雅黑"/>
                  <a:ea typeface="微软雅黑"/>
                  <a:sym typeface="微软雅黑"/>
                </a:rPr>
                <a:t>15</a:t>
              </a:r>
              <a:r>
                <a:rPr lang="zh-CN" altLang="en-US" sz="1600">
                  <a:solidFill>
                    <a:schemeClr val="tx1">
                      <a:lumMod val="75000"/>
                      <a:lumOff val="25000"/>
                    </a:schemeClr>
                  </a:solidFill>
                  <a:latin typeface="微软雅黑"/>
                  <a:ea typeface="微软雅黑"/>
                  <a:sym typeface="微软雅黑"/>
                </a:rPr>
                <a:t>万，成为圣保罗的工业卫星城。企业主只顾赚钱，随意排放废气废水，谷地浓烟弥漫、臭水横流，有</a:t>
              </a:r>
              <a:r>
                <a:rPr lang="en-US" altLang="zh-CN" sz="1600">
                  <a:solidFill>
                    <a:schemeClr val="tx1">
                      <a:lumMod val="75000"/>
                      <a:lumOff val="25000"/>
                    </a:schemeClr>
                  </a:solidFill>
                  <a:latin typeface="微软雅黑"/>
                  <a:ea typeface="微软雅黑"/>
                  <a:sym typeface="微软雅黑"/>
                </a:rPr>
                <a:t>20%</a:t>
              </a:r>
              <a:r>
                <a:rPr lang="zh-CN" altLang="en-US" sz="1600">
                  <a:solidFill>
                    <a:schemeClr val="tx1">
                      <a:lumMod val="75000"/>
                      <a:lumOff val="25000"/>
                    </a:schemeClr>
                  </a:solidFill>
                  <a:latin typeface="微软雅黑"/>
                  <a:ea typeface="微软雅黑"/>
                  <a:sym typeface="微软雅黑"/>
                </a:rPr>
                <a:t>的人得了呼吸道过敏症，医院挤满了接受吸氧治疗的儿童和老人，使</a:t>
              </a:r>
              <a:r>
                <a:rPr lang="en-US" altLang="zh-CN" sz="1600">
                  <a:solidFill>
                    <a:schemeClr val="tx1">
                      <a:lumMod val="75000"/>
                      <a:lumOff val="25000"/>
                    </a:schemeClr>
                  </a:solidFill>
                  <a:latin typeface="微软雅黑"/>
                  <a:ea typeface="微软雅黑"/>
                  <a:sym typeface="微软雅黑"/>
                </a:rPr>
                <a:t>2</a:t>
              </a:r>
              <a:r>
                <a:rPr lang="zh-CN" altLang="en-US" sz="1600">
                  <a:solidFill>
                    <a:schemeClr val="tx1">
                      <a:lumMod val="75000"/>
                      <a:lumOff val="25000"/>
                    </a:schemeClr>
                  </a:solidFill>
                  <a:latin typeface="微软雅黑"/>
                  <a:ea typeface="微软雅黑"/>
                  <a:sym typeface="微软雅黑"/>
                </a:rPr>
                <a:t>万多贫民窟居民严重受害。</a:t>
              </a:r>
            </a:p>
          </p:txBody>
        </p:sp>
        <p:sp>
          <p:nvSpPr>
            <p:cNvPr id="26" name="矩形 25"/>
            <p:cNvSpPr/>
            <p:nvPr/>
          </p:nvSpPr>
          <p:spPr>
            <a:xfrm>
              <a:off x="874712" y="3171443"/>
              <a:ext cx="3219348" cy="400110"/>
            </a:xfrm>
            <a:prstGeom prst="rect">
              <a:avLst/>
            </a:prstGeom>
          </p:spPr>
          <p:txBody>
            <a:bodyPr wrap="square">
              <a:spAutoFit/>
              <a:scene3d>
                <a:camera prst="orthographicFront"/>
                <a:lightRig rig="threePt" dir="t"/>
              </a:scene3d>
              <a:sp3d contourW="12700"/>
            </a:bodyPr>
            <a:lstStyle/>
            <a:p>
              <a:pPr>
                <a:defRPr/>
              </a:pPr>
              <a:r>
                <a:rPr lang="zh-CN" altLang="en-US" sz="2000" b="1" spc="300">
                  <a:solidFill>
                    <a:schemeClr val="tx1">
                      <a:lumMod val="75000"/>
                      <a:lumOff val="25000"/>
                    </a:schemeClr>
                  </a:solidFill>
                  <a:latin typeface="微软雅黑"/>
                  <a:ea typeface="微软雅黑"/>
                  <a:sym typeface="微软雅黑"/>
                </a:rPr>
                <a:t>库巴唐“死亡谷”事件</a:t>
              </a:r>
            </a:p>
          </p:txBody>
        </p:sp>
      </p:grpSp>
      <p:sp>
        <p:nvSpPr>
          <p:cNvPr id="61" name="文本框 4"/>
          <p:cNvSpPr txBox="1"/>
          <p:nvPr/>
        </p:nvSpPr>
        <p:spPr>
          <a:xfrm>
            <a:off x="1302773" y="4044511"/>
            <a:ext cx="493618" cy="410561"/>
          </a:xfrm>
          <a:prstGeom prst="rect">
            <a:avLst/>
          </a:prstGeom>
          <a:noFill/>
        </p:spPr>
        <p:txBody>
          <a:bodyPr wrap="none" lIns="117208" tIns="58604" rIns="117208" bIns="58604">
            <a:prstTxWarp prst="textPlain">
              <a:avLst/>
            </a:prstTxWarp>
            <a:normAutofit fontScale="45000" lnSpcReduction="20000"/>
          </a:bodyPr>
          <a:lstStyle/>
          <a:p>
            <a:r>
              <a:rPr lang="en-US" sz="4800">
                <a:solidFill>
                  <a:srgbClr val="1D9744"/>
                </a:solidFill>
                <a:latin typeface="微软雅黑"/>
                <a:ea typeface="微软雅黑"/>
                <a:cs typeface="+mn-ea"/>
                <a:sym typeface="微软雅黑"/>
              </a:rPr>
              <a:t>“</a:t>
            </a:r>
          </a:p>
        </p:txBody>
      </p:sp>
      <p:grpSp>
        <p:nvGrpSpPr>
          <p:cNvPr id="62" name="组合 61"/>
          <p:cNvGrpSpPr/>
          <p:nvPr/>
        </p:nvGrpSpPr>
        <p:grpSpPr>
          <a:xfrm>
            <a:off x="1939124" y="4025995"/>
            <a:ext cx="8860601" cy="1558965"/>
            <a:chOff x="874712" y="3171443"/>
            <a:chExt cx="8860601" cy="1558965"/>
          </a:xfrm>
        </p:grpSpPr>
        <p:sp>
          <p:nvSpPr>
            <p:cNvPr id="63" name="矩形 62"/>
            <p:cNvSpPr/>
            <p:nvPr/>
          </p:nvSpPr>
          <p:spPr>
            <a:xfrm>
              <a:off x="874712" y="3677812"/>
              <a:ext cx="8860601" cy="1052596"/>
            </a:xfrm>
            <a:prstGeom prst="rect">
              <a:avLst/>
            </a:prstGeom>
          </p:spPr>
          <p:txBody>
            <a:bodyPr wrap="square">
              <a:spAutoFit/>
              <a:scene3d>
                <a:camera prst="orthographicFront"/>
                <a:lightRig rig="threePt" dir="t"/>
              </a:scene3d>
              <a:sp3d contourW="12700"/>
            </a:bodyPr>
            <a:lstStyle/>
            <a:p>
              <a:pPr>
                <a:lnSpc>
                  <a:spcPct val="130000"/>
                </a:lnSpc>
                <a:defRPr/>
              </a:pPr>
              <a:r>
                <a:rPr lang="zh-CN" altLang="en-US" sz="1600">
                  <a:solidFill>
                    <a:schemeClr val="tx1">
                      <a:lumMod val="75000"/>
                      <a:lumOff val="25000"/>
                    </a:schemeClr>
                  </a:solidFill>
                  <a:latin typeface="微软雅黑"/>
                  <a:ea typeface="微软雅黑"/>
                  <a:sym typeface="微软雅黑"/>
                </a:rPr>
                <a:t>美国东北部和加拿大东南部是西半球工业最发达的地区，每年向大气中排放二氧化硫</a:t>
              </a:r>
              <a:r>
                <a:rPr lang="en-US" altLang="zh-CN" sz="1600">
                  <a:solidFill>
                    <a:schemeClr val="tx1">
                      <a:lumMod val="75000"/>
                      <a:lumOff val="25000"/>
                    </a:schemeClr>
                  </a:solidFill>
                  <a:latin typeface="微软雅黑"/>
                  <a:ea typeface="微软雅黑"/>
                  <a:sym typeface="微软雅黑"/>
                </a:rPr>
                <a:t>2500</a:t>
              </a:r>
              <a:r>
                <a:rPr lang="zh-CN" altLang="en-US" sz="1600">
                  <a:solidFill>
                    <a:schemeClr val="tx1">
                      <a:lumMod val="75000"/>
                      <a:lumOff val="25000"/>
                    </a:schemeClr>
                  </a:solidFill>
                  <a:latin typeface="微软雅黑"/>
                  <a:ea typeface="微软雅黑"/>
                  <a:sym typeface="微软雅黑"/>
                </a:rPr>
                <a:t>多万吨。其中约有</a:t>
              </a:r>
              <a:r>
                <a:rPr lang="en-US" altLang="zh-CN" sz="1600">
                  <a:solidFill>
                    <a:schemeClr val="tx1">
                      <a:lumMod val="75000"/>
                      <a:lumOff val="25000"/>
                    </a:schemeClr>
                  </a:solidFill>
                  <a:latin typeface="微软雅黑"/>
                  <a:ea typeface="微软雅黑"/>
                  <a:sym typeface="微软雅黑"/>
                </a:rPr>
                <a:t>380</a:t>
              </a:r>
              <a:r>
                <a:rPr lang="zh-CN" altLang="en-US" sz="1600">
                  <a:solidFill>
                    <a:schemeClr val="tx1">
                      <a:lumMod val="75000"/>
                      <a:lumOff val="25000"/>
                    </a:schemeClr>
                  </a:solidFill>
                  <a:latin typeface="微软雅黑"/>
                  <a:ea typeface="微软雅黑"/>
                  <a:sym typeface="微软雅黑"/>
                </a:rPr>
                <a:t>万吨由美国飘到加拿大，</a:t>
              </a:r>
              <a:r>
                <a:rPr lang="en-US" altLang="zh-CN" sz="1600">
                  <a:solidFill>
                    <a:schemeClr val="tx1">
                      <a:lumMod val="75000"/>
                      <a:lumOff val="25000"/>
                    </a:schemeClr>
                  </a:solidFill>
                  <a:latin typeface="微软雅黑"/>
                  <a:ea typeface="微软雅黑"/>
                  <a:sym typeface="微软雅黑"/>
                </a:rPr>
                <a:t>100</a:t>
              </a:r>
              <a:r>
                <a:rPr lang="zh-CN" altLang="en-US" sz="1600">
                  <a:solidFill>
                    <a:schemeClr val="tx1">
                      <a:lumMod val="75000"/>
                      <a:lumOff val="25000"/>
                    </a:schemeClr>
                  </a:solidFill>
                  <a:latin typeface="微软雅黑"/>
                  <a:ea typeface="微软雅黑"/>
                  <a:sym typeface="微软雅黑"/>
                </a:rPr>
                <a:t>多万吨由加拿大飘到美国。七十年代开始，这些地区出现了大面积酸雨区，酸雨比番茄汁还要酸，多个湖泊池塘漂浮死鱼，湖滨树木枯萎。</a:t>
              </a:r>
            </a:p>
          </p:txBody>
        </p:sp>
        <p:sp>
          <p:nvSpPr>
            <p:cNvPr id="64" name="矩形 63"/>
            <p:cNvSpPr/>
            <p:nvPr/>
          </p:nvSpPr>
          <p:spPr>
            <a:xfrm>
              <a:off x="874712" y="3171443"/>
              <a:ext cx="3200035" cy="400110"/>
            </a:xfrm>
            <a:prstGeom prst="rect">
              <a:avLst/>
            </a:prstGeom>
          </p:spPr>
          <p:txBody>
            <a:bodyPr wrap="square">
              <a:spAutoFit/>
              <a:scene3d>
                <a:camera prst="orthographicFront"/>
                <a:lightRig rig="threePt" dir="t"/>
              </a:scene3d>
              <a:sp3d contourW="12700"/>
            </a:bodyPr>
            <a:lstStyle/>
            <a:p>
              <a:pPr>
                <a:defRPr/>
              </a:pPr>
              <a:r>
                <a:rPr lang="zh-CN" altLang="en-US" sz="2000" b="1" spc="300">
                  <a:solidFill>
                    <a:schemeClr val="tx1">
                      <a:lumMod val="75000"/>
                      <a:lumOff val="25000"/>
                    </a:schemeClr>
                  </a:solidFill>
                  <a:latin typeface="微软雅黑"/>
                  <a:ea typeface="微软雅黑"/>
                  <a:sym typeface="微软雅黑"/>
                </a:rPr>
                <a:t>北美死湖事件</a:t>
              </a:r>
            </a:p>
          </p:txBody>
        </p:sp>
      </p:grpSp>
    </p:spTree>
  </p:cSld>
  <p:clrMapOvr>
    <a:masterClrMapping/>
  </p:clrMapOvr>
  <mc:AlternateContent xmlns:mc="http://schemas.openxmlformats.org/markup-compatibility/2006" xmlns:p14="http://schemas.microsoft.com/office/powerpoint/2010/main">
    <mc:Choice Requires="p14">
      <p:transition spd="slow" p14:dur="1500" advTm="5000">
        <p:random/>
      </p:transition>
    </mc:Choice>
    <mc:Fallback xmlns="">
      <p:transition spd="slow" advTm="5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Effect transition="in" filter="fade">
                                      <p:cBhvr>
                                        <p:cTn id="9" dur="500"/>
                                        <p:tgtEl>
                                          <p:spTgt spid="23"/>
                                        </p:tgtEl>
                                      </p:cBhvr>
                                    </p:animEffect>
                                  </p:childTnLst>
                                </p:cTn>
                              </p:par>
                            </p:childTnLst>
                          </p:cTn>
                        </p:par>
                        <p:par>
                          <p:cTn id="10" fill="hold" nodeType="afterGroup">
                            <p:stCondLst>
                              <p:cond delay="500"/>
                            </p:stCondLst>
                            <p:childTnLst>
                              <p:par>
                                <p:cTn id="11" presetID="2" presetClass="entr" presetSubtype="2" fill="hold" nodeType="afterEffect">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cBhvr additive="base">
                                        <p:cTn id="13" dur="500" fill="hold"/>
                                        <p:tgtEl>
                                          <p:spTgt spid="24"/>
                                        </p:tgtEl>
                                        <p:attrNameLst>
                                          <p:attrName>ppt_x</p:attrName>
                                        </p:attrNameLst>
                                      </p:cBhvr>
                                      <p:tavLst>
                                        <p:tav tm="0">
                                          <p:val>
                                            <p:strVal val="1+#ppt_w/2"/>
                                          </p:val>
                                        </p:tav>
                                        <p:tav tm="100000">
                                          <p:val>
                                            <p:strVal val="#ppt_x"/>
                                          </p:val>
                                        </p:tav>
                                      </p:tavLst>
                                    </p:anim>
                                    <p:anim calcmode="lin" valueType="num">
                                      <p:cBhvr additive="base">
                                        <p:cTn id="14" dur="500" fill="hold"/>
                                        <p:tgtEl>
                                          <p:spTgt spid="24"/>
                                        </p:tgtEl>
                                        <p:attrNameLst>
                                          <p:attrName>ppt_y</p:attrName>
                                        </p:attrNameLst>
                                      </p:cBhvr>
                                      <p:tavLst>
                                        <p:tav tm="0">
                                          <p:val>
                                            <p:strVal val="#ppt_y"/>
                                          </p:val>
                                        </p:tav>
                                        <p:tav tm="100000">
                                          <p:val>
                                            <p:strVal val="#ppt_y"/>
                                          </p:val>
                                        </p:tav>
                                      </p:tavLst>
                                    </p:anim>
                                  </p:childTnLst>
                                </p:cTn>
                              </p:par>
                            </p:childTnLst>
                          </p:cTn>
                        </p:par>
                        <p:par>
                          <p:cTn id="15" fill="hold" nodeType="afterGroup">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nodeType="afterGroup">
                            <p:stCondLst>
                              <p:cond delay="1500"/>
                            </p:stCondLst>
                            <p:childTnLst>
                              <p:par>
                                <p:cTn id="22" presetID="2" presetClass="entr" presetSubtype="2" fill="hold" nodeType="after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additive="base">
                                        <p:cTn id="24" dur="500" fill="hold"/>
                                        <p:tgtEl>
                                          <p:spTgt spid="62"/>
                                        </p:tgtEl>
                                        <p:attrNameLst>
                                          <p:attrName>ppt_x</p:attrName>
                                        </p:attrNameLst>
                                      </p:cBhvr>
                                      <p:tavLst>
                                        <p:tav tm="0">
                                          <p:val>
                                            <p:strVal val="1+#ppt_w/2"/>
                                          </p:val>
                                        </p:tav>
                                        <p:tav tm="100000">
                                          <p:val>
                                            <p:strVal val="#ppt_x"/>
                                          </p:val>
                                        </p:tav>
                                      </p:tavLst>
                                    </p:anim>
                                    <p:anim calcmode="lin" valueType="num">
                                      <p:cBhvr additive="base">
                                        <p:cTn id="25" dur="500" fill="hold"/>
                                        <p:tgtEl>
                                          <p:spTgt spid="6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6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7"/>
          <p:cNvSpPr txBox="1"/>
          <p:nvPr/>
        </p:nvSpPr>
        <p:spPr>
          <a:xfrm>
            <a:off x="4833903" y="546118"/>
            <a:ext cx="2778839" cy="523220"/>
          </a:xfrm>
          <a:prstGeom prst="rect">
            <a:avLst/>
          </a:prstGeom>
          <a:noFill/>
        </p:spPr>
        <p:txBody>
          <a:bodyPr wrap="square" rtlCol="0">
            <a:spAutoFit/>
          </a:bodyPr>
          <a:lstStyle/>
          <a:p>
            <a:pPr algn="ctr"/>
            <a:r>
              <a:rPr lang="zh-CN" altLang="en-US" sz="2800">
                <a:solidFill>
                  <a:schemeClr val="bg1">
                    <a:lumMod val="50000"/>
                  </a:schemeClr>
                </a:solidFill>
                <a:latin typeface="微软雅黑"/>
                <a:ea typeface="微软雅黑"/>
                <a:sym typeface="微软雅黑"/>
              </a:rPr>
              <a:t>污染的危害</a:t>
            </a:r>
          </a:p>
        </p:txBody>
      </p:sp>
      <p:grpSp>
        <p:nvGrpSpPr>
          <p:cNvPr id="12" name="a417bf34-d299-4453-a191-a54692244ff8" descr="OQAAAB+LCAAAAAAABACrVlIpqSxIVbJSCs5NLCpxyUxML0rM9SxJzVXSUfJMUbLKK83J0VFyysxLycxLdy/KLy0oVrKKjq0FALpUkis5AAAA" title="iSlide™ 版权声明  COPYRIGHT NOTICE"/>
          <p:cNvGrpSpPr>
            <a:grpSpLocks noChangeAspect="1"/>
          </p:cNvGrpSpPr>
          <p:nvPr>
            <p:custDataLst>
              <p:tags r:id="rId1"/>
            </p:custDataLst>
          </p:nvPr>
        </p:nvGrpSpPr>
        <p:grpSpPr>
          <a:xfrm>
            <a:off x="4219403" y="1359438"/>
            <a:ext cx="3697682" cy="4393768"/>
            <a:chOff x="4087679" y="1340768"/>
            <a:chExt cx="3884062" cy="4615237"/>
          </a:xfrm>
        </p:grpSpPr>
        <p:cxnSp>
          <p:nvCxnSpPr>
            <p:cNvPr id="13" name="直接连接符 12"/>
            <p:cNvCxnSpPr/>
            <p:nvPr/>
          </p:nvCxnSpPr>
          <p:spPr>
            <a:xfrm flipH="1">
              <a:off x="4087679" y="4200153"/>
              <a:ext cx="1323880" cy="0"/>
            </a:xfrm>
            <a:prstGeom prst="line">
              <a:avLst/>
            </a:prstGeom>
            <a:ln w="19050" cap="rnd">
              <a:solidFill>
                <a:schemeClr val="bg1">
                  <a:lumMod val="75000"/>
                </a:schemeClr>
              </a:solidFill>
              <a:prstDash val="dash"/>
              <a:round/>
              <a:headEnd type="none"/>
              <a:tailEnd type="oval" w="lg" len="lg"/>
            </a:ln>
          </p:spPr>
          <p:style>
            <a:lnRef idx="1">
              <a:schemeClr val="accent1"/>
            </a:lnRef>
            <a:fillRef idx="0">
              <a:schemeClr val="accent1"/>
            </a:fillRef>
            <a:effectRef idx="0">
              <a:schemeClr val="accent1"/>
            </a:effectRef>
            <a:fontRef idx="minor">
              <a:schemeClr val="tx1"/>
            </a:fontRef>
          </p:style>
        </p:cxnSp>
        <p:grpSp>
          <p:nvGrpSpPr>
            <p:cNvPr id="16" name="iŝļíḑè"/>
            <p:cNvGrpSpPr/>
            <p:nvPr/>
          </p:nvGrpSpPr>
          <p:grpSpPr>
            <a:xfrm>
              <a:off x="5227208" y="1340768"/>
              <a:ext cx="1352065" cy="4615237"/>
              <a:chOff x="5227208" y="612555"/>
              <a:chExt cx="1649781" cy="5631482"/>
            </a:xfrm>
          </p:grpSpPr>
          <p:sp>
            <p:nvSpPr>
              <p:cNvPr id="20" name="iş1íḑé"/>
              <p:cNvSpPr/>
              <p:nvPr/>
            </p:nvSpPr>
            <p:spPr bwMode="auto">
              <a:xfrm>
                <a:off x="5579775" y="4483121"/>
                <a:ext cx="1232066" cy="1760916"/>
              </a:xfrm>
              <a:custGeom>
                <a:avLst/>
                <a:gdLst>
                  <a:gd name="T0" fmla="*/ 103 w 270"/>
                  <a:gd name="T1" fmla="*/ 388 h 388"/>
                  <a:gd name="T2" fmla="*/ 0 w 270"/>
                  <a:gd name="T3" fmla="*/ 267 h 388"/>
                  <a:gd name="T4" fmla="*/ 243 w 270"/>
                  <a:gd name="T5" fmla="*/ 0 h 388"/>
                  <a:gd name="T6" fmla="*/ 260 w 270"/>
                  <a:gd name="T7" fmla="*/ 109 h 388"/>
                  <a:gd name="T8" fmla="*/ 269 w 270"/>
                  <a:gd name="T9" fmla="*/ 178 h 388"/>
                  <a:gd name="T10" fmla="*/ 264 w 270"/>
                  <a:gd name="T11" fmla="*/ 200 h 388"/>
                  <a:gd name="T12" fmla="*/ 108 w 270"/>
                  <a:gd name="T13" fmla="*/ 384 h 388"/>
                  <a:gd name="T14" fmla="*/ 103 w 270"/>
                  <a:gd name="T15" fmla="*/ 388 h 3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0" h="388">
                    <a:moveTo>
                      <a:pt x="103" y="388"/>
                    </a:moveTo>
                    <a:cubicBezTo>
                      <a:pt x="69" y="347"/>
                      <a:pt x="35" y="308"/>
                      <a:pt x="0" y="267"/>
                    </a:cubicBezTo>
                    <a:cubicBezTo>
                      <a:pt x="81" y="179"/>
                      <a:pt x="160" y="91"/>
                      <a:pt x="243" y="0"/>
                    </a:cubicBezTo>
                    <a:cubicBezTo>
                      <a:pt x="249" y="39"/>
                      <a:pt x="255" y="74"/>
                      <a:pt x="260" y="109"/>
                    </a:cubicBezTo>
                    <a:cubicBezTo>
                      <a:pt x="263" y="132"/>
                      <a:pt x="267" y="155"/>
                      <a:pt x="269" y="178"/>
                    </a:cubicBezTo>
                    <a:cubicBezTo>
                      <a:pt x="270" y="185"/>
                      <a:pt x="268" y="195"/>
                      <a:pt x="264" y="200"/>
                    </a:cubicBezTo>
                    <a:cubicBezTo>
                      <a:pt x="212" y="262"/>
                      <a:pt x="160" y="323"/>
                      <a:pt x="108" y="384"/>
                    </a:cubicBezTo>
                    <a:cubicBezTo>
                      <a:pt x="107" y="385"/>
                      <a:pt x="106" y="386"/>
                      <a:pt x="103" y="388"/>
                    </a:cubicBezTo>
                    <a:close/>
                  </a:path>
                </a:pathLst>
              </a:custGeom>
              <a:solidFill>
                <a:srgbClr val="BFBFBF"/>
              </a:solidFill>
              <a:ln w="9525">
                <a:noFill/>
                <a:round/>
              </a:ln>
            </p:spPr>
            <p:txBody>
              <a:bodyPr anchor="ctr"/>
              <a:lstStyle/>
              <a:p>
                <a:pPr algn="ctr"/>
                <a:endParaRPr>
                  <a:latin typeface="微软雅黑"/>
                  <a:ea typeface="微软雅黑"/>
                  <a:sym typeface="微软雅黑"/>
                </a:endParaRPr>
              </a:p>
            </p:txBody>
          </p:sp>
          <p:sp>
            <p:nvSpPr>
              <p:cNvPr id="21" name="ïṩľiḋè"/>
              <p:cNvSpPr/>
              <p:nvPr/>
            </p:nvSpPr>
            <p:spPr bwMode="auto">
              <a:xfrm>
                <a:off x="5227208" y="612555"/>
                <a:ext cx="1649781" cy="1628703"/>
              </a:xfrm>
              <a:custGeom>
                <a:avLst/>
                <a:gdLst>
                  <a:gd name="T0" fmla="*/ 114 w 361"/>
                  <a:gd name="T1" fmla="*/ 359 h 359"/>
                  <a:gd name="T2" fmla="*/ 129 w 361"/>
                  <a:gd name="T3" fmla="*/ 254 h 359"/>
                  <a:gd name="T4" fmla="*/ 118 w 361"/>
                  <a:gd name="T5" fmla="*/ 225 h 359"/>
                  <a:gd name="T6" fmla="*/ 28 w 361"/>
                  <a:gd name="T7" fmla="*/ 130 h 359"/>
                  <a:gd name="T8" fmla="*/ 43 w 361"/>
                  <a:gd name="T9" fmla="*/ 55 h 359"/>
                  <a:gd name="T10" fmla="*/ 318 w 361"/>
                  <a:gd name="T11" fmla="*/ 53 h 359"/>
                  <a:gd name="T12" fmla="*/ 325 w 361"/>
                  <a:gd name="T13" fmla="*/ 58 h 359"/>
                  <a:gd name="T14" fmla="*/ 337 w 361"/>
                  <a:gd name="T15" fmla="*/ 125 h 359"/>
                  <a:gd name="T16" fmla="*/ 244 w 361"/>
                  <a:gd name="T17" fmla="*/ 226 h 359"/>
                  <a:gd name="T18" fmla="*/ 232 w 361"/>
                  <a:gd name="T19" fmla="*/ 249 h 359"/>
                  <a:gd name="T20" fmla="*/ 226 w 361"/>
                  <a:gd name="T21" fmla="*/ 260 h 359"/>
                  <a:gd name="T22" fmla="*/ 120 w 361"/>
                  <a:gd name="T23" fmla="*/ 357 h 359"/>
                  <a:gd name="T24" fmla="*/ 114 w 361"/>
                  <a:gd name="T25" fmla="*/ 359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1" h="359">
                    <a:moveTo>
                      <a:pt x="114" y="359"/>
                    </a:moveTo>
                    <a:cubicBezTo>
                      <a:pt x="119" y="324"/>
                      <a:pt x="124" y="289"/>
                      <a:pt x="129" y="254"/>
                    </a:cubicBezTo>
                    <a:cubicBezTo>
                      <a:pt x="131" y="242"/>
                      <a:pt x="128" y="234"/>
                      <a:pt x="118" y="225"/>
                    </a:cubicBezTo>
                    <a:cubicBezTo>
                      <a:pt x="87" y="195"/>
                      <a:pt x="55" y="164"/>
                      <a:pt x="28" y="130"/>
                    </a:cubicBezTo>
                    <a:cubicBezTo>
                      <a:pt x="0" y="96"/>
                      <a:pt x="5" y="78"/>
                      <a:pt x="43" y="55"/>
                    </a:cubicBezTo>
                    <a:cubicBezTo>
                      <a:pt x="134" y="0"/>
                      <a:pt x="226" y="0"/>
                      <a:pt x="318" y="53"/>
                    </a:cubicBezTo>
                    <a:cubicBezTo>
                      <a:pt x="320" y="55"/>
                      <a:pt x="323" y="56"/>
                      <a:pt x="325" y="58"/>
                    </a:cubicBezTo>
                    <a:cubicBezTo>
                      <a:pt x="356" y="81"/>
                      <a:pt x="361" y="96"/>
                      <a:pt x="337" y="125"/>
                    </a:cubicBezTo>
                    <a:cubicBezTo>
                      <a:pt x="308" y="161"/>
                      <a:pt x="275" y="192"/>
                      <a:pt x="244" y="226"/>
                    </a:cubicBezTo>
                    <a:cubicBezTo>
                      <a:pt x="238" y="232"/>
                      <a:pt x="236" y="241"/>
                      <a:pt x="232" y="249"/>
                    </a:cubicBezTo>
                    <a:cubicBezTo>
                      <a:pt x="230" y="253"/>
                      <a:pt x="229" y="258"/>
                      <a:pt x="226" y="260"/>
                    </a:cubicBezTo>
                    <a:cubicBezTo>
                      <a:pt x="191" y="293"/>
                      <a:pt x="156" y="325"/>
                      <a:pt x="120" y="357"/>
                    </a:cubicBezTo>
                    <a:cubicBezTo>
                      <a:pt x="119" y="358"/>
                      <a:pt x="117" y="359"/>
                      <a:pt x="114" y="359"/>
                    </a:cubicBezTo>
                    <a:close/>
                  </a:path>
                </a:pathLst>
              </a:custGeom>
              <a:solidFill>
                <a:srgbClr val="1D9744"/>
              </a:solidFill>
              <a:ln w="9525">
                <a:noFill/>
                <a:round/>
              </a:ln>
            </p:spPr>
            <p:txBody>
              <a:bodyPr anchor="ctr"/>
              <a:lstStyle/>
              <a:p>
                <a:pPr algn="ctr"/>
                <a:endParaRPr>
                  <a:latin typeface="微软雅黑"/>
                  <a:ea typeface="微软雅黑"/>
                  <a:sym typeface="微软雅黑"/>
                </a:endParaRPr>
              </a:p>
            </p:txBody>
          </p:sp>
          <p:sp>
            <p:nvSpPr>
              <p:cNvPr id="22" name="iśļídé"/>
              <p:cNvSpPr/>
              <p:nvPr/>
            </p:nvSpPr>
            <p:spPr bwMode="auto">
              <a:xfrm>
                <a:off x="5300021" y="3686014"/>
                <a:ext cx="1402601" cy="1732174"/>
              </a:xfrm>
              <a:custGeom>
                <a:avLst/>
                <a:gdLst>
                  <a:gd name="T0" fmla="*/ 4 w 307"/>
                  <a:gd name="T1" fmla="*/ 382 h 382"/>
                  <a:gd name="T2" fmla="*/ 1 w 307"/>
                  <a:gd name="T3" fmla="*/ 350 h 382"/>
                  <a:gd name="T4" fmla="*/ 6 w 307"/>
                  <a:gd name="T5" fmla="*/ 310 h 382"/>
                  <a:gd name="T6" fmla="*/ 15 w 307"/>
                  <a:gd name="T7" fmla="*/ 287 h 382"/>
                  <a:gd name="T8" fmla="*/ 268 w 307"/>
                  <a:gd name="T9" fmla="*/ 10 h 382"/>
                  <a:gd name="T10" fmla="*/ 278 w 307"/>
                  <a:gd name="T11" fmla="*/ 0 h 382"/>
                  <a:gd name="T12" fmla="*/ 289 w 307"/>
                  <a:gd name="T13" fmla="*/ 66 h 382"/>
                  <a:gd name="T14" fmla="*/ 289 w 307"/>
                  <a:gd name="T15" fmla="*/ 72 h 382"/>
                  <a:gd name="T16" fmla="*/ 255 w 307"/>
                  <a:gd name="T17" fmla="*/ 162 h 382"/>
                  <a:gd name="T18" fmla="*/ 24 w 307"/>
                  <a:gd name="T19" fmla="*/ 371 h 382"/>
                  <a:gd name="T20" fmla="*/ 12 w 307"/>
                  <a:gd name="T21" fmla="*/ 382 h 382"/>
                  <a:gd name="T22" fmla="*/ 4 w 307"/>
                  <a:gd name="T23" fmla="*/ 382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7" h="382">
                    <a:moveTo>
                      <a:pt x="4" y="382"/>
                    </a:moveTo>
                    <a:cubicBezTo>
                      <a:pt x="3" y="371"/>
                      <a:pt x="0" y="360"/>
                      <a:pt x="1" y="350"/>
                    </a:cubicBezTo>
                    <a:cubicBezTo>
                      <a:pt x="1" y="337"/>
                      <a:pt x="3" y="323"/>
                      <a:pt x="6" y="310"/>
                    </a:cubicBezTo>
                    <a:cubicBezTo>
                      <a:pt x="7" y="302"/>
                      <a:pt x="10" y="293"/>
                      <a:pt x="15" y="287"/>
                    </a:cubicBezTo>
                    <a:cubicBezTo>
                      <a:pt x="99" y="195"/>
                      <a:pt x="184" y="102"/>
                      <a:pt x="268" y="10"/>
                    </a:cubicBezTo>
                    <a:cubicBezTo>
                      <a:pt x="270" y="7"/>
                      <a:pt x="273" y="5"/>
                      <a:pt x="278" y="0"/>
                    </a:cubicBezTo>
                    <a:cubicBezTo>
                      <a:pt x="282" y="24"/>
                      <a:pt x="285" y="45"/>
                      <a:pt x="289" y="66"/>
                    </a:cubicBezTo>
                    <a:cubicBezTo>
                      <a:pt x="289" y="68"/>
                      <a:pt x="288" y="71"/>
                      <a:pt x="289" y="72"/>
                    </a:cubicBezTo>
                    <a:cubicBezTo>
                      <a:pt x="307" y="114"/>
                      <a:pt x="283" y="137"/>
                      <a:pt x="255" y="162"/>
                    </a:cubicBezTo>
                    <a:cubicBezTo>
                      <a:pt x="177" y="231"/>
                      <a:pt x="101" y="301"/>
                      <a:pt x="24" y="371"/>
                    </a:cubicBezTo>
                    <a:cubicBezTo>
                      <a:pt x="20" y="375"/>
                      <a:pt x="16" y="378"/>
                      <a:pt x="12" y="382"/>
                    </a:cubicBezTo>
                    <a:cubicBezTo>
                      <a:pt x="9" y="382"/>
                      <a:pt x="7" y="382"/>
                      <a:pt x="4" y="382"/>
                    </a:cubicBezTo>
                    <a:close/>
                  </a:path>
                </a:pathLst>
              </a:custGeom>
              <a:solidFill>
                <a:srgbClr val="1D9744"/>
              </a:solidFill>
              <a:ln w="9525">
                <a:noFill/>
                <a:round/>
              </a:ln>
            </p:spPr>
            <p:txBody>
              <a:bodyPr anchor="ctr"/>
              <a:lstStyle/>
              <a:p>
                <a:pPr algn="ctr"/>
                <a:endParaRPr>
                  <a:latin typeface="微软雅黑"/>
                  <a:ea typeface="微软雅黑"/>
                  <a:sym typeface="微软雅黑"/>
                </a:endParaRPr>
              </a:p>
            </p:txBody>
          </p:sp>
          <p:sp>
            <p:nvSpPr>
              <p:cNvPr id="27" name="îŝḷîḑé"/>
              <p:cNvSpPr/>
              <p:nvPr/>
            </p:nvSpPr>
            <p:spPr bwMode="auto">
              <a:xfrm>
                <a:off x="5428402" y="2881243"/>
                <a:ext cx="1099853" cy="1521401"/>
              </a:xfrm>
              <a:custGeom>
                <a:avLst/>
                <a:gdLst>
                  <a:gd name="T0" fmla="*/ 225 w 241"/>
                  <a:gd name="T1" fmla="*/ 0 h 335"/>
                  <a:gd name="T2" fmla="*/ 240 w 241"/>
                  <a:gd name="T3" fmla="*/ 107 h 335"/>
                  <a:gd name="T4" fmla="*/ 233 w 241"/>
                  <a:gd name="T5" fmla="*/ 126 h 335"/>
                  <a:gd name="T6" fmla="*/ 7 w 241"/>
                  <a:gd name="T7" fmla="*/ 332 h 335"/>
                  <a:gd name="T8" fmla="*/ 0 w 241"/>
                  <a:gd name="T9" fmla="*/ 335 h 335"/>
                  <a:gd name="T10" fmla="*/ 16 w 241"/>
                  <a:gd name="T11" fmla="*/ 232 h 335"/>
                  <a:gd name="T12" fmla="*/ 23 w 241"/>
                  <a:gd name="T13" fmla="*/ 220 h 335"/>
                  <a:gd name="T14" fmla="*/ 217 w 241"/>
                  <a:gd name="T15" fmla="*/ 6 h 335"/>
                  <a:gd name="T16" fmla="*/ 225 w 241"/>
                  <a:gd name="T17" fmla="*/ 0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1" h="335">
                    <a:moveTo>
                      <a:pt x="225" y="0"/>
                    </a:moveTo>
                    <a:cubicBezTo>
                      <a:pt x="230" y="37"/>
                      <a:pt x="236" y="72"/>
                      <a:pt x="240" y="107"/>
                    </a:cubicBezTo>
                    <a:cubicBezTo>
                      <a:pt x="241" y="113"/>
                      <a:pt x="238" y="122"/>
                      <a:pt x="233" y="126"/>
                    </a:cubicBezTo>
                    <a:cubicBezTo>
                      <a:pt x="158" y="195"/>
                      <a:pt x="83" y="263"/>
                      <a:pt x="7" y="332"/>
                    </a:cubicBezTo>
                    <a:cubicBezTo>
                      <a:pt x="6" y="333"/>
                      <a:pt x="4" y="333"/>
                      <a:pt x="0" y="335"/>
                    </a:cubicBezTo>
                    <a:cubicBezTo>
                      <a:pt x="5" y="299"/>
                      <a:pt x="10" y="266"/>
                      <a:pt x="16" y="232"/>
                    </a:cubicBezTo>
                    <a:cubicBezTo>
                      <a:pt x="16" y="227"/>
                      <a:pt x="20" y="223"/>
                      <a:pt x="23" y="220"/>
                    </a:cubicBezTo>
                    <a:cubicBezTo>
                      <a:pt x="87" y="148"/>
                      <a:pt x="152" y="77"/>
                      <a:pt x="217" y="6"/>
                    </a:cubicBezTo>
                    <a:cubicBezTo>
                      <a:pt x="219" y="4"/>
                      <a:pt x="220" y="3"/>
                      <a:pt x="225" y="0"/>
                    </a:cubicBezTo>
                    <a:close/>
                  </a:path>
                </a:pathLst>
              </a:custGeom>
              <a:solidFill>
                <a:srgbClr val="BFBFBF"/>
              </a:solidFill>
              <a:ln w="9525">
                <a:noFill/>
                <a:round/>
              </a:ln>
            </p:spPr>
            <p:txBody>
              <a:bodyPr anchor="ctr"/>
              <a:lstStyle/>
              <a:p>
                <a:pPr algn="ctr"/>
                <a:endParaRPr>
                  <a:latin typeface="微软雅黑"/>
                  <a:ea typeface="微软雅黑"/>
                  <a:sym typeface="微软雅黑"/>
                </a:endParaRPr>
              </a:p>
            </p:txBody>
          </p:sp>
          <p:sp>
            <p:nvSpPr>
              <p:cNvPr id="28" name="íṣḷïdé"/>
              <p:cNvSpPr/>
              <p:nvPr/>
            </p:nvSpPr>
            <p:spPr bwMode="auto">
              <a:xfrm>
                <a:off x="5593188" y="2084136"/>
                <a:ext cx="812435" cy="1233982"/>
              </a:xfrm>
              <a:custGeom>
                <a:avLst/>
                <a:gdLst>
                  <a:gd name="T0" fmla="*/ 0 w 178"/>
                  <a:gd name="T1" fmla="*/ 270 h 272"/>
                  <a:gd name="T2" fmla="*/ 16 w 178"/>
                  <a:gd name="T3" fmla="*/ 162 h 272"/>
                  <a:gd name="T4" fmla="*/ 24 w 178"/>
                  <a:gd name="T5" fmla="*/ 149 h 272"/>
                  <a:gd name="T6" fmla="*/ 156 w 178"/>
                  <a:gd name="T7" fmla="*/ 4 h 272"/>
                  <a:gd name="T8" fmla="*/ 163 w 178"/>
                  <a:gd name="T9" fmla="*/ 0 h 272"/>
                  <a:gd name="T10" fmla="*/ 178 w 178"/>
                  <a:gd name="T11" fmla="*/ 107 h 272"/>
                  <a:gd name="T12" fmla="*/ 173 w 178"/>
                  <a:gd name="T13" fmla="*/ 118 h 272"/>
                  <a:gd name="T14" fmla="*/ 5 w 178"/>
                  <a:gd name="T15" fmla="*/ 272 h 272"/>
                  <a:gd name="T16" fmla="*/ 0 w 178"/>
                  <a:gd name="T17" fmla="*/ 270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8" h="272">
                    <a:moveTo>
                      <a:pt x="0" y="270"/>
                    </a:moveTo>
                    <a:cubicBezTo>
                      <a:pt x="5" y="234"/>
                      <a:pt x="10" y="198"/>
                      <a:pt x="16" y="162"/>
                    </a:cubicBezTo>
                    <a:cubicBezTo>
                      <a:pt x="16" y="158"/>
                      <a:pt x="20" y="153"/>
                      <a:pt x="24" y="149"/>
                    </a:cubicBezTo>
                    <a:cubicBezTo>
                      <a:pt x="68" y="101"/>
                      <a:pt x="112" y="53"/>
                      <a:pt x="156" y="4"/>
                    </a:cubicBezTo>
                    <a:cubicBezTo>
                      <a:pt x="157" y="3"/>
                      <a:pt x="159" y="2"/>
                      <a:pt x="163" y="0"/>
                    </a:cubicBezTo>
                    <a:cubicBezTo>
                      <a:pt x="168" y="36"/>
                      <a:pt x="173" y="71"/>
                      <a:pt x="178" y="107"/>
                    </a:cubicBezTo>
                    <a:cubicBezTo>
                      <a:pt x="178" y="110"/>
                      <a:pt x="176" y="116"/>
                      <a:pt x="173" y="118"/>
                    </a:cubicBezTo>
                    <a:cubicBezTo>
                      <a:pt x="117" y="170"/>
                      <a:pt x="61" y="221"/>
                      <a:pt x="5" y="272"/>
                    </a:cubicBezTo>
                    <a:cubicBezTo>
                      <a:pt x="3" y="271"/>
                      <a:pt x="1" y="271"/>
                      <a:pt x="0" y="270"/>
                    </a:cubicBezTo>
                    <a:close/>
                  </a:path>
                </a:pathLst>
              </a:custGeom>
              <a:solidFill>
                <a:srgbClr val="1D9744"/>
              </a:solidFill>
              <a:ln w="9525">
                <a:noFill/>
                <a:round/>
              </a:ln>
            </p:spPr>
            <p:txBody>
              <a:bodyPr anchor="ctr"/>
              <a:lstStyle/>
              <a:p>
                <a:pPr algn="ctr"/>
                <a:endParaRPr>
                  <a:latin typeface="微软雅黑"/>
                  <a:ea typeface="微软雅黑"/>
                  <a:sym typeface="微软雅黑"/>
                </a:endParaRPr>
              </a:p>
            </p:txBody>
          </p:sp>
        </p:grpSp>
        <p:cxnSp>
          <p:nvCxnSpPr>
            <p:cNvPr id="17" name="直接连接符 16"/>
            <p:cNvCxnSpPr/>
            <p:nvPr/>
          </p:nvCxnSpPr>
          <p:spPr>
            <a:xfrm>
              <a:off x="6192970" y="2512055"/>
              <a:ext cx="1778771" cy="0"/>
            </a:xfrm>
            <a:prstGeom prst="line">
              <a:avLst/>
            </a:prstGeom>
            <a:ln w="19050" cap="rnd">
              <a:solidFill>
                <a:schemeClr val="bg1">
                  <a:lumMod val="75000"/>
                </a:schemeClr>
              </a:solidFill>
              <a:prstDash val="dash"/>
              <a:round/>
              <a:headEnd type="none"/>
              <a:tailEnd type="oval" w="lg" len="lg"/>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6384032" y="4077072"/>
              <a:ext cx="1587709" cy="0"/>
            </a:xfrm>
            <a:prstGeom prst="line">
              <a:avLst/>
            </a:prstGeom>
            <a:ln w="19050" cap="rnd">
              <a:solidFill>
                <a:schemeClr val="bg1">
                  <a:lumMod val="75000"/>
                </a:schemeClr>
              </a:solidFill>
              <a:prstDash val="dash"/>
              <a:round/>
              <a:headEnd type="none"/>
              <a:tailEnd type="oval" w="lg" len="lg"/>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H="1">
              <a:off x="4087679" y="5683696"/>
              <a:ext cx="1576274" cy="0"/>
            </a:xfrm>
            <a:prstGeom prst="line">
              <a:avLst/>
            </a:prstGeom>
            <a:ln w="19050" cap="rnd">
              <a:solidFill>
                <a:schemeClr val="bg1">
                  <a:lumMod val="75000"/>
                </a:schemeClr>
              </a:solidFill>
              <a:prstDash val="dash"/>
              <a:round/>
              <a:headEnd type="none"/>
              <a:tailEnd type="oval" w="lg" len="lg"/>
            </a:ln>
          </p:spPr>
          <p:style>
            <a:lnRef idx="1">
              <a:schemeClr val="accent1"/>
            </a:lnRef>
            <a:fillRef idx="0">
              <a:schemeClr val="accent1"/>
            </a:fillRef>
            <a:effectRef idx="0">
              <a:schemeClr val="accent1"/>
            </a:effectRef>
            <a:fontRef idx="minor">
              <a:schemeClr val="tx1"/>
            </a:fontRef>
          </p:style>
        </p:cxnSp>
      </p:grpSp>
      <p:grpSp>
        <p:nvGrpSpPr>
          <p:cNvPr id="29" name="组合 28"/>
          <p:cNvGrpSpPr/>
          <p:nvPr/>
        </p:nvGrpSpPr>
        <p:grpSpPr>
          <a:xfrm>
            <a:off x="8389419" y="2061071"/>
            <a:ext cx="2916661" cy="846801"/>
            <a:chOff x="1085274" y="2302545"/>
            <a:chExt cx="2916661" cy="846801"/>
          </a:xfrm>
        </p:grpSpPr>
        <p:sp>
          <p:nvSpPr>
            <p:cNvPr id="30" name="文本框 29"/>
            <p:cNvSpPr txBox="1"/>
            <p:nvPr/>
          </p:nvSpPr>
          <p:spPr>
            <a:xfrm>
              <a:off x="1085274" y="2302545"/>
              <a:ext cx="2133781" cy="446276"/>
            </a:xfrm>
            <a:prstGeom prst="rect">
              <a:avLst/>
            </a:prstGeom>
            <a:noFill/>
          </p:spPr>
          <p:txBody>
            <a:bodyPr wrap="square" rtlCol="0">
              <a:spAutoFit/>
              <a:scene3d>
                <a:camera prst="orthographicFront"/>
                <a:lightRig rig="threePt" dir="t"/>
              </a:scene3d>
              <a:sp3d contourW="12700"/>
            </a:bodyPr>
            <a:lstStyle/>
            <a:p>
              <a:r>
                <a:rPr lang="zh-CN" altLang="en-US" sz="2300">
                  <a:solidFill>
                    <a:schemeClr val="tx1">
                      <a:lumMod val="75000"/>
                      <a:lumOff val="25000"/>
                    </a:schemeClr>
                  </a:solidFill>
                  <a:latin typeface="微软雅黑"/>
                  <a:ea typeface="微软雅黑"/>
                  <a:sym typeface="微软雅黑"/>
                </a:rPr>
                <a:t>交通工具</a:t>
              </a:r>
            </a:p>
          </p:txBody>
        </p:sp>
        <p:sp>
          <p:nvSpPr>
            <p:cNvPr id="31" name="文本框 30"/>
            <p:cNvSpPr txBox="1"/>
            <p:nvPr/>
          </p:nvSpPr>
          <p:spPr>
            <a:xfrm>
              <a:off x="1085274" y="2687681"/>
              <a:ext cx="2916661" cy="461665"/>
            </a:xfrm>
            <a:prstGeom prst="rect">
              <a:avLst/>
            </a:prstGeom>
            <a:noFill/>
          </p:spPr>
          <p:txBody>
            <a:bodyPr wrap="square" rtlCol="0">
              <a:spAutoFit/>
              <a:scene3d>
                <a:camera prst="orthographicFront"/>
                <a:lightRig rig="threePt" dir="t"/>
              </a:scene3d>
              <a:sp3d contourW="12700"/>
            </a:bodyPr>
            <a:lstStyle/>
            <a:p>
              <a:r>
                <a:rPr lang="zh-CN" altLang="en-US" sz="1200">
                  <a:solidFill>
                    <a:schemeClr val="tx1">
                      <a:lumMod val="85000"/>
                      <a:lumOff val="15000"/>
                    </a:schemeClr>
                  </a:solidFill>
                  <a:latin typeface="微软雅黑"/>
                  <a:ea typeface="微软雅黑"/>
                  <a:cs typeface="+mn-ea"/>
                  <a:sym typeface="微软雅黑"/>
                </a:rPr>
                <a:t>交通工具（所有的燃油车辆、轮船、飞机等）排出的废气和噪音； </a:t>
              </a:r>
              <a:endParaRPr lang="en-US" altLang="zh-CN" sz="1200">
                <a:solidFill>
                  <a:schemeClr val="tx1">
                    <a:lumMod val="85000"/>
                    <a:lumOff val="15000"/>
                  </a:schemeClr>
                </a:solidFill>
                <a:latin typeface="微软雅黑"/>
                <a:ea typeface="微软雅黑"/>
                <a:cs typeface="+mn-ea"/>
                <a:sym typeface="微软雅黑"/>
              </a:endParaRPr>
            </a:p>
          </p:txBody>
        </p:sp>
      </p:grpSp>
      <p:grpSp>
        <p:nvGrpSpPr>
          <p:cNvPr id="32" name="组合 31"/>
          <p:cNvGrpSpPr/>
          <p:nvPr/>
        </p:nvGrpSpPr>
        <p:grpSpPr>
          <a:xfrm>
            <a:off x="8389419" y="3228631"/>
            <a:ext cx="2916661" cy="855137"/>
            <a:chOff x="1085274" y="2294209"/>
            <a:chExt cx="2916661" cy="855137"/>
          </a:xfrm>
        </p:grpSpPr>
        <p:sp>
          <p:nvSpPr>
            <p:cNvPr id="33" name="文本框 32"/>
            <p:cNvSpPr txBox="1"/>
            <p:nvPr/>
          </p:nvSpPr>
          <p:spPr>
            <a:xfrm>
              <a:off x="1085274" y="2294209"/>
              <a:ext cx="2133781" cy="446276"/>
            </a:xfrm>
            <a:prstGeom prst="rect">
              <a:avLst/>
            </a:prstGeom>
            <a:noFill/>
          </p:spPr>
          <p:txBody>
            <a:bodyPr wrap="square" rtlCol="0">
              <a:spAutoFit/>
              <a:scene3d>
                <a:camera prst="orthographicFront"/>
                <a:lightRig rig="threePt" dir="t"/>
              </a:scene3d>
              <a:sp3d contourW="12700"/>
            </a:bodyPr>
            <a:lstStyle/>
            <a:p>
              <a:r>
                <a:rPr lang="zh-CN" altLang="en-US" sz="2300">
                  <a:solidFill>
                    <a:schemeClr val="tx1">
                      <a:lumMod val="75000"/>
                      <a:lumOff val="25000"/>
                    </a:schemeClr>
                  </a:solidFill>
                  <a:latin typeface="微软雅黑"/>
                  <a:ea typeface="微软雅黑"/>
                  <a:sym typeface="微软雅黑"/>
                </a:rPr>
                <a:t>化学物质</a:t>
              </a:r>
            </a:p>
          </p:txBody>
        </p:sp>
        <p:sp>
          <p:nvSpPr>
            <p:cNvPr id="34" name="文本框 33"/>
            <p:cNvSpPr txBox="1"/>
            <p:nvPr/>
          </p:nvSpPr>
          <p:spPr>
            <a:xfrm>
              <a:off x="1085274" y="2687681"/>
              <a:ext cx="2916661" cy="461665"/>
            </a:xfrm>
            <a:prstGeom prst="rect">
              <a:avLst/>
            </a:prstGeom>
            <a:noFill/>
          </p:spPr>
          <p:txBody>
            <a:bodyPr wrap="square" rtlCol="0">
              <a:spAutoFit/>
              <a:scene3d>
                <a:camera prst="orthographicFront"/>
                <a:lightRig rig="threePt" dir="t"/>
              </a:scene3d>
              <a:sp3d contourW="12700"/>
            </a:bodyPr>
            <a:lstStyle/>
            <a:p>
              <a:r>
                <a:rPr lang="zh-CN" altLang="en-US" sz="1200">
                  <a:solidFill>
                    <a:schemeClr val="tx1">
                      <a:lumMod val="85000"/>
                      <a:lumOff val="15000"/>
                    </a:schemeClr>
                  </a:solidFill>
                  <a:latin typeface="微软雅黑"/>
                  <a:ea typeface="微软雅黑"/>
                  <a:cs typeface="+mn-ea"/>
                  <a:sym typeface="微软雅黑"/>
                </a:rPr>
                <a:t>大量使用化肥、杀虫剂、锄草剂等化学物质的农田灌溉后流出的水</a:t>
              </a:r>
              <a:endParaRPr lang="en-US" altLang="zh-CN" sz="1200">
                <a:solidFill>
                  <a:schemeClr val="tx1">
                    <a:lumMod val="85000"/>
                    <a:lumOff val="15000"/>
                  </a:schemeClr>
                </a:solidFill>
                <a:latin typeface="微软雅黑"/>
                <a:ea typeface="微软雅黑"/>
                <a:cs typeface="+mn-ea"/>
                <a:sym typeface="微软雅黑"/>
              </a:endParaRPr>
            </a:p>
          </p:txBody>
        </p:sp>
      </p:grpSp>
      <p:grpSp>
        <p:nvGrpSpPr>
          <p:cNvPr id="35" name="组合 34"/>
          <p:cNvGrpSpPr/>
          <p:nvPr/>
        </p:nvGrpSpPr>
        <p:grpSpPr>
          <a:xfrm>
            <a:off x="781683" y="3794235"/>
            <a:ext cx="2916661" cy="841235"/>
            <a:chOff x="1085274" y="2308111"/>
            <a:chExt cx="2916661" cy="841235"/>
          </a:xfrm>
        </p:grpSpPr>
        <p:sp>
          <p:nvSpPr>
            <p:cNvPr id="36" name="文本框 35"/>
            <p:cNvSpPr txBox="1"/>
            <p:nvPr/>
          </p:nvSpPr>
          <p:spPr>
            <a:xfrm>
              <a:off x="1868154" y="2308111"/>
              <a:ext cx="2133781" cy="446276"/>
            </a:xfrm>
            <a:prstGeom prst="rect">
              <a:avLst/>
            </a:prstGeom>
            <a:noFill/>
          </p:spPr>
          <p:txBody>
            <a:bodyPr wrap="square" rtlCol="0">
              <a:spAutoFit/>
              <a:scene3d>
                <a:camera prst="orthographicFront"/>
                <a:lightRig rig="threePt" dir="t"/>
              </a:scene3d>
              <a:sp3d contourW="12700"/>
            </a:bodyPr>
            <a:lstStyle/>
            <a:p>
              <a:pPr algn="r"/>
              <a:r>
                <a:rPr lang="zh-CN" altLang="en-US" sz="2300">
                  <a:solidFill>
                    <a:schemeClr val="tx1">
                      <a:lumMod val="75000"/>
                      <a:lumOff val="25000"/>
                    </a:schemeClr>
                  </a:solidFill>
                  <a:latin typeface="微软雅黑"/>
                  <a:ea typeface="微软雅黑"/>
                  <a:sym typeface="微软雅黑"/>
                </a:rPr>
                <a:t>工厂</a:t>
              </a:r>
            </a:p>
          </p:txBody>
        </p:sp>
        <p:sp>
          <p:nvSpPr>
            <p:cNvPr id="37" name="文本框 36"/>
            <p:cNvSpPr txBox="1"/>
            <p:nvPr/>
          </p:nvSpPr>
          <p:spPr>
            <a:xfrm>
              <a:off x="1085274" y="2687681"/>
              <a:ext cx="2916661" cy="461665"/>
            </a:xfrm>
            <a:prstGeom prst="rect">
              <a:avLst/>
            </a:prstGeom>
            <a:noFill/>
          </p:spPr>
          <p:txBody>
            <a:bodyPr wrap="square" rtlCol="0">
              <a:spAutoFit/>
              <a:scene3d>
                <a:camera prst="orthographicFront"/>
                <a:lightRig rig="threePt" dir="t"/>
              </a:scene3d>
              <a:sp3d contourW="12700"/>
            </a:bodyPr>
            <a:lstStyle/>
            <a:p>
              <a:r>
                <a:rPr lang="zh-CN" altLang="en-US" sz="1200">
                  <a:solidFill>
                    <a:schemeClr val="tx1">
                      <a:lumMod val="85000"/>
                      <a:lumOff val="15000"/>
                    </a:schemeClr>
                  </a:solidFill>
                  <a:latin typeface="微软雅黑"/>
                  <a:ea typeface="微软雅黑"/>
                  <a:cs typeface="+mn-ea"/>
                  <a:sym typeface="微软雅黑"/>
                </a:rPr>
                <a:t>工厂排出的废烟、废气、废水、废渣和噪音； </a:t>
              </a:r>
            </a:p>
          </p:txBody>
        </p:sp>
      </p:grpSp>
      <p:grpSp>
        <p:nvGrpSpPr>
          <p:cNvPr id="38" name="组合 37"/>
          <p:cNvGrpSpPr/>
          <p:nvPr/>
        </p:nvGrpSpPr>
        <p:grpSpPr>
          <a:xfrm>
            <a:off x="781683" y="4929606"/>
            <a:ext cx="2916661" cy="820545"/>
            <a:chOff x="1085274" y="2328801"/>
            <a:chExt cx="2916661" cy="820545"/>
          </a:xfrm>
        </p:grpSpPr>
        <p:sp>
          <p:nvSpPr>
            <p:cNvPr id="39" name="文本框 38"/>
            <p:cNvSpPr txBox="1"/>
            <p:nvPr/>
          </p:nvSpPr>
          <p:spPr>
            <a:xfrm>
              <a:off x="1868154" y="2328801"/>
              <a:ext cx="2133781" cy="446276"/>
            </a:xfrm>
            <a:prstGeom prst="rect">
              <a:avLst/>
            </a:prstGeom>
            <a:noFill/>
          </p:spPr>
          <p:txBody>
            <a:bodyPr wrap="square" rtlCol="0">
              <a:spAutoFit/>
              <a:scene3d>
                <a:camera prst="orthographicFront"/>
                <a:lightRig rig="threePt" dir="t"/>
              </a:scene3d>
              <a:sp3d contourW="12700"/>
            </a:bodyPr>
            <a:lstStyle/>
            <a:p>
              <a:pPr algn="r"/>
              <a:r>
                <a:rPr lang="zh-CN" altLang="en-US" sz="2300">
                  <a:solidFill>
                    <a:schemeClr val="tx1">
                      <a:lumMod val="75000"/>
                      <a:lumOff val="25000"/>
                    </a:schemeClr>
                  </a:solidFill>
                  <a:latin typeface="微软雅黑"/>
                  <a:ea typeface="微软雅黑"/>
                  <a:sym typeface="微软雅黑"/>
                </a:rPr>
                <a:t>生活</a:t>
              </a:r>
            </a:p>
          </p:txBody>
        </p:sp>
        <p:sp>
          <p:nvSpPr>
            <p:cNvPr id="40" name="文本框 39"/>
            <p:cNvSpPr txBox="1"/>
            <p:nvPr/>
          </p:nvSpPr>
          <p:spPr>
            <a:xfrm>
              <a:off x="1085274" y="2687681"/>
              <a:ext cx="2916661" cy="461665"/>
            </a:xfrm>
            <a:prstGeom prst="rect">
              <a:avLst/>
            </a:prstGeom>
            <a:noFill/>
          </p:spPr>
          <p:txBody>
            <a:bodyPr wrap="square" rtlCol="0">
              <a:spAutoFit/>
              <a:scene3d>
                <a:camera prst="orthographicFront"/>
                <a:lightRig rig="threePt" dir="t"/>
              </a:scene3d>
              <a:sp3d contourW="12700"/>
            </a:bodyPr>
            <a:lstStyle/>
            <a:p>
              <a:r>
                <a:rPr lang="zh-CN" altLang="en-US" sz="1200">
                  <a:solidFill>
                    <a:schemeClr val="tx1">
                      <a:lumMod val="85000"/>
                      <a:lumOff val="15000"/>
                    </a:schemeClr>
                  </a:solidFill>
                  <a:latin typeface="微软雅黑"/>
                  <a:ea typeface="微软雅黑"/>
                  <a:cs typeface="+mn-ea"/>
                  <a:sym typeface="微软雅黑"/>
                </a:rPr>
                <a:t>人们生活中排出的废烟、废气、噪音、脏水、垃圾； </a:t>
              </a:r>
              <a:endParaRPr lang="en-US" altLang="zh-CN" sz="1200">
                <a:solidFill>
                  <a:schemeClr val="tx1">
                    <a:lumMod val="85000"/>
                    <a:lumOff val="15000"/>
                  </a:schemeClr>
                </a:solidFill>
                <a:latin typeface="微软雅黑"/>
                <a:ea typeface="微软雅黑"/>
                <a:cs typeface="+mn-ea"/>
                <a:sym typeface="微软雅黑"/>
              </a:endParaRPr>
            </a:p>
          </p:txBody>
        </p:sp>
      </p:grpSp>
    </p:spTree>
  </p:cSld>
  <p:clrMapOvr>
    <a:masterClrMapping/>
  </p:clrMapOvr>
  <mc:AlternateContent xmlns:mc="http://schemas.openxmlformats.org/markup-compatibility/2006" xmlns:p14="http://schemas.microsoft.com/office/powerpoint/2010/main">
    <mc:Choice Requires="p14">
      <p:transition spd="slow" p14:dur="1500" advTm="5000">
        <p:random/>
      </p:transition>
    </mc:Choice>
    <mc:Fallback xmlns="">
      <p:transition spd="slow" advTm="5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par>
                          <p:cTn id="10" fill="hold" nodeType="afterGroup">
                            <p:stCondLst>
                              <p:cond delay="500"/>
                            </p:stCondLst>
                            <p:childTnLst>
                              <p:par>
                                <p:cTn id="11" presetID="2" presetClass="entr" presetSubtype="2" fill="hold" nodeType="afterEffect">
                                  <p:stCondLst>
                                    <p:cond delay="0"/>
                                  </p:stCondLst>
                                  <p:childTnLst>
                                    <p:set>
                                      <p:cBhvr>
                                        <p:cTn id="12" dur="1" fill="hold">
                                          <p:stCondLst>
                                            <p:cond delay="0"/>
                                          </p:stCondLst>
                                        </p:cTn>
                                        <p:tgtEl>
                                          <p:spTgt spid="29"/>
                                        </p:tgtEl>
                                        <p:attrNameLst>
                                          <p:attrName>style.visibility</p:attrName>
                                        </p:attrNameLst>
                                      </p:cBhvr>
                                      <p:to>
                                        <p:strVal val="visible"/>
                                      </p:to>
                                    </p:set>
                                    <p:anim calcmode="lin" valueType="num">
                                      <p:cBhvr additive="base">
                                        <p:cTn id="13" dur="500" fill="hold"/>
                                        <p:tgtEl>
                                          <p:spTgt spid="29"/>
                                        </p:tgtEl>
                                        <p:attrNameLst>
                                          <p:attrName>ppt_x</p:attrName>
                                        </p:attrNameLst>
                                      </p:cBhvr>
                                      <p:tavLst>
                                        <p:tav tm="0">
                                          <p:val>
                                            <p:strVal val="1+#ppt_w/2"/>
                                          </p:val>
                                        </p:tav>
                                        <p:tav tm="100000">
                                          <p:val>
                                            <p:strVal val="#ppt_x"/>
                                          </p:val>
                                        </p:tav>
                                      </p:tavLst>
                                    </p:anim>
                                    <p:anim calcmode="lin" valueType="num">
                                      <p:cBhvr additive="base">
                                        <p:cTn id="14" dur="500" fill="hold"/>
                                        <p:tgtEl>
                                          <p:spTgt spid="29"/>
                                        </p:tgtEl>
                                        <p:attrNameLst>
                                          <p:attrName>ppt_y</p:attrName>
                                        </p:attrNameLst>
                                      </p:cBhvr>
                                      <p:tavLst>
                                        <p:tav tm="0">
                                          <p:val>
                                            <p:strVal val="#ppt_y"/>
                                          </p:val>
                                        </p:tav>
                                        <p:tav tm="100000">
                                          <p:val>
                                            <p:strVal val="#ppt_y"/>
                                          </p:val>
                                        </p:tav>
                                      </p:tavLst>
                                    </p:anim>
                                  </p:childTnLst>
                                </p:cTn>
                              </p:par>
                              <p:par>
                                <p:cTn id="15" presetID="2" presetClass="entr" presetSubtype="2" fill="hold" nodeType="withEffect">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cBhvr additive="base">
                                        <p:cTn id="17" dur="500" fill="hold"/>
                                        <p:tgtEl>
                                          <p:spTgt spid="32"/>
                                        </p:tgtEl>
                                        <p:attrNameLst>
                                          <p:attrName>ppt_x</p:attrName>
                                        </p:attrNameLst>
                                      </p:cBhvr>
                                      <p:tavLst>
                                        <p:tav tm="0">
                                          <p:val>
                                            <p:strVal val="1+#ppt_w/2"/>
                                          </p:val>
                                        </p:tav>
                                        <p:tav tm="100000">
                                          <p:val>
                                            <p:strVal val="#ppt_x"/>
                                          </p:val>
                                        </p:tav>
                                      </p:tavLst>
                                    </p:anim>
                                    <p:anim calcmode="lin" valueType="num">
                                      <p:cBhvr additive="base">
                                        <p:cTn id="18" dur="500" fill="hold"/>
                                        <p:tgtEl>
                                          <p:spTgt spid="32"/>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0-#ppt_w/2"/>
                                          </p:val>
                                        </p:tav>
                                        <p:tav tm="100000">
                                          <p:val>
                                            <p:strVal val="#ppt_x"/>
                                          </p:val>
                                        </p:tav>
                                      </p:tavLst>
                                    </p:anim>
                                    <p:anim calcmode="lin" valueType="num">
                                      <p:cBhvr additive="base">
                                        <p:cTn id="22" dur="500" fill="hold"/>
                                        <p:tgtEl>
                                          <p:spTgt spid="35"/>
                                        </p:tgtEl>
                                        <p:attrNameLst>
                                          <p:attrName>ppt_y</p:attrName>
                                        </p:attrNameLst>
                                      </p:cBhvr>
                                      <p:tavLst>
                                        <p:tav tm="0">
                                          <p:val>
                                            <p:strVal val="#ppt_y"/>
                                          </p:val>
                                        </p:tav>
                                        <p:tav tm="100000">
                                          <p:val>
                                            <p:strVal val="#ppt_y"/>
                                          </p:val>
                                        </p:tav>
                                      </p:tavLst>
                                    </p:anim>
                                  </p:childTnLst>
                                </p:cTn>
                              </p:par>
                              <p:par>
                                <p:cTn id="23" presetID="2" presetClass="entr" presetSubtype="8" fill="hold" nodeType="withEffect">
                                  <p:stCondLst>
                                    <p:cond delay="0"/>
                                  </p:stCondLst>
                                  <p:childTnLst>
                                    <p:set>
                                      <p:cBhvr>
                                        <p:cTn id="24" dur="1" fill="hold">
                                          <p:stCondLst>
                                            <p:cond delay="0"/>
                                          </p:stCondLst>
                                        </p:cTn>
                                        <p:tgtEl>
                                          <p:spTgt spid="38"/>
                                        </p:tgtEl>
                                        <p:attrNameLst>
                                          <p:attrName>style.visibility</p:attrName>
                                        </p:attrNameLst>
                                      </p:cBhvr>
                                      <p:to>
                                        <p:strVal val="visible"/>
                                      </p:to>
                                    </p:set>
                                    <p:anim calcmode="lin" valueType="num">
                                      <p:cBhvr additive="base">
                                        <p:cTn id="25" dur="500" fill="hold"/>
                                        <p:tgtEl>
                                          <p:spTgt spid="38"/>
                                        </p:tgtEl>
                                        <p:attrNameLst>
                                          <p:attrName>ppt_x</p:attrName>
                                        </p:attrNameLst>
                                      </p:cBhvr>
                                      <p:tavLst>
                                        <p:tav tm="0">
                                          <p:val>
                                            <p:strVal val="0-#ppt_w/2"/>
                                          </p:val>
                                        </p:tav>
                                        <p:tav tm="100000">
                                          <p:val>
                                            <p:strVal val="#ppt_x"/>
                                          </p:val>
                                        </p:tav>
                                      </p:tavLst>
                                    </p:anim>
                                    <p:anim calcmode="lin" valueType="num">
                                      <p:cBhvr additive="base">
                                        <p:cTn id="26" dur="500" fill="hold"/>
                                        <p:tgtEl>
                                          <p:spTgt spid="3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7"/>
          <p:cNvSpPr txBox="1"/>
          <p:nvPr/>
        </p:nvSpPr>
        <p:spPr>
          <a:xfrm>
            <a:off x="4833903" y="546118"/>
            <a:ext cx="2778839" cy="523220"/>
          </a:xfrm>
          <a:prstGeom prst="rect">
            <a:avLst/>
          </a:prstGeom>
          <a:noFill/>
        </p:spPr>
        <p:txBody>
          <a:bodyPr wrap="square" rtlCol="0">
            <a:spAutoFit/>
          </a:bodyPr>
          <a:lstStyle/>
          <a:p>
            <a:pPr algn="ctr"/>
            <a:r>
              <a:rPr lang="zh-CN" altLang="en-US" sz="2800">
                <a:solidFill>
                  <a:schemeClr val="bg1">
                    <a:lumMod val="50000"/>
                  </a:schemeClr>
                </a:solidFill>
                <a:latin typeface="微软雅黑"/>
                <a:ea typeface="微软雅黑"/>
                <a:sym typeface="微软雅黑"/>
              </a:rPr>
              <a:t>污染的危害</a:t>
            </a:r>
          </a:p>
        </p:txBody>
      </p:sp>
      <p:grpSp>
        <p:nvGrpSpPr>
          <p:cNvPr id="41" name="组合 40"/>
          <p:cNvGrpSpPr/>
          <p:nvPr/>
        </p:nvGrpSpPr>
        <p:grpSpPr>
          <a:xfrm>
            <a:off x="817319" y="1833730"/>
            <a:ext cx="5640462" cy="4543845"/>
            <a:chOff x="1080382" y="1630359"/>
            <a:chExt cx="5348726" cy="4307842"/>
          </a:xfrm>
        </p:grpSpPr>
        <p:grpSp>
          <p:nvGrpSpPr>
            <p:cNvPr id="42" name="组合 24"/>
            <p:cNvGrpSpPr/>
            <p:nvPr/>
          </p:nvGrpSpPr>
          <p:grpSpPr>
            <a:xfrm>
              <a:off x="1080382" y="1630359"/>
              <a:ext cx="5348726" cy="4307842"/>
              <a:chOff x="3506082" y="1630359"/>
              <a:chExt cx="5348726" cy="4307842"/>
            </a:xfrm>
          </p:grpSpPr>
          <p:sp>
            <p:nvSpPr>
              <p:cNvPr id="44" name="Freeform 5@|5FFC:3484194|FBC:16777215|LFC:0|LBC:16777215"/>
              <p:cNvSpPr/>
              <p:nvPr/>
            </p:nvSpPr>
            <p:spPr bwMode="auto">
              <a:xfrm>
                <a:off x="3506082" y="1630359"/>
                <a:ext cx="5348726" cy="3233262"/>
              </a:xfrm>
              <a:custGeom>
                <a:avLst/>
                <a:gdLst>
                  <a:gd name="T0" fmla="*/ 2537 w 2537"/>
                  <a:gd name="T1" fmla="*/ 1533 h 1533"/>
                  <a:gd name="T2" fmla="*/ 2537 w 2537"/>
                  <a:gd name="T3" fmla="*/ 71 h 1533"/>
                  <a:gd name="T4" fmla="*/ 2467 w 2537"/>
                  <a:gd name="T5" fmla="*/ 0 h 1533"/>
                  <a:gd name="T6" fmla="*/ 71 w 2537"/>
                  <a:gd name="T7" fmla="*/ 0 h 1533"/>
                  <a:gd name="T8" fmla="*/ 0 w 2537"/>
                  <a:gd name="T9" fmla="*/ 71 h 1533"/>
                  <a:gd name="T10" fmla="*/ 0 w 2537"/>
                  <a:gd name="T11" fmla="*/ 1533 h 1533"/>
                  <a:gd name="T12" fmla="*/ 2537 w 2537"/>
                  <a:gd name="T13" fmla="*/ 1533 h 1533"/>
                </a:gdLst>
                <a:ahLst/>
                <a:cxnLst>
                  <a:cxn ang="0">
                    <a:pos x="T0" y="T1"/>
                  </a:cxn>
                  <a:cxn ang="0">
                    <a:pos x="T2" y="T3"/>
                  </a:cxn>
                  <a:cxn ang="0">
                    <a:pos x="T4" y="T5"/>
                  </a:cxn>
                  <a:cxn ang="0">
                    <a:pos x="T6" y="T7"/>
                  </a:cxn>
                  <a:cxn ang="0">
                    <a:pos x="T8" y="T9"/>
                  </a:cxn>
                  <a:cxn ang="0">
                    <a:pos x="T10" y="T11"/>
                  </a:cxn>
                  <a:cxn ang="0">
                    <a:pos x="T12" y="T13"/>
                  </a:cxn>
                </a:cxnLst>
                <a:rect l="0" t="0" r="r" b="b"/>
                <a:pathLst>
                  <a:path w="2537" h="1533">
                    <a:moveTo>
                      <a:pt x="2537" y="1533"/>
                    </a:moveTo>
                    <a:cubicBezTo>
                      <a:pt x="2537" y="71"/>
                      <a:pt x="2537" y="71"/>
                      <a:pt x="2537" y="71"/>
                    </a:cubicBezTo>
                    <a:cubicBezTo>
                      <a:pt x="2537" y="32"/>
                      <a:pt x="2506" y="0"/>
                      <a:pt x="2467" y="0"/>
                    </a:cubicBezTo>
                    <a:cubicBezTo>
                      <a:pt x="71" y="0"/>
                      <a:pt x="71" y="0"/>
                      <a:pt x="71" y="0"/>
                    </a:cubicBezTo>
                    <a:cubicBezTo>
                      <a:pt x="32" y="0"/>
                      <a:pt x="0" y="32"/>
                      <a:pt x="0" y="71"/>
                    </a:cubicBezTo>
                    <a:cubicBezTo>
                      <a:pt x="0" y="1533"/>
                      <a:pt x="0" y="1533"/>
                      <a:pt x="0" y="1533"/>
                    </a:cubicBezTo>
                    <a:lnTo>
                      <a:pt x="2537" y="1533"/>
                    </a:lnTo>
                    <a:close/>
                  </a:path>
                </a:pathLst>
              </a:custGeom>
              <a:solidFill>
                <a:schemeClr val="tx2">
                  <a:lumMod val="50000"/>
                </a:schemeClr>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ct val="0"/>
                  </a:spcBef>
                  <a:spcAft>
                    <a:spcPct val="0"/>
                  </a:spcAft>
                  <a:defRPr/>
                </a:pPr>
                <a:endParaRPr lang="id-ID">
                  <a:latin typeface="微软雅黑"/>
                  <a:ea typeface="微软雅黑"/>
                  <a:sym typeface="微软雅黑"/>
                </a:endParaRPr>
              </a:p>
            </p:txBody>
          </p:sp>
          <p:sp>
            <p:nvSpPr>
              <p:cNvPr id="45" name="Freeform 6@|5FFC:1117452|FBC:16777215|LFC:0|LBC:16777215"/>
              <p:cNvSpPr>
                <a:spLocks noEditPoints="1"/>
              </p:cNvSpPr>
              <p:nvPr/>
            </p:nvSpPr>
            <p:spPr bwMode="auto">
              <a:xfrm>
                <a:off x="3714259" y="1850365"/>
                <a:ext cx="4932372" cy="2791462"/>
              </a:xfrm>
              <a:custGeom>
                <a:avLst/>
                <a:gdLst>
                  <a:gd name="T0" fmla="*/ 4908716 w 2085"/>
                  <a:gd name="T1" fmla="*/ 23656 h 1180"/>
                  <a:gd name="T2" fmla="*/ 4908716 w 2085"/>
                  <a:gd name="T3" fmla="*/ 2767806 h 1180"/>
                  <a:gd name="T4" fmla="*/ 23656 w 2085"/>
                  <a:gd name="T5" fmla="*/ 2767806 h 1180"/>
                  <a:gd name="T6" fmla="*/ 23656 w 2085"/>
                  <a:gd name="T7" fmla="*/ 23656 h 1180"/>
                  <a:gd name="T8" fmla="*/ 4908716 w 2085"/>
                  <a:gd name="T9" fmla="*/ 23656 h 1180"/>
                  <a:gd name="T10" fmla="*/ 4932372 w 2085"/>
                  <a:gd name="T11" fmla="*/ 0 h 1180"/>
                  <a:gd name="T12" fmla="*/ 4908716 w 2085"/>
                  <a:gd name="T13" fmla="*/ 0 h 1180"/>
                  <a:gd name="T14" fmla="*/ 23656 w 2085"/>
                  <a:gd name="T15" fmla="*/ 0 h 1180"/>
                  <a:gd name="T16" fmla="*/ 0 w 2085"/>
                  <a:gd name="T17" fmla="*/ 0 h 1180"/>
                  <a:gd name="T18" fmla="*/ 0 w 2085"/>
                  <a:gd name="T19" fmla="*/ 23656 h 1180"/>
                  <a:gd name="T20" fmla="*/ 0 w 2085"/>
                  <a:gd name="T21" fmla="*/ 2767806 h 1180"/>
                  <a:gd name="T22" fmla="*/ 0 w 2085"/>
                  <a:gd name="T23" fmla="*/ 2791462 h 1180"/>
                  <a:gd name="T24" fmla="*/ 23656 w 2085"/>
                  <a:gd name="T25" fmla="*/ 2791462 h 1180"/>
                  <a:gd name="T26" fmla="*/ 4908716 w 2085"/>
                  <a:gd name="T27" fmla="*/ 2791462 h 1180"/>
                  <a:gd name="T28" fmla="*/ 4932372 w 2085"/>
                  <a:gd name="T29" fmla="*/ 2791462 h 1180"/>
                  <a:gd name="T30" fmla="*/ 4932372 w 2085"/>
                  <a:gd name="T31" fmla="*/ 2767806 h 1180"/>
                  <a:gd name="T32" fmla="*/ 4932372 w 2085"/>
                  <a:gd name="T33" fmla="*/ 23656 h 1180"/>
                  <a:gd name="T34" fmla="*/ 4932372 w 2085"/>
                  <a:gd name="T35" fmla="*/ 0 h 1180"/>
                  <a:gd name="T36" fmla="*/ 4932372 w 2085"/>
                  <a:gd name="T37" fmla="*/ 0 h 118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085" h="1180">
                    <a:moveTo>
                      <a:pt x="2075" y="10"/>
                    </a:moveTo>
                    <a:lnTo>
                      <a:pt x="2075" y="1170"/>
                    </a:lnTo>
                    <a:lnTo>
                      <a:pt x="10" y="1170"/>
                    </a:lnTo>
                    <a:lnTo>
                      <a:pt x="10" y="10"/>
                    </a:lnTo>
                    <a:lnTo>
                      <a:pt x="2075" y="10"/>
                    </a:lnTo>
                    <a:close/>
                    <a:moveTo>
                      <a:pt x="2085" y="0"/>
                    </a:moveTo>
                    <a:lnTo>
                      <a:pt x="2075" y="0"/>
                    </a:lnTo>
                    <a:lnTo>
                      <a:pt x="10" y="0"/>
                    </a:lnTo>
                    <a:lnTo>
                      <a:pt x="0" y="0"/>
                    </a:lnTo>
                    <a:lnTo>
                      <a:pt x="0" y="10"/>
                    </a:lnTo>
                    <a:lnTo>
                      <a:pt x="0" y="1170"/>
                    </a:lnTo>
                    <a:lnTo>
                      <a:pt x="0" y="1180"/>
                    </a:lnTo>
                    <a:lnTo>
                      <a:pt x="10" y="1180"/>
                    </a:lnTo>
                    <a:lnTo>
                      <a:pt x="2075" y="1180"/>
                    </a:lnTo>
                    <a:lnTo>
                      <a:pt x="2085" y="1180"/>
                    </a:lnTo>
                    <a:lnTo>
                      <a:pt x="2085" y="1170"/>
                    </a:lnTo>
                    <a:lnTo>
                      <a:pt x="2085" y="10"/>
                    </a:lnTo>
                    <a:lnTo>
                      <a:pt x="2085" y="0"/>
                    </a:lnTo>
                    <a:close/>
                  </a:path>
                </a:pathLst>
              </a:custGeom>
              <a:solidFill>
                <a:srgbClr val="0C0D1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微软雅黑"/>
                  <a:ea typeface="微软雅黑"/>
                  <a:sym typeface="微软雅黑"/>
                </a:endParaRPr>
              </a:p>
            </p:txBody>
          </p:sp>
          <p:sp>
            <p:nvSpPr>
              <p:cNvPr id="46" name="Freeform 7@|5FFC:16777215|FBC:16777215|LFC:0|LBC:16777215"/>
              <p:cNvSpPr>
                <a:spLocks noEditPoints="1"/>
              </p:cNvSpPr>
              <p:nvPr/>
            </p:nvSpPr>
            <p:spPr bwMode="auto">
              <a:xfrm>
                <a:off x="3714259" y="1850365"/>
                <a:ext cx="4932372" cy="2791462"/>
              </a:xfrm>
              <a:custGeom>
                <a:avLst/>
                <a:gdLst>
                  <a:gd name="T0" fmla="*/ 4908716 w 2085"/>
                  <a:gd name="T1" fmla="*/ 23656 h 1180"/>
                  <a:gd name="T2" fmla="*/ 4908716 w 2085"/>
                  <a:gd name="T3" fmla="*/ 2767806 h 1180"/>
                  <a:gd name="T4" fmla="*/ 23656 w 2085"/>
                  <a:gd name="T5" fmla="*/ 2767806 h 1180"/>
                  <a:gd name="T6" fmla="*/ 23656 w 2085"/>
                  <a:gd name="T7" fmla="*/ 23656 h 1180"/>
                  <a:gd name="T8" fmla="*/ 4908716 w 2085"/>
                  <a:gd name="T9" fmla="*/ 23656 h 1180"/>
                  <a:gd name="T10" fmla="*/ 4932372 w 2085"/>
                  <a:gd name="T11" fmla="*/ 0 h 1180"/>
                  <a:gd name="T12" fmla="*/ 4908716 w 2085"/>
                  <a:gd name="T13" fmla="*/ 0 h 1180"/>
                  <a:gd name="T14" fmla="*/ 23656 w 2085"/>
                  <a:gd name="T15" fmla="*/ 0 h 1180"/>
                  <a:gd name="T16" fmla="*/ 0 w 2085"/>
                  <a:gd name="T17" fmla="*/ 0 h 1180"/>
                  <a:gd name="T18" fmla="*/ 0 w 2085"/>
                  <a:gd name="T19" fmla="*/ 23656 h 1180"/>
                  <a:gd name="T20" fmla="*/ 0 w 2085"/>
                  <a:gd name="T21" fmla="*/ 2767806 h 1180"/>
                  <a:gd name="T22" fmla="*/ 0 w 2085"/>
                  <a:gd name="T23" fmla="*/ 2791462 h 1180"/>
                  <a:gd name="T24" fmla="*/ 23656 w 2085"/>
                  <a:gd name="T25" fmla="*/ 2791462 h 1180"/>
                  <a:gd name="T26" fmla="*/ 4908716 w 2085"/>
                  <a:gd name="T27" fmla="*/ 2791462 h 1180"/>
                  <a:gd name="T28" fmla="*/ 4932372 w 2085"/>
                  <a:gd name="T29" fmla="*/ 2791462 h 1180"/>
                  <a:gd name="T30" fmla="*/ 4932372 w 2085"/>
                  <a:gd name="T31" fmla="*/ 2767806 h 1180"/>
                  <a:gd name="T32" fmla="*/ 4932372 w 2085"/>
                  <a:gd name="T33" fmla="*/ 23656 h 1180"/>
                  <a:gd name="T34" fmla="*/ 4932372 w 2085"/>
                  <a:gd name="T35" fmla="*/ 0 h 1180"/>
                  <a:gd name="T36" fmla="*/ 4932372 w 2085"/>
                  <a:gd name="T37" fmla="*/ 0 h 118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085" h="1180">
                    <a:moveTo>
                      <a:pt x="2075" y="10"/>
                    </a:moveTo>
                    <a:lnTo>
                      <a:pt x="2075" y="1170"/>
                    </a:lnTo>
                    <a:lnTo>
                      <a:pt x="10" y="1170"/>
                    </a:lnTo>
                    <a:lnTo>
                      <a:pt x="10" y="10"/>
                    </a:lnTo>
                    <a:lnTo>
                      <a:pt x="2075" y="10"/>
                    </a:lnTo>
                    <a:moveTo>
                      <a:pt x="2085" y="0"/>
                    </a:moveTo>
                    <a:lnTo>
                      <a:pt x="2075" y="0"/>
                    </a:lnTo>
                    <a:lnTo>
                      <a:pt x="10" y="0"/>
                    </a:lnTo>
                    <a:lnTo>
                      <a:pt x="0" y="0"/>
                    </a:lnTo>
                    <a:lnTo>
                      <a:pt x="0" y="10"/>
                    </a:lnTo>
                    <a:lnTo>
                      <a:pt x="0" y="1170"/>
                    </a:lnTo>
                    <a:lnTo>
                      <a:pt x="0" y="1180"/>
                    </a:lnTo>
                    <a:lnTo>
                      <a:pt x="10" y="1180"/>
                    </a:lnTo>
                    <a:lnTo>
                      <a:pt x="2075" y="1180"/>
                    </a:lnTo>
                    <a:lnTo>
                      <a:pt x="2085" y="1180"/>
                    </a:lnTo>
                    <a:lnTo>
                      <a:pt x="2085" y="1170"/>
                    </a:lnTo>
                    <a:lnTo>
                      <a:pt x="2085" y="10"/>
                    </a:lnTo>
                    <a:lnTo>
                      <a:pt x="208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微软雅黑"/>
                  <a:ea typeface="微软雅黑"/>
                  <a:sym typeface="微软雅黑"/>
                </a:endParaRPr>
              </a:p>
            </p:txBody>
          </p:sp>
          <p:sp>
            <p:nvSpPr>
              <p:cNvPr id="47" name="Freeform 9@|5FFC:1579032|FBC:16777215|LFC:0|LBC:16777215"/>
              <p:cNvSpPr/>
              <p:nvPr/>
            </p:nvSpPr>
            <p:spPr bwMode="auto">
              <a:xfrm>
                <a:off x="5270854" y="5864865"/>
                <a:ext cx="1800257" cy="73336"/>
              </a:xfrm>
              <a:custGeom>
                <a:avLst/>
                <a:gdLst>
                  <a:gd name="T0" fmla="*/ 1796041 w 854"/>
                  <a:gd name="T1" fmla="*/ 50288 h 35"/>
                  <a:gd name="T2" fmla="*/ 1007638 w 854"/>
                  <a:gd name="T3" fmla="*/ 10477 h 35"/>
                  <a:gd name="T4" fmla="*/ 1007638 w 854"/>
                  <a:gd name="T5" fmla="*/ 0 h 35"/>
                  <a:gd name="T6" fmla="*/ 900129 w 854"/>
                  <a:gd name="T7" fmla="*/ 6286 h 35"/>
                  <a:gd name="T8" fmla="*/ 790511 w 854"/>
                  <a:gd name="T9" fmla="*/ 0 h 35"/>
                  <a:gd name="T10" fmla="*/ 790511 w 854"/>
                  <a:gd name="T11" fmla="*/ 10477 h 35"/>
                  <a:gd name="T12" fmla="*/ 2108 w 854"/>
                  <a:gd name="T13" fmla="*/ 50288 h 35"/>
                  <a:gd name="T14" fmla="*/ 50593 w 854"/>
                  <a:gd name="T15" fmla="*/ 73336 h 35"/>
                  <a:gd name="T16" fmla="*/ 790511 w 854"/>
                  <a:gd name="T17" fmla="*/ 73336 h 35"/>
                  <a:gd name="T18" fmla="*/ 1007638 w 854"/>
                  <a:gd name="T19" fmla="*/ 73336 h 35"/>
                  <a:gd name="T20" fmla="*/ 1747556 w 854"/>
                  <a:gd name="T21" fmla="*/ 73336 h 35"/>
                  <a:gd name="T22" fmla="*/ 1796041 w 854"/>
                  <a:gd name="T23" fmla="*/ 50288 h 3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54" h="35">
                    <a:moveTo>
                      <a:pt x="852" y="24"/>
                    </a:moveTo>
                    <a:cubicBezTo>
                      <a:pt x="478" y="5"/>
                      <a:pt x="478" y="5"/>
                      <a:pt x="478" y="5"/>
                    </a:cubicBezTo>
                    <a:cubicBezTo>
                      <a:pt x="478" y="0"/>
                      <a:pt x="478" y="0"/>
                      <a:pt x="478" y="0"/>
                    </a:cubicBezTo>
                    <a:cubicBezTo>
                      <a:pt x="427" y="3"/>
                      <a:pt x="427" y="3"/>
                      <a:pt x="427" y="3"/>
                    </a:cubicBezTo>
                    <a:cubicBezTo>
                      <a:pt x="375" y="0"/>
                      <a:pt x="375" y="0"/>
                      <a:pt x="375" y="0"/>
                    </a:cubicBezTo>
                    <a:cubicBezTo>
                      <a:pt x="375" y="5"/>
                      <a:pt x="375" y="5"/>
                      <a:pt x="375" y="5"/>
                    </a:cubicBezTo>
                    <a:cubicBezTo>
                      <a:pt x="1" y="24"/>
                      <a:pt x="1" y="24"/>
                      <a:pt x="1" y="24"/>
                    </a:cubicBezTo>
                    <a:cubicBezTo>
                      <a:pt x="1" y="24"/>
                      <a:pt x="0" y="35"/>
                      <a:pt x="24" y="35"/>
                    </a:cubicBezTo>
                    <a:cubicBezTo>
                      <a:pt x="41" y="35"/>
                      <a:pt x="247" y="35"/>
                      <a:pt x="375" y="35"/>
                    </a:cubicBezTo>
                    <a:cubicBezTo>
                      <a:pt x="435" y="35"/>
                      <a:pt x="478" y="35"/>
                      <a:pt x="478" y="35"/>
                    </a:cubicBezTo>
                    <a:cubicBezTo>
                      <a:pt x="606" y="35"/>
                      <a:pt x="812" y="35"/>
                      <a:pt x="829" y="35"/>
                    </a:cubicBezTo>
                    <a:cubicBezTo>
                      <a:pt x="854" y="35"/>
                      <a:pt x="852" y="24"/>
                      <a:pt x="852" y="24"/>
                    </a:cubicBezTo>
                    <a:close/>
                  </a:path>
                </a:pathLst>
              </a:custGeom>
              <a:solidFill>
                <a:srgbClr val="18181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微软雅黑"/>
                  <a:ea typeface="微软雅黑"/>
                  <a:sym typeface="微软雅黑"/>
                </a:endParaRPr>
              </a:p>
            </p:txBody>
          </p:sp>
          <p:sp>
            <p:nvSpPr>
              <p:cNvPr id="48" name="Freeform 10@|5FFC:14013394|FBC:16777215|LFC:0|LBC:16777215"/>
              <p:cNvSpPr/>
              <p:nvPr/>
            </p:nvSpPr>
            <p:spPr bwMode="auto">
              <a:xfrm>
                <a:off x="5261391" y="5299477"/>
                <a:ext cx="1816816" cy="622166"/>
              </a:xfrm>
              <a:custGeom>
                <a:avLst/>
                <a:gdLst>
                  <a:gd name="T0" fmla="*/ 1666997 w 861"/>
                  <a:gd name="T1" fmla="*/ 577876 h 295"/>
                  <a:gd name="T2" fmla="*/ 1557271 w 861"/>
                  <a:gd name="T3" fmla="*/ 472424 h 295"/>
                  <a:gd name="T4" fmla="*/ 1506628 w 861"/>
                  <a:gd name="T5" fmla="*/ 0 h 295"/>
                  <a:gd name="T6" fmla="*/ 909463 w 861"/>
                  <a:gd name="T7" fmla="*/ 8436 h 295"/>
                  <a:gd name="T8" fmla="*/ 310188 w 861"/>
                  <a:gd name="T9" fmla="*/ 0 h 295"/>
                  <a:gd name="T10" fmla="*/ 261655 w 861"/>
                  <a:gd name="T11" fmla="*/ 472424 h 295"/>
                  <a:gd name="T12" fmla="*/ 151929 w 861"/>
                  <a:gd name="T13" fmla="*/ 577876 h 295"/>
                  <a:gd name="T14" fmla="*/ 0 w 861"/>
                  <a:gd name="T15" fmla="*/ 613730 h 295"/>
                  <a:gd name="T16" fmla="*/ 0 w 861"/>
                  <a:gd name="T17" fmla="*/ 622166 h 295"/>
                  <a:gd name="T18" fmla="*/ 799737 w 861"/>
                  <a:gd name="T19" fmla="*/ 622166 h 295"/>
                  <a:gd name="T20" fmla="*/ 1017079 w 861"/>
                  <a:gd name="T21" fmla="*/ 622166 h 295"/>
                  <a:gd name="T22" fmla="*/ 1816816 w 861"/>
                  <a:gd name="T23" fmla="*/ 622166 h 295"/>
                  <a:gd name="T24" fmla="*/ 1816816 w 861"/>
                  <a:gd name="T25" fmla="*/ 613730 h 295"/>
                  <a:gd name="T26" fmla="*/ 1666997 w 861"/>
                  <a:gd name="T27" fmla="*/ 577876 h 29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61" h="295">
                    <a:moveTo>
                      <a:pt x="790" y="274"/>
                    </a:moveTo>
                    <a:cubicBezTo>
                      <a:pt x="760" y="268"/>
                      <a:pt x="744" y="271"/>
                      <a:pt x="738" y="224"/>
                    </a:cubicBezTo>
                    <a:cubicBezTo>
                      <a:pt x="731" y="177"/>
                      <a:pt x="714" y="0"/>
                      <a:pt x="714" y="0"/>
                    </a:cubicBezTo>
                    <a:cubicBezTo>
                      <a:pt x="431" y="4"/>
                      <a:pt x="431" y="4"/>
                      <a:pt x="431" y="4"/>
                    </a:cubicBezTo>
                    <a:cubicBezTo>
                      <a:pt x="147" y="0"/>
                      <a:pt x="147" y="0"/>
                      <a:pt x="147" y="0"/>
                    </a:cubicBezTo>
                    <a:cubicBezTo>
                      <a:pt x="147" y="0"/>
                      <a:pt x="130" y="177"/>
                      <a:pt x="124" y="224"/>
                    </a:cubicBezTo>
                    <a:cubicBezTo>
                      <a:pt x="117" y="271"/>
                      <a:pt x="102" y="268"/>
                      <a:pt x="72" y="274"/>
                    </a:cubicBezTo>
                    <a:cubicBezTo>
                      <a:pt x="42" y="280"/>
                      <a:pt x="0" y="287"/>
                      <a:pt x="0" y="291"/>
                    </a:cubicBezTo>
                    <a:cubicBezTo>
                      <a:pt x="0" y="295"/>
                      <a:pt x="0" y="295"/>
                      <a:pt x="0" y="295"/>
                    </a:cubicBezTo>
                    <a:cubicBezTo>
                      <a:pt x="379" y="295"/>
                      <a:pt x="379" y="295"/>
                      <a:pt x="379" y="295"/>
                    </a:cubicBezTo>
                    <a:cubicBezTo>
                      <a:pt x="482" y="295"/>
                      <a:pt x="482" y="295"/>
                      <a:pt x="482" y="295"/>
                    </a:cubicBezTo>
                    <a:cubicBezTo>
                      <a:pt x="861" y="295"/>
                      <a:pt x="861" y="295"/>
                      <a:pt x="861" y="295"/>
                    </a:cubicBezTo>
                    <a:cubicBezTo>
                      <a:pt x="861" y="295"/>
                      <a:pt x="861" y="295"/>
                      <a:pt x="861" y="291"/>
                    </a:cubicBezTo>
                    <a:cubicBezTo>
                      <a:pt x="861" y="287"/>
                      <a:pt x="820" y="280"/>
                      <a:pt x="790" y="274"/>
                    </a:cubicBezTo>
                    <a:close/>
                  </a:path>
                </a:pathLst>
              </a:custGeom>
              <a:solidFill>
                <a:srgbClr val="D2D3D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微软雅黑"/>
                  <a:ea typeface="微软雅黑"/>
                  <a:sym typeface="微软雅黑"/>
                </a:endParaRPr>
              </a:p>
            </p:txBody>
          </p:sp>
          <p:sp>
            <p:nvSpPr>
              <p:cNvPr id="49" name="Oval 11@|1FFC:2894892|FBC:16777215|LFC:0|LBC:16777215"/>
              <p:cNvSpPr>
                <a:spLocks noChangeArrowheads="1"/>
              </p:cNvSpPr>
              <p:nvPr/>
            </p:nvSpPr>
            <p:spPr bwMode="auto">
              <a:xfrm>
                <a:off x="6143778" y="1720254"/>
                <a:ext cx="73336" cy="73336"/>
              </a:xfrm>
              <a:prstGeom prst="ellipse">
                <a:avLst/>
              </a:prstGeom>
              <a:solidFill>
                <a:srgbClr val="2C2C2C"/>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endParaRPr lang="id-ID" altLang="zh-CN">
                  <a:latin typeface="微软雅黑"/>
                  <a:ea typeface="微软雅黑"/>
                  <a:sym typeface="微软雅黑"/>
                </a:endParaRPr>
              </a:p>
            </p:txBody>
          </p:sp>
          <p:sp>
            <p:nvSpPr>
              <p:cNvPr id="50" name="Oval 12@|1FFC:657930|FBC:16777215|LFC:0|LBC:16777215"/>
              <p:cNvSpPr>
                <a:spLocks noChangeArrowheads="1"/>
              </p:cNvSpPr>
              <p:nvPr/>
            </p:nvSpPr>
            <p:spPr bwMode="auto">
              <a:xfrm>
                <a:off x="6143778" y="1715522"/>
                <a:ext cx="73336" cy="73336"/>
              </a:xfrm>
              <a:prstGeom prst="ellipse">
                <a:avLst/>
              </a:prstGeom>
              <a:solidFill>
                <a:srgbClr val="0A0A0A"/>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endParaRPr lang="id-ID" altLang="zh-CN">
                  <a:latin typeface="微软雅黑"/>
                  <a:ea typeface="微软雅黑"/>
                  <a:sym typeface="微软雅黑"/>
                </a:endParaRPr>
              </a:p>
            </p:txBody>
          </p:sp>
          <p:sp>
            <p:nvSpPr>
              <p:cNvPr id="51" name="Oval 13@|1FFC:0|FBC:16777215|LFC:0|LBC:16777215"/>
              <p:cNvSpPr>
                <a:spLocks noChangeArrowheads="1"/>
              </p:cNvSpPr>
              <p:nvPr/>
            </p:nvSpPr>
            <p:spPr bwMode="auto">
              <a:xfrm>
                <a:off x="6155605" y="1727351"/>
                <a:ext cx="49679" cy="47313"/>
              </a:xfrm>
              <a:prstGeom prst="ellipse">
                <a:avLst/>
              </a:pr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endParaRPr lang="id-ID" altLang="zh-CN">
                  <a:latin typeface="微软雅黑"/>
                  <a:ea typeface="微软雅黑"/>
                  <a:sym typeface="微软雅黑"/>
                </a:endParaRPr>
              </a:p>
            </p:txBody>
          </p:sp>
          <p:sp>
            <p:nvSpPr>
              <p:cNvPr id="52" name="Oval 14@|1FFC:11835692|FBC:16777215|LFC:0|LBC:16777215"/>
              <p:cNvSpPr>
                <a:spLocks noChangeArrowheads="1"/>
              </p:cNvSpPr>
              <p:nvPr/>
            </p:nvSpPr>
            <p:spPr bwMode="auto">
              <a:xfrm>
                <a:off x="6169799" y="1736814"/>
                <a:ext cx="23656" cy="28388"/>
              </a:xfrm>
              <a:prstGeom prst="ellipse">
                <a:avLst/>
              </a:prstGeom>
              <a:solidFill>
                <a:srgbClr val="2C99B4"/>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endParaRPr lang="id-ID" altLang="zh-CN">
                  <a:latin typeface="微软雅黑"/>
                  <a:ea typeface="微软雅黑"/>
                  <a:sym typeface="微软雅黑"/>
                </a:endParaRPr>
              </a:p>
            </p:txBody>
          </p:sp>
          <p:sp>
            <p:nvSpPr>
              <p:cNvPr id="53" name="Oval 15@|1FFC:16777215|FBC:16777215|LFC:0|LBC:16777215"/>
              <p:cNvSpPr>
                <a:spLocks noChangeArrowheads="1"/>
              </p:cNvSpPr>
              <p:nvPr/>
            </p:nvSpPr>
            <p:spPr bwMode="auto">
              <a:xfrm>
                <a:off x="6176897" y="1748641"/>
                <a:ext cx="7098" cy="709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endParaRPr lang="id-ID" altLang="zh-CN">
                  <a:latin typeface="微软雅黑"/>
                  <a:ea typeface="微软雅黑"/>
                  <a:sym typeface="微软雅黑"/>
                </a:endParaRPr>
              </a:p>
            </p:txBody>
          </p:sp>
          <p:sp>
            <p:nvSpPr>
              <p:cNvPr id="54" name="Freeform 16@|5FFC:11184552|FBC:16777215|LFC:0|LBC:16777215"/>
              <p:cNvSpPr/>
              <p:nvPr/>
            </p:nvSpPr>
            <p:spPr bwMode="auto">
              <a:xfrm>
                <a:off x="5261391" y="5299477"/>
                <a:ext cx="1469067" cy="622166"/>
              </a:xfrm>
              <a:custGeom>
                <a:avLst/>
                <a:gdLst>
                  <a:gd name="T0" fmla="*/ 1469067 w 696"/>
                  <a:gd name="T1" fmla="*/ 21090 h 295"/>
                  <a:gd name="T2" fmla="*/ 1209447 w 696"/>
                  <a:gd name="T3" fmla="*/ 4218 h 295"/>
                  <a:gd name="T4" fmla="*/ 909724 w 696"/>
                  <a:gd name="T5" fmla="*/ 8436 h 295"/>
                  <a:gd name="T6" fmla="*/ 310277 w 696"/>
                  <a:gd name="T7" fmla="*/ 0 h 295"/>
                  <a:gd name="T8" fmla="*/ 261730 w 696"/>
                  <a:gd name="T9" fmla="*/ 472424 h 295"/>
                  <a:gd name="T10" fmla="*/ 151972 w 696"/>
                  <a:gd name="T11" fmla="*/ 577876 h 295"/>
                  <a:gd name="T12" fmla="*/ 0 w 696"/>
                  <a:gd name="T13" fmla="*/ 613730 h 295"/>
                  <a:gd name="T14" fmla="*/ 0 w 696"/>
                  <a:gd name="T15" fmla="*/ 622166 h 295"/>
                  <a:gd name="T16" fmla="*/ 799966 w 696"/>
                  <a:gd name="T17" fmla="*/ 622166 h 295"/>
                  <a:gd name="T18" fmla="*/ 911835 w 696"/>
                  <a:gd name="T19" fmla="*/ 622166 h 295"/>
                  <a:gd name="T20" fmla="*/ 1469067 w 696"/>
                  <a:gd name="T21" fmla="*/ 21090 h 29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96" h="295">
                    <a:moveTo>
                      <a:pt x="696" y="10"/>
                    </a:moveTo>
                    <a:cubicBezTo>
                      <a:pt x="573" y="2"/>
                      <a:pt x="573" y="2"/>
                      <a:pt x="573" y="2"/>
                    </a:cubicBezTo>
                    <a:cubicBezTo>
                      <a:pt x="431" y="4"/>
                      <a:pt x="431" y="4"/>
                      <a:pt x="431" y="4"/>
                    </a:cubicBezTo>
                    <a:cubicBezTo>
                      <a:pt x="147" y="0"/>
                      <a:pt x="147" y="0"/>
                      <a:pt x="147" y="0"/>
                    </a:cubicBezTo>
                    <a:cubicBezTo>
                      <a:pt x="147" y="0"/>
                      <a:pt x="130" y="177"/>
                      <a:pt x="124" y="224"/>
                    </a:cubicBezTo>
                    <a:cubicBezTo>
                      <a:pt x="117" y="271"/>
                      <a:pt x="102" y="268"/>
                      <a:pt x="72" y="274"/>
                    </a:cubicBezTo>
                    <a:cubicBezTo>
                      <a:pt x="42" y="280"/>
                      <a:pt x="0" y="287"/>
                      <a:pt x="0" y="291"/>
                    </a:cubicBezTo>
                    <a:cubicBezTo>
                      <a:pt x="0" y="295"/>
                      <a:pt x="0" y="295"/>
                      <a:pt x="0" y="295"/>
                    </a:cubicBezTo>
                    <a:cubicBezTo>
                      <a:pt x="379" y="295"/>
                      <a:pt x="379" y="295"/>
                      <a:pt x="379" y="295"/>
                    </a:cubicBezTo>
                    <a:cubicBezTo>
                      <a:pt x="432" y="295"/>
                      <a:pt x="432" y="295"/>
                      <a:pt x="432" y="295"/>
                    </a:cubicBezTo>
                    <a:lnTo>
                      <a:pt x="696" y="10"/>
                    </a:lnTo>
                    <a:close/>
                  </a:path>
                </a:pathLst>
              </a:custGeom>
              <a:solidFill>
                <a:srgbClr val="A8A9A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微软雅黑"/>
                  <a:ea typeface="微软雅黑"/>
                  <a:sym typeface="微软雅黑"/>
                </a:endParaRPr>
              </a:p>
            </p:txBody>
          </p:sp>
          <p:sp>
            <p:nvSpPr>
              <p:cNvPr id="55" name="Freeform 17@|5FFC:14013394|FBC:16777215|LFC:0|LBC:16777215"/>
              <p:cNvSpPr/>
              <p:nvPr/>
            </p:nvSpPr>
            <p:spPr bwMode="auto">
              <a:xfrm>
                <a:off x="3506082" y="4864198"/>
                <a:ext cx="5348726" cy="508615"/>
              </a:xfrm>
              <a:custGeom>
                <a:avLst/>
                <a:gdLst>
                  <a:gd name="T0" fmla="*/ 0 w 2537"/>
                  <a:gd name="T1" fmla="*/ 0 h 241"/>
                  <a:gd name="T2" fmla="*/ 0 w 2537"/>
                  <a:gd name="T3" fmla="*/ 358774 h 241"/>
                  <a:gd name="T4" fmla="*/ 149688 w 2537"/>
                  <a:gd name="T5" fmla="*/ 508615 h 241"/>
                  <a:gd name="T6" fmla="*/ 5201146 w 2537"/>
                  <a:gd name="T7" fmla="*/ 508615 h 241"/>
                  <a:gd name="T8" fmla="*/ 5348726 w 2537"/>
                  <a:gd name="T9" fmla="*/ 358774 h 241"/>
                  <a:gd name="T10" fmla="*/ 5348726 w 2537"/>
                  <a:gd name="T11" fmla="*/ 0 h 241"/>
                  <a:gd name="T12" fmla="*/ 0 w 2537"/>
                  <a:gd name="T13" fmla="*/ 0 h 24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37" h="241">
                    <a:moveTo>
                      <a:pt x="0" y="0"/>
                    </a:moveTo>
                    <a:cubicBezTo>
                      <a:pt x="0" y="170"/>
                      <a:pt x="0" y="170"/>
                      <a:pt x="0" y="170"/>
                    </a:cubicBezTo>
                    <a:cubicBezTo>
                      <a:pt x="0" y="209"/>
                      <a:pt x="32" y="241"/>
                      <a:pt x="71" y="241"/>
                    </a:cubicBezTo>
                    <a:cubicBezTo>
                      <a:pt x="2467" y="241"/>
                      <a:pt x="2467" y="241"/>
                      <a:pt x="2467" y="241"/>
                    </a:cubicBezTo>
                    <a:cubicBezTo>
                      <a:pt x="2506" y="241"/>
                      <a:pt x="2537" y="209"/>
                      <a:pt x="2537" y="170"/>
                    </a:cubicBezTo>
                    <a:cubicBezTo>
                      <a:pt x="2537" y="0"/>
                      <a:pt x="2537" y="0"/>
                      <a:pt x="2537" y="0"/>
                    </a:cubicBezTo>
                    <a:lnTo>
                      <a:pt x="0" y="0"/>
                    </a:lnTo>
                    <a:close/>
                  </a:path>
                </a:pathLst>
              </a:custGeom>
              <a:solidFill>
                <a:srgbClr val="D2D3D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微软雅黑"/>
                  <a:ea typeface="微软雅黑"/>
                  <a:sym typeface="微软雅黑"/>
                </a:endParaRPr>
              </a:p>
            </p:txBody>
          </p:sp>
        </p:grpSp>
        <p:sp>
          <p:nvSpPr>
            <p:cNvPr id="43" name="Rectangle 8@|1FFC:5460819|FBC:3684408|LFC:16777215|LBC:16777215"/>
            <p:cNvSpPr>
              <a:spLocks noChangeArrowheads="1"/>
            </p:cNvSpPr>
            <p:nvPr/>
          </p:nvSpPr>
          <p:spPr bwMode="auto">
            <a:xfrm>
              <a:off x="1312176" y="1874798"/>
              <a:ext cx="4885138" cy="2742797"/>
            </a:xfrm>
            <a:prstGeom prst="rect">
              <a:avLst/>
            </a:prstGeom>
            <a:pattFill prst="lgCheck">
              <a:fgClr>
                <a:srgbClr val="535353"/>
              </a:fgClr>
              <a:bgClr>
                <a:srgbClr val="383838"/>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r>
                <a:rPr lang="zh-CN" altLang="en-US" sz="1475">
                  <a:solidFill>
                    <a:prstClr val="white"/>
                  </a:solidFill>
                  <a:latin typeface="微软雅黑"/>
                  <a:ea typeface="微软雅黑"/>
                  <a:sym typeface="微软雅黑"/>
                </a:rPr>
                <a:t>请插入图片</a:t>
              </a:r>
            </a:p>
            <a:p>
              <a:pPr algn="ctr" fontAlgn="auto">
                <a:spcBef>
                  <a:spcPct val="0"/>
                </a:spcBef>
                <a:spcAft>
                  <a:spcPct val="0"/>
                </a:spcAft>
                <a:defRPr/>
              </a:pPr>
              <a:r>
                <a:rPr lang="zh-CN" altLang="en-US" sz="1475">
                  <a:solidFill>
                    <a:prstClr val="white"/>
                  </a:solidFill>
                  <a:latin typeface="微软雅黑"/>
                  <a:ea typeface="微软雅黑"/>
                  <a:sym typeface="微软雅黑"/>
                </a:rPr>
                <a:t>（见教程）</a:t>
              </a:r>
            </a:p>
          </p:txBody>
        </p:sp>
      </p:grpSp>
      <p:pic>
        <p:nvPicPr>
          <p:cNvPr id="56" name="图片 3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bwMode="auto">
          <a:xfrm>
            <a:off x="1061756" y="2108302"/>
            <a:ext cx="5176494" cy="2904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 name="矩形 56"/>
          <p:cNvSpPr/>
          <p:nvPr/>
        </p:nvSpPr>
        <p:spPr>
          <a:xfrm>
            <a:off x="6861423" y="3184277"/>
            <a:ext cx="5328592" cy="1600416"/>
          </a:xfrm>
          <a:prstGeom prst="rect">
            <a:avLst/>
          </a:prstGeom>
        </p:spPr>
        <p:txBody>
          <a:bodyPr wrap="square" lIns="121899" tIns="60949" rIns="121899" bIns="60949">
            <a:spAutoFit/>
          </a:bodyPr>
          <a:lstStyle/>
          <a:p>
            <a:pPr>
              <a:lnSpc>
                <a:spcPct val="150000"/>
              </a:lnSpc>
            </a:pPr>
            <a:r>
              <a:rPr lang="zh-CN" altLang="en-US" sz="1600">
                <a:solidFill>
                  <a:schemeClr val="tx1">
                    <a:lumMod val="85000"/>
                    <a:lumOff val="15000"/>
                  </a:schemeClr>
                </a:solidFill>
                <a:latin typeface="微软雅黑"/>
                <a:ea typeface="微软雅黑"/>
                <a:sym typeface="微软雅黑"/>
              </a:rPr>
              <a:t>每一个环境污染的实例，可以说都是大自然对人类敲响的一声警钟。为了保护生态环境，为了维护人类自身和子孙后代的健康，必须积极防治环境污染。 如果不保护环境，人类将面临着灭亡。</a:t>
            </a:r>
          </a:p>
        </p:txBody>
      </p:sp>
      <p:sp>
        <p:nvSpPr>
          <p:cNvPr id="58" name="ïšliďe"/>
          <p:cNvSpPr/>
          <p:nvPr/>
        </p:nvSpPr>
        <p:spPr bwMode="auto">
          <a:xfrm flipH="1">
            <a:off x="7000192" y="2361736"/>
            <a:ext cx="637930" cy="633580"/>
          </a:xfrm>
          <a:custGeom>
            <a:avLst/>
            <a:gdLst>
              <a:gd name="T0" fmla="+- 0 10800 961"/>
              <a:gd name="T1" fmla="*/ T0 w 19679"/>
              <a:gd name="T2" fmla="*/ 10800 h 21600"/>
              <a:gd name="T3" fmla="+- 0 10800 961"/>
              <a:gd name="T4" fmla="*/ T3 w 19679"/>
              <a:gd name="T5" fmla="*/ 10800 h 21600"/>
              <a:gd name="T6" fmla="+- 0 10800 961"/>
              <a:gd name="T7" fmla="*/ T6 w 19679"/>
              <a:gd name="T8" fmla="*/ 10800 h 21600"/>
              <a:gd name="T9" fmla="+- 0 10800 961"/>
              <a:gd name="T10" fmla="*/ T9 w 19679"/>
              <a:gd name="T11" fmla="*/ 10800 h 21600"/>
            </a:gdLst>
            <a:ahLst/>
            <a:cxnLst>
              <a:cxn ang="0">
                <a:pos x="T1" y="T2"/>
              </a:cxn>
              <a:cxn ang="0">
                <a:pos x="T4" y="T5"/>
              </a:cxn>
              <a:cxn ang="0">
                <a:pos x="T7" y="T8"/>
              </a:cxn>
              <a:cxn ang="0">
                <a:pos x="T10" y="T11"/>
              </a:cxn>
            </a:cxnLst>
            <a:rect l="0" t="0" r="r" b="b"/>
            <a:pathLst>
              <a:path w="19679" h="21600">
                <a:moveTo>
                  <a:pt x="9838" y="0"/>
                </a:moveTo>
                <a:cubicBezTo>
                  <a:pt x="7321" y="0"/>
                  <a:pt x="4802" y="1061"/>
                  <a:pt x="2881" y="3185"/>
                </a:cubicBezTo>
                <a:cubicBezTo>
                  <a:pt x="-961" y="7433"/>
                  <a:pt x="-961" y="14319"/>
                  <a:pt x="2881" y="18566"/>
                </a:cubicBezTo>
                <a:cubicBezTo>
                  <a:pt x="4162" y="19983"/>
                  <a:pt x="5714" y="20915"/>
                  <a:pt x="7349" y="21387"/>
                </a:cubicBezTo>
                <a:cubicBezTo>
                  <a:pt x="7502" y="20105"/>
                  <a:pt x="7606" y="18839"/>
                  <a:pt x="7040" y="17627"/>
                </a:cubicBezTo>
                <a:cubicBezTo>
                  <a:pt x="6734" y="16971"/>
                  <a:pt x="6508" y="15994"/>
                  <a:pt x="6456" y="15252"/>
                </a:cubicBezTo>
                <a:cubicBezTo>
                  <a:pt x="6401" y="14476"/>
                  <a:pt x="6337" y="13689"/>
                  <a:pt x="6443" y="12919"/>
                </a:cubicBezTo>
                <a:cubicBezTo>
                  <a:pt x="6519" y="12364"/>
                  <a:pt x="6597" y="11933"/>
                  <a:pt x="7092" y="11661"/>
                </a:cubicBezTo>
                <a:cubicBezTo>
                  <a:pt x="7371" y="11509"/>
                  <a:pt x="7879" y="11601"/>
                  <a:pt x="7981" y="11271"/>
                </a:cubicBezTo>
                <a:cubicBezTo>
                  <a:pt x="8218" y="10496"/>
                  <a:pt x="8931" y="10470"/>
                  <a:pt x="9550" y="10696"/>
                </a:cubicBezTo>
                <a:cubicBezTo>
                  <a:pt x="9537" y="9892"/>
                  <a:pt x="10640" y="9462"/>
                  <a:pt x="11187" y="9814"/>
                </a:cubicBezTo>
                <a:cubicBezTo>
                  <a:pt x="11217" y="8792"/>
                  <a:pt x="11241" y="7794"/>
                  <a:pt x="11299" y="6770"/>
                </a:cubicBezTo>
                <a:cubicBezTo>
                  <a:pt x="11331" y="6199"/>
                  <a:pt x="11040" y="4873"/>
                  <a:pt x="11691" y="4630"/>
                </a:cubicBezTo>
                <a:cubicBezTo>
                  <a:pt x="12334" y="4389"/>
                  <a:pt x="12636" y="5057"/>
                  <a:pt x="12665" y="5661"/>
                </a:cubicBezTo>
                <a:cubicBezTo>
                  <a:pt x="12687" y="6109"/>
                  <a:pt x="12630" y="6559"/>
                  <a:pt x="12621" y="7008"/>
                </a:cubicBezTo>
                <a:cubicBezTo>
                  <a:pt x="12615" y="7348"/>
                  <a:pt x="12656" y="7708"/>
                  <a:pt x="12632" y="8051"/>
                </a:cubicBezTo>
                <a:cubicBezTo>
                  <a:pt x="12567" y="8966"/>
                  <a:pt x="12574" y="9833"/>
                  <a:pt x="12541" y="10751"/>
                </a:cubicBezTo>
                <a:cubicBezTo>
                  <a:pt x="12523" y="11234"/>
                  <a:pt x="12603" y="11706"/>
                  <a:pt x="12603" y="12187"/>
                </a:cubicBezTo>
                <a:cubicBezTo>
                  <a:pt x="12603" y="12720"/>
                  <a:pt x="12787" y="12862"/>
                  <a:pt x="13052" y="13278"/>
                </a:cubicBezTo>
                <a:cubicBezTo>
                  <a:pt x="13598" y="14135"/>
                  <a:pt x="13067" y="14687"/>
                  <a:pt x="12834" y="15484"/>
                </a:cubicBezTo>
                <a:cubicBezTo>
                  <a:pt x="12622" y="16211"/>
                  <a:pt x="12162" y="16649"/>
                  <a:pt x="11725" y="17205"/>
                </a:cubicBezTo>
                <a:cubicBezTo>
                  <a:pt x="11085" y="18018"/>
                  <a:pt x="11420" y="19826"/>
                  <a:pt x="11447" y="20807"/>
                </a:cubicBezTo>
                <a:cubicBezTo>
                  <a:pt x="11454" y="21060"/>
                  <a:pt x="11442" y="21335"/>
                  <a:pt x="11436" y="21600"/>
                </a:cubicBezTo>
                <a:cubicBezTo>
                  <a:pt x="13398" y="21244"/>
                  <a:pt x="15284" y="20239"/>
                  <a:pt x="16796" y="18566"/>
                </a:cubicBezTo>
                <a:cubicBezTo>
                  <a:pt x="20638" y="14319"/>
                  <a:pt x="20638" y="7433"/>
                  <a:pt x="16796" y="3185"/>
                </a:cubicBezTo>
                <a:cubicBezTo>
                  <a:pt x="14875" y="1061"/>
                  <a:pt x="12356" y="0"/>
                  <a:pt x="9838" y="0"/>
                </a:cubicBezTo>
                <a:close/>
              </a:path>
            </a:pathLst>
          </a:custGeom>
          <a:solidFill>
            <a:srgbClr val="1D9744"/>
          </a:solidFill>
          <a:ln>
            <a:noFill/>
          </a:ln>
          <a:effectLst/>
        </p:spPr>
        <p:txBody>
          <a:bodyPr anchor="ctr"/>
          <a:lstStyle/>
          <a:p>
            <a:pPr algn="ctr"/>
            <a:endParaRPr>
              <a:latin typeface="微软雅黑"/>
              <a:ea typeface="微软雅黑"/>
              <a:cs typeface="+mn-ea"/>
              <a:sym typeface="微软雅黑"/>
            </a:endParaRPr>
          </a:p>
        </p:txBody>
      </p:sp>
      <p:sp>
        <p:nvSpPr>
          <p:cNvPr id="59" name="ïSļîḓê"/>
          <p:cNvSpPr/>
          <p:nvPr/>
        </p:nvSpPr>
        <p:spPr bwMode="auto">
          <a:xfrm flipH="1">
            <a:off x="7861568" y="2360647"/>
            <a:ext cx="637930" cy="633580"/>
          </a:xfrm>
          <a:custGeom>
            <a:avLst/>
            <a:gdLst>
              <a:gd name="T0" fmla="+- 0 10800 961"/>
              <a:gd name="T1" fmla="*/ T0 w 19679"/>
              <a:gd name="T2" fmla="*/ 10800 h 21600"/>
              <a:gd name="T3" fmla="+- 0 10800 961"/>
              <a:gd name="T4" fmla="*/ T3 w 19679"/>
              <a:gd name="T5" fmla="*/ 10800 h 21600"/>
              <a:gd name="T6" fmla="+- 0 10800 961"/>
              <a:gd name="T7" fmla="*/ T6 w 19679"/>
              <a:gd name="T8" fmla="*/ 10800 h 21600"/>
              <a:gd name="T9" fmla="+- 0 10800 961"/>
              <a:gd name="T10" fmla="*/ T9 w 19679"/>
              <a:gd name="T11" fmla="*/ 10800 h 21600"/>
            </a:gdLst>
            <a:ahLst/>
            <a:cxnLst>
              <a:cxn ang="0">
                <a:pos x="T1" y="T2"/>
              </a:cxn>
              <a:cxn ang="0">
                <a:pos x="T4" y="T5"/>
              </a:cxn>
              <a:cxn ang="0">
                <a:pos x="T7" y="T8"/>
              </a:cxn>
              <a:cxn ang="0">
                <a:pos x="T10" y="T11"/>
              </a:cxn>
            </a:cxnLst>
            <a:rect l="0" t="0" r="r" b="b"/>
            <a:pathLst>
              <a:path w="19679" h="21600">
                <a:moveTo>
                  <a:pt x="9840" y="0"/>
                </a:moveTo>
                <a:cubicBezTo>
                  <a:pt x="7322" y="0"/>
                  <a:pt x="4802" y="1061"/>
                  <a:pt x="2881" y="3185"/>
                </a:cubicBezTo>
                <a:cubicBezTo>
                  <a:pt x="-961" y="7432"/>
                  <a:pt x="-961" y="14317"/>
                  <a:pt x="2881" y="18564"/>
                </a:cubicBezTo>
                <a:cubicBezTo>
                  <a:pt x="4403" y="20245"/>
                  <a:pt x="6299" y="21250"/>
                  <a:pt x="8273" y="21599"/>
                </a:cubicBezTo>
                <a:cubicBezTo>
                  <a:pt x="8280" y="21196"/>
                  <a:pt x="8288" y="20786"/>
                  <a:pt x="8291" y="20399"/>
                </a:cubicBezTo>
                <a:cubicBezTo>
                  <a:pt x="8298" y="19449"/>
                  <a:pt x="7895" y="18952"/>
                  <a:pt x="7454" y="18205"/>
                </a:cubicBezTo>
                <a:cubicBezTo>
                  <a:pt x="7100" y="17604"/>
                  <a:pt x="7030" y="16970"/>
                  <a:pt x="6909" y="16284"/>
                </a:cubicBezTo>
                <a:cubicBezTo>
                  <a:pt x="6776" y="15533"/>
                  <a:pt x="6599" y="14888"/>
                  <a:pt x="6753" y="14112"/>
                </a:cubicBezTo>
                <a:cubicBezTo>
                  <a:pt x="6887" y="13434"/>
                  <a:pt x="7281" y="13322"/>
                  <a:pt x="7787" y="13110"/>
                </a:cubicBezTo>
                <a:cubicBezTo>
                  <a:pt x="7554" y="12673"/>
                  <a:pt x="7406" y="12140"/>
                  <a:pt x="7790" y="11734"/>
                </a:cubicBezTo>
                <a:cubicBezTo>
                  <a:pt x="8060" y="11449"/>
                  <a:pt x="8680" y="11481"/>
                  <a:pt x="8951" y="11734"/>
                </a:cubicBezTo>
                <a:cubicBezTo>
                  <a:pt x="8952" y="10799"/>
                  <a:pt x="8650" y="9866"/>
                  <a:pt x="8398" y="8977"/>
                </a:cubicBezTo>
                <a:cubicBezTo>
                  <a:pt x="8241" y="8425"/>
                  <a:pt x="8213" y="7832"/>
                  <a:pt x="8068" y="7277"/>
                </a:cubicBezTo>
                <a:cubicBezTo>
                  <a:pt x="7963" y="6878"/>
                  <a:pt x="7786" y="6442"/>
                  <a:pt x="7764" y="6025"/>
                </a:cubicBezTo>
                <a:cubicBezTo>
                  <a:pt x="7707" y="4971"/>
                  <a:pt x="8821" y="5095"/>
                  <a:pt x="9034" y="6016"/>
                </a:cubicBezTo>
                <a:cubicBezTo>
                  <a:pt x="9248" y="6940"/>
                  <a:pt x="9675" y="8095"/>
                  <a:pt x="9790" y="9038"/>
                </a:cubicBezTo>
                <a:cubicBezTo>
                  <a:pt x="9832" y="9377"/>
                  <a:pt x="10225" y="11269"/>
                  <a:pt x="10518" y="11269"/>
                </a:cubicBezTo>
                <a:cubicBezTo>
                  <a:pt x="11000" y="11269"/>
                  <a:pt x="11177" y="9653"/>
                  <a:pt x="11285" y="9325"/>
                </a:cubicBezTo>
                <a:cubicBezTo>
                  <a:pt x="11460" y="8791"/>
                  <a:pt x="11555" y="8186"/>
                  <a:pt x="11596" y="7616"/>
                </a:cubicBezTo>
                <a:cubicBezTo>
                  <a:pt x="11626" y="7204"/>
                  <a:pt x="11663" y="6834"/>
                  <a:pt x="11804" y="6450"/>
                </a:cubicBezTo>
                <a:cubicBezTo>
                  <a:pt x="12132" y="5554"/>
                  <a:pt x="12881" y="5794"/>
                  <a:pt x="12976" y="6728"/>
                </a:cubicBezTo>
                <a:cubicBezTo>
                  <a:pt x="13032" y="7273"/>
                  <a:pt x="12812" y="7796"/>
                  <a:pt x="12776" y="8337"/>
                </a:cubicBezTo>
                <a:cubicBezTo>
                  <a:pt x="12740" y="8882"/>
                  <a:pt x="12629" y="9500"/>
                  <a:pt x="12459" y="10026"/>
                </a:cubicBezTo>
                <a:cubicBezTo>
                  <a:pt x="12320" y="10457"/>
                  <a:pt x="12422" y="10912"/>
                  <a:pt x="12334" y="11364"/>
                </a:cubicBezTo>
                <a:cubicBezTo>
                  <a:pt x="12243" y="11837"/>
                  <a:pt x="12155" y="12146"/>
                  <a:pt x="12267" y="12628"/>
                </a:cubicBezTo>
                <a:cubicBezTo>
                  <a:pt x="12513" y="13688"/>
                  <a:pt x="12427" y="14900"/>
                  <a:pt x="12454" y="15850"/>
                </a:cubicBezTo>
                <a:cubicBezTo>
                  <a:pt x="12478" y="16701"/>
                  <a:pt x="12402" y="17232"/>
                  <a:pt x="12215" y="18058"/>
                </a:cubicBezTo>
                <a:cubicBezTo>
                  <a:pt x="11974" y="19124"/>
                  <a:pt x="12145" y="20145"/>
                  <a:pt x="12111" y="21258"/>
                </a:cubicBezTo>
                <a:cubicBezTo>
                  <a:pt x="12109" y="21322"/>
                  <a:pt x="12110" y="21381"/>
                  <a:pt x="12108" y="21444"/>
                </a:cubicBezTo>
                <a:cubicBezTo>
                  <a:pt x="13826" y="20996"/>
                  <a:pt x="15456" y="20044"/>
                  <a:pt x="16796" y="18564"/>
                </a:cubicBezTo>
                <a:cubicBezTo>
                  <a:pt x="20638" y="14317"/>
                  <a:pt x="20639" y="7432"/>
                  <a:pt x="16796" y="3185"/>
                </a:cubicBezTo>
                <a:cubicBezTo>
                  <a:pt x="14875" y="1061"/>
                  <a:pt x="12358" y="0"/>
                  <a:pt x="9840" y="0"/>
                </a:cubicBezTo>
                <a:close/>
              </a:path>
            </a:pathLst>
          </a:custGeom>
          <a:solidFill>
            <a:schemeClr val="bg1">
              <a:lumMod val="50000"/>
            </a:schemeClr>
          </a:solidFill>
          <a:ln>
            <a:noFill/>
          </a:ln>
          <a:effectLst/>
        </p:spPr>
        <p:txBody>
          <a:bodyPr anchor="ctr"/>
          <a:lstStyle/>
          <a:p>
            <a:pPr algn="ctr"/>
            <a:endParaRPr>
              <a:latin typeface="微软雅黑"/>
              <a:ea typeface="微软雅黑"/>
              <a:cs typeface="+mn-ea"/>
              <a:sym typeface="微软雅黑"/>
            </a:endParaRPr>
          </a:p>
        </p:txBody>
      </p:sp>
      <p:sp>
        <p:nvSpPr>
          <p:cNvPr id="60" name="íṧļiḓê"/>
          <p:cNvSpPr/>
          <p:nvPr/>
        </p:nvSpPr>
        <p:spPr bwMode="auto">
          <a:xfrm flipH="1">
            <a:off x="8722944" y="2361735"/>
            <a:ext cx="637930" cy="632492"/>
          </a:xfrm>
          <a:custGeom>
            <a:avLst/>
            <a:gdLst>
              <a:gd name="T0" fmla="+- 0 10800 961"/>
              <a:gd name="T1" fmla="*/ T0 w 19679"/>
              <a:gd name="T2" fmla="*/ 10800 h 21600"/>
              <a:gd name="T3" fmla="+- 0 10800 961"/>
              <a:gd name="T4" fmla="*/ T3 w 19679"/>
              <a:gd name="T5" fmla="*/ 10800 h 21600"/>
              <a:gd name="T6" fmla="+- 0 10800 961"/>
              <a:gd name="T7" fmla="*/ T6 w 19679"/>
              <a:gd name="T8" fmla="*/ 10800 h 21600"/>
              <a:gd name="T9" fmla="+- 0 10800 961"/>
              <a:gd name="T10" fmla="*/ T9 w 19679"/>
              <a:gd name="T11" fmla="*/ 10800 h 21600"/>
            </a:gdLst>
            <a:ahLst/>
            <a:cxnLst>
              <a:cxn ang="0">
                <a:pos x="T1" y="T2"/>
              </a:cxn>
              <a:cxn ang="0">
                <a:pos x="T4" y="T5"/>
              </a:cxn>
              <a:cxn ang="0">
                <a:pos x="T7" y="T8"/>
              </a:cxn>
              <a:cxn ang="0">
                <a:pos x="T10" y="T11"/>
              </a:cxn>
            </a:cxnLst>
            <a:rect l="0" t="0" r="r" b="b"/>
            <a:pathLst>
              <a:path w="19679" h="21600">
                <a:moveTo>
                  <a:pt x="9840" y="0"/>
                </a:moveTo>
                <a:cubicBezTo>
                  <a:pt x="7322" y="0"/>
                  <a:pt x="4802" y="1063"/>
                  <a:pt x="2881" y="3190"/>
                </a:cubicBezTo>
                <a:cubicBezTo>
                  <a:pt x="-961" y="7445"/>
                  <a:pt x="-961" y="14344"/>
                  <a:pt x="2881" y="18598"/>
                </a:cubicBezTo>
                <a:cubicBezTo>
                  <a:pt x="4337" y="20210"/>
                  <a:pt x="6134" y="21209"/>
                  <a:pt x="8016" y="21600"/>
                </a:cubicBezTo>
                <a:cubicBezTo>
                  <a:pt x="8154" y="20857"/>
                  <a:pt x="8137" y="20064"/>
                  <a:pt x="8049" y="19309"/>
                </a:cubicBezTo>
                <a:cubicBezTo>
                  <a:pt x="7981" y="18720"/>
                  <a:pt x="7552" y="18189"/>
                  <a:pt x="7389" y="17614"/>
                </a:cubicBezTo>
                <a:cubicBezTo>
                  <a:pt x="7066" y="16467"/>
                  <a:pt x="6898" y="15510"/>
                  <a:pt x="6898" y="14297"/>
                </a:cubicBezTo>
                <a:cubicBezTo>
                  <a:pt x="6898" y="13719"/>
                  <a:pt x="6390" y="12905"/>
                  <a:pt x="7171" y="12234"/>
                </a:cubicBezTo>
                <a:cubicBezTo>
                  <a:pt x="7405" y="12033"/>
                  <a:pt x="7717" y="12156"/>
                  <a:pt x="7748" y="11802"/>
                </a:cubicBezTo>
                <a:cubicBezTo>
                  <a:pt x="7766" y="11598"/>
                  <a:pt x="7754" y="11382"/>
                  <a:pt x="7709" y="11184"/>
                </a:cubicBezTo>
                <a:cubicBezTo>
                  <a:pt x="7551" y="10484"/>
                  <a:pt x="7369" y="9823"/>
                  <a:pt x="7288" y="9106"/>
                </a:cubicBezTo>
                <a:cubicBezTo>
                  <a:pt x="7219" y="8496"/>
                  <a:pt x="7152" y="7823"/>
                  <a:pt x="7018" y="7227"/>
                </a:cubicBezTo>
                <a:cubicBezTo>
                  <a:pt x="6929" y="6833"/>
                  <a:pt x="6938" y="5868"/>
                  <a:pt x="7574" y="6099"/>
                </a:cubicBezTo>
                <a:cubicBezTo>
                  <a:pt x="8112" y="6295"/>
                  <a:pt x="8202" y="7091"/>
                  <a:pt x="8237" y="7613"/>
                </a:cubicBezTo>
                <a:cubicBezTo>
                  <a:pt x="8321" y="8873"/>
                  <a:pt x="8637" y="10157"/>
                  <a:pt x="9011" y="11356"/>
                </a:cubicBezTo>
                <a:cubicBezTo>
                  <a:pt x="9365" y="11088"/>
                  <a:pt x="9136" y="10567"/>
                  <a:pt x="9154" y="10200"/>
                </a:cubicBezTo>
                <a:cubicBezTo>
                  <a:pt x="9177" y="9704"/>
                  <a:pt x="9200" y="9216"/>
                  <a:pt x="9232" y="8724"/>
                </a:cubicBezTo>
                <a:cubicBezTo>
                  <a:pt x="9272" y="8096"/>
                  <a:pt x="9103" y="7497"/>
                  <a:pt x="9193" y="6859"/>
                </a:cubicBezTo>
                <a:cubicBezTo>
                  <a:pt x="9254" y="6428"/>
                  <a:pt x="9119" y="5797"/>
                  <a:pt x="9432" y="5449"/>
                </a:cubicBezTo>
                <a:cubicBezTo>
                  <a:pt x="9728" y="5121"/>
                  <a:pt x="10265" y="5332"/>
                  <a:pt x="10372" y="5757"/>
                </a:cubicBezTo>
                <a:cubicBezTo>
                  <a:pt x="10522" y="6349"/>
                  <a:pt x="10388" y="7074"/>
                  <a:pt x="10370" y="7676"/>
                </a:cubicBezTo>
                <a:cubicBezTo>
                  <a:pt x="10349" y="8368"/>
                  <a:pt x="10560" y="9005"/>
                  <a:pt x="10560" y="9696"/>
                </a:cubicBezTo>
                <a:cubicBezTo>
                  <a:pt x="10560" y="10149"/>
                  <a:pt x="10351" y="10721"/>
                  <a:pt x="10609" y="11135"/>
                </a:cubicBezTo>
                <a:cubicBezTo>
                  <a:pt x="11006" y="10952"/>
                  <a:pt x="10975" y="10063"/>
                  <a:pt x="11079" y="9653"/>
                </a:cubicBezTo>
                <a:cubicBezTo>
                  <a:pt x="11169" y="9299"/>
                  <a:pt x="11287" y="9000"/>
                  <a:pt x="11337" y="8629"/>
                </a:cubicBezTo>
                <a:cubicBezTo>
                  <a:pt x="11370" y="8376"/>
                  <a:pt x="11464" y="8074"/>
                  <a:pt x="11464" y="7791"/>
                </a:cubicBezTo>
                <a:cubicBezTo>
                  <a:pt x="11464" y="7264"/>
                  <a:pt x="11488" y="6489"/>
                  <a:pt x="11843" y="6071"/>
                </a:cubicBezTo>
                <a:cubicBezTo>
                  <a:pt x="12136" y="5726"/>
                  <a:pt x="12824" y="5844"/>
                  <a:pt x="12916" y="6347"/>
                </a:cubicBezTo>
                <a:cubicBezTo>
                  <a:pt x="13046" y="7049"/>
                  <a:pt x="12637" y="7834"/>
                  <a:pt x="12597" y="8539"/>
                </a:cubicBezTo>
                <a:cubicBezTo>
                  <a:pt x="12556" y="9246"/>
                  <a:pt x="12525" y="9868"/>
                  <a:pt x="12308" y="10551"/>
                </a:cubicBezTo>
                <a:cubicBezTo>
                  <a:pt x="11919" y="11778"/>
                  <a:pt x="12431" y="13033"/>
                  <a:pt x="12225" y="14280"/>
                </a:cubicBezTo>
                <a:cubicBezTo>
                  <a:pt x="12091" y="15095"/>
                  <a:pt x="12382" y="15825"/>
                  <a:pt x="12256" y="16699"/>
                </a:cubicBezTo>
                <a:cubicBezTo>
                  <a:pt x="12204" y="17063"/>
                  <a:pt x="12041" y="17402"/>
                  <a:pt x="11916" y="17744"/>
                </a:cubicBezTo>
                <a:cubicBezTo>
                  <a:pt x="11833" y="17969"/>
                  <a:pt x="11607" y="18118"/>
                  <a:pt x="11607" y="18363"/>
                </a:cubicBezTo>
                <a:cubicBezTo>
                  <a:pt x="11607" y="19161"/>
                  <a:pt x="11789" y="19938"/>
                  <a:pt x="11781" y="20728"/>
                </a:cubicBezTo>
                <a:cubicBezTo>
                  <a:pt x="11778" y="21016"/>
                  <a:pt x="11753" y="21300"/>
                  <a:pt x="11734" y="21585"/>
                </a:cubicBezTo>
                <a:cubicBezTo>
                  <a:pt x="13589" y="21184"/>
                  <a:pt x="15359" y="20189"/>
                  <a:pt x="16796" y="18598"/>
                </a:cubicBezTo>
                <a:cubicBezTo>
                  <a:pt x="20638" y="14344"/>
                  <a:pt x="20638" y="7445"/>
                  <a:pt x="16796" y="3190"/>
                </a:cubicBezTo>
                <a:cubicBezTo>
                  <a:pt x="14875" y="1063"/>
                  <a:pt x="12358" y="0"/>
                  <a:pt x="9840" y="0"/>
                </a:cubicBezTo>
                <a:close/>
              </a:path>
            </a:pathLst>
          </a:custGeom>
          <a:solidFill>
            <a:srgbClr val="1D9744"/>
          </a:solidFill>
          <a:ln>
            <a:noFill/>
          </a:ln>
          <a:effectLst/>
        </p:spPr>
        <p:txBody>
          <a:bodyPr anchor="ctr"/>
          <a:lstStyle/>
          <a:p>
            <a:pPr algn="ctr"/>
            <a:endParaRPr>
              <a:latin typeface="微软雅黑"/>
              <a:ea typeface="微软雅黑"/>
              <a:cs typeface="+mn-ea"/>
              <a:sym typeface="微软雅黑"/>
            </a:endParaRPr>
          </a:p>
        </p:txBody>
      </p:sp>
    </p:spTree>
  </p:cSld>
  <p:clrMapOvr>
    <a:masterClrMapping/>
  </p:clrMapOvr>
  <mc:AlternateContent xmlns:mc="http://schemas.openxmlformats.org/markup-compatibility/2006" xmlns:p14="http://schemas.microsoft.com/office/powerpoint/2010/main">
    <mc:Choice Requires="p14">
      <p:transition spd="slow" p14:dur="1500" advTm="5000">
        <p:random/>
      </p:transition>
    </mc:Choice>
    <mc:Fallback xmlns="">
      <p:transition spd="slow" advTm="5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500"/>
                                        <p:tgtEl>
                                          <p:spTgt spid="41"/>
                                        </p:tgtEl>
                                      </p:cBhvr>
                                    </p:animEffect>
                                  </p:childTnLst>
                                </p:cTn>
                              </p:par>
                            </p:childTnLst>
                          </p:cTn>
                        </p:par>
                        <p:par>
                          <p:cTn id="8" fill="hold" nodeType="afterGroup">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wipe(up)">
                                      <p:cBhvr>
                                        <p:cTn id="11"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3342830" y="2263140"/>
            <a:ext cx="1371600" cy="1371600"/>
            <a:chOff x="3268980" y="2301240"/>
            <a:chExt cx="1371600" cy="1371600"/>
          </a:xfrm>
        </p:grpSpPr>
        <p:sp>
          <p:nvSpPr>
            <p:cNvPr id="2" name="椭圆 1"/>
            <p:cNvSpPr/>
            <p:nvPr/>
          </p:nvSpPr>
          <p:spPr>
            <a:xfrm>
              <a:off x="3268980" y="2301240"/>
              <a:ext cx="1371600" cy="1371600"/>
            </a:xfrm>
            <a:prstGeom prst="ellipse">
              <a:avLst/>
            </a:prstGeom>
            <a:solidFill>
              <a:srgbClr val="7D9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微软雅黑"/>
                <a:ea typeface="微软雅黑"/>
                <a:sym typeface="微软雅黑"/>
              </a:endParaRPr>
            </a:p>
          </p:txBody>
        </p:sp>
        <p:sp>
          <p:nvSpPr>
            <p:cNvPr id="3" name="文本框 2"/>
            <p:cNvSpPr txBox="1"/>
            <p:nvPr/>
          </p:nvSpPr>
          <p:spPr>
            <a:xfrm>
              <a:off x="3410756" y="2433042"/>
              <a:ext cx="1229824" cy="1107996"/>
            </a:xfrm>
            <a:prstGeom prst="rect">
              <a:avLst/>
            </a:prstGeom>
            <a:noFill/>
          </p:spPr>
          <p:txBody>
            <a:bodyPr wrap="none" rtlCol="0">
              <a:spAutoFit/>
            </a:bodyPr>
            <a:lstStyle/>
            <a:p>
              <a:r>
                <a:rPr lang="en-US" altLang="zh-CN" sz="6600" b="1" dirty="0">
                  <a:solidFill>
                    <a:schemeClr val="bg1"/>
                  </a:solidFill>
                  <a:latin typeface="微软雅黑"/>
                  <a:ea typeface="微软雅黑"/>
                  <a:sym typeface="微软雅黑"/>
                </a:rPr>
                <a:t>04</a:t>
              </a:r>
              <a:endParaRPr lang="en-US" sz="6600" b="1" dirty="0">
                <a:solidFill>
                  <a:schemeClr val="bg1"/>
                </a:solidFill>
                <a:latin typeface="微软雅黑"/>
                <a:ea typeface="微软雅黑"/>
                <a:sym typeface="微软雅黑"/>
              </a:endParaRPr>
            </a:p>
          </p:txBody>
        </p:sp>
      </p:grpSp>
      <p:cxnSp>
        <p:nvCxnSpPr>
          <p:cNvPr id="5" name="直接连接符 4"/>
          <p:cNvCxnSpPr/>
          <p:nvPr/>
        </p:nvCxnSpPr>
        <p:spPr>
          <a:xfrm flipH="1">
            <a:off x="4869180" y="2301240"/>
            <a:ext cx="0" cy="1295400"/>
          </a:xfrm>
          <a:prstGeom prst="line">
            <a:avLst/>
          </a:prstGeom>
          <a:ln w="19050">
            <a:solidFill>
              <a:srgbClr val="7D9449"/>
            </a:solidFill>
            <a:prstDash val="dashDot"/>
          </a:ln>
        </p:spPr>
        <p:style>
          <a:lnRef idx="1">
            <a:schemeClr val="accent1"/>
          </a:lnRef>
          <a:fillRef idx="0">
            <a:schemeClr val="accent1"/>
          </a:fillRef>
          <a:effectRef idx="0">
            <a:schemeClr val="accent1"/>
          </a:effectRef>
          <a:fontRef idx="minor">
            <a:schemeClr val="tx1"/>
          </a:fontRef>
        </p:style>
      </p:cxnSp>
      <p:sp>
        <p:nvSpPr>
          <p:cNvPr id="6" name="矩形 5"/>
          <p:cNvSpPr/>
          <p:nvPr/>
        </p:nvSpPr>
        <p:spPr>
          <a:xfrm>
            <a:off x="4957257" y="2349500"/>
            <a:ext cx="5724644" cy="923330"/>
          </a:xfrm>
          <a:prstGeom prst="rect">
            <a:avLst/>
          </a:prstGeom>
        </p:spPr>
        <p:txBody>
          <a:bodyPr wrap="none">
            <a:spAutoFit/>
          </a:bodyPr>
          <a:lstStyle/>
          <a:p>
            <a:r>
              <a:rPr lang="zh-CN" altLang="en-US" sz="5400" dirty="0">
                <a:solidFill>
                  <a:srgbClr val="7D9449"/>
                </a:solidFill>
                <a:latin typeface="微软雅黑"/>
                <a:ea typeface="微软雅黑"/>
                <a:sym typeface="微软雅黑"/>
              </a:rPr>
              <a:t>保护环境从我做起</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nodeType="clickPar">
                      <p:stCondLst>
                        <p:cond delay="indefinite"/>
                      </p:stCondLst>
                      <p:childTnLst>
                        <p:par>
                          <p:cTn id="12" fill="hold" nodeType="afterGroup">
                            <p:stCondLst>
                              <p:cond delay="0"/>
                            </p:stCondLst>
                            <p:childTnLst>
                              <p:par>
                                <p:cTn id="13" presetID="16" presetClass="entr" presetSubtype="42"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outHorizontal)">
                                      <p:cBhvr>
                                        <p:cTn id="15" dur="500"/>
                                        <p:tgtEl>
                                          <p:spTgt spid="5"/>
                                        </p:tgtEl>
                                      </p:cBhvr>
                                    </p:animEffect>
                                  </p:childTnLst>
                                </p:cTn>
                              </p:par>
                            </p:childTnLst>
                          </p:cTn>
                        </p:par>
                      </p:childTnLst>
                    </p:cTn>
                  </p:par>
                  <p:par>
                    <p:cTn id="16" fill="hold" nodeType="clickPar">
                      <p:stCondLst>
                        <p:cond delay="indefinite"/>
                      </p:stCondLst>
                      <p:childTnLst>
                        <p:par>
                          <p:cTn id="17" fill="hold" nodeType="afterGroup">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7"/>
          <p:cNvSpPr txBox="1"/>
          <p:nvPr/>
        </p:nvSpPr>
        <p:spPr>
          <a:xfrm>
            <a:off x="4833903" y="546118"/>
            <a:ext cx="2778839" cy="523220"/>
          </a:xfrm>
          <a:prstGeom prst="rect">
            <a:avLst/>
          </a:prstGeom>
          <a:noFill/>
        </p:spPr>
        <p:txBody>
          <a:bodyPr wrap="square" rtlCol="0">
            <a:spAutoFit/>
          </a:bodyPr>
          <a:lstStyle/>
          <a:p>
            <a:pPr algn="ctr"/>
            <a:r>
              <a:rPr lang="zh-CN" altLang="en-US" sz="2800">
                <a:solidFill>
                  <a:schemeClr val="bg1">
                    <a:lumMod val="50000"/>
                  </a:schemeClr>
                </a:solidFill>
                <a:latin typeface="微软雅黑"/>
                <a:ea typeface="微软雅黑"/>
                <a:sym typeface="微软雅黑"/>
              </a:rPr>
              <a:t>从我做起</a:t>
            </a:r>
          </a:p>
        </p:txBody>
      </p:sp>
      <p:grpSp>
        <p:nvGrpSpPr>
          <p:cNvPr id="137" name="Group 7"/>
          <p:cNvGrpSpPr/>
          <p:nvPr/>
        </p:nvGrpSpPr>
        <p:grpSpPr>
          <a:xfrm>
            <a:off x="5054230" y="3366859"/>
            <a:ext cx="433754" cy="433754"/>
            <a:chOff x="7821918" y="3971761"/>
            <a:chExt cx="578338" cy="578338"/>
          </a:xfrm>
        </p:grpSpPr>
        <p:sp>
          <p:nvSpPr>
            <p:cNvPr id="138" name="Rounded Rectangle 73"/>
            <p:cNvSpPr/>
            <p:nvPr/>
          </p:nvSpPr>
          <p:spPr bwMode="auto">
            <a:xfrm>
              <a:off x="7821918" y="3971761"/>
              <a:ext cx="578338" cy="578338"/>
            </a:xfrm>
            <a:prstGeom prst="roundRect">
              <a:avLst/>
            </a:prstGeom>
            <a:solidFill>
              <a:srgbClr val="1D97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微软雅黑"/>
                <a:ea typeface="微软雅黑"/>
                <a:sym typeface="微软雅黑"/>
              </a:endParaRPr>
            </a:p>
          </p:txBody>
        </p:sp>
        <p:grpSp>
          <p:nvGrpSpPr>
            <p:cNvPr id="139" name="Group 46"/>
            <p:cNvGrpSpPr/>
            <p:nvPr/>
          </p:nvGrpSpPr>
          <p:grpSpPr>
            <a:xfrm>
              <a:off x="8021781" y="4146540"/>
              <a:ext cx="179536" cy="237828"/>
              <a:chOff x="8235951" y="2905126"/>
              <a:chExt cx="244475" cy="323850"/>
            </a:xfrm>
            <a:solidFill>
              <a:schemeClr val="bg1"/>
            </a:solidFill>
          </p:grpSpPr>
          <p:sp>
            <p:nvSpPr>
              <p:cNvPr id="140" name="Freeform 121"/>
              <p:cNvSpPr/>
              <p:nvPr/>
            </p:nvSpPr>
            <p:spPr bwMode="auto">
              <a:xfrm>
                <a:off x="8291513" y="3022601"/>
                <a:ext cx="131763" cy="11113"/>
              </a:xfrm>
              <a:custGeom>
                <a:avLst/>
                <a:gdLst>
                  <a:gd name="T0" fmla="*/ 33 w 35"/>
                  <a:gd name="T1" fmla="*/ 0 h 3"/>
                  <a:gd name="T2" fmla="*/ 1 w 35"/>
                  <a:gd name="T3" fmla="*/ 0 h 3"/>
                  <a:gd name="T4" fmla="*/ 0 w 35"/>
                  <a:gd name="T5" fmla="*/ 1 h 3"/>
                  <a:gd name="T6" fmla="*/ 1 w 35"/>
                  <a:gd name="T7" fmla="*/ 3 h 3"/>
                  <a:gd name="T8" fmla="*/ 33 w 35"/>
                  <a:gd name="T9" fmla="*/ 3 h 3"/>
                  <a:gd name="T10" fmla="*/ 35 w 35"/>
                  <a:gd name="T11" fmla="*/ 1 h 3"/>
                  <a:gd name="T12" fmla="*/ 33 w 35"/>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35" h="3">
                    <a:moveTo>
                      <a:pt x="33" y="0"/>
                    </a:moveTo>
                    <a:cubicBezTo>
                      <a:pt x="1" y="0"/>
                      <a:pt x="1" y="0"/>
                      <a:pt x="1" y="0"/>
                    </a:cubicBezTo>
                    <a:cubicBezTo>
                      <a:pt x="1" y="0"/>
                      <a:pt x="0" y="0"/>
                      <a:pt x="0" y="1"/>
                    </a:cubicBezTo>
                    <a:cubicBezTo>
                      <a:pt x="0" y="2"/>
                      <a:pt x="1" y="3"/>
                      <a:pt x="1" y="3"/>
                    </a:cubicBezTo>
                    <a:cubicBezTo>
                      <a:pt x="33" y="3"/>
                      <a:pt x="33" y="3"/>
                      <a:pt x="33" y="3"/>
                    </a:cubicBezTo>
                    <a:cubicBezTo>
                      <a:pt x="34" y="3"/>
                      <a:pt x="35" y="2"/>
                      <a:pt x="35" y="1"/>
                    </a:cubicBezTo>
                    <a:cubicBezTo>
                      <a:pt x="35" y="0"/>
                      <a:pt x="34" y="0"/>
                      <a:pt x="3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a:latin typeface="微软雅黑"/>
                  <a:ea typeface="微软雅黑"/>
                  <a:sym typeface="微软雅黑"/>
                </a:endParaRPr>
              </a:p>
            </p:txBody>
          </p:sp>
          <p:sp>
            <p:nvSpPr>
              <p:cNvPr id="141" name="Freeform 122"/>
              <p:cNvSpPr/>
              <p:nvPr/>
            </p:nvSpPr>
            <p:spPr bwMode="auto">
              <a:xfrm>
                <a:off x="8291513" y="3060701"/>
                <a:ext cx="131763" cy="11113"/>
              </a:xfrm>
              <a:custGeom>
                <a:avLst/>
                <a:gdLst>
                  <a:gd name="T0" fmla="*/ 33 w 35"/>
                  <a:gd name="T1" fmla="*/ 0 h 3"/>
                  <a:gd name="T2" fmla="*/ 1 w 35"/>
                  <a:gd name="T3" fmla="*/ 0 h 3"/>
                  <a:gd name="T4" fmla="*/ 0 w 35"/>
                  <a:gd name="T5" fmla="*/ 1 h 3"/>
                  <a:gd name="T6" fmla="*/ 1 w 35"/>
                  <a:gd name="T7" fmla="*/ 3 h 3"/>
                  <a:gd name="T8" fmla="*/ 33 w 35"/>
                  <a:gd name="T9" fmla="*/ 3 h 3"/>
                  <a:gd name="T10" fmla="*/ 35 w 35"/>
                  <a:gd name="T11" fmla="*/ 1 h 3"/>
                  <a:gd name="T12" fmla="*/ 33 w 35"/>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35" h="3">
                    <a:moveTo>
                      <a:pt x="33" y="0"/>
                    </a:moveTo>
                    <a:cubicBezTo>
                      <a:pt x="1" y="0"/>
                      <a:pt x="1" y="0"/>
                      <a:pt x="1" y="0"/>
                    </a:cubicBezTo>
                    <a:cubicBezTo>
                      <a:pt x="1" y="0"/>
                      <a:pt x="0" y="0"/>
                      <a:pt x="0" y="1"/>
                    </a:cubicBezTo>
                    <a:cubicBezTo>
                      <a:pt x="0" y="2"/>
                      <a:pt x="1" y="3"/>
                      <a:pt x="1" y="3"/>
                    </a:cubicBezTo>
                    <a:cubicBezTo>
                      <a:pt x="33" y="3"/>
                      <a:pt x="33" y="3"/>
                      <a:pt x="33" y="3"/>
                    </a:cubicBezTo>
                    <a:cubicBezTo>
                      <a:pt x="34" y="3"/>
                      <a:pt x="35" y="2"/>
                      <a:pt x="35" y="1"/>
                    </a:cubicBezTo>
                    <a:cubicBezTo>
                      <a:pt x="35" y="0"/>
                      <a:pt x="34" y="0"/>
                      <a:pt x="3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a:latin typeface="微软雅黑"/>
                  <a:ea typeface="微软雅黑"/>
                  <a:sym typeface="微软雅黑"/>
                </a:endParaRPr>
              </a:p>
            </p:txBody>
          </p:sp>
          <p:sp>
            <p:nvSpPr>
              <p:cNvPr id="142" name="Freeform 123"/>
              <p:cNvSpPr/>
              <p:nvPr/>
            </p:nvSpPr>
            <p:spPr bwMode="auto">
              <a:xfrm>
                <a:off x="8291513" y="3094038"/>
                <a:ext cx="131763" cy="14288"/>
              </a:xfrm>
              <a:custGeom>
                <a:avLst/>
                <a:gdLst>
                  <a:gd name="T0" fmla="*/ 33 w 35"/>
                  <a:gd name="T1" fmla="*/ 0 h 4"/>
                  <a:gd name="T2" fmla="*/ 1 w 35"/>
                  <a:gd name="T3" fmla="*/ 0 h 4"/>
                  <a:gd name="T4" fmla="*/ 0 w 35"/>
                  <a:gd name="T5" fmla="*/ 2 h 4"/>
                  <a:gd name="T6" fmla="*/ 1 w 35"/>
                  <a:gd name="T7" fmla="*/ 4 h 4"/>
                  <a:gd name="T8" fmla="*/ 33 w 35"/>
                  <a:gd name="T9" fmla="*/ 4 h 4"/>
                  <a:gd name="T10" fmla="*/ 35 w 35"/>
                  <a:gd name="T11" fmla="*/ 2 h 4"/>
                  <a:gd name="T12" fmla="*/ 33 w 35"/>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35" h="4">
                    <a:moveTo>
                      <a:pt x="33" y="0"/>
                    </a:moveTo>
                    <a:cubicBezTo>
                      <a:pt x="1" y="0"/>
                      <a:pt x="1" y="0"/>
                      <a:pt x="1" y="0"/>
                    </a:cubicBezTo>
                    <a:cubicBezTo>
                      <a:pt x="1" y="0"/>
                      <a:pt x="0" y="1"/>
                      <a:pt x="0" y="2"/>
                    </a:cubicBezTo>
                    <a:cubicBezTo>
                      <a:pt x="0" y="3"/>
                      <a:pt x="1" y="4"/>
                      <a:pt x="1" y="4"/>
                    </a:cubicBezTo>
                    <a:cubicBezTo>
                      <a:pt x="33" y="4"/>
                      <a:pt x="33" y="4"/>
                      <a:pt x="33" y="4"/>
                    </a:cubicBezTo>
                    <a:cubicBezTo>
                      <a:pt x="34" y="4"/>
                      <a:pt x="35" y="3"/>
                      <a:pt x="35" y="2"/>
                    </a:cubicBezTo>
                    <a:cubicBezTo>
                      <a:pt x="35" y="1"/>
                      <a:pt x="34" y="0"/>
                      <a:pt x="3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a:latin typeface="微软雅黑"/>
                  <a:ea typeface="微软雅黑"/>
                  <a:sym typeface="微软雅黑"/>
                </a:endParaRPr>
              </a:p>
            </p:txBody>
          </p:sp>
          <p:sp>
            <p:nvSpPr>
              <p:cNvPr id="143" name="Freeform 124"/>
              <p:cNvSpPr/>
              <p:nvPr/>
            </p:nvSpPr>
            <p:spPr bwMode="auto">
              <a:xfrm>
                <a:off x="8291513" y="3132138"/>
                <a:ext cx="131763" cy="14288"/>
              </a:xfrm>
              <a:custGeom>
                <a:avLst/>
                <a:gdLst>
                  <a:gd name="T0" fmla="*/ 33 w 35"/>
                  <a:gd name="T1" fmla="*/ 0 h 4"/>
                  <a:gd name="T2" fmla="*/ 1 w 35"/>
                  <a:gd name="T3" fmla="*/ 0 h 4"/>
                  <a:gd name="T4" fmla="*/ 0 w 35"/>
                  <a:gd name="T5" fmla="*/ 2 h 4"/>
                  <a:gd name="T6" fmla="*/ 1 w 35"/>
                  <a:gd name="T7" fmla="*/ 4 h 4"/>
                  <a:gd name="T8" fmla="*/ 33 w 35"/>
                  <a:gd name="T9" fmla="*/ 4 h 4"/>
                  <a:gd name="T10" fmla="*/ 35 w 35"/>
                  <a:gd name="T11" fmla="*/ 2 h 4"/>
                  <a:gd name="T12" fmla="*/ 33 w 35"/>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35" h="4">
                    <a:moveTo>
                      <a:pt x="33" y="0"/>
                    </a:moveTo>
                    <a:cubicBezTo>
                      <a:pt x="1" y="0"/>
                      <a:pt x="1" y="0"/>
                      <a:pt x="1" y="0"/>
                    </a:cubicBezTo>
                    <a:cubicBezTo>
                      <a:pt x="1" y="0"/>
                      <a:pt x="0" y="1"/>
                      <a:pt x="0" y="2"/>
                    </a:cubicBezTo>
                    <a:cubicBezTo>
                      <a:pt x="0" y="3"/>
                      <a:pt x="1" y="4"/>
                      <a:pt x="1" y="4"/>
                    </a:cubicBezTo>
                    <a:cubicBezTo>
                      <a:pt x="33" y="4"/>
                      <a:pt x="33" y="4"/>
                      <a:pt x="33" y="4"/>
                    </a:cubicBezTo>
                    <a:cubicBezTo>
                      <a:pt x="34" y="4"/>
                      <a:pt x="35" y="3"/>
                      <a:pt x="35" y="2"/>
                    </a:cubicBezTo>
                    <a:cubicBezTo>
                      <a:pt x="35" y="1"/>
                      <a:pt x="34" y="0"/>
                      <a:pt x="3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a:latin typeface="微软雅黑"/>
                  <a:ea typeface="微软雅黑"/>
                  <a:sym typeface="微软雅黑"/>
                </a:endParaRPr>
              </a:p>
            </p:txBody>
          </p:sp>
          <p:sp>
            <p:nvSpPr>
              <p:cNvPr id="144" name="Freeform 125"/>
              <p:cNvSpPr/>
              <p:nvPr/>
            </p:nvSpPr>
            <p:spPr bwMode="auto">
              <a:xfrm>
                <a:off x="8235951" y="2916238"/>
                <a:ext cx="244475" cy="312738"/>
              </a:xfrm>
              <a:custGeom>
                <a:avLst/>
                <a:gdLst>
                  <a:gd name="T0" fmla="*/ 60 w 65"/>
                  <a:gd name="T1" fmla="*/ 0 h 83"/>
                  <a:gd name="T2" fmla="*/ 46 w 65"/>
                  <a:gd name="T3" fmla="*/ 0 h 83"/>
                  <a:gd name="T4" fmla="*/ 46 w 65"/>
                  <a:gd name="T5" fmla="*/ 8 h 83"/>
                  <a:gd name="T6" fmla="*/ 57 w 65"/>
                  <a:gd name="T7" fmla="*/ 8 h 83"/>
                  <a:gd name="T8" fmla="*/ 57 w 65"/>
                  <a:gd name="T9" fmla="*/ 14 h 83"/>
                  <a:gd name="T10" fmla="*/ 57 w 65"/>
                  <a:gd name="T11" fmla="*/ 75 h 83"/>
                  <a:gd name="T12" fmla="*/ 8 w 65"/>
                  <a:gd name="T13" fmla="*/ 75 h 83"/>
                  <a:gd name="T14" fmla="*/ 8 w 65"/>
                  <a:gd name="T15" fmla="*/ 8 h 83"/>
                  <a:gd name="T16" fmla="*/ 19 w 65"/>
                  <a:gd name="T17" fmla="*/ 8 h 83"/>
                  <a:gd name="T18" fmla="*/ 19 w 65"/>
                  <a:gd name="T19" fmla="*/ 0 h 83"/>
                  <a:gd name="T20" fmla="*/ 5 w 65"/>
                  <a:gd name="T21" fmla="*/ 0 h 83"/>
                  <a:gd name="T22" fmla="*/ 0 w 65"/>
                  <a:gd name="T23" fmla="*/ 4 h 83"/>
                  <a:gd name="T24" fmla="*/ 0 w 65"/>
                  <a:gd name="T25" fmla="*/ 79 h 83"/>
                  <a:gd name="T26" fmla="*/ 5 w 65"/>
                  <a:gd name="T27" fmla="*/ 83 h 83"/>
                  <a:gd name="T28" fmla="*/ 60 w 65"/>
                  <a:gd name="T29" fmla="*/ 83 h 83"/>
                  <a:gd name="T30" fmla="*/ 65 w 65"/>
                  <a:gd name="T31" fmla="*/ 79 h 83"/>
                  <a:gd name="T32" fmla="*/ 65 w 65"/>
                  <a:gd name="T33" fmla="*/ 4 h 83"/>
                  <a:gd name="T34" fmla="*/ 60 w 65"/>
                  <a:gd name="T35"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 h="83">
                    <a:moveTo>
                      <a:pt x="60" y="0"/>
                    </a:moveTo>
                    <a:cubicBezTo>
                      <a:pt x="46" y="0"/>
                      <a:pt x="46" y="0"/>
                      <a:pt x="46" y="0"/>
                    </a:cubicBezTo>
                    <a:cubicBezTo>
                      <a:pt x="46" y="8"/>
                      <a:pt x="46" y="8"/>
                      <a:pt x="46" y="8"/>
                    </a:cubicBezTo>
                    <a:cubicBezTo>
                      <a:pt x="57" y="8"/>
                      <a:pt x="57" y="8"/>
                      <a:pt x="57" y="8"/>
                    </a:cubicBezTo>
                    <a:cubicBezTo>
                      <a:pt x="57" y="14"/>
                      <a:pt x="57" y="14"/>
                      <a:pt x="57" y="14"/>
                    </a:cubicBezTo>
                    <a:cubicBezTo>
                      <a:pt x="57" y="75"/>
                      <a:pt x="57" y="75"/>
                      <a:pt x="57" y="75"/>
                    </a:cubicBezTo>
                    <a:cubicBezTo>
                      <a:pt x="8" y="75"/>
                      <a:pt x="8" y="75"/>
                      <a:pt x="8" y="75"/>
                    </a:cubicBezTo>
                    <a:cubicBezTo>
                      <a:pt x="8" y="8"/>
                      <a:pt x="8" y="8"/>
                      <a:pt x="8" y="8"/>
                    </a:cubicBezTo>
                    <a:cubicBezTo>
                      <a:pt x="19" y="8"/>
                      <a:pt x="19" y="8"/>
                      <a:pt x="19" y="8"/>
                    </a:cubicBezTo>
                    <a:cubicBezTo>
                      <a:pt x="19" y="0"/>
                      <a:pt x="19" y="0"/>
                      <a:pt x="19" y="0"/>
                    </a:cubicBezTo>
                    <a:cubicBezTo>
                      <a:pt x="5" y="0"/>
                      <a:pt x="5" y="0"/>
                      <a:pt x="5" y="0"/>
                    </a:cubicBezTo>
                    <a:cubicBezTo>
                      <a:pt x="2" y="0"/>
                      <a:pt x="0" y="2"/>
                      <a:pt x="0" y="4"/>
                    </a:cubicBezTo>
                    <a:cubicBezTo>
                      <a:pt x="0" y="79"/>
                      <a:pt x="0" y="79"/>
                      <a:pt x="0" y="79"/>
                    </a:cubicBezTo>
                    <a:cubicBezTo>
                      <a:pt x="0" y="81"/>
                      <a:pt x="2" y="83"/>
                      <a:pt x="5" y="83"/>
                    </a:cubicBezTo>
                    <a:cubicBezTo>
                      <a:pt x="60" y="83"/>
                      <a:pt x="60" y="83"/>
                      <a:pt x="60" y="83"/>
                    </a:cubicBezTo>
                    <a:cubicBezTo>
                      <a:pt x="63" y="83"/>
                      <a:pt x="65" y="81"/>
                      <a:pt x="65" y="79"/>
                    </a:cubicBezTo>
                    <a:cubicBezTo>
                      <a:pt x="65" y="4"/>
                      <a:pt x="65" y="4"/>
                      <a:pt x="65" y="4"/>
                    </a:cubicBezTo>
                    <a:cubicBezTo>
                      <a:pt x="65" y="2"/>
                      <a:pt x="63" y="0"/>
                      <a:pt x="6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a:latin typeface="微软雅黑"/>
                  <a:ea typeface="微软雅黑"/>
                  <a:sym typeface="微软雅黑"/>
                </a:endParaRPr>
              </a:p>
            </p:txBody>
          </p:sp>
          <p:sp>
            <p:nvSpPr>
              <p:cNvPr id="145" name="Freeform 126"/>
              <p:cNvSpPr/>
              <p:nvPr/>
            </p:nvSpPr>
            <p:spPr bwMode="auto">
              <a:xfrm>
                <a:off x="8329613" y="2924176"/>
                <a:ext cx="55563" cy="22225"/>
              </a:xfrm>
              <a:custGeom>
                <a:avLst/>
                <a:gdLst>
                  <a:gd name="T0" fmla="*/ 15 w 15"/>
                  <a:gd name="T1" fmla="*/ 1 h 6"/>
                  <a:gd name="T2" fmla="*/ 15 w 15"/>
                  <a:gd name="T3" fmla="*/ 0 h 6"/>
                  <a:gd name="T4" fmla="*/ 14 w 15"/>
                  <a:gd name="T5" fmla="*/ 0 h 6"/>
                  <a:gd name="T6" fmla="*/ 1 w 15"/>
                  <a:gd name="T7" fmla="*/ 0 h 6"/>
                  <a:gd name="T8" fmla="*/ 0 w 15"/>
                  <a:gd name="T9" fmla="*/ 0 h 6"/>
                  <a:gd name="T10" fmla="*/ 0 w 15"/>
                  <a:gd name="T11" fmla="*/ 1 h 6"/>
                  <a:gd name="T12" fmla="*/ 0 w 15"/>
                  <a:gd name="T13" fmla="*/ 6 h 6"/>
                  <a:gd name="T14" fmla="*/ 15 w 15"/>
                  <a:gd name="T15" fmla="*/ 6 h 6"/>
                  <a:gd name="T16" fmla="*/ 15 w 15"/>
                  <a:gd name="T17"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6">
                    <a:moveTo>
                      <a:pt x="15" y="1"/>
                    </a:moveTo>
                    <a:cubicBezTo>
                      <a:pt x="15" y="1"/>
                      <a:pt x="15" y="0"/>
                      <a:pt x="15" y="0"/>
                    </a:cubicBezTo>
                    <a:cubicBezTo>
                      <a:pt x="15" y="0"/>
                      <a:pt x="14" y="0"/>
                      <a:pt x="14" y="0"/>
                    </a:cubicBezTo>
                    <a:cubicBezTo>
                      <a:pt x="1" y="0"/>
                      <a:pt x="1" y="0"/>
                      <a:pt x="1" y="0"/>
                    </a:cubicBezTo>
                    <a:cubicBezTo>
                      <a:pt x="1" y="0"/>
                      <a:pt x="0" y="0"/>
                      <a:pt x="0" y="0"/>
                    </a:cubicBezTo>
                    <a:cubicBezTo>
                      <a:pt x="0" y="0"/>
                      <a:pt x="0" y="1"/>
                      <a:pt x="0" y="1"/>
                    </a:cubicBezTo>
                    <a:cubicBezTo>
                      <a:pt x="0" y="6"/>
                      <a:pt x="0" y="6"/>
                      <a:pt x="0" y="6"/>
                    </a:cubicBezTo>
                    <a:cubicBezTo>
                      <a:pt x="15" y="6"/>
                      <a:pt x="15" y="6"/>
                      <a:pt x="15" y="6"/>
                    </a:cubicBezTo>
                    <a:lnTo>
                      <a:pt x="15"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a:latin typeface="微软雅黑"/>
                  <a:ea typeface="微软雅黑"/>
                  <a:sym typeface="微软雅黑"/>
                </a:endParaRPr>
              </a:p>
            </p:txBody>
          </p:sp>
          <p:sp>
            <p:nvSpPr>
              <p:cNvPr id="146" name="Freeform 127"/>
              <p:cNvSpPr>
                <a:spLocks noEditPoints="1"/>
              </p:cNvSpPr>
              <p:nvPr/>
            </p:nvSpPr>
            <p:spPr bwMode="auto">
              <a:xfrm>
                <a:off x="8310563" y="2905126"/>
                <a:ext cx="93663" cy="60325"/>
              </a:xfrm>
              <a:custGeom>
                <a:avLst/>
                <a:gdLst>
                  <a:gd name="T0" fmla="*/ 4 w 25"/>
                  <a:gd name="T1" fmla="*/ 16 h 16"/>
                  <a:gd name="T2" fmla="*/ 21 w 25"/>
                  <a:gd name="T3" fmla="*/ 16 h 16"/>
                  <a:gd name="T4" fmla="*/ 24 w 25"/>
                  <a:gd name="T5" fmla="*/ 15 h 16"/>
                  <a:gd name="T6" fmla="*/ 25 w 25"/>
                  <a:gd name="T7" fmla="*/ 13 h 16"/>
                  <a:gd name="T8" fmla="*/ 25 w 25"/>
                  <a:gd name="T9" fmla="*/ 2 h 16"/>
                  <a:gd name="T10" fmla="*/ 24 w 25"/>
                  <a:gd name="T11" fmla="*/ 1 h 16"/>
                  <a:gd name="T12" fmla="*/ 21 w 25"/>
                  <a:gd name="T13" fmla="*/ 0 h 16"/>
                  <a:gd name="T14" fmla="*/ 4 w 25"/>
                  <a:gd name="T15" fmla="*/ 0 h 16"/>
                  <a:gd name="T16" fmla="*/ 1 w 25"/>
                  <a:gd name="T17" fmla="*/ 1 h 16"/>
                  <a:gd name="T18" fmla="*/ 0 w 25"/>
                  <a:gd name="T19" fmla="*/ 2 h 16"/>
                  <a:gd name="T20" fmla="*/ 0 w 25"/>
                  <a:gd name="T21" fmla="*/ 13 h 16"/>
                  <a:gd name="T22" fmla="*/ 1 w 25"/>
                  <a:gd name="T23" fmla="*/ 15 h 16"/>
                  <a:gd name="T24" fmla="*/ 4 w 25"/>
                  <a:gd name="T25" fmla="*/ 16 h 16"/>
                  <a:gd name="T26" fmla="*/ 3 w 25"/>
                  <a:gd name="T27" fmla="*/ 6 h 16"/>
                  <a:gd name="T28" fmla="*/ 4 w 25"/>
                  <a:gd name="T29" fmla="*/ 4 h 16"/>
                  <a:gd name="T30" fmla="*/ 4 w 25"/>
                  <a:gd name="T31" fmla="*/ 4 h 16"/>
                  <a:gd name="T32" fmla="*/ 6 w 25"/>
                  <a:gd name="T33" fmla="*/ 3 h 16"/>
                  <a:gd name="T34" fmla="*/ 19 w 25"/>
                  <a:gd name="T35" fmla="*/ 3 h 16"/>
                  <a:gd name="T36" fmla="*/ 21 w 25"/>
                  <a:gd name="T37" fmla="*/ 4 h 16"/>
                  <a:gd name="T38" fmla="*/ 21 w 25"/>
                  <a:gd name="T39" fmla="*/ 4 h 16"/>
                  <a:gd name="T40" fmla="*/ 22 w 25"/>
                  <a:gd name="T41" fmla="*/ 6 h 16"/>
                  <a:gd name="T42" fmla="*/ 22 w 25"/>
                  <a:gd name="T43" fmla="*/ 9 h 16"/>
                  <a:gd name="T44" fmla="*/ 21 w 25"/>
                  <a:gd name="T45" fmla="*/ 11 h 16"/>
                  <a:gd name="T46" fmla="*/ 19 w 25"/>
                  <a:gd name="T47" fmla="*/ 12 h 16"/>
                  <a:gd name="T48" fmla="*/ 6 w 25"/>
                  <a:gd name="T49" fmla="*/ 12 h 16"/>
                  <a:gd name="T50" fmla="*/ 4 w 25"/>
                  <a:gd name="T51" fmla="*/ 11 h 16"/>
                  <a:gd name="T52" fmla="*/ 3 w 25"/>
                  <a:gd name="T53" fmla="*/ 9 h 16"/>
                  <a:gd name="T54" fmla="*/ 3 w 25"/>
                  <a:gd name="T55" fmla="*/ 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5" h="16">
                    <a:moveTo>
                      <a:pt x="4" y="16"/>
                    </a:moveTo>
                    <a:cubicBezTo>
                      <a:pt x="21" y="16"/>
                      <a:pt x="21" y="16"/>
                      <a:pt x="21" y="16"/>
                    </a:cubicBezTo>
                    <a:cubicBezTo>
                      <a:pt x="22" y="16"/>
                      <a:pt x="23" y="16"/>
                      <a:pt x="24" y="15"/>
                    </a:cubicBezTo>
                    <a:cubicBezTo>
                      <a:pt x="24" y="15"/>
                      <a:pt x="25" y="14"/>
                      <a:pt x="25" y="13"/>
                    </a:cubicBezTo>
                    <a:cubicBezTo>
                      <a:pt x="25" y="2"/>
                      <a:pt x="25" y="2"/>
                      <a:pt x="25" y="2"/>
                    </a:cubicBezTo>
                    <a:cubicBezTo>
                      <a:pt x="25" y="2"/>
                      <a:pt x="24" y="1"/>
                      <a:pt x="24" y="1"/>
                    </a:cubicBezTo>
                    <a:cubicBezTo>
                      <a:pt x="23" y="0"/>
                      <a:pt x="22" y="0"/>
                      <a:pt x="21" y="0"/>
                    </a:cubicBezTo>
                    <a:cubicBezTo>
                      <a:pt x="4" y="0"/>
                      <a:pt x="4" y="0"/>
                      <a:pt x="4" y="0"/>
                    </a:cubicBezTo>
                    <a:cubicBezTo>
                      <a:pt x="3" y="0"/>
                      <a:pt x="2" y="0"/>
                      <a:pt x="1" y="1"/>
                    </a:cubicBezTo>
                    <a:cubicBezTo>
                      <a:pt x="1" y="1"/>
                      <a:pt x="0" y="2"/>
                      <a:pt x="0" y="2"/>
                    </a:cubicBezTo>
                    <a:cubicBezTo>
                      <a:pt x="0" y="13"/>
                      <a:pt x="0" y="13"/>
                      <a:pt x="0" y="13"/>
                    </a:cubicBezTo>
                    <a:cubicBezTo>
                      <a:pt x="0" y="14"/>
                      <a:pt x="1" y="15"/>
                      <a:pt x="1" y="15"/>
                    </a:cubicBezTo>
                    <a:cubicBezTo>
                      <a:pt x="2" y="16"/>
                      <a:pt x="3" y="16"/>
                      <a:pt x="4" y="16"/>
                    </a:cubicBezTo>
                    <a:close/>
                    <a:moveTo>
                      <a:pt x="3" y="6"/>
                    </a:moveTo>
                    <a:cubicBezTo>
                      <a:pt x="3" y="5"/>
                      <a:pt x="3" y="4"/>
                      <a:pt x="4" y="4"/>
                    </a:cubicBezTo>
                    <a:cubicBezTo>
                      <a:pt x="4" y="4"/>
                      <a:pt x="4" y="4"/>
                      <a:pt x="4" y="4"/>
                    </a:cubicBezTo>
                    <a:cubicBezTo>
                      <a:pt x="5" y="4"/>
                      <a:pt x="5" y="3"/>
                      <a:pt x="6" y="3"/>
                    </a:cubicBezTo>
                    <a:cubicBezTo>
                      <a:pt x="19" y="3"/>
                      <a:pt x="19" y="3"/>
                      <a:pt x="19" y="3"/>
                    </a:cubicBezTo>
                    <a:cubicBezTo>
                      <a:pt x="20" y="3"/>
                      <a:pt x="20" y="4"/>
                      <a:pt x="21" y="4"/>
                    </a:cubicBezTo>
                    <a:cubicBezTo>
                      <a:pt x="21" y="4"/>
                      <a:pt x="21" y="4"/>
                      <a:pt x="21" y="4"/>
                    </a:cubicBezTo>
                    <a:cubicBezTo>
                      <a:pt x="21" y="4"/>
                      <a:pt x="22" y="5"/>
                      <a:pt x="22" y="6"/>
                    </a:cubicBezTo>
                    <a:cubicBezTo>
                      <a:pt x="22" y="9"/>
                      <a:pt x="22" y="9"/>
                      <a:pt x="22" y="9"/>
                    </a:cubicBezTo>
                    <a:cubicBezTo>
                      <a:pt x="22" y="10"/>
                      <a:pt x="21" y="11"/>
                      <a:pt x="21" y="11"/>
                    </a:cubicBezTo>
                    <a:cubicBezTo>
                      <a:pt x="20" y="12"/>
                      <a:pt x="20" y="12"/>
                      <a:pt x="19" y="12"/>
                    </a:cubicBezTo>
                    <a:cubicBezTo>
                      <a:pt x="6" y="12"/>
                      <a:pt x="6" y="12"/>
                      <a:pt x="6" y="12"/>
                    </a:cubicBezTo>
                    <a:cubicBezTo>
                      <a:pt x="5" y="12"/>
                      <a:pt x="5" y="12"/>
                      <a:pt x="4" y="11"/>
                    </a:cubicBezTo>
                    <a:cubicBezTo>
                      <a:pt x="4" y="11"/>
                      <a:pt x="3" y="10"/>
                      <a:pt x="3" y="9"/>
                    </a:cubicBezTo>
                    <a:lnTo>
                      <a:pt x="3"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a:latin typeface="微软雅黑"/>
                  <a:ea typeface="微软雅黑"/>
                  <a:sym typeface="微软雅黑"/>
                </a:endParaRPr>
              </a:p>
            </p:txBody>
          </p:sp>
          <p:sp>
            <p:nvSpPr>
              <p:cNvPr id="147" name="Freeform 128"/>
              <p:cNvSpPr/>
              <p:nvPr/>
            </p:nvSpPr>
            <p:spPr bwMode="auto">
              <a:xfrm>
                <a:off x="8291513" y="3165476"/>
                <a:ext cx="131763" cy="11113"/>
              </a:xfrm>
              <a:custGeom>
                <a:avLst/>
                <a:gdLst>
                  <a:gd name="T0" fmla="*/ 33 w 35"/>
                  <a:gd name="T1" fmla="*/ 0 h 3"/>
                  <a:gd name="T2" fmla="*/ 1 w 35"/>
                  <a:gd name="T3" fmla="*/ 0 h 3"/>
                  <a:gd name="T4" fmla="*/ 0 w 35"/>
                  <a:gd name="T5" fmla="*/ 2 h 3"/>
                  <a:gd name="T6" fmla="*/ 1 w 35"/>
                  <a:gd name="T7" fmla="*/ 3 h 3"/>
                  <a:gd name="T8" fmla="*/ 33 w 35"/>
                  <a:gd name="T9" fmla="*/ 3 h 3"/>
                  <a:gd name="T10" fmla="*/ 35 w 35"/>
                  <a:gd name="T11" fmla="*/ 2 h 3"/>
                  <a:gd name="T12" fmla="*/ 33 w 35"/>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35" h="3">
                    <a:moveTo>
                      <a:pt x="33" y="0"/>
                    </a:moveTo>
                    <a:cubicBezTo>
                      <a:pt x="1" y="0"/>
                      <a:pt x="1" y="0"/>
                      <a:pt x="1" y="0"/>
                    </a:cubicBezTo>
                    <a:cubicBezTo>
                      <a:pt x="1" y="0"/>
                      <a:pt x="0" y="1"/>
                      <a:pt x="0" y="2"/>
                    </a:cubicBezTo>
                    <a:cubicBezTo>
                      <a:pt x="0" y="3"/>
                      <a:pt x="1" y="3"/>
                      <a:pt x="1" y="3"/>
                    </a:cubicBezTo>
                    <a:cubicBezTo>
                      <a:pt x="33" y="3"/>
                      <a:pt x="33" y="3"/>
                      <a:pt x="33" y="3"/>
                    </a:cubicBezTo>
                    <a:cubicBezTo>
                      <a:pt x="34" y="3"/>
                      <a:pt x="35" y="3"/>
                      <a:pt x="35" y="2"/>
                    </a:cubicBezTo>
                    <a:cubicBezTo>
                      <a:pt x="35" y="1"/>
                      <a:pt x="34" y="0"/>
                      <a:pt x="3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a:latin typeface="微软雅黑"/>
                  <a:ea typeface="微软雅黑"/>
                  <a:sym typeface="微软雅黑"/>
                </a:endParaRPr>
              </a:p>
            </p:txBody>
          </p:sp>
        </p:grpSp>
      </p:grpSp>
      <p:grpSp>
        <p:nvGrpSpPr>
          <p:cNvPr id="148" name="Group 6"/>
          <p:cNvGrpSpPr/>
          <p:nvPr/>
        </p:nvGrpSpPr>
        <p:grpSpPr>
          <a:xfrm>
            <a:off x="5054230" y="5129103"/>
            <a:ext cx="433754" cy="433754"/>
            <a:chOff x="7802099" y="4712127"/>
            <a:chExt cx="578338" cy="578338"/>
          </a:xfrm>
        </p:grpSpPr>
        <p:sp>
          <p:nvSpPr>
            <p:cNvPr id="149" name="Rounded Rectangle 55"/>
            <p:cNvSpPr/>
            <p:nvPr/>
          </p:nvSpPr>
          <p:spPr bwMode="auto">
            <a:xfrm>
              <a:off x="7802099" y="4712127"/>
              <a:ext cx="578338" cy="578338"/>
            </a:xfrm>
            <a:prstGeom prst="roundRect">
              <a:avLst/>
            </a:prstGeom>
            <a:solidFill>
              <a:srgbClr val="1D97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微软雅黑"/>
                <a:ea typeface="微软雅黑"/>
                <a:sym typeface="微软雅黑"/>
              </a:endParaRPr>
            </a:p>
          </p:txBody>
        </p:sp>
        <p:grpSp>
          <p:nvGrpSpPr>
            <p:cNvPr id="150" name="Group 74"/>
            <p:cNvGrpSpPr/>
            <p:nvPr/>
          </p:nvGrpSpPr>
          <p:grpSpPr>
            <a:xfrm>
              <a:off x="7989258" y="4866714"/>
              <a:ext cx="204019" cy="237827"/>
              <a:chOff x="7548563" y="2860676"/>
              <a:chExt cx="277813" cy="323850"/>
            </a:xfrm>
            <a:solidFill>
              <a:schemeClr val="bg1"/>
            </a:solidFill>
          </p:grpSpPr>
          <p:sp>
            <p:nvSpPr>
              <p:cNvPr id="151" name="Freeform 65"/>
              <p:cNvSpPr/>
              <p:nvPr/>
            </p:nvSpPr>
            <p:spPr bwMode="auto">
              <a:xfrm>
                <a:off x="7585076" y="2946401"/>
                <a:ext cx="200025" cy="125413"/>
              </a:xfrm>
              <a:custGeom>
                <a:avLst/>
                <a:gdLst>
                  <a:gd name="T0" fmla="*/ 48 w 53"/>
                  <a:gd name="T1" fmla="*/ 2 h 33"/>
                  <a:gd name="T2" fmla="*/ 32 w 53"/>
                  <a:gd name="T3" fmla="*/ 17 h 33"/>
                  <a:gd name="T4" fmla="*/ 23 w 53"/>
                  <a:gd name="T5" fmla="*/ 8 h 33"/>
                  <a:gd name="T6" fmla="*/ 3 w 53"/>
                  <a:gd name="T7" fmla="*/ 28 h 33"/>
                  <a:gd name="T8" fmla="*/ 6 w 53"/>
                  <a:gd name="T9" fmla="*/ 31 h 33"/>
                  <a:gd name="T10" fmla="*/ 23 w 53"/>
                  <a:gd name="T11" fmla="*/ 15 h 33"/>
                  <a:gd name="T12" fmla="*/ 32 w 53"/>
                  <a:gd name="T13" fmla="*/ 24 h 33"/>
                  <a:gd name="T14" fmla="*/ 51 w 53"/>
                  <a:gd name="T15" fmla="*/ 6 h 33"/>
                  <a:gd name="T16" fmla="*/ 48 w 53"/>
                  <a:gd name="T17" fmla="*/ 2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33">
                    <a:moveTo>
                      <a:pt x="48" y="2"/>
                    </a:moveTo>
                    <a:cubicBezTo>
                      <a:pt x="32" y="17"/>
                      <a:pt x="32" y="17"/>
                      <a:pt x="32" y="17"/>
                    </a:cubicBezTo>
                    <a:cubicBezTo>
                      <a:pt x="32" y="17"/>
                      <a:pt x="23" y="8"/>
                      <a:pt x="23" y="8"/>
                    </a:cubicBezTo>
                    <a:cubicBezTo>
                      <a:pt x="15" y="15"/>
                      <a:pt x="10" y="20"/>
                      <a:pt x="3" y="28"/>
                    </a:cubicBezTo>
                    <a:cubicBezTo>
                      <a:pt x="0" y="30"/>
                      <a:pt x="4" y="33"/>
                      <a:pt x="6" y="31"/>
                    </a:cubicBezTo>
                    <a:cubicBezTo>
                      <a:pt x="13" y="25"/>
                      <a:pt x="16" y="21"/>
                      <a:pt x="23" y="15"/>
                    </a:cubicBezTo>
                    <a:cubicBezTo>
                      <a:pt x="32" y="24"/>
                      <a:pt x="32" y="24"/>
                      <a:pt x="32" y="24"/>
                    </a:cubicBezTo>
                    <a:cubicBezTo>
                      <a:pt x="40" y="17"/>
                      <a:pt x="43" y="13"/>
                      <a:pt x="51" y="6"/>
                    </a:cubicBezTo>
                    <a:cubicBezTo>
                      <a:pt x="53" y="3"/>
                      <a:pt x="50" y="0"/>
                      <a:pt x="48"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a:latin typeface="微软雅黑"/>
                  <a:ea typeface="微软雅黑"/>
                  <a:sym typeface="微软雅黑"/>
                </a:endParaRPr>
              </a:p>
            </p:txBody>
          </p:sp>
          <p:sp>
            <p:nvSpPr>
              <p:cNvPr id="152" name="Freeform 66"/>
              <p:cNvSpPr/>
              <p:nvPr/>
            </p:nvSpPr>
            <p:spPr bwMode="auto">
              <a:xfrm>
                <a:off x="7600951" y="3124201"/>
                <a:ext cx="71438" cy="60325"/>
              </a:xfrm>
              <a:custGeom>
                <a:avLst/>
                <a:gdLst>
                  <a:gd name="T0" fmla="*/ 2 w 19"/>
                  <a:gd name="T1" fmla="*/ 10 h 16"/>
                  <a:gd name="T2" fmla="*/ 5 w 19"/>
                  <a:gd name="T3" fmla="*/ 14 h 16"/>
                  <a:gd name="T4" fmla="*/ 19 w 19"/>
                  <a:gd name="T5" fmla="*/ 0 h 16"/>
                  <a:gd name="T6" fmla="*/ 12 w 19"/>
                  <a:gd name="T7" fmla="*/ 0 h 16"/>
                  <a:gd name="T8" fmla="*/ 2 w 19"/>
                  <a:gd name="T9" fmla="*/ 10 h 16"/>
                </a:gdLst>
                <a:ahLst/>
                <a:cxnLst>
                  <a:cxn ang="0">
                    <a:pos x="T0" y="T1"/>
                  </a:cxn>
                  <a:cxn ang="0">
                    <a:pos x="T2" y="T3"/>
                  </a:cxn>
                  <a:cxn ang="0">
                    <a:pos x="T4" y="T5"/>
                  </a:cxn>
                  <a:cxn ang="0">
                    <a:pos x="T6" y="T7"/>
                  </a:cxn>
                  <a:cxn ang="0">
                    <a:pos x="T8" y="T9"/>
                  </a:cxn>
                </a:cxnLst>
                <a:rect l="0" t="0" r="r" b="b"/>
                <a:pathLst>
                  <a:path w="19" h="16">
                    <a:moveTo>
                      <a:pt x="2" y="10"/>
                    </a:moveTo>
                    <a:cubicBezTo>
                      <a:pt x="0" y="13"/>
                      <a:pt x="3" y="16"/>
                      <a:pt x="5" y="14"/>
                    </a:cubicBezTo>
                    <a:cubicBezTo>
                      <a:pt x="19" y="0"/>
                      <a:pt x="19" y="0"/>
                      <a:pt x="19" y="0"/>
                    </a:cubicBezTo>
                    <a:cubicBezTo>
                      <a:pt x="12" y="0"/>
                      <a:pt x="12" y="0"/>
                      <a:pt x="12" y="0"/>
                    </a:cubicBezTo>
                    <a:lnTo>
                      <a:pt x="2" y="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a:latin typeface="微软雅黑"/>
                  <a:ea typeface="微软雅黑"/>
                  <a:sym typeface="微软雅黑"/>
                </a:endParaRPr>
              </a:p>
            </p:txBody>
          </p:sp>
          <p:sp>
            <p:nvSpPr>
              <p:cNvPr id="153" name="Freeform 67"/>
              <p:cNvSpPr/>
              <p:nvPr/>
            </p:nvSpPr>
            <p:spPr bwMode="auto">
              <a:xfrm>
                <a:off x="7702551" y="3124201"/>
                <a:ext cx="71438" cy="60325"/>
              </a:xfrm>
              <a:custGeom>
                <a:avLst/>
                <a:gdLst>
                  <a:gd name="T0" fmla="*/ 6 w 19"/>
                  <a:gd name="T1" fmla="*/ 0 h 16"/>
                  <a:gd name="T2" fmla="*/ 0 w 19"/>
                  <a:gd name="T3" fmla="*/ 0 h 16"/>
                  <a:gd name="T4" fmla="*/ 13 w 19"/>
                  <a:gd name="T5" fmla="*/ 14 h 16"/>
                  <a:gd name="T6" fmla="*/ 17 w 19"/>
                  <a:gd name="T7" fmla="*/ 10 h 16"/>
                  <a:gd name="T8" fmla="*/ 6 w 19"/>
                  <a:gd name="T9" fmla="*/ 0 h 16"/>
                </a:gdLst>
                <a:ahLst/>
                <a:cxnLst>
                  <a:cxn ang="0">
                    <a:pos x="T0" y="T1"/>
                  </a:cxn>
                  <a:cxn ang="0">
                    <a:pos x="T2" y="T3"/>
                  </a:cxn>
                  <a:cxn ang="0">
                    <a:pos x="T4" y="T5"/>
                  </a:cxn>
                  <a:cxn ang="0">
                    <a:pos x="T6" y="T7"/>
                  </a:cxn>
                  <a:cxn ang="0">
                    <a:pos x="T8" y="T9"/>
                  </a:cxn>
                </a:cxnLst>
                <a:rect l="0" t="0" r="r" b="b"/>
                <a:pathLst>
                  <a:path w="19" h="16">
                    <a:moveTo>
                      <a:pt x="6" y="0"/>
                    </a:moveTo>
                    <a:cubicBezTo>
                      <a:pt x="0" y="0"/>
                      <a:pt x="0" y="0"/>
                      <a:pt x="0" y="0"/>
                    </a:cubicBezTo>
                    <a:cubicBezTo>
                      <a:pt x="13" y="14"/>
                      <a:pt x="13" y="14"/>
                      <a:pt x="13" y="14"/>
                    </a:cubicBezTo>
                    <a:cubicBezTo>
                      <a:pt x="16" y="16"/>
                      <a:pt x="19" y="13"/>
                      <a:pt x="17" y="10"/>
                    </a:cubicBezTo>
                    <a:lnTo>
                      <a:pt x="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a:latin typeface="微软雅黑"/>
                  <a:ea typeface="微软雅黑"/>
                  <a:sym typeface="微软雅黑"/>
                </a:endParaRPr>
              </a:p>
            </p:txBody>
          </p:sp>
          <p:sp>
            <p:nvSpPr>
              <p:cNvPr id="154" name="Freeform 68"/>
              <p:cNvSpPr/>
              <p:nvPr/>
            </p:nvSpPr>
            <p:spPr bwMode="auto">
              <a:xfrm>
                <a:off x="7675563" y="3124201"/>
                <a:ext cx="19050" cy="55563"/>
              </a:xfrm>
              <a:custGeom>
                <a:avLst/>
                <a:gdLst>
                  <a:gd name="T0" fmla="*/ 0 w 5"/>
                  <a:gd name="T1" fmla="*/ 12 h 15"/>
                  <a:gd name="T2" fmla="*/ 5 w 5"/>
                  <a:gd name="T3" fmla="*/ 12 h 15"/>
                  <a:gd name="T4" fmla="*/ 5 w 5"/>
                  <a:gd name="T5" fmla="*/ 0 h 15"/>
                  <a:gd name="T6" fmla="*/ 0 w 5"/>
                  <a:gd name="T7" fmla="*/ 0 h 15"/>
                  <a:gd name="T8" fmla="*/ 0 w 5"/>
                  <a:gd name="T9" fmla="*/ 12 h 15"/>
                </a:gdLst>
                <a:ahLst/>
                <a:cxnLst>
                  <a:cxn ang="0">
                    <a:pos x="T0" y="T1"/>
                  </a:cxn>
                  <a:cxn ang="0">
                    <a:pos x="T2" y="T3"/>
                  </a:cxn>
                  <a:cxn ang="0">
                    <a:pos x="T4" y="T5"/>
                  </a:cxn>
                  <a:cxn ang="0">
                    <a:pos x="T6" y="T7"/>
                  </a:cxn>
                  <a:cxn ang="0">
                    <a:pos x="T8" y="T9"/>
                  </a:cxn>
                </a:cxnLst>
                <a:rect l="0" t="0" r="r" b="b"/>
                <a:pathLst>
                  <a:path w="5" h="15">
                    <a:moveTo>
                      <a:pt x="0" y="12"/>
                    </a:moveTo>
                    <a:cubicBezTo>
                      <a:pt x="0" y="15"/>
                      <a:pt x="5" y="15"/>
                      <a:pt x="5" y="12"/>
                    </a:cubicBezTo>
                    <a:cubicBezTo>
                      <a:pt x="5" y="0"/>
                      <a:pt x="5" y="0"/>
                      <a:pt x="5" y="0"/>
                    </a:cubicBezTo>
                    <a:cubicBezTo>
                      <a:pt x="0" y="0"/>
                      <a:pt x="0" y="0"/>
                      <a:pt x="0" y="0"/>
                    </a:cubicBezTo>
                    <a:lnTo>
                      <a:pt x="0"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a:latin typeface="微软雅黑"/>
                  <a:ea typeface="微软雅黑"/>
                  <a:sym typeface="微软雅黑"/>
                </a:endParaRPr>
              </a:p>
            </p:txBody>
          </p:sp>
          <p:sp>
            <p:nvSpPr>
              <p:cNvPr id="155" name="Freeform 69"/>
              <p:cNvSpPr/>
              <p:nvPr/>
            </p:nvSpPr>
            <p:spPr bwMode="auto">
              <a:xfrm>
                <a:off x="7675563" y="2860676"/>
                <a:ext cx="19050" cy="30163"/>
              </a:xfrm>
              <a:custGeom>
                <a:avLst/>
                <a:gdLst>
                  <a:gd name="T0" fmla="*/ 5 w 5"/>
                  <a:gd name="T1" fmla="*/ 3 h 8"/>
                  <a:gd name="T2" fmla="*/ 0 w 5"/>
                  <a:gd name="T3" fmla="*/ 3 h 8"/>
                  <a:gd name="T4" fmla="*/ 0 w 5"/>
                  <a:gd name="T5" fmla="*/ 8 h 8"/>
                  <a:gd name="T6" fmla="*/ 5 w 5"/>
                  <a:gd name="T7" fmla="*/ 8 h 8"/>
                  <a:gd name="T8" fmla="*/ 5 w 5"/>
                  <a:gd name="T9" fmla="*/ 3 h 8"/>
                </a:gdLst>
                <a:ahLst/>
                <a:cxnLst>
                  <a:cxn ang="0">
                    <a:pos x="T0" y="T1"/>
                  </a:cxn>
                  <a:cxn ang="0">
                    <a:pos x="T2" y="T3"/>
                  </a:cxn>
                  <a:cxn ang="0">
                    <a:pos x="T4" y="T5"/>
                  </a:cxn>
                  <a:cxn ang="0">
                    <a:pos x="T6" y="T7"/>
                  </a:cxn>
                  <a:cxn ang="0">
                    <a:pos x="T8" y="T9"/>
                  </a:cxn>
                </a:cxnLst>
                <a:rect l="0" t="0" r="r" b="b"/>
                <a:pathLst>
                  <a:path w="5" h="8">
                    <a:moveTo>
                      <a:pt x="5" y="3"/>
                    </a:moveTo>
                    <a:cubicBezTo>
                      <a:pt x="5" y="0"/>
                      <a:pt x="0" y="0"/>
                      <a:pt x="0" y="3"/>
                    </a:cubicBezTo>
                    <a:cubicBezTo>
                      <a:pt x="0" y="8"/>
                      <a:pt x="0" y="8"/>
                      <a:pt x="0" y="8"/>
                    </a:cubicBezTo>
                    <a:cubicBezTo>
                      <a:pt x="5" y="8"/>
                      <a:pt x="5" y="8"/>
                      <a:pt x="5" y="8"/>
                    </a:cubicBezTo>
                    <a:lnTo>
                      <a:pt x="5"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a:latin typeface="微软雅黑"/>
                  <a:ea typeface="微软雅黑"/>
                  <a:sym typeface="微软雅黑"/>
                </a:endParaRPr>
              </a:p>
            </p:txBody>
          </p:sp>
          <p:sp>
            <p:nvSpPr>
              <p:cNvPr id="156" name="Freeform 70"/>
              <p:cNvSpPr>
                <a:spLocks noEditPoints="1"/>
              </p:cNvSpPr>
              <p:nvPr/>
            </p:nvSpPr>
            <p:spPr bwMode="auto">
              <a:xfrm>
                <a:off x="7548563" y="2898776"/>
                <a:ext cx="277813" cy="217488"/>
              </a:xfrm>
              <a:custGeom>
                <a:avLst/>
                <a:gdLst>
                  <a:gd name="T0" fmla="*/ 68 w 74"/>
                  <a:gd name="T1" fmla="*/ 0 h 58"/>
                  <a:gd name="T2" fmla="*/ 5 w 74"/>
                  <a:gd name="T3" fmla="*/ 0 h 58"/>
                  <a:gd name="T4" fmla="*/ 0 w 74"/>
                  <a:gd name="T5" fmla="*/ 5 h 58"/>
                  <a:gd name="T6" fmla="*/ 0 w 74"/>
                  <a:gd name="T7" fmla="*/ 52 h 58"/>
                  <a:gd name="T8" fmla="*/ 5 w 74"/>
                  <a:gd name="T9" fmla="*/ 58 h 58"/>
                  <a:gd name="T10" fmla="*/ 68 w 74"/>
                  <a:gd name="T11" fmla="*/ 58 h 58"/>
                  <a:gd name="T12" fmla="*/ 74 w 74"/>
                  <a:gd name="T13" fmla="*/ 52 h 58"/>
                  <a:gd name="T14" fmla="*/ 74 w 74"/>
                  <a:gd name="T15" fmla="*/ 5 h 58"/>
                  <a:gd name="T16" fmla="*/ 68 w 74"/>
                  <a:gd name="T17" fmla="*/ 0 h 58"/>
                  <a:gd name="T18" fmla="*/ 66 w 74"/>
                  <a:gd name="T19" fmla="*/ 50 h 58"/>
                  <a:gd name="T20" fmla="*/ 66 w 74"/>
                  <a:gd name="T21" fmla="*/ 50 h 58"/>
                  <a:gd name="T22" fmla="*/ 8 w 74"/>
                  <a:gd name="T23" fmla="*/ 50 h 58"/>
                  <a:gd name="T24" fmla="*/ 7 w 74"/>
                  <a:gd name="T25" fmla="*/ 50 h 58"/>
                  <a:gd name="T26" fmla="*/ 7 w 74"/>
                  <a:gd name="T27" fmla="*/ 8 h 58"/>
                  <a:gd name="T28" fmla="*/ 8 w 74"/>
                  <a:gd name="T29" fmla="*/ 7 h 58"/>
                  <a:gd name="T30" fmla="*/ 66 w 74"/>
                  <a:gd name="T31" fmla="*/ 7 h 58"/>
                  <a:gd name="T32" fmla="*/ 66 w 74"/>
                  <a:gd name="T33" fmla="*/ 8 h 58"/>
                  <a:gd name="T34" fmla="*/ 66 w 74"/>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4" h="57">
                    <a:moveTo>
                      <a:pt x="68" y="0"/>
                    </a:moveTo>
                    <a:cubicBezTo>
                      <a:pt x="5" y="0"/>
                      <a:pt x="5" y="0"/>
                      <a:pt x="5" y="0"/>
                    </a:cubicBezTo>
                    <a:cubicBezTo>
                      <a:pt x="2" y="0"/>
                      <a:pt x="0" y="2"/>
                      <a:pt x="0" y="5"/>
                    </a:cubicBezTo>
                    <a:cubicBezTo>
                      <a:pt x="0" y="52"/>
                      <a:pt x="0" y="52"/>
                      <a:pt x="0" y="52"/>
                    </a:cubicBezTo>
                    <a:cubicBezTo>
                      <a:pt x="0" y="55"/>
                      <a:pt x="2" y="58"/>
                      <a:pt x="5" y="58"/>
                    </a:cubicBezTo>
                    <a:cubicBezTo>
                      <a:pt x="26" y="58"/>
                      <a:pt x="47" y="58"/>
                      <a:pt x="68" y="58"/>
                    </a:cubicBezTo>
                    <a:cubicBezTo>
                      <a:pt x="71" y="58"/>
                      <a:pt x="74" y="55"/>
                      <a:pt x="74" y="52"/>
                    </a:cubicBezTo>
                    <a:cubicBezTo>
                      <a:pt x="74" y="31"/>
                      <a:pt x="74" y="26"/>
                      <a:pt x="74" y="5"/>
                    </a:cubicBezTo>
                    <a:cubicBezTo>
                      <a:pt x="74" y="2"/>
                      <a:pt x="71" y="0"/>
                      <a:pt x="68" y="0"/>
                    </a:cubicBezTo>
                    <a:close/>
                    <a:moveTo>
                      <a:pt x="66" y="50"/>
                    </a:moveTo>
                    <a:cubicBezTo>
                      <a:pt x="66" y="50"/>
                      <a:pt x="66" y="50"/>
                      <a:pt x="66" y="50"/>
                    </a:cubicBezTo>
                    <a:cubicBezTo>
                      <a:pt x="46" y="50"/>
                      <a:pt x="27" y="50"/>
                      <a:pt x="8" y="50"/>
                    </a:cubicBezTo>
                    <a:cubicBezTo>
                      <a:pt x="8" y="50"/>
                      <a:pt x="7" y="50"/>
                      <a:pt x="7" y="50"/>
                    </a:cubicBezTo>
                    <a:cubicBezTo>
                      <a:pt x="7" y="8"/>
                      <a:pt x="7" y="8"/>
                      <a:pt x="7" y="8"/>
                    </a:cubicBezTo>
                    <a:cubicBezTo>
                      <a:pt x="7" y="8"/>
                      <a:pt x="8" y="7"/>
                      <a:pt x="8" y="7"/>
                    </a:cubicBezTo>
                    <a:cubicBezTo>
                      <a:pt x="66" y="7"/>
                      <a:pt x="66" y="7"/>
                      <a:pt x="66" y="7"/>
                    </a:cubicBezTo>
                    <a:cubicBezTo>
                      <a:pt x="66" y="7"/>
                      <a:pt x="66" y="8"/>
                      <a:pt x="66" y="8"/>
                    </a:cubicBezTo>
                    <a:cubicBezTo>
                      <a:pt x="66" y="27"/>
                      <a:pt x="66" y="30"/>
                      <a:pt x="66" y="5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a:latin typeface="微软雅黑"/>
                  <a:ea typeface="微软雅黑"/>
                  <a:sym typeface="微软雅黑"/>
                </a:endParaRPr>
              </a:p>
            </p:txBody>
          </p:sp>
        </p:grpSp>
      </p:grpSp>
      <p:grpSp>
        <p:nvGrpSpPr>
          <p:cNvPr id="157" name="Group 81"/>
          <p:cNvGrpSpPr/>
          <p:nvPr/>
        </p:nvGrpSpPr>
        <p:grpSpPr>
          <a:xfrm>
            <a:off x="5054230" y="1653181"/>
            <a:ext cx="433754" cy="433754"/>
            <a:chOff x="5831068" y="3539768"/>
            <a:chExt cx="720966" cy="720966"/>
          </a:xfrm>
        </p:grpSpPr>
        <p:sp>
          <p:nvSpPr>
            <p:cNvPr id="158" name="Rounded Rectangle 82"/>
            <p:cNvSpPr/>
            <p:nvPr/>
          </p:nvSpPr>
          <p:spPr>
            <a:xfrm>
              <a:off x="5831068" y="3539768"/>
              <a:ext cx="720966" cy="720966"/>
            </a:xfrm>
            <a:prstGeom prst="roundRect">
              <a:avLst/>
            </a:prstGeom>
            <a:solidFill>
              <a:srgbClr val="1D97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微软雅黑"/>
                <a:ea typeface="微软雅黑"/>
                <a:sym typeface="微软雅黑"/>
              </a:endParaRPr>
            </a:p>
          </p:txBody>
        </p:sp>
        <p:sp>
          <p:nvSpPr>
            <p:cNvPr id="159" name="Freeform 71"/>
            <p:cNvSpPr>
              <a:spLocks noEditPoints="1"/>
            </p:cNvSpPr>
            <p:nvPr/>
          </p:nvSpPr>
          <p:spPr bwMode="auto">
            <a:xfrm>
              <a:off x="6080220" y="3731301"/>
              <a:ext cx="222662" cy="337900"/>
            </a:xfrm>
            <a:custGeom>
              <a:avLst/>
              <a:gdLst>
                <a:gd name="T0" fmla="*/ 60304 w 48"/>
                <a:gd name="T1" fmla="*/ 273097 h 73"/>
                <a:gd name="T2" fmla="*/ 166997 w 48"/>
                <a:gd name="T3" fmla="*/ 273097 h 73"/>
                <a:gd name="T4" fmla="*/ 166997 w 48"/>
                <a:gd name="T5" fmla="*/ 273097 h 73"/>
                <a:gd name="T6" fmla="*/ 171635 w 48"/>
                <a:gd name="T7" fmla="*/ 273097 h 73"/>
                <a:gd name="T8" fmla="*/ 176274 w 48"/>
                <a:gd name="T9" fmla="*/ 263840 h 73"/>
                <a:gd name="T10" fmla="*/ 111331 w 48"/>
                <a:gd name="T11" fmla="*/ 189779 h 73"/>
                <a:gd name="T12" fmla="*/ 51027 w 48"/>
                <a:gd name="T13" fmla="*/ 263840 h 73"/>
                <a:gd name="T14" fmla="*/ 51027 w 48"/>
                <a:gd name="T15" fmla="*/ 273097 h 73"/>
                <a:gd name="T16" fmla="*/ 60304 w 48"/>
                <a:gd name="T17" fmla="*/ 273097 h 73"/>
                <a:gd name="T18" fmla="*/ 60304 w 48"/>
                <a:gd name="T19" fmla="*/ 273097 h 73"/>
                <a:gd name="T20" fmla="*/ 204107 w 48"/>
                <a:gd name="T21" fmla="*/ 50916 h 73"/>
                <a:gd name="T22" fmla="*/ 222662 w 48"/>
                <a:gd name="T23" fmla="*/ 32401 h 73"/>
                <a:gd name="T24" fmla="*/ 222662 w 48"/>
                <a:gd name="T25" fmla="*/ 23144 h 73"/>
                <a:gd name="T26" fmla="*/ 204107 w 48"/>
                <a:gd name="T27" fmla="*/ 0 h 73"/>
                <a:gd name="T28" fmla="*/ 23194 w 48"/>
                <a:gd name="T29" fmla="*/ 0 h 73"/>
                <a:gd name="T30" fmla="*/ 0 w 48"/>
                <a:gd name="T31" fmla="*/ 23144 h 73"/>
                <a:gd name="T32" fmla="*/ 0 w 48"/>
                <a:gd name="T33" fmla="*/ 32401 h 73"/>
                <a:gd name="T34" fmla="*/ 18555 w 48"/>
                <a:gd name="T35" fmla="*/ 50916 h 73"/>
                <a:gd name="T36" fmla="*/ 204107 w 48"/>
                <a:gd name="T37" fmla="*/ 50916 h 73"/>
                <a:gd name="T38" fmla="*/ 185552 w 48"/>
                <a:gd name="T39" fmla="*/ 60174 h 73"/>
                <a:gd name="T40" fmla="*/ 204107 w 48"/>
                <a:gd name="T41" fmla="*/ 60174 h 73"/>
                <a:gd name="T42" fmla="*/ 143803 w 48"/>
                <a:gd name="T43" fmla="*/ 166636 h 73"/>
                <a:gd name="T44" fmla="*/ 204107 w 48"/>
                <a:gd name="T45" fmla="*/ 273097 h 73"/>
                <a:gd name="T46" fmla="*/ 185552 w 48"/>
                <a:gd name="T47" fmla="*/ 273097 h 73"/>
                <a:gd name="T48" fmla="*/ 120609 w 48"/>
                <a:gd name="T49" fmla="*/ 175893 h 73"/>
                <a:gd name="T50" fmla="*/ 115970 w 48"/>
                <a:gd name="T51" fmla="*/ 166636 h 73"/>
                <a:gd name="T52" fmla="*/ 120609 w 48"/>
                <a:gd name="T53" fmla="*/ 162007 h 73"/>
                <a:gd name="T54" fmla="*/ 120609 w 48"/>
                <a:gd name="T55" fmla="*/ 162007 h 73"/>
                <a:gd name="T56" fmla="*/ 185552 w 48"/>
                <a:gd name="T57" fmla="*/ 60174 h 73"/>
                <a:gd name="T58" fmla="*/ 18555 w 48"/>
                <a:gd name="T59" fmla="*/ 282355 h 73"/>
                <a:gd name="T60" fmla="*/ 0 w 48"/>
                <a:gd name="T61" fmla="*/ 305499 h 73"/>
                <a:gd name="T62" fmla="*/ 0 w 48"/>
                <a:gd name="T63" fmla="*/ 314756 h 73"/>
                <a:gd name="T64" fmla="*/ 23194 w 48"/>
                <a:gd name="T65" fmla="*/ 337900 h 73"/>
                <a:gd name="T66" fmla="*/ 204107 w 48"/>
                <a:gd name="T67" fmla="*/ 337900 h 73"/>
                <a:gd name="T68" fmla="*/ 222662 w 48"/>
                <a:gd name="T69" fmla="*/ 314756 h 73"/>
                <a:gd name="T70" fmla="*/ 222662 w 48"/>
                <a:gd name="T71" fmla="*/ 305499 h 73"/>
                <a:gd name="T72" fmla="*/ 204107 w 48"/>
                <a:gd name="T73" fmla="*/ 282355 h 73"/>
                <a:gd name="T74" fmla="*/ 18555 w 48"/>
                <a:gd name="T75" fmla="*/ 282355 h 73"/>
                <a:gd name="T76" fmla="*/ 37110 w 48"/>
                <a:gd name="T77" fmla="*/ 273097 h 73"/>
                <a:gd name="T78" fmla="*/ 18555 w 48"/>
                <a:gd name="T79" fmla="*/ 273097 h 73"/>
                <a:gd name="T80" fmla="*/ 83498 w 48"/>
                <a:gd name="T81" fmla="*/ 166636 h 73"/>
                <a:gd name="T82" fmla="*/ 18555 w 48"/>
                <a:gd name="T83" fmla="*/ 60174 h 73"/>
                <a:gd name="T84" fmla="*/ 37110 w 48"/>
                <a:gd name="T85" fmla="*/ 60174 h 73"/>
                <a:gd name="T86" fmla="*/ 102053 w 48"/>
                <a:gd name="T87" fmla="*/ 162007 h 73"/>
                <a:gd name="T88" fmla="*/ 111331 w 48"/>
                <a:gd name="T89" fmla="*/ 171264 h 73"/>
                <a:gd name="T90" fmla="*/ 102053 w 48"/>
                <a:gd name="T91" fmla="*/ 175893 h 73"/>
                <a:gd name="T92" fmla="*/ 37110 w 48"/>
                <a:gd name="T93" fmla="*/ 273097 h 7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48" h="73">
                  <a:moveTo>
                    <a:pt x="13" y="59"/>
                  </a:moveTo>
                  <a:cubicBezTo>
                    <a:pt x="36" y="59"/>
                    <a:pt x="36" y="59"/>
                    <a:pt x="36" y="59"/>
                  </a:cubicBezTo>
                  <a:cubicBezTo>
                    <a:pt x="36" y="59"/>
                    <a:pt x="36" y="59"/>
                    <a:pt x="36" y="59"/>
                  </a:cubicBezTo>
                  <a:cubicBezTo>
                    <a:pt x="36" y="59"/>
                    <a:pt x="37" y="59"/>
                    <a:pt x="37" y="59"/>
                  </a:cubicBezTo>
                  <a:cubicBezTo>
                    <a:pt x="38" y="58"/>
                    <a:pt x="38" y="57"/>
                    <a:pt x="38" y="57"/>
                  </a:cubicBezTo>
                  <a:cubicBezTo>
                    <a:pt x="36" y="49"/>
                    <a:pt x="31" y="41"/>
                    <a:pt x="24" y="41"/>
                  </a:cubicBezTo>
                  <a:cubicBezTo>
                    <a:pt x="17" y="41"/>
                    <a:pt x="12" y="49"/>
                    <a:pt x="11" y="57"/>
                  </a:cubicBezTo>
                  <a:cubicBezTo>
                    <a:pt x="11" y="57"/>
                    <a:pt x="11" y="58"/>
                    <a:pt x="11" y="59"/>
                  </a:cubicBezTo>
                  <a:cubicBezTo>
                    <a:pt x="12" y="59"/>
                    <a:pt x="12" y="59"/>
                    <a:pt x="13" y="59"/>
                  </a:cubicBezTo>
                  <a:cubicBezTo>
                    <a:pt x="13" y="59"/>
                    <a:pt x="13" y="59"/>
                    <a:pt x="13" y="59"/>
                  </a:cubicBezTo>
                  <a:close/>
                  <a:moveTo>
                    <a:pt x="44" y="11"/>
                  </a:moveTo>
                  <a:cubicBezTo>
                    <a:pt x="47" y="11"/>
                    <a:pt x="48" y="9"/>
                    <a:pt x="48" y="7"/>
                  </a:cubicBezTo>
                  <a:cubicBezTo>
                    <a:pt x="48" y="5"/>
                    <a:pt x="48" y="5"/>
                    <a:pt x="48" y="5"/>
                  </a:cubicBezTo>
                  <a:cubicBezTo>
                    <a:pt x="48" y="2"/>
                    <a:pt x="46" y="0"/>
                    <a:pt x="44" y="0"/>
                  </a:cubicBezTo>
                  <a:cubicBezTo>
                    <a:pt x="5" y="0"/>
                    <a:pt x="5" y="0"/>
                    <a:pt x="5" y="0"/>
                  </a:cubicBezTo>
                  <a:cubicBezTo>
                    <a:pt x="2" y="0"/>
                    <a:pt x="0" y="2"/>
                    <a:pt x="0" y="5"/>
                  </a:cubicBezTo>
                  <a:cubicBezTo>
                    <a:pt x="0" y="7"/>
                    <a:pt x="0" y="7"/>
                    <a:pt x="0" y="7"/>
                  </a:cubicBezTo>
                  <a:cubicBezTo>
                    <a:pt x="0" y="9"/>
                    <a:pt x="2" y="11"/>
                    <a:pt x="4" y="11"/>
                  </a:cubicBezTo>
                  <a:cubicBezTo>
                    <a:pt x="44" y="11"/>
                    <a:pt x="44" y="11"/>
                    <a:pt x="44" y="11"/>
                  </a:cubicBezTo>
                  <a:close/>
                  <a:moveTo>
                    <a:pt x="40" y="13"/>
                  </a:moveTo>
                  <a:cubicBezTo>
                    <a:pt x="44" y="13"/>
                    <a:pt x="44" y="13"/>
                    <a:pt x="44" y="13"/>
                  </a:cubicBezTo>
                  <a:cubicBezTo>
                    <a:pt x="43" y="22"/>
                    <a:pt x="39" y="31"/>
                    <a:pt x="31" y="36"/>
                  </a:cubicBezTo>
                  <a:cubicBezTo>
                    <a:pt x="39" y="42"/>
                    <a:pt x="43" y="50"/>
                    <a:pt x="44" y="59"/>
                  </a:cubicBezTo>
                  <a:cubicBezTo>
                    <a:pt x="40" y="59"/>
                    <a:pt x="40" y="59"/>
                    <a:pt x="40" y="59"/>
                  </a:cubicBezTo>
                  <a:cubicBezTo>
                    <a:pt x="39" y="51"/>
                    <a:pt x="35" y="41"/>
                    <a:pt x="26" y="38"/>
                  </a:cubicBezTo>
                  <a:cubicBezTo>
                    <a:pt x="25" y="38"/>
                    <a:pt x="25" y="37"/>
                    <a:pt x="25" y="36"/>
                  </a:cubicBezTo>
                  <a:cubicBezTo>
                    <a:pt x="25" y="35"/>
                    <a:pt x="26" y="35"/>
                    <a:pt x="26" y="35"/>
                  </a:cubicBezTo>
                  <a:cubicBezTo>
                    <a:pt x="26" y="35"/>
                    <a:pt x="26" y="35"/>
                    <a:pt x="26" y="35"/>
                  </a:cubicBezTo>
                  <a:cubicBezTo>
                    <a:pt x="34" y="32"/>
                    <a:pt x="39" y="21"/>
                    <a:pt x="40" y="13"/>
                  </a:cubicBezTo>
                  <a:close/>
                  <a:moveTo>
                    <a:pt x="4" y="61"/>
                  </a:moveTo>
                  <a:cubicBezTo>
                    <a:pt x="2" y="62"/>
                    <a:pt x="0" y="64"/>
                    <a:pt x="0" y="66"/>
                  </a:cubicBezTo>
                  <a:cubicBezTo>
                    <a:pt x="0" y="68"/>
                    <a:pt x="0" y="68"/>
                    <a:pt x="0" y="68"/>
                  </a:cubicBezTo>
                  <a:cubicBezTo>
                    <a:pt x="0" y="70"/>
                    <a:pt x="2" y="73"/>
                    <a:pt x="5" y="73"/>
                  </a:cubicBezTo>
                  <a:cubicBezTo>
                    <a:pt x="44" y="73"/>
                    <a:pt x="44" y="73"/>
                    <a:pt x="44" y="73"/>
                  </a:cubicBezTo>
                  <a:cubicBezTo>
                    <a:pt x="46" y="73"/>
                    <a:pt x="48" y="70"/>
                    <a:pt x="48" y="68"/>
                  </a:cubicBezTo>
                  <a:cubicBezTo>
                    <a:pt x="48" y="66"/>
                    <a:pt x="48" y="66"/>
                    <a:pt x="48" y="66"/>
                  </a:cubicBezTo>
                  <a:cubicBezTo>
                    <a:pt x="48" y="64"/>
                    <a:pt x="47" y="62"/>
                    <a:pt x="44" y="61"/>
                  </a:cubicBezTo>
                  <a:cubicBezTo>
                    <a:pt x="4" y="61"/>
                    <a:pt x="4" y="61"/>
                    <a:pt x="4" y="61"/>
                  </a:cubicBezTo>
                  <a:close/>
                  <a:moveTo>
                    <a:pt x="8" y="59"/>
                  </a:moveTo>
                  <a:cubicBezTo>
                    <a:pt x="4" y="59"/>
                    <a:pt x="4" y="59"/>
                    <a:pt x="4" y="59"/>
                  </a:cubicBezTo>
                  <a:cubicBezTo>
                    <a:pt x="5" y="50"/>
                    <a:pt x="10" y="42"/>
                    <a:pt x="18" y="36"/>
                  </a:cubicBezTo>
                  <a:cubicBezTo>
                    <a:pt x="10" y="31"/>
                    <a:pt x="5" y="22"/>
                    <a:pt x="4" y="13"/>
                  </a:cubicBezTo>
                  <a:cubicBezTo>
                    <a:pt x="8" y="13"/>
                    <a:pt x="8" y="13"/>
                    <a:pt x="8" y="13"/>
                  </a:cubicBezTo>
                  <a:cubicBezTo>
                    <a:pt x="9" y="21"/>
                    <a:pt x="14" y="32"/>
                    <a:pt x="22" y="35"/>
                  </a:cubicBezTo>
                  <a:cubicBezTo>
                    <a:pt x="23" y="35"/>
                    <a:pt x="24" y="36"/>
                    <a:pt x="24" y="37"/>
                  </a:cubicBezTo>
                  <a:cubicBezTo>
                    <a:pt x="23" y="38"/>
                    <a:pt x="23" y="38"/>
                    <a:pt x="22" y="38"/>
                  </a:cubicBezTo>
                  <a:cubicBezTo>
                    <a:pt x="14" y="41"/>
                    <a:pt x="9" y="51"/>
                    <a:pt x="8" y="59"/>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en-AU">
                <a:latin typeface="微软雅黑"/>
                <a:ea typeface="微软雅黑"/>
                <a:sym typeface="微软雅黑"/>
              </a:endParaRPr>
            </a:p>
          </p:txBody>
        </p:sp>
      </p:grpSp>
      <p:sp>
        <p:nvSpPr>
          <p:cNvPr id="160" name="矩形 159"/>
          <p:cNvSpPr/>
          <p:nvPr/>
        </p:nvSpPr>
        <p:spPr>
          <a:xfrm>
            <a:off x="7319539" y="1590445"/>
            <a:ext cx="4267018" cy="381258"/>
          </a:xfrm>
          <a:prstGeom prst="rect">
            <a:avLst/>
          </a:prstGeom>
        </p:spPr>
        <p:txBody>
          <a:bodyPr wrap="square">
            <a:spAutoFit/>
          </a:bodyPr>
          <a:lstStyle/>
          <a:p>
            <a:pPr lvl="0">
              <a:lnSpc>
                <a:spcPct val="130000"/>
              </a:lnSpc>
              <a:defRPr/>
            </a:pPr>
            <a:r>
              <a:rPr lang="zh-CN" altLang="en-US" sz="1600">
                <a:solidFill>
                  <a:schemeClr val="tx1">
                    <a:lumMod val="75000"/>
                    <a:lumOff val="25000"/>
                  </a:schemeClr>
                </a:solidFill>
                <a:latin typeface="微软雅黑"/>
                <a:ea typeface="微软雅黑"/>
                <a:sym typeface="微软雅黑"/>
              </a:rPr>
              <a:t>随时关上水龙头 ，别让水白流</a:t>
            </a:r>
          </a:p>
        </p:txBody>
      </p:sp>
      <p:sp>
        <p:nvSpPr>
          <p:cNvPr id="161" name="矩形 160"/>
          <p:cNvSpPr/>
          <p:nvPr/>
        </p:nvSpPr>
        <p:spPr>
          <a:xfrm>
            <a:off x="5637881" y="1615420"/>
            <a:ext cx="1800493" cy="369332"/>
          </a:xfrm>
          <a:prstGeom prst="rect">
            <a:avLst/>
          </a:prstGeom>
        </p:spPr>
        <p:txBody>
          <a:bodyPr wrap="none">
            <a:spAutoFit/>
          </a:bodyPr>
          <a:lstStyle/>
          <a:p>
            <a:pPr>
              <a:defRPr/>
            </a:pPr>
            <a:r>
              <a:rPr lang="zh-CN" altLang="en-US" b="1" spc="300">
                <a:solidFill>
                  <a:schemeClr val="tx1">
                    <a:lumMod val="75000"/>
                    <a:lumOff val="25000"/>
                  </a:schemeClr>
                </a:solidFill>
                <a:latin typeface="微软雅黑"/>
                <a:ea typeface="微软雅黑"/>
                <a:sym typeface="微软雅黑"/>
              </a:rPr>
              <a:t>节水为荣一一</a:t>
            </a:r>
          </a:p>
        </p:txBody>
      </p:sp>
      <p:sp>
        <p:nvSpPr>
          <p:cNvPr id="162" name="矩形 161"/>
          <p:cNvSpPr/>
          <p:nvPr/>
        </p:nvSpPr>
        <p:spPr>
          <a:xfrm>
            <a:off x="7319539" y="2122739"/>
            <a:ext cx="4267018" cy="381258"/>
          </a:xfrm>
          <a:prstGeom prst="rect">
            <a:avLst/>
          </a:prstGeom>
        </p:spPr>
        <p:txBody>
          <a:bodyPr wrap="square">
            <a:spAutoFit/>
          </a:bodyPr>
          <a:lstStyle/>
          <a:p>
            <a:pPr lvl="0">
              <a:lnSpc>
                <a:spcPct val="130000"/>
              </a:lnSpc>
              <a:defRPr/>
            </a:pPr>
            <a:r>
              <a:rPr lang="zh-CN" altLang="en-US" sz="1600">
                <a:solidFill>
                  <a:schemeClr val="tx1">
                    <a:lumMod val="75000"/>
                    <a:lumOff val="25000"/>
                  </a:schemeClr>
                </a:solidFill>
                <a:latin typeface="微软雅黑"/>
                <a:ea typeface="微软雅黑"/>
                <a:sym typeface="微软雅黑"/>
              </a:rPr>
              <a:t>不浪费资源 ， 让水重复使用 </a:t>
            </a:r>
          </a:p>
        </p:txBody>
      </p:sp>
      <p:sp>
        <p:nvSpPr>
          <p:cNvPr id="163" name="矩形 162"/>
          <p:cNvSpPr/>
          <p:nvPr/>
        </p:nvSpPr>
        <p:spPr>
          <a:xfrm>
            <a:off x="5637881" y="2125447"/>
            <a:ext cx="1800493" cy="369332"/>
          </a:xfrm>
          <a:prstGeom prst="rect">
            <a:avLst/>
          </a:prstGeom>
        </p:spPr>
        <p:txBody>
          <a:bodyPr wrap="none">
            <a:spAutoFit/>
          </a:bodyPr>
          <a:lstStyle/>
          <a:p>
            <a:pPr>
              <a:defRPr/>
            </a:pPr>
            <a:r>
              <a:rPr lang="zh-CN" altLang="en-US" b="1" spc="300">
                <a:solidFill>
                  <a:schemeClr val="tx1">
                    <a:lumMod val="75000"/>
                    <a:lumOff val="25000"/>
                  </a:schemeClr>
                </a:solidFill>
                <a:latin typeface="微软雅黑"/>
                <a:ea typeface="微软雅黑"/>
                <a:sym typeface="微软雅黑"/>
              </a:rPr>
              <a:t>一水多用一一</a:t>
            </a:r>
          </a:p>
        </p:txBody>
      </p:sp>
      <p:sp>
        <p:nvSpPr>
          <p:cNvPr id="164" name="矩形 163"/>
          <p:cNvSpPr/>
          <p:nvPr/>
        </p:nvSpPr>
        <p:spPr>
          <a:xfrm>
            <a:off x="7327087" y="2612731"/>
            <a:ext cx="4267018" cy="412421"/>
          </a:xfrm>
          <a:prstGeom prst="rect">
            <a:avLst/>
          </a:prstGeom>
        </p:spPr>
        <p:txBody>
          <a:bodyPr wrap="square">
            <a:spAutoFit/>
          </a:bodyPr>
          <a:lstStyle/>
          <a:p>
            <a:pPr lvl="0">
              <a:lnSpc>
                <a:spcPct val="130000"/>
              </a:lnSpc>
              <a:defRPr/>
            </a:pPr>
            <a:r>
              <a:rPr lang="zh-CN" altLang="en-US" sz="1600">
                <a:solidFill>
                  <a:schemeClr val="tx1">
                    <a:lumMod val="75000"/>
                    <a:lumOff val="25000"/>
                  </a:schemeClr>
                </a:solidFill>
                <a:latin typeface="微软雅黑"/>
                <a:ea typeface="微软雅黑"/>
                <a:sym typeface="微软雅黑"/>
              </a:rPr>
              <a:t>省一度电 ，少一份污染 </a:t>
            </a:r>
          </a:p>
        </p:txBody>
      </p:sp>
      <p:sp>
        <p:nvSpPr>
          <p:cNvPr id="165" name="矩形 164"/>
          <p:cNvSpPr/>
          <p:nvPr/>
        </p:nvSpPr>
        <p:spPr>
          <a:xfrm>
            <a:off x="5622102" y="2663262"/>
            <a:ext cx="1800493" cy="369332"/>
          </a:xfrm>
          <a:prstGeom prst="rect">
            <a:avLst/>
          </a:prstGeom>
        </p:spPr>
        <p:txBody>
          <a:bodyPr wrap="none">
            <a:spAutoFit/>
          </a:bodyPr>
          <a:lstStyle/>
          <a:p>
            <a:pPr>
              <a:defRPr/>
            </a:pPr>
            <a:r>
              <a:rPr lang="zh-CN" altLang="en-US" b="1" spc="300">
                <a:solidFill>
                  <a:schemeClr val="tx1">
                    <a:lumMod val="75000"/>
                    <a:lumOff val="25000"/>
                  </a:schemeClr>
                </a:solidFill>
                <a:latin typeface="微软雅黑"/>
                <a:ea typeface="微软雅黑"/>
                <a:sym typeface="微软雅黑"/>
              </a:rPr>
              <a:t>随手关灯一一</a:t>
            </a:r>
          </a:p>
        </p:txBody>
      </p:sp>
      <p:sp>
        <p:nvSpPr>
          <p:cNvPr id="166" name="矩形 165"/>
          <p:cNvSpPr/>
          <p:nvPr/>
        </p:nvSpPr>
        <p:spPr>
          <a:xfrm>
            <a:off x="7326332" y="3370483"/>
            <a:ext cx="4267018" cy="381258"/>
          </a:xfrm>
          <a:prstGeom prst="rect">
            <a:avLst/>
          </a:prstGeom>
        </p:spPr>
        <p:txBody>
          <a:bodyPr wrap="square">
            <a:spAutoFit/>
          </a:bodyPr>
          <a:lstStyle/>
          <a:p>
            <a:pPr lvl="0">
              <a:lnSpc>
                <a:spcPct val="130000"/>
              </a:lnSpc>
              <a:defRPr/>
            </a:pPr>
            <a:r>
              <a:rPr lang="zh-CN" altLang="en-US" sz="1600">
                <a:solidFill>
                  <a:schemeClr val="tx1">
                    <a:lumMod val="75000"/>
                    <a:lumOff val="25000"/>
                  </a:schemeClr>
                </a:solidFill>
                <a:latin typeface="微软雅黑"/>
                <a:ea typeface="微软雅黑"/>
                <a:sym typeface="微软雅黑"/>
              </a:rPr>
              <a:t>为减缓地球温暖化出一把力 </a:t>
            </a:r>
          </a:p>
        </p:txBody>
      </p:sp>
      <p:sp>
        <p:nvSpPr>
          <p:cNvPr id="167" name="矩形 166"/>
          <p:cNvSpPr/>
          <p:nvPr/>
        </p:nvSpPr>
        <p:spPr>
          <a:xfrm>
            <a:off x="5644674" y="3395458"/>
            <a:ext cx="1800493" cy="369332"/>
          </a:xfrm>
          <a:prstGeom prst="rect">
            <a:avLst/>
          </a:prstGeom>
        </p:spPr>
        <p:txBody>
          <a:bodyPr wrap="none">
            <a:spAutoFit/>
          </a:bodyPr>
          <a:lstStyle/>
          <a:p>
            <a:pPr>
              <a:defRPr/>
            </a:pPr>
            <a:r>
              <a:rPr lang="zh-CN" altLang="en-US" b="1" spc="300">
                <a:solidFill>
                  <a:schemeClr val="tx1">
                    <a:lumMod val="75000"/>
                    <a:lumOff val="25000"/>
                  </a:schemeClr>
                </a:solidFill>
                <a:latin typeface="微软雅黑"/>
                <a:ea typeface="微软雅黑"/>
                <a:sym typeface="微软雅黑"/>
              </a:rPr>
              <a:t>少用电器一一</a:t>
            </a:r>
          </a:p>
        </p:txBody>
      </p:sp>
      <p:sp>
        <p:nvSpPr>
          <p:cNvPr id="168" name="矩形 167"/>
          <p:cNvSpPr/>
          <p:nvPr/>
        </p:nvSpPr>
        <p:spPr>
          <a:xfrm>
            <a:off x="8150871" y="3902777"/>
            <a:ext cx="4267018" cy="412421"/>
          </a:xfrm>
          <a:prstGeom prst="rect">
            <a:avLst/>
          </a:prstGeom>
        </p:spPr>
        <p:txBody>
          <a:bodyPr wrap="square">
            <a:spAutoFit/>
          </a:bodyPr>
          <a:lstStyle/>
          <a:p>
            <a:pPr lvl="0">
              <a:lnSpc>
                <a:spcPct val="130000"/>
              </a:lnSpc>
              <a:defRPr/>
            </a:pPr>
            <a:r>
              <a:rPr lang="zh-CN" altLang="en-US" sz="1600">
                <a:solidFill>
                  <a:schemeClr val="tx1">
                    <a:lumMod val="75000"/>
                    <a:lumOff val="25000"/>
                  </a:schemeClr>
                </a:solidFill>
                <a:latin typeface="微软雅黑"/>
                <a:ea typeface="微软雅黑"/>
                <a:sym typeface="微软雅黑"/>
              </a:rPr>
              <a:t>别等到能源耗竭的那一天 </a:t>
            </a:r>
          </a:p>
        </p:txBody>
      </p:sp>
      <p:sp>
        <p:nvSpPr>
          <p:cNvPr id="169" name="矩形 168"/>
          <p:cNvSpPr/>
          <p:nvPr/>
        </p:nvSpPr>
        <p:spPr>
          <a:xfrm>
            <a:off x="5644674" y="3905485"/>
            <a:ext cx="2608406" cy="369332"/>
          </a:xfrm>
          <a:prstGeom prst="rect">
            <a:avLst/>
          </a:prstGeom>
        </p:spPr>
        <p:txBody>
          <a:bodyPr wrap="none">
            <a:spAutoFit/>
          </a:bodyPr>
          <a:lstStyle/>
          <a:p>
            <a:pPr>
              <a:defRPr/>
            </a:pPr>
            <a:r>
              <a:rPr lang="zh-CN" altLang="en-US" b="1" spc="300">
                <a:solidFill>
                  <a:schemeClr val="tx1">
                    <a:lumMod val="75000"/>
                    <a:lumOff val="25000"/>
                  </a:schemeClr>
                </a:solidFill>
                <a:latin typeface="微软雅黑"/>
                <a:ea typeface="微软雅黑"/>
                <a:sym typeface="微软雅黑"/>
              </a:rPr>
              <a:t>利用可再生资源一一</a:t>
            </a:r>
          </a:p>
        </p:txBody>
      </p:sp>
      <p:sp>
        <p:nvSpPr>
          <p:cNvPr id="170" name="矩形 169"/>
          <p:cNvSpPr/>
          <p:nvPr/>
        </p:nvSpPr>
        <p:spPr>
          <a:xfrm>
            <a:off x="7967997" y="4415512"/>
            <a:ext cx="2779408" cy="381258"/>
          </a:xfrm>
          <a:prstGeom prst="rect">
            <a:avLst/>
          </a:prstGeom>
        </p:spPr>
        <p:txBody>
          <a:bodyPr wrap="square">
            <a:spAutoFit/>
          </a:bodyPr>
          <a:lstStyle/>
          <a:p>
            <a:pPr lvl="0">
              <a:lnSpc>
                <a:spcPct val="130000"/>
              </a:lnSpc>
              <a:defRPr/>
            </a:pPr>
            <a:r>
              <a:rPr lang="zh-CN" altLang="en-US" sz="1600">
                <a:solidFill>
                  <a:schemeClr val="tx1">
                    <a:lumMod val="75000"/>
                    <a:lumOff val="25000"/>
                  </a:schemeClr>
                </a:solidFill>
                <a:latin typeface="微软雅黑"/>
                <a:ea typeface="微软雅黑"/>
                <a:sym typeface="微软雅黑"/>
              </a:rPr>
              <a:t>以乘坐公共交通车为荣</a:t>
            </a:r>
          </a:p>
        </p:txBody>
      </p:sp>
      <p:sp>
        <p:nvSpPr>
          <p:cNvPr id="171" name="矩形 170"/>
          <p:cNvSpPr/>
          <p:nvPr/>
        </p:nvSpPr>
        <p:spPr>
          <a:xfrm>
            <a:off x="5628895" y="4443300"/>
            <a:ext cx="2339102" cy="369332"/>
          </a:xfrm>
          <a:prstGeom prst="rect">
            <a:avLst/>
          </a:prstGeom>
        </p:spPr>
        <p:txBody>
          <a:bodyPr wrap="none">
            <a:spAutoFit/>
          </a:bodyPr>
          <a:lstStyle/>
          <a:p>
            <a:pPr>
              <a:defRPr/>
            </a:pPr>
            <a:r>
              <a:rPr lang="zh-CN" altLang="en-US" b="1" spc="300">
                <a:solidFill>
                  <a:schemeClr val="tx1">
                    <a:lumMod val="75000"/>
                    <a:lumOff val="25000"/>
                  </a:schemeClr>
                </a:solidFill>
                <a:latin typeface="微软雅黑"/>
                <a:ea typeface="微软雅黑"/>
                <a:sym typeface="微软雅黑"/>
              </a:rPr>
              <a:t>做“公交族”一一</a:t>
            </a:r>
          </a:p>
        </p:txBody>
      </p:sp>
      <p:sp>
        <p:nvSpPr>
          <p:cNvPr id="172" name="矩形 171"/>
          <p:cNvSpPr/>
          <p:nvPr/>
        </p:nvSpPr>
        <p:spPr>
          <a:xfrm>
            <a:off x="7683437" y="5156388"/>
            <a:ext cx="4267018" cy="381258"/>
          </a:xfrm>
          <a:prstGeom prst="rect">
            <a:avLst/>
          </a:prstGeom>
        </p:spPr>
        <p:txBody>
          <a:bodyPr wrap="square">
            <a:spAutoFit/>
          </a:bodyPr>
          <a:lstStyle/>
          <a:p>
            <a:pPr lvl="0">
              <a:lnSpc>
                <a:spcPct val="130000"/>
              </a:lnSpc>
              <a:defRPr/>
            </a:pPr>
            <a:r>
              <a:rPr lang="zh-CN" altLang="en-US" sz="1600">
                <a:solidFill>
                  <a:schemeClr val="tx1">
                    <a:lumMod val="75000"/>
                    <a:lumOff val="25000"/>
                  </a:schemeClr>
                </a:solidFill>
                <a:latin typeface="微软雅黑"/>
                <a:ea typeface="微软雅黑"/>
                <a:sym typeface="微软雅黑"/>
              </a:rPr>
              <a:t>让节俭变成荣耀 </a:t>
            </a:r>
          </a:p>
        </p:txBody>
      </p:sp>
      <p:sp>
        <p:nvSpPr>
          <p:cNvPr id="173" name="矩形 172"/>
          <p:cNvSpPr/>
          <p:nvPr/>
        </p:nvSpPr>
        <p:spPr>
          <a:xfrm>
            <a:off x="5632056" y="5181363"/>
            <a:ext cx="2069797" cy="369332"/>
          </a:xfrm>
          <a:prstGeom prst="rect">
            <a:avLst/>
          </a:prstGeom>
        </p:spPr>
        <p:txBody>
          <a:bodyPr wrap="none">
            <a:spAutoFit/>
          </a:bodyPr>
          <a:lstStyle/>
          <a:p>
            <a:pPr>
              <a:defRPr/>
            </a:pPr>
            <a:r>
              <a:rPr lang="zh-CN" altLang="en-US" b="1" spc="300">
                <a:solidFill>
                  <a:schemeClr val="tx1">
                    <a:lumMod val="75000"/>
                    <a:lumOff val="25000"/>
                  </a:schemeClr>
                </a:solidFill>
                <a:latin typeface="微软雅黑"/>
                <a:ea typeface="微软雅黑"/>
                <a:sym typeface="微软雅黑"/>
              </a:rPr>
              <a:t>节粮新时尚一一</a:t>
            </a:r>
          </a:p>
        </p:txBody>
      </p:sp>
      <p:sp>
        <p:nvSpPr>
          <p:cNvPr id="174" name="矩形 173"/>
          <p:cNvSpPr/>
          <p:nvPr/>
        </p:nvSpPr>
        <p:spPr>
          <a:xfrm>
            <a:off x="8149156" y="5688682"/>
            <a:ext cx="4267018" cy="381258"/>
          </a:xfrm>
          <a:prstGeom prst="rect">
            <a:avLst/>
          </a:prstGeom>
        </p:spPr>
        <p:txBody>
          <a:bodyPr wrap="square">
            <a:spAutoFit/>
          </a:bodyPr>
          <a:lstStyle/>
          <a:p>
            <a:pPr lvl="0">
              <a:lnSpc>
                <a:spcPct val="130000"/>
              </a:lnSpc>
              <a:defRPr/>
            </a:pPr>
            <a:r>
              <a:rPr lang="zh-CN" altLang="en-US" sz="1600">
                <a:solidFill>
                  <a:schemeClr val="tx1">
                    <a:lumMod val="75000"/>
                    <a:lumOff val="25000"/>
                  </a:schemeClr>
                </a:solidFill>
                <a:latin typeface="微软雅黑"/>
                <a:ea typeface="微软雅黑"/>
                <a:sym typeface="微软雅黑"/>
              </a:rPr>
              <a:t>节约地球资源</a:t>
            </a:r>
          </a:p>
        </p:txBody>
      </p:sp>
      <p:sp>
        <p:nvSpPr>
          <p:cNvPr id="175" name="矩形 174"/>
          <p:cNvSpPr/>
          <p:nvPr/>
        </p:nvSpPr>
        <p:spPr>
          <a:xfrm>
            <a:off x="5632056" y="5691390"/>
            <a:ext cx="2608406" cy="369332"/>
          </a:xfrm>
          <a:prstGeom prst="rect">
            <a:avLst/>
          </a:prstGeom>
        </p:spPr>
        <p:txBody>
          <a:bodyPr wrap="none">
            <a:spAutoFit/>
          </a:bodyPr>
          <a:lstStyle/>
          <a:p>
            <a:pPr>
              <a:defRPr/>
            </a:pPr>
            <a:r>
              <a:rPr lang="zh-CN" altLang="en-US" b="1" spc="300">
                <a:solidFill>
                  <a:schemeClr val="tx1">
                    <a:lumMod val="75000"/>
                    <a:lumOff val="25000"/>
                  </a:schemeClr>
                </a:solidFill>
                <a:latin typeface="微软雅黑"/>
                <a:ea typeface="微软雅黑"/>
                <a:sym typeface="微软雅黑"/>
              </a:rPr>
              <a:t>少用一次性制品一一</a:t>
            </a:r>
          </a:p>
        </p:txBody>
      </p:sp>
      <p:sp>
        <p:nvSpPr>
          <p:cNvPr id="176" name="矩形 175"/>
          <p:cNvSpPr/>
          <p:nvPr/>
        </p:nvSpPr>
        <p:spPr>
          <a:xfrm>
            <a:off x="8659172" y="6239871"/>
            <a:ext cx="3291283" cy="381258"/>
          </a:xfrm>
          <a:prstGeom prst="rect">
            <a:avLst/>
          </a:prstGeom>
        </p:spPr>
        <p:txBody>
          <a:bodyPr wrap="square">
            <a:spAutoFit/>
          </a:bodyPr>
          <a:lstStyle/>
          <a:p>
            <a:pPr lvl="0">
              <a:lnSpc>
                <a:spcPct val="130000"/>
              </a:lnSpc>
              <a:defRPr/>
            </a:pPr>
            <a:r>
              <a:rPr lang="zh-CN" altLang="en-US" sz="1600">
                <a:solidFill>
                  <a:schemeClr val="tx1">
                    <a:lumMod val="75000"/>
                    <a:lumOff val="25000"/>
                  </a:schemeClr>
                </a:solidFill>
                <a:latin typeface="微软雅黑"/>
                <a:ea typeface="微软雅黑"/>
                <a:sym typeface="微软雅黑"/>
              </a:rPr>
              <a:t>别让濒危生命死在你手里 </a:t>
            </a:r>
          </a:p>
        </p:txBody>
      </p:sp>
      <p:sp>
        <p:nvSpPr>
          <p:cNvPr id="177" name="矩形 176"/>
          <p:cNvSpPr/>
          <p:nvPr/>
        </p:nvSpPr>
        <p:spPr>
          <a:xfrm>
            <a:off x="5616277" y="6229205"/>
            <a:ext cx="3147015" cy="369332"/>
          </a:xfrm>
          <a:prstGeom prst="rect">
            <a:avLst/>
          </a:prstGeom>
        </p:spPr>
        <p:txBody>
          <a:bodyPr wrap="none">
            <a:spAutoFit/>
          </a:bodyPr>
          <a:lstStyle/>
          <a:p>
            <a:pPr>
              <a:defRPr/>
            </a:pPr>
            <a:r>
              <a:rPr lang="zh-CN" altLang="en-US" b="1" spc="300">
                <a:solidFill>
                  <a:schemeClr val="tx1">
                    <a:lumMod val="75000"/>
                    <a:lumOff val="25000"/>
                  </a:schemeClr>
                </a:solidFill>
                <a:latin typeface="微软雅黑"/>
                <a:ea typeface="微软雅黑"/>
                <a:sym typeface="微软雅黑"/>
              </a:rPr>
              <a:t>拒用野生动植物制品一一</a:t>
            </a:r>
          </a:p>
        </p:txBody>
      </p:sp>
      <p:pic>
        <p:nvPicPr>
          <p:cNvPr id="2" name="图片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3856" y="1768413"/>
            <a:ext cx="4461150" cy="403024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5000">
        <p:random/>
      </p:transition>
    </mc:Choice>
    <mc:Fallback xmlns="">
      <p:transition spd="slow" advTm="5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nodeType="afterEffect">
                                  <p:stCondLst>
                                    <p:cond delay="0"/>
                                  </p:stCondLst>
                                  <p:childTnLst>
                                    <p:set>
                                      <p:cBhvr>
                                        <p:cTn id="6" dur="1" fill="hold">
                                          <p:stCondLst>
                                            <p:cond delay="0"/>
                                          </p:stCondLst>
                                        </p:cTn>
                                        <p:tgtEl>
                                          <p:spTgt spid="157"/>
                                        </p:tgtEl>
                                        <p:attrNameLst>
                                          <p:attrName>style.visibility</p:attrName>
                                        </p:attrNameLst>
                                      </p:cBhvr>
                                      <p:to>
                                        <p:strVal val="visible"/>
                                      </p:to>
                                    </p:set>
                                    <p:animEffect transition="in" filter="fade">
                                      <p:cBhvr>
                                        <p:cTn id="7" dur="500"/>
                                        <p:tgtEl>
                                          <p:spTgt spid="157"/>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137"/>
                                        </p:tgtEl>
                                        <p:attrNameLst>
                                          <p:attrName>style.visibility</p:attrName>
                                        </p:attrNameLst>
                                      </p:cBhvr>
                                      <p:to>
                                        <p:strVal val="visible"/>
                                      </p:to>
                                    </p:set>
                                    <p:animEffect transition="in" filter="fade">
                                      <p:cBhvr>
                                        <p:cTn id="11" dur="500"/>
                                        <p:tgtEl>
                                          <p:spTgt spid="137"/>
                                        </p:tgtEl>
                                      </p:cBhvr>
                                    </p:animEffect>
                                  </p:childTnLst>
                                </p:cTn>
                              </p:par>
                            </p:childTnLst>
                          </p:cTn>
                        </p:par>
                        <p:par>
                          <p:cTn id="12" fill="hold" nodeType="afterGroup">
                            <p:stCondLst>
                              <p:cond delay="1000"/>
                            </p:stCondLst>
                            <p:childTnLst>
                              <p:par>
                                <p:cTn id="13" presetID="10" presetClass="entr" presetSubtype="0" fill="hold" nodeType="afterEffect">
                                  <p:stCondLst>
                                    <p:cond delay="0"/>
                                  </p:stCondLst>
                                  <p:childTnLst>
                                    <p:set>
                                      <p:cBhvr>
                                        <p:cTn id="14" dur="1" fill="hold">
                                          <p:stCondLst>
                                            <p:cond delay="0"/>
                                          </p:stCondLst>
                                        </p:cTn>
                                        <p:tgtEl>
                                          <p:spTgt spid="148"/>
                                        </p:tgtEl>
                                        <p:attrNameLst>
                                          <p:attrName>style.visibility</p:attrName>
                                        </p:attrNameLst>
                                      </p:cBhvr>
                                      <p:to>
                                        <p:strVal val="visible"/>
                                      </p:to>
                                    </p:set>
                                    <p:animEffect transition="in" filter="fade">
                                      <p:cBhvr>
                                        <p:cTn id="15" dur="500"/>
                                        <p:tgtEl>
                                          <p:spTgt spid="148"/>
                                        </p:tgtEl>
                                      </p:cBhvr>
                                    </p:animEffect>
                                  </p:childTnLst>
                                </p:cTn>
                              </p:par>
                              <p:par>
                                <p:cTn id="16" presetID="41" presetClass="entr" presetSubtype="0" fill="hold" grpId="0" nodeType="withEffect">
                                  <p:stCondLst>
                                    <p:cond delay="3100"/>
                                  </p:stCondLst>
                                  <p:iterate type="lt">
                                    <p:tmPct val="10000"/>
                                  </p:iterate>
                                  <p:childTnLst>
                                    <p:set>
                                      <p:cBhvr>
                                        <p:cTn id="17" dur="1" fill="hold">
                                          <p:stCondLst>
                                            <p:cond delay="0"/>
                                          </p:stCondLst>
                                        </p:cTn>
                                        <p:tgtEl>
                                          <p:spTgt spid="161"/>
                                        </p:tgtEl>
                                        <p:attrNameLst>
                                          <p:attrName>style.visibility</p:attrName>
                                        </p:attrNameLst>
                                      </p:cBhvr>
                                      <p:to>
                                        <p:strVal val="visible"/>
                                      </p:to>
                                    </p:set>
                                    <p:anim calcmode="lin" valueType="num">
                                      <p:cBhvr>
                                        <p:cTn id="18" dur="500" fill="hold"/>
                                        <p:tgtEl>
                                          <p:spTgt spid="161"/>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161"/>
                                        </p:tgtEl>
                                        <p:attrNameLst>
                                          <p:attrName>ppt_y</p:attrName>
                                        </p:attrNameLst>
                                      </p:cBhvr>
                                      <p:tavLst>
                                        <p:tav tm="0">
                                          <p:val>
                                            <p:strVal val="#ppt_y"/>
                                          </p:val>
                                        </p:tav>
                                        <p:tav tm="100000">
                                          <p:val>
                                            <p:strVal val="#ppt_y"/>
                                          </p:val>
                                        </p:tav>
                                      </p:tavLst>
                                    </p:anim>
                                    <p:anim calcmode="lin" valueType="num">
                                      <p:cBhvr>
                                        <p:cTn id="20" dur="500" fill="hold"/>
                                        <p:tgtEl>
                                          <p:spTgt spid="161"/>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161"/>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161"/>
                                        </p:tgtEl>
                                      </p:cBhvr>
                                    </p:animEffect>
                                  </p:childTnLst>
                                </p:cTn>
                              </p:par>
                              <p:par>
                                <p:cTn id="23" presetID="22" presetClass="entr" presetSubtype="8" fill="hold" grpId="0" nodeType="withEffect">
                                  <p:stCondLst>
                                    <p:cond delay="3300"/>
                                  </p:stCondLst>
                                  <p:childTnLst>
                                    <p:set>
                                      <p:cBhvr>
                                        <p:cTn id="24" dur="1" fill="hold">
                                          <p:stCondLst>
                                            <p:cond delay="0"/>
                                          </p:stCondLst>
                                        </p:cTn>
                                        <p:tgtEl>
                                          <p:spTgt spid="160"/>
                                        </p:tgtEl>
                                        <p:attrNameLst>
                                          <p:attrName>style.visibility</p:attrName>
                                        </p:attrNameLst>
                                      </p:cBhvr>
                                      <p:to>
                                        <p:strVal val="visible"/>
                                      </p:to>
                                    </p:set>
                                    <p:animEffect transition="in" filter="wipe(left)">
                                      <p:cBhvr>
                                        <p:cTn id="25" dur="500"/>
                                        <p:tgtEl>
                                          <p:spTgt spid="160"/>
                                        </p:tgtEl>
                                      </p:cBhvr>
                                    </p:animEffect>
                                  </p:childTnLst>
                                </p:cTn>
                              </p:par>
                              <p:par>
                                <p:cTn id="26" presetID="41" presetClass="entr" presetSubtype="0" fill="hold" grpId="0" nodeType="withEffect">
                                  <p:stCondLst>
                                    <p:cond delay="3100"/>
                                  </p:stCondLst>
                                  <p:iterate type="lt">
                                    <p:tmPct val="10000"/>
                                  </p:iterate>
                                  <p:childTnLst>
                                    <p:set>
                                      <p:cBhvr>
                                        <p:cTn id="27" dur="1" fill="hold">
                                          <p:stCondLst>
                                            <p:cond delay="0"/>
                                          </p:stCondLst>
                                        </p:cTn>
                                        <p:tgtEl>
                                          <p:spTgt spid="163"/>
                                        </p:tgtEl>
                                        <p:attrNameLst>
                                          <p:attrName>style.visibility</p:attrName>
                                        </p:attrNameLst>
                                      </p:cBhvr>
                                      <p:to>
                                        <p:strVal val="visible"/>
                                      </p:to>
                                    </p:set>
                                    <p:anim calcmode="lin" valueType="num">
                                      <p:cBhvr>
                                        <p:cTn id="28" dur="500" fill="hold"/>
                                        <p:tgtEl>
                                          <p:spTgt spid="163"/>
                                        </p:tgtEl>
                                        <p:attrNameLst>
                                          <p:attrName>ppt_x</p:attrName>
                                        </p:attrNameLst>
                                      </p:cBhvr>
                                      <p:tavLst>
                                        <p:tav tm="0">
                                          <p:val>
                                            <p:strVal val="#ppt_x"/>
                                          </p:val>
                                        </p:tav>
                                        <p:tav tm="50000">
                                          <p:val>
                                            <p:strVal val="#ppt_x+.1"/>
                                          </p:val>
                                        </p:tav>
                                        <p:tav tm="100000">
                                          <p:val>
                                            <p:strVal val="#ppt_x"/>
                                          </p:val>
                                        </p:tav>
                                      </p:tavLst>
                                    </p:anim>
                                    <p:anim calcmode="lin" valueType="num">
                                      <p:cBhvr>
                                        <p:cTn id="29" dur="500" fill="hold"/>
                                        <p:tgtEl>
                                          <p:spTgt spid="163"/>
                                        </p:tgtEl>
                                        <p:attrNameLst>
                                          <p:attrName>ppt_y</p:attrName>
                                        </p:attrNameLst>
                                      </p:cBhvr>
                                      <p:tavLst>
                                        <p:tav tm="0">
                                          <p:val>
                                            <p:strVal val="#ppt_y"/>
                                          </p:val>
                                        </p:tav>
                                        <p:tav tm="100000">
                                          <p:val>
                                            <p:strVal val="#ppt_y"/>
                                          </p:val>
                                        </p:tav>
                                      </p:tavLst>
                                    </p:anim>
                                    <p:anim calcmode="lin" valueType="num">
                                      <p:cBhvr>
                                        <p:cTn id="30" dur="500" fill="hold"/>
                                        <p:tgtEl>
                                          <p:spTgt spid="163"/>
                                        </p:tgtEl>
                                        <p:attrNameLst>
                                          <p:attrName>ppt_h</p:attrName>
                                        </p:attrNameLst>
                                      </p:cBhvr>
                                      <p:tavLst>
                                        <p:tav tm="0">
                                          <p:val>
                                            <p:strVal val="#ppt_h/10"/>
                                          </p:val>
                                        </p:tav>
                                        <p:tav tm="50000">
                                          <p:val>
                                            <p:strVal val="#ppt_h+.01"/>
                                          </p:val>
                                        </p:tav>
                                        <p:tav tm="100000">
                                          <p:val>
                                            <p:strVal val="#ppt_h"/>
                                          </p:val>
                                        </p:tav>
                                      </p:tavLst>
                                    </p:anim>
                                    <p:anim calcmode="lin" valueType="num">
                                      <p:cBhvr>
                                        <p:cTn id="31" dur="500" fill="hold"/>
                                        <p:tgtEl>
                                          <p:spTgt spid="163"/>
                                        </p:tgtEl>
                                        <p:attrNameLst>
                                          <p:attrName>ppt_w</p:attrName>
                                        </p:attrNameLst>
                                      </p:cBhvr>
                                      <p:tavLst>
                                        <p:tav tm="0">
                                          <p:val>
                                            <p:strVal val="#ppt_w/10"/>
                                          </p:val>
                                        </p:tav>
                                        <p:tav tm="50000">
                                          <p:val>
                                            <p:strVal val="#ppt_w+.01"/>
                                          </p:val>
                                        </p:tav>
                                        <p:tav tm="100000">
                                          <p:val>
                                            <p:strVal val="#ppt_w"/>
                                          </p:val>
                                        </p:tav>
                                      </p:tavLst>
                                    </p:anim>
                                    <p:animEffect transition="in" filter="fade">
                                      <p:cBhvr>
                                        <p:cTn id="32" dur="500" tmFilter="0,0; .5, 1; 1, 1"/>
                                        <p:tgtEl>
                                          <p:spTgt spid="163"/>
                                        </p:tgtEl>
                                      </p:cBhvr>
                                    </p:animEffect>
                                  </p:childTnLst>
                                </p:cTn>
                              </p:par>
                              <p:par>
                                <p:cTn id="33" presetID="22" presetClass="entr" presetSubtype="8" fill="hold" grpId="0" nodeType="withEffect">
                                  <p:stCondLst>
                                    <p:cond delay="3300"/>
                                  </p:stCondLst>
                                  <p:childTnLst>
                                    <p:set>
                                      <p:cBhvr>
                                        <p:cTn id="34" dur="1" fill="hold">
                                          <p:stCondLst>
                                            <p:cond delay="0"/>
                                          </p:stCondLst>
                                        </p:cTn>
                                        <p:tgtEl>
                                          <p:spTgt spid="162"/>
                                        </p:tgtEl>
                                        <p:attrNameLst>
                                          <p:attrName>style.visibility</p:attrName>
                                        </p:attrNameLst>
                                      </p:cBhvr>
                                      <p:to>
                                        <p:strVal val="visible"/>
                                      </p:to>
                                    </p:set>
                                    <p:animEffect transition="in" filter="wipe(left)">
                                      <p:cBhvr>
                                        <p:cTn id="35" dur="500"/>
                                        <p:tgtEl>
                                          <p:spTgt spid="162"/>
                                        </p:tgtEl>
                                      </p:cBhvr>
                                    </p:animEffect>
                                  </p:childTnLst>
                                </p:cTn>
                              </p:par>
                              <p:par>
                                <p:cTn id="36" presetID="41" presetClass="entr" presetSubtype="0" fill="hold" grpId="0" nodeType="withEffect">
                                  <p:stCondLst>
                                    <p:cond delay="3100"/>
                                  </p:stCondLst>
                                  <p:iterate type="lt">
                                    <p:tmPct val="10000"/>
                                  </p:iterate>
                                  <p:childTnLst>
                                    <p:set>
                                      <p:cBhvr>
                                        <p:cTn id="37" dur="1" fill="hold">
                                          <p:stCondLst>
                                            <p:cond delay="0"/>
                                          </p:stCondLst>
                                        </p:cTn>
                                        <p:tgtEl>
                                          <p:spTgt spid="165"/>
                                        </p:tgtEl>
                                        <p:attrNameLst>
                                          <p:attrName>style.visibility</p:attrName>
                                        </p:attrNameLst>
                                      </p:cBhvr>
                                      <p:to>
                                        <p:strVal val="visible"/>
                                      </p:to>
                                    </p:set>
                                    <p:anim calcmode="lin" valueType="num">
                                      <p:cBhvr>
                                        <p:cTn id="38" dur="500" fill="hold"/>
                                        <p:tgtEl>
                                          <p:spTgt spid="165"/>
                                        </p:tgtEl>
                                        <p:attrNameLst>
                                          <p:attrName>ppt_x</p:attrName>
                                        </p:attrNameLst>
                                      </p:cBhvr>
                                      <p:tavLst>
                                        <p:tav tm="0">
                                          <p:val>
                                            <p:strVal val="#ppt_x"/>
                                          </p:val>
                                        </p:tav>
                                        <p:tav tm="50000">
                                          <p:val>
                                            <p:strVal val="#ppt_x+.1"/>
                                          </p:val>
                                        </p:tav>
                                        <p:tav tm="100000">
                                          <p:val>
                                            <p:strVal val="#ppt_x"/>
                                          </p:val>
                                        </p:tav>
                                      </p:tavLst>
                                    </p:anim>
                                    <p:anim calcmode="lin" valueType="num">
                                      <p:cBhvr>
                                        <p:cTn id="39" dur="500" fill="hold"/>
                                        <p:tgtEl>
                                          <p:spTgt spid="165"/>
                                        </p:tgtEl>
                                        <p:attrNameLst>
                                          <p:attrName>ppt_y</p:attrName>
                                        </p:attrNameLst>
                                      </p:cBhvr>
                                      <p:tavLst>
                                        <p:tav tm="0">
                                          <p:val>
                                            <p:strVal val="#ppt_y"/>
                                          </p:val>
                                        </p:tav>
                                        <p:tav tm="100000">
                                          <p:val>
                                            <p:strVal val="#ppt_y"/>
                                          </p:val>
                                        </p:tav>
                                      </p:tavLst>
                                    </p:anim>
                                    <p:anim calcmode="lin" valueType="num">
                                      <p:cBhvr>
                                        <p:cTn id="40" dur="500" fill="hold"/>
                                        <p:tgtEl>
                                          <p:spTgt spid="165"/>
                                        </p:tgtEl>
                                        <p:attrNameLst>
                                          <p:attrName>ppt_h</p:attrName>
                                        </p:attrNameLst>
                                      </p:cBhvr>
                                      <p:tavLst>
                                        <p:tav tm="0">
                                          <p:val>
                                            <p:strVal val="#ppt_h/10"/>
                                          </p:val>
                                        </p:tav>
                                        <p:tav tm="50000">
                                          <p:val>
                                            <p:strVal val="#ppt_h+.01"/>
                                          </p:val>
                                        </p:tav>
                                        <p:tav tm="100000">
                                          <p:val>
                                            <p:strVal val="#ppt_h"/>
                                          </p:val>
                                        </p:tav>
                                      </p:tavLst>
                                    </p:anim>
                                    <p:anim calcmode="lin" valueType="num">
                                      <p:cBhvr>
                                        <p:cTn id="41" dur="500" fill="hold"/>
                                        <p:tgtEl>
                                          <p:spTgt spid="165"/>
                                        </p:tgtEl>
                                        <p:attrNameLst>
                                          <p:attrName>ppt_w</p:attrName>
                                        </p:attrNameLst>
                                      </p:cBhvr>
                                      <p:tavLst>
                                        <p:tav tm="0">
                                          <p:val>
                                            <p:strVal val="#ppt_w/10"/>
                                          </p:val>
                                        </p:tav>
                                        <p:tav tm="50000">
                                          <p:val>
                                            <p:strVal val="#ppt_w+.01"/>
                                          </p:val>
                                        </p:tav>
                                        <p:tav tm="100000">
                                          <p:val>
                                            <p:strVal val="#ppt_w"/>
                                          </p:val>
                                        </p:tav>
                                      </p:tavLst>
                                    </p:anim>
                                    <p:animEffect transition="in" filter="fade">
                                      <p:cBhvr>
                                        <p:cTn id="42" dur="500" tmFilter="0,0; .5, 1; 1, 1"/>
                                        <p:tgtEl>
                                          <p:spTgt spid="165"/>
                                        </p:tgtEl>
                                      </p:cBhvr>
                                    </p:animEffect>
                                  </p:childTnLst>
                                </p:cTn>
                              </p:par>
                              <p:par>
                                <p:cTn id="43" presetID="22" presetClass="entr" presetSubtype="8" fill="hold" grpId="0" nodeType="withEffect">
                                  <p:stCondLst>
                                    <p:cond delay="3300"/>
                                  </p:stCondLst>
                                  <p:childTnLst>
                                    <p:set>
                                      <p:cBhvr>
                                        <p:cTn id="44" dur="1" fill="hold">
                                          <p:stCondLst>
                                            <p:cond delay="0"/>
                                          </p:stCondLst>
                                        </p:cTn>
                                        <p:tgtEl>
                                          <p:spTgt spid="164"/>
                                        </p:tgtEl>
                                        <p:attrNameLst>
                                          <p:attrName>style.visibility</p:attrName>
                                        </p:attrNameLst>
                                      </p:cBhvr>
                                      <p:to>
                                        <p:strVal val="visible"/>
                                      </p:to>
                                    </p:set>
                                    <p:animEffect transition="in" filter="wipe(left)">
                                      <p:cBhvr>
                                        <p:cTn id="45" dur="500"/>
                                        <p:tgtEl>
                                          <p:spTgt spid="164"/>
                                        </p:tgtEl>
                                      </p:cBhvr>
                                    </p:animEffect>
                                  </p:childTnLst>
                                </p:cTn>
                              </p:par>
                              <p:par>
                                <p:cTn id="46" presetID="41" presetClass="entr" presetSubtype="0" fill="hold" grpId="0" nodeType="withEffect">
                                  <p:stCondLst>
                                    <p:cond delay="3100"/>
                                  </p:stCondLst>
                                  <p:iterate type="lt">
                                    <p:tmPct val="10000"/>
                                  </p:iterate>
                                  <p:childTnLst>
                                    <p:set>
                                      <p:cBhvr>
                                        <p:cTn id="47" dur="1" fill="hold">
                                          <p:stCondLst>
                                            <p:cond delay="0"/>
                                          </p:stCondLst>
                                        </p:cTn>
                                        <p:tgtEl>
                                          <p:spTgt spid="167"/>
                                        </p:tgtEl>
                                        <p:attrNameLst>
                                          <p:attrName>style.visibility</p:attrName>
                                        </p:attrNameLst>
                                      </p:cBhvr>
                                      <p:to>
                                        <p:strVal val="visible"/>
                                      </p:to>
                                    </p:set>
                                    <p:anim calcmode="lin" valueType="num">
                                      <p:cBhvr>
                                        <p:cTn id="48" dur="500" fill="hold"/>
                                        <p:tgtEl>
                                          <p:spTgt spid="167"/>
                                        </p:tgtEl>
                                        <p:attrNameLst>
                                          <p:attrName>ppt_x</p:attrName>
                                        </p:attrNameLst>
                                      </p:cBhvr>
                                      <p:tavLst>
                                        <p:tav tm="0">
                                          <p:val>
                                            <p:strVal val="#ppt_x"/>
                                          </p:val>
                                        </p:tav>
                                        <p:tav tm="50000">
                                          <p:val>
                                            <p:strVal val="#ppt_x+.1"/>
                                          </p:val>
                                        </p:tav>
                                        <p:tav tm="100000">
                                          <p:val>
                                            <p:strVal val="#ppt_x"/>
                                          </p:val>
                                        </p:tav>
                                      </p:tavLst>
                                    </p:anim>
                                    <p:anim calcmode="lin" valueType="num">
                                      <p:cBhvr>
                                        <p:cTn id="49" dur="500" fill="hold"/>
                                        <p:tgtEl>
                                          <p:spTgt spid="167"/>
                                        </p:tgtEl>
                                        <p:attrNameLst>
                                          <p:attrName>ppt_y</p:attrName>
                                        </p:attrNameLst>
                                      </p:cBhvr>
                                      <p:tavLst>
                                        <p:tav tm="0">
                                          <p:val>
                                            <p:strVal val="#ppt_y"/>
                                          </p:val>
                                        </p:tav>
                                        <p:tav tm="100000">
                                          <p:val>
                                            <p:strVal val="#ppt_y"/>
                                          </p:val>
                                        </p:tav>
                                      </p:tavLst>
                                    </p:anim>
                                    <p:anim calcmode="lin" valueType="num">
                                      <p:cBhvr>
                                        <p:cTn id="50" dur="500" fill="hold"/>
                                        <p:tgtEl>
                                          <p:spTgt spid="167"/>
                                        </p:tgtEl>
                                        <p:attrNameLst>
                                          <p:attrName>ppt_h</p:attrName>
                                        </p:attrNameLst>
                                      </p:cBhvr>
                                      <p:tavLst>
                                        <p:tav tm="0">
                                          <p:val>
                                            <p:strVal val="#ppt_h/10"/>
                                          </p:val>
                                        </p:tav>
                                        <p:tav tm="50000">
                                          <p:val>
                                            <p:strVal val="#ppt_h+.01"/>
                                          </p:val>
                                        </p:tav>
                                        <p:tav tm="100000">
                                          <p:val>
                                            <p:strVal val="#ppt_h"/>
                                          </p:val>
                                        </p:tav>
                                      </p:tavLst>
                                    </p:anim>
                                    <p:anim calcmode="lin" valueType="num">
                                      <p:cBhvr>
                                        <p:cTn id="51" dur="500" fill="hold"/>
                                        <p:tgtEl>
                                          <p:spTgt spid="167"/>
                                        </p:tgtEl>
                                        <p:attrNameLst>
                                          <p:attrName>ppt_w</p:attrName>
                                        </p:attrNameLst>
                                      </p:cBhvr>
                                      <p:tavLst>
                                        <p:tav tm="0">
                                          <p:val>
                                            <p:strVal val="#ppt_w/10"/>
                                          </p:val>
                                        </p:tav>
                                        <p:tav tm="50000">
                                          <p:val>
                                            <p:strVal val="#ppt_w+.01"/>
                                          </p:val>
                                        </p:tav>
                                        <p:tav tm="100000">
                                          <p:val>
                                            <p:strVal val="#ppt_w"/>
                                          </p:val>
                                        </p:tav>
                                      </p:tavLst>
                                    </p:anim>
                                    <p:animEffect transition="in" filter="fade">
                                      <p:cBhvr>
                                        <p:cTn id="52" dur="500" tmFilter="0,0; .5, 1; 1, 1"/>
                                        <p:tgtEl>
                                          <p:spTgt spid="167"/>
                                        </p:tgtEl>
                                      </p:cBhvr>
                                    </p:animEffect>
                                  </p:childTnLst>
                                </p:cTn>
                              </p:par>
                              <p:par>
                                <p:cTn id="53" presetID="22" presetClass="entr" presetSubtype="8" fill="hold" grpId="0" nodeType="withEffect">
                                  <p:stCondLst>
                                    <p:cond delay="3300"/>
                                  </p:stCondLst>
                                  <p:childTnLst>
                                    <p:set>
                                      <p:cBhvr>
                                        <p:cTn id="54" dur="1" fill="hold">
                                          <p:stCondLst>
                                            <p:cond delay="0"/>
                                          </p:stCondLst>
                                        </p:cTn>
                                        <p:tgtEl>
                                          <p:spTgt spid="166"/>
                                        </p:tgtEl>
                                        <p:attrNameLst>
                                          <p:attrName>style.visibility</p:attrName>
                                        </p:attrNameLst>
                                      </p:cBhvr>
                                      <p:to>
                                        <p:strVal val="visible"/>
                                      </p:to>
                                    </p:set>
                                    <p:animEffect transition="in" filter="wipe(left)">
                                      <p:cBhvr>
                                        <p:cTn id="55" dur="500"/>
                                        <p:tgtEl>
                                          <p:spTgt spid="166"/>
                                        </p:tgtEl>
                                      </p:cBhvr>
                                    </p:animEffect>
                                  </p:childTnLst>
                                </p:cTn>
                              </p:par>
                              <p:par>
                                <p:cTn id="56" presetID="41" presetClass="entr" presetSubtype="0" fill="hold" grpId="0" nodeType="withEffect">
                                  <p:stCondLst>
                                    <p:cond delay="3100"/>
                                  </p:stCondLst>
                                  <p:iterate type="lt">
                                    <p:tmPct val="10000"/>
                                  </p:iterate>
                                  <p:childTnLst>
                                    <p:set>
                                      <p:cBhvr>
                                        <p:cTn id="57" dur="1" fill="hold">
                                          <p:stCondLst>
                                            <p:cond delay="0"/>
                                          </p:stCondLst>
                                        </p:cTn>
                                        <p:tgtEl>
                                          <p:spTgt spid="169"/>
                                        </p:tgtEl>
                                        <p:attrNameLst>
                                          <p:attrName>style.visibility</p:attrName>
                                        </p:attrNameLst>
                                      </p:cBhvr>
                                      <p:to>
                                        <p:strVal val="visible"/>
                                      </p:to>
                                    </p:set>
                                    <p:anim calcmode="lin" valueType="num">
                                      <p:cBhvr>
                                        <p:cTn id="58" dur="500" fill="hold"/>
                                        <p:tgtEl>
                                          <p:spTgt spid="169"/>
                                        </p:tgtEl>
                                        <p:attrNameLst>
                                          <p:attrName>ppt_x</p:attrName>
                                        </p:attrNameLst>
                                      </p:cBhvr>
                                      <p:tavLst>
                                        <p:tav tm="0">
                                          <p:val>
                                            <p:strVal val="#ppt_x"/>
                                          </p:val>
                                        </p:tav>
                                        <p:tav tm="50000">
                                          <p:val>
                                            <p:strVal val="#ppt_x+.1"/>
                                          </p:val>
                                        </p:tav>
                                        <p:tav tm="100000">
                                          <p:val>
                                            <p:strVal val="#ppt_x"/>
                                          </p:val>
                                        </p:tav>
                                      </p:tavLst>
                                    </p:anim>
                                    <p:anim calcmode="lin" valueType="num">
                                      <p:cBhvr>
                                        <p:cTn id="59" dur="500" fill="hold"/>
                                        <p:tgtEl>
                                          <p:spTgt spid="169"/>
                                        </p:tgtEl>
                                        <p:attrNameLst>
                                          <p:attrName>ppt_y</p:attrName>
                                        </p:attrNameLst>
                                      </p:cBhvr>
                                      <p:tavLst>
                                        <p:tav tm="0">
                                          <p:val>
                                            <p:strVal val="#ppt_y"/>
                                          </p:val>
                                        </p:tav>
                                        <p:tav tm="100000">
                                          <p:val>
                                            <p:strVal val="#ppt_y"/>
                                          </p:val>
                                        </p:tav>
                                      </p:tavLst>
                                    </p:anim>
                                    <p:anim calcmode="lin" valueType="num">
                                      <p:cBhvr>
                                        <p:cTn id="60" dur="500" fill="hold"/>
                                        <p:tgtEl>
                                          <p:spTgt spid="169"/>
                                        </p:tgtEl>
                                        <p:attrNameLst>
                                          <p:attrName>ppt_h</p:attrName>
                                        </p:attrNameLst>
                                      </p:cBhvr>
                                      <p:tavLst>
                                        <p:tav tm="0">
                                          <p:val>
                                            <p:strVal val="#ppt_h/10"/>
                                          </p:val>
                                        </p:tav>
                                        <p:tav tm="50000">
                                          <p:val>
                                            <p:strVal val="#ppt_h+.01"/>
                                          </p:val>
                                        </p:tav>
                                        <p:tav tm="100000">
                                          <p:val>
                                            <p:strVal val="#ppt_h"/>
                                          </p:val>
                                        </p:tav>
                                      </p:tavLst>
                                    </p:anim>
                                    <p:anim calcmode="lin" valueType="num">
                                      <p:cBhvr>
                                        <p:cTn id="61" dur="500" fill="hold"/>
                                        <p:tgtEl>
                                          <p:spTgt spid="169"/>
                                        </p:tgtEl>
                                        <p:attrNameLst>
                                          <p:attrName>ppt_w</p:attrName>
                                        </p:attrNameLst>
                                      </p:cBhvr>
                                      <p:tavLst>
                                        <p:tav tm="0">
                                          <p:val>
                                            <p:strVal val="#ppt_w/10"/>
                                          </p:val>
                                        </p:tav>
                                        <p:tav tm="50000">
                                          <p:val>
                                            <p:strVal val="#ppt_w+.01"/>
                                          </p:val>
                                        </p:tav>
                                        <p:tav tm="100000">
                                          <p:val>
                                            <p:strVal val="#ppt_w"/>
                                          </p:val>
                                        </p:tav>
                                      </p:tavLst>
                                    </p:anim>
                                    <p:animEffect transition="in" filter="fade">
                                      <p:cBhvr>
                                        <p:cTn id="62" dur="500" tmFilter="0,0; .5, 1; 1, 1"/>
                                        <p:tgtEl>
                                          <p:spTgt spid="169"/>
                                        </p:tgtEl>
                                      </p:cBhvr>
                                    </p:animEffect>
                                  </p:childTnLst>
                                </p:cTn>
                              </p:par>
                              <p:par>
                                <p:cTn id="63" presetID="22" presetClass="entr" presetSubtype="8" fill="hold" grpId="0" nodeType="withEffect">
                                  <p:stCondLst>
                                    <p:cond delay="3300"/>
                                  </p:stCondLst>
                                  <p:childTnLst>
                                    <p:set>
                                      <p:cBhvr>
                                        <p:cTn id="64" dur="1" fill="hold">
                                          <p:stCondLst>
                                            <p:cond delay="0"/>
                                          </p:stCondLst>
                                        </p:cTn>
                                        <p:tgtEl>
                                          <p:spTgt spid="168"/>
                                        </p:tgtEl>
                                        <p:attrNameLst>
                                          <p:attrName>style.visibility</p:attrName>
                                        </p:attrNameLst>
                                      </p:cBhvr>
                                      <p:to>
                                        <p:strVal val="visible"/>
                                      </p:to>
                                    </p:set>
                                    <p:animEffect transition="in" filter="wipe(left)">
                                      <p:cBhvr>
                                        <p:cTn id="65" dur="500"/>
                                        <p:tgtEl>
                                          <p:spTgt spid="168"/>
                                        </p:tgtEl>
                                      </p:cBhvr>
                                    </p:animEffect>
                                  </p:childTnLst>
                                </p:cTn>
                              </p:par>
                              <p:par>
                                <p:cTn id="66" presetID="41" presetClass="entr" presetSubtype="0" fill="hold" grpId="0" nodeType="withEffect">
                                  <p:stCondLst>
                                    <p:cond delay="3100"/>
                                  </p:stCondLst>
                                  <p:iterate type="lt">
                                    <p:tmPct val="10000"/>
                                  </p:iterate>
                                  <p:childTnLst>
                                    <p:set>
                                      <p:cBhvr>
                                        <p:cTn id="67" dur="1" fill="hold">
                                          <p:stCondLst>
                                            <p:cond delay="0"/>
                                          </p:stCondLst>
                                        </p:cTn>
                                        <p:tgtEl>
                                          <p:spTgt spid="171"/>
                                        </p:tgtEl>
                                        <p:attrNameLst>
                                          <p:attrName>style.visibility</p:attrName>
                                        </p:attrNameLst>
                                      </p:cBhvr>
                                      <p:to>
                                        <p:strVal val="visible"/>
                                      </p:to>
                                    </p:set>
                                    <p:anim calcmode="lin" valueType="num">
                                      <p:cBhvr>
                                        <p:cTn id="68" dur="500" fill="hold"/>
                                        <p:tgtEl>
                                          <p:spTgt spid="17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171"/>
                                        </p:tgtEl>
                                        <p:attrNameLst>
                                          <p:attrName>ppt_y</p:attrName>
                                        </p:attrNameLst>
                                      </p:cBhvr>
                                      <p:tavLst>
                                        <p:tav tm="0">
                                          <p:val>
                                            <p:strVal val="#ppt_y"/>
                                          </p:val>
                                        </p:tav>
                                        <p:tav tm="100000">
                                          <p:val>
                                            <p:strVal val="#ppt_y"/>
                                          </p:val>
                                        </p:tav>
                                      </p:tavLst>
                                    </p:anim>
                                    <p:anim calcmode="lin" valueType="num">
                                      <p:cBhvr>
                                        <p:cTn id="70" dur="500" fill="hold"/>
                                        <p:tgtEl>
                                          <p:spTgt spid="17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17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171"/>
                                        </p:tgtEl>
                                      </p:cBhvr>
                                    </p:animEffect>
                                  </p:childTnLst>
                                </p:cTn>
                              </p:par>
                              <p:par>
                                <p:cTn id="73" presetID="22" presetClass="entr" presetSubtype="8" fill="hold" grpId="0" nodeType="withEffect">
                                  <p:stCondLst>
                                    <p:cond delay="3300"/>
                                  </p:stCondLst>
                                  <p:childTnLst>
                                    <p:set>
                                      <p:cBhvr>
                                        <p:cTn id="74" dur="1" fill="hold">
                                          <p:stCondLst>
                                            <p:cond delay="0"/>
                                          </p:stCondLst>
                                        </p:cTn>
                                        <p:tgtEl>
                                          <p:spTgt spid="170"/>
                                        </p:tgtEl>
                                        <p:attrNameLst>
                                          <p:attrName>style.visibility</p:attrName>
                                        </p:attrNameLst>
                                      </p:cBhvr>
                                      <p:to>
                                        <p:strVal val="visible"/>
                                      </p:to>
                                    </p:set>
                                    <p:animEffect transition="in" filter="wipe(left)">
                                      <p:cBhvr>
                                        <p:cTn id="75" dur="500"/>
                                        <p:tgtEl>
                                          <p:spTgt spid="170"/>
                                        </p:tgtEl>
                                      </p:cBhvr>
                                    </p:animEffect>
                                  </p:childTnLst>
                                </p:cTn>
                              </p:par>
                              <p:par>
                                <p:cTn id="76" presetID="41" presetClass="entr" presetSubtype="0" fill="hold" grpId="0" nodeType="withEffect">
                                  <p:stCondLst>
                                    <p:cond delay="3100"/>
                                  </p:stCondLst>
                                  <p:iterate type="lt">
                                    <p:tmPct val="10000"/>
                                  </p:iterate>
                                  <p:childTnLst>
                                    <p:set>
                                      <p:cBhvr>
                                        <p:cTn id="77" dur="1" fill="hold">
                                          <p:stCondLst>
                                            <p:cond delay="0"/>
                                          </p:stCondLst>
                                        </p:cTn>
                                        <p:tgtEl>
                                          <p:spTgt spid="173"/>
                                        </p:tgtEl>
                                        <p:attrNameLst>
                                          <p:attrName>style.visibility</p:attrName>
                                        </p:attrNameLst>
                                      </p:cBhvr>
                                      <p:to>
                                        <p:strVal val="visible"/>
                                      </p:to>
                                    </p:set>
                                    <p:anim calcmode="lin" valueType="num">
                                      <p:cBhvr>
                                        <p:cTn id="78" dur="500" fill="hold"/>
                                        <p:tgtEl>
                                          <p:spTgt spid="173"/>
                                        </p:tgtEl>
                                        <p:attrNameLst>
                                          <p:attrName>ppt_x</p:attrName>
                                        </p:attrNameLst>
                                      </p:cBhvr>
                                      <p:tavLst>
                                        <p:tav tm="0">
                                          <p:val>
                                            <p:strVal val="#ppt_x"/>
                                          </p:val>
                                        </p:tav>
                                        <p:tav tm="50000">
                                          <p:val>
                                            <p:strVal val="#ppt_x+.1"/>
                                          </p:val>
                                        </p:tav>
                                        <p:tav tm="100000">
                                          <p:val>
                                            <p:strVal val="#ppt_x"/>
                                          </p:val>
                                        </p:tav>
                                      </p:tavLst>
                                    </p:anim>
                                    <p:anim calcmode="lin" valueType="num">
                                      <p:cBhvr>
                                        <p:cTn id="79" dur="500" fill="hold"/>
                                        <p:tgtEl>
                                          <p:spTgt spid="173"/>
                                        </p:tgtEl>
                                        <p:attrNameLst>
                                          <p:attrName>ppt_y</p:attrName>
                                        </p:attrNameLst>
                                      </p:cBhvr>
                                      <p:tavLst>
                                        <p:tav tm="0">
                                          <p:val>
                                            <p:strVal val="#ppt_y"/>
                                          </p:val>
                                        </p:tav>
                                        <p:tav tm="100000">
                                          <p:val>
                                            <p:strVal val="#ppt_y"/>
                                          </p:val>
                                        </p:tav>
                                      </p:tavLst>
                                    </p:anim>
                                    <p:anim calcmode="lin" valueType="num">
                                      <p:cBhvr>
                                        <p:cTn id="80" dur="500" fill="hold"/>
                                        <p:tgtEl>
                                          <p:spTgt spid="173"/>
                                        </p:tgtEl>
                                        <p:attrNameLst>
                                          <p:attrName>ppt_h</p:attrName>
                                        </p:attrNameLst>
                                      </p:cBhvr>
                                      <p:tavLst>
                                        <p:tav tm="0">
                                          <p:val>
                                            <p:strVal val="#ppt_h/10"/>
                                          </p:val>
                                        </p:tav>
                                        <p:tav tm="50000">
                                          <p:val>
                                            <p:strVal val="#ppt_h+.01"/>
                                          </p:val>
                                        </p:tav>
                                        <p:tav tm="100000">
                                          <p:val>
                                            <p:strVal val="#ppt_h"/>
                                          </p:val>
                                        </p:tav>
                                      </p:tavLst>
                                    </p:anim>
                                    <p:anim calcmode="lin" valueType="num">
                                      <p:cBhvr>
                                        <p:cTn id="81" dur="500" fill="hold"/>
                                        <p:tgtEl>
                                          <p:spTgt spid="173"/>
                                        </p:tgtEl>
                                        <p:attrNameLst>
                                          <p:attrName>ppt_w</p:attrName>
                                        </p:attrNameLst>
                                      </p:cBhvr>
                                      <p:tavLst>
                                        <p:tav tm="0">
                                          <p:val>
                                            <p:strVal val="#ppt_w/10"/>
                                          </p:val>
                                        </p:tav>
                                        <p:tav tm="50000">
                                          <p:val>
                                            <p:strVal val="#ppt_w+.01"/>
                                          </p:val>
                                        </p:tav>
                                        <p:tav tm="100000">
                                          <p:val>
                                            <p:strVal val="#ppt_w"/>
                                          </p:val>
                                        </p:tav>
                                      </p:tavLst>
                                    </p:anim>
                                    <p:animEffect transition="in" filter="fade">
                                      <p:cBhvr>
                                        <p:cTn id="82" dur="500" tmFilter="0,0; .5, 1; 1, 1"/>
                                        <p:tgtEl>
                                          <p:spTgt spid="173"/>
                                        </p:tgtEl>
                                      </p:cBhvr>
                                    </p:animEffect>
                                  </p:childTnLst>
                                </p:cTn>
                              </p:par>
                              <p:par>
                                <p:cTn id="83" presetID="22" presetClass="entr" presetSubtype="8" fill="hold" grpId="0" nodeType="withEffect">
                                  <p:stCondLst>
                                    <p:cond delay="3300"/>
                                  </p:stCondLst>
                                  <p:childTnLst>
                                    <p:set>
                                      <p:cBhvr>
                                        <p:cTn id="84" dur="1" fill="hold">
                                          <p:stCondLst>
                                            <p:cond delay="0"/>
                                          </p:stCondLst>
                                        </p:cTn>
                                        <p:tgtEl>
                                          <p:spTgt spid="172"/>
                                        </p:tgtEl>
                                        <p:attrNameLst>
                                          <p:attrName>style.visibility</p:attrName>
                                        </p:attrNameLst>
                                      </p:cBhvr>
                                      <p:to>
                                        <p:strVal val="visible"/>
                                      </p:to>
                                    </p:set>
                                    <p:animEffect transition="in" filter="wipe(left)">
                                      <p:cBhvr>
                                        <p:cTn id="85" dur="500"/>
                                        <p:tgtEl>
                                          <p:spTgt spid="172"/>
                                        </p:tgtEl>
                                      </p:cBhvr>
                                    </p:animEffect>
                                  </p:childTnLst>
                                </p:cTn>
                              </p:par>
                              <p:par>
                                <p:cTn id="86" presetID="41" presetClass="entr" presetSubtype="0" fill="hold" grpId="0" nodeType="withEffect">
                                  <p:stCondLst>
                                    <p:cond delay="3100"/>
                                  </p:stCondLst>
                                  <p:iterate type="lt">
                                    <p:tmPct val="10000"/>
                                  </p:iterate>
                                  <p:childTnLst>
                                    <p:set>
                                      <p:cBhvr>
                                        <p:cTn id="87" dur="1" fill="hold">
                                          <p:stCondLst>
                                            <p:cond delay="0"/>
                                          </p:stCondLst>
                                        </p:cTn>
                                        <p:tgtEl>
                                          <p:spTgt spid="175"/>
                                        </p:tgtEl>
                                        <p:attrNameLst>
                                          <p:attrName>style.visibility</p:attrName>
                                        </p:attrNameLst>
                                      </p:cBhvr>
                                      <p:to>
                                        <p:strVal val="visible"/>
                                      </p:to>
                                    </p:set>
                                    <p:anim calcmode="lin" valueType="num">
                                      <p:cBhvr>
                                        <p:cTn id="88" dur="500" fill="hold"/>
                                        <p:tgtEl>
                                          <p:spTgt spid="175"/>
                                        </p:tgtEl>
                                        <p:attrNameLst>
                                          <p:attrName>ppt_x</p:attrName>
                                        </p:attrNameLst>
                                      </p:cBhvr>
                                      <p:tavLst>
                                        <p:tav tm="0">
                                          <p:val>
                                            <p:strVal val="#ppt_x"/>
                                          </p:val>
                                        </p:tav>
                                        <p:tav tm="50000">
                                          <p:val>
                                            <p:strVal val="#ppt_x+.1"/>
                                          </p:val>
                                        </p:tav>
                                        <p:tav tm="100000">
                                          <p:val>
                                            <p:strVal val="#ppt_x"/>
                                          </p:val>
                                        </p:tav>
                                      </p:tavLst>
                                    </p:anim>
                                    <p:anim calcmode="lin" valueType="num">
                                      <p:cBhvr>
                                        <p:cTn id="89" dur="500" fill="hold"/>
                                        <p:tgtEl>
                                          <p:spTgt spid="175"/>
                                        </p:tgtEl>
                                        <p:attrNameLst>
                                          <p:attrName>ppt_y</p:attrName>
                                        </p:attrNameLst>
                                      </p:cBhvr>
                                      <p:tavLst>
                                        <p:tav tm="0">
                                          <p:val>
                                            <p:strVal val="#ppt_y"/>
                                          </p:val>
                                        </p:tav>
                                        <p:tav tm="100000">
                                          <p:val>
                                            <p:strVal val="#ppt_y"/>
                                          </p:val>
                                        </p:tav>
                                      </p:tavLst>
                                    </p:anim>
                                    <p:anim calcmode="lin" valueType="num">
                                      <p:cBhvr>
                                        <p:cTn id="90" dur="500" fill="hold"/>
                                        <p:tgtEl>
                                          <p:spTgt spid="175"/>
                                        </p:tgtEl>
                                        <p:attrNameLst>
                                          <p:attrName>ppt_h</p:attrName>
                                        </p:attrNameLst>
                                      </p:cBhvr>
                                      <p:tavLst>
                                        <p:tav tm="0">
                                          <p:val>
                                            <p:strVal val="#ppt_h/10"/>
                                          </p:val>
                                        </p:tav>
                                        <p:tav tm="50000">
                                          <p:val>
                                            <p:strVal val="#ppt_h+.01"/>
                                          </p:val>
                                        </p:tav>
                                        <p:tav tm="100000">
                                          <p:val>
                                            <p:strVal val="#ppt_h"/>
                                          </p:val>
                                        </p:tav>
                                      </p:tavLst>
                                    </p:anim>
                                    <p:anim calcmode="lin" valueType="num">
                                      <p:cBhvr>
                                        <p:cTn id="91" dur="500" fill="hold"/>
                                        <p:tgtEl>
                                          <p:spTgt spid="175"/>
                                        </p:tgtEl>
                                        <p:attrNameLst>
                                          <p:attrName>ppt_w</p:attrName>
                                        </p:attrNameLst>
                                      </p:cBhvr>
                                      <p:tavLst>
                                        <p:tav tm="0">
                                          <p:val>
                                            <p:strVal val="#ppt_w/10"/>
                                          </p:val>
                                        </p:tav>
                                        <p:tav tm="50000">
                                          <p:val>
                                            <p:strVal val="#ppt_w+.01"/>
                                          </p:val>
                                        </p:tav>
                                        <p:tav tm="100000">
                                          <p:val>
                                            <p:strVal val="#ppt_w"/>
                                          </p:val>
                                        </p:tav>
                                      </p:tavLst>
                                    </p:anim>
                                    <p:animEffect transition="in" filter="fade">
                                      <p:cBhvr>
                                        <p:cTn id="92" dur="500" tmFilter="0,0; .5, 1; 1, 1"/>
                                        <p:tgtEl>
                                          <p:spTgt spid="175"/>
                                        </p:tgtEl>
                                      </p:cBhvr>
                                    </p:animEffect>
                                  </p:childTnLst>
                                </p:cTn>
                              </p:par>
                              <p:par>
                                <p:cTn id="93" presetID="22" presetClass="entr" presetSubtype="8" fill="hold" grpId="0" nodeType="withEffect">
                                  <p:stCondLst>
                                    <p:cond delay="3300"/>
                                  </p:stCondLst>
                                  <p:childTnLst>
                                    <p:set>
                                      <p:cBhvr>
                                        <p:cTn id="94" dur="1" fill="hold">
                                          <p:stCondLst>
                                            <p:cond delay="0"/>
                                          </p:stCondLst>
                                        </p:cTn>
                                        <p:tgtEl>
                                          <p:spTgt spid="174"/>
                                        </p:tgtEl>
                                        <p:attrNameLst>
                                          <p:attrName>style.visibility</p:attrName>
                                        </p:attrNameLst>
                                      </p:cBhvr>
                                      <p:to>
                                        <p:strVal val="visible"/>
                                      </p:to>
                                    </p:set>
                                    <p:animEffect transition="in" filter="wipe(left)">
                                      <p:cBhvr>
                                        <p:cTn id="95" dur="500"/>
                                        <p:tgtEl>
                                          <p:spTgt spid="174"/>
                                        </p:tgtEl>
                                      </p:cBhvr>
                                    </p:animEffect>
                                  </p:childTnLst>
                                </p:cTn>
                              </p:par>
                              <p:par>
                                <p:cTn id="96" presetID="41" presetClass="entr" presetSubtype="0" fill="hold" grpId="0" nodeType="withEffect">
                                  <p:stCondLst>
                                    <p:cond delay="3100"/>
                                  </p:stCondLst>
                                  <p:iterate type="lt">
                                    <p:tmPct val="10000"/>
                                  </p:iterate>
                                  <p:childTnLst>
                                    <p:set>
                                      <p:cBhvr>
                                        <p:cTn id="97" dur="1" fill="hold">
                                          <p:stCondLst>
                                            <p:cond delay="0"/>
                                          </p:stCondLst>
                                        </p:cTn>
                                        <p:tgtEl>
                                          <p:spTgt spid="177"/>
                                        </p:tgtEl>
                                        <p:attrNameLst>
                                          <p:attrName>style.visibility</p:attrName>
                                        </p:attrNameLst>
                                      </p:cBhvr>
                                      <p:to>
                                        <p:strVal val="visible"/>
                                      </p:to>
                                    </p:set>
                                    <p:anim calcmode="lin" valueType="num">
                                      <p:cBhvr>
                                        <p:cTn id="98" dur="500" fill="hold"/>
                                        <p:tgtEl>
                                          <p:spTgt spid="177"/>
                                        </p:tgtEl>
                                        <p:attrNameLst>
                                          <p:attrName>ppt_x</p:attrName>
                                        </p:attrNameLst>
                                      </p:cBhvr>
                                      <p:tavLst>
                                        <p:tav tm="0">
                                          <p:val>
                                            <p:strVal val="#ppt_x"/>
                                          </p:val>
                                        </p:tav>
                                        <p:tav tm="50000">
                                          <p:val>
                                            <p:strVal val="#ppt_x+.1"/>
                                          </p:val>
                                        </p:tav>
                                        <p:tav tm="100000">
                                          <p:val>
                                            <p:strVal val="#ppt_x"/>
                                          </p:val>
                                        </p:tav>
                                      </p:tavLst>
                                    </p:anim>
                                    <p:anim calcmode="lin" valueType="num">
                                      <p:cBhvr>
                                        <p:cTn id="99" dur="500" fill="hold"/>
                                        <p:tgtEl>
                                          <p:spTgt spid="177"/>
                                        </p:tgtEl>
                                        <p:attrNameLst>
                                          <p:attrName>ppt_y</p:attrName>
                                        </p:attrNameLst>
                                      </p:cBhvr>
                                      <p:tavLst>
                                        <p:tav tm="0">
                                          <p:val>
                                            <p:strVal val="#ppt_y"/>
                                          </p:val>
                                        </p:tav>
                                        <p:tav tm="100000">
                                          <p:val>
                                            <p:strVal val="#ppt_y"/>
                                          </p:val>
                                        </p:tav>
                                      </p:tavLst>
                                    </p:anim>
                                    <p:anim calcmode="lin" valueType="num">
                                      <p:cBhvr>
                                        <p:cTn id="100" dur="500" fill="hold"/>
                                        <p:tgtEl>
                                          <p:spTgt spid="177"/>
                                        </p:tgtEl>
                                        <p:attrNameLst>
                                          <p:attrName>ppt_h</p:attrName>
                                        </p:attrNameLst>
                                      </p:cBhvr>
                                      <p:tavLst>
                                        <p:tav tm="0">
                                          <p:val>
                                            <p:strVal val="#ppt_h/10"/>
                                          </p:val>
                                        </p:tav>
                                        <p:tav tm="50000">
                                          <p:val>
                                            <p:strVal val="#ppt_h+.01"/>
                                          </p:val>
                                        </p:tav>
                                        <p:tav tm="100000">
                                          <p:val>
                                            <p:strVal val="#ppt_h"/>
                                          </p:val>
                                        </p:tav>
                                      </p:tavLst>
                                    </p:anim>
                                    <p:anim calcmode="lin" valueType="num">
                                      <p:cBhvr>
                                        <p:cTn id="101" dur="500" fill="hold"/>
                                        <p:tgtEl>
                                          <p:spTgt spid="177"/>
                                        </p:tgtEl>
                                        <p:attrNameLst>
                                          <p:attrName>ppt_w</p:attrName>
                                        </p:attrNameLst>
                                      </p:cBhvr>
                                      <p:tavLst>
                                        <p:tav tm="0">
                                          <p:val>
                                            <p:strVal val="#ppt_w/10"/>
                                          </p:val>
                                        </p:tav>
                                        <p:tav tm="50000">
                                          <p:val>
                                            <p:strVal val="#ppt_w+.01"/>
                                          </p:val>
                                        </p:tav>
                                        <p:tav tm="100000">
                                          <p:val>
                                            <p:strVal val="#ppt_w"/>
                                          </p:val>
                                        </p:tav>
                                      </p:tavLst>
                                    </p:anim>
                                    <p:animEffect transition="in" filter="fade">
                                      <p:cBhvr>
                                        <p:cTn id="102" dur="500" tmFilter="0,0; .5, 1; 1, 1"/>
                                        <p:tgtEl>
                                          <p:spTgt spid="177"/>
                                        </p:tgtEl>
                                      </p:cBhvr>
                                    </p:animEffect>
                                  </p:childTnLst>
                                </p:cTn>
                              </p:par>
                              <p:par>
                                <p:cTn id="103" presetID="22" presetClass="entr" presetSubtype="8" fill="hold" grpId="0" nodeType="withEffect">
                                  <p:stCondLst>
                                    <p:cond delay="3300"/>
                                  </p:stCondLst>
                                  <p:childTnLst>
                                    <p:set>
                                      <p:cBhvr>
                                        <p:cTn id="104" dur="1" fill="hold">
                                          <p:stCondLst>
                                            <p:cond delay="0"/>
                                          </p:stCondLst>
                                        </p:cTn>
                                        <p:tgtEl>
                                          <p:spTgt spid="176"/>
                                        </p:tgtEl>
                                        <p:attrNameLst>
                                          <p:attrName>style.visibility</p:attrName>
                                        </p:attrNameLst>
                                      </p:cBhvr>
                                      <p:to>
                                        <p:strVal val="visible"/>
                                      </p:to>
                                    </p:set>
                                    <p:animEffect transition="in" filter="wipe(left)">
                                      <p:cBhvr>
                                        <p:cTn id="105" dur="500"/>
                                        <p:tgtEl>
                                          <p:spTgt spid="1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 grpId="0"/>
      <p:bldP spid="161" grpId="0"/>
      <p:bldP spid="162" grpId="0"/>
      <p:bldP spid="163" grpId="0"/>
      <p:bldP spid="164" grpId="0"/>
      <p:bldP spid="165" grpId="0"/>
      <p:bldP spid="166" grpId="0"/>
      <p:bldP spid="167" grpId="0"/>
      <p:bldP spid="168" grpId="0"/>
      <p:bldP spid="169" grpId="0"/>
      <p:bldP spid="170" grpId="0"/>
      <p:bldP spid="171" grpId="0"/>
      <p:bldP spid="172" grpId="0"/>
      <p:bldP spid="173" grpId="0"/>
      <p:bldP spid="174" grpId="0"/>
      <p:bldP spid="175" grpId="0"/>
      <p:bldP spid="176" grpId="0"/>
      <p:bldP spid="17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3268980" y="2301240"/>
            <a:ext cx="1371600" cy="1371600"/>
            <a:chOff x="3268980" y="2301240"/>
            <a:chExt cx="1371600" cy="1371600"/>
          </a:xfrm>
        </p:grpSpPr>
        <p:sp>
          <p:nvSpPr>
            <p:cNvPr id="2" name="椭圆 1"/>
            <p:cNvSpPr/>
            <p:nvPr/>
          </p:nvSpPr>
          <p:spPr>
            <a:xfrm>
              <a:off x="3268980" y="2301240"/>
              <a:ext cx="1371600" cy="1371600"/>
            </a:xfrm>
            <a:prstGeom prst="ellipse">
              <a:avLst/>
            </a:prstGeom>
            <a:solidFill>
              <a:srgbClr val="7D9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微软雅黑"/>
                <a:ea typeface="微软雅黑"/>
                <a:sym typeface="微软雅黑"/>
              </a:endParaRPr>
            </a:p>
          </p:txBody>
        </p:sp>
        <p:sp>
          <p:nvSpPr>
            <p:cNvPr id="3" name="文本框 2"/>
            <p:cNvSpPr txBox="1"/>
            <p:nvPr/>
          </p:nvSpPr>
          <p:spPr>
            <a:xfrm>
              <a:off x="3410756" y="2433042"/>
              <a:ext cx="1229824" cy="1107996"/>
            </a:xfrm>
            <a:prstGeom prst="rect">
              <a:avLst/>
            </a:prstGeom>
            <a:noFill/>
          </p:spPr>
          <p:txBody>
            <a:bodyPr wrap="none" rtlCol="0">
              <a:spAutoFit/>
            </a:bodyPr>
            <a:lstStyle/>
            <a:p>
              <a:r>
                <a:rPr lang="en-US" altLang="zh-CN" sz="6600" b="1" dirty="0">
                  <a:solidFill>
                    <a:schemeClr val="bg1"/>
                  </a:solidFill>
                  <a:latin typeface="微软雅黑"/>
                  <a:ea typeface="微软雅黑"/>
                  <a:sym typeface="微软雅黑"/>
                </a:rPr>
                <a:t>01</a:t>
              </a:r>
              <a:endParaRPr lang="zh-CN" altLang="en-US" sz="6600" b="1" dirty="0">
                <a:solidFill>
                  <a:schemeClr val="bg1"/>
                </a:solidFill>
                <a:latin typeface="微软雅黑"/>
                <a:ea typeface="微软雅黑"/>
                <a:sym typeface="微软雅黑"/>
              </a:endParaRPr>
            </a:p>
          </p:txBody>
        </p:sp>
      </p:grpSp>
      <p:cxnSp>
        <p:nvCxnSpPr>
          <p:cNvPr id="5" name="直接连接符 4"/>
          <p:cNvCxnSpPr/>
          <p:nvPr/>
        </p:nvCxnSpPr>
        <p:spPr>
          <a:xfrm flipH="1">
            <a:off x="4869180" y="2301240"/>
            <a:ext cx="0" cy="1295400"/>
          </a:xfrm>
          <a:prstGeom prst="line">
            <a:avLst/>
          </a:prstGeom>
          <a:ln w="19050">
            <a:solidFill>
              <a:srgbClr val="7D9449"/>
            </a:solidFill>
            <a:prstDash val="dashDot"/>
          </a:ln>
        </p:spPr>
        <p:style>
          <a:lnRef idx="1">
            <a:schemeClr val="accent1"/>
          </a:lnRef>
          <a:fillRef idx="0">
            <a:schemeClr val="accent1"/>
          </a:fillRef>
          <a:effectRef idx="0">
            <a:schemeClr val="accent1"/>
          </a:effectRef>
          <a:fontRef idx="minor">
            <a:schemeClr val="tx1"/>
          </a:fontRef>
        </p:style>
      </p:cxnSp>
      <p:sp>
        <p:nvSpPr>
          <p:cNvPr id="6" name="矩形 5"/>
          <p:cNvSpPr/>
          <p:nvPr/>
        </p:nvSpPr>
        <p:spPr>
          <a:xfrm>
            <a:off x="5071928" y="2342356"/>
            <a:ext cx="4754880" cy="1198880"/>
          </a:xfrm>
          <a:prstGeom prst="rect">
            <a:avLst/>
          </a:prstGeom>
        </p:spPr>
        <p:txBody>
          <a:bodyPr wrap="none">
            <a:spAutoFit/>
          </a:bodyPr>
          <a:lstStyle/>
          <a:p>
            <a:r>
              <a:rPr lang="zh-CN" altLang="en-US" sz="7200">
                <a:solidFill>
                  <a:srgbClr val="7D9449"/>
                </a:solidFill>
                <a:latin typeface="微软雅黑"/>
                <a:ea typeface="微软雅黑"/>
                <a:sym typeface="微软雅黑"/>
              </a:rPr>
              <a:t>我们的地球</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nodeType="clickPar">
                      <p:stCondLst>
                        <p:cond delay="indefinite"/>
                      </p:stCondLst>
                      <p:childTnLst>
                        <p:par>
                          <p:cTn id="12" fill="hold" nodeType="afterGroup">
                            <p:stCondLst>
                              <p:cond delay="0"/>
                            </p:stCondLst>
                            <p:childTnLst>
                              <p:par>
                                <p:cTn id="13" presetID="16" presetClass="entr" presetSubtype="42"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outHorizontal)">
                                      <p:cBhvr>
                                        <p:cTn id="15" dur="500"/>
                                        <p:tgtEl>
                                          <p:spTgt spid="5"/>
                                        </p:tgtEl>
                                      </p:cBhvr>
                                    </p:animEffect>
                                  </p:childTnLst>
                                </p:cTn>
                              </p:par>
                            </p:childTnLst>
                          </p:cTn>
                        </p:par>
                      </p:childTnLst>
                    </p:cTn>
                  </p:par>
                  <p:par>
                    <p:cTn id="16" fill="hold" nodeType="clickPar">
                      <p:stCondLst>
                        <p:cond delay="indefinite"/>
                      </p:stCondLst>
                      <p:childTnLst>
                        <p:par>
                          <p:cTn id="17" fill="hold" nodeType="afterGroup">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7"/>
          <p:cNvSpPr txBox="1"/>
          <p:nvPr/>
        </p:nvSpPr>
        <p:spPr>
          <a:xfrm>
            <a:off x="4833903" y="546118"/>
            <a:ext cx="2778839" cy="523220"/>
          </a:xfrm>
          <a:prstGeom prst="rect">
            <a:avLst/>
          </a:prstGeom>
          <a:noFill/>
        </p:spPr>
        <p:txBody>
          <a:bodyPr wrap="square" rtlCol="0">
            <a:spAutoFit/>
          </a:bodyPr>
          <a:lstStyle/>
          <a:p>
            <a:pPr algn="ctr"/>
            <a:r>
              <a:rPr lang="zh-CN" altLang="en-US" sz="2800">
                <a:solidFill>
                  <a:schemeClr val="bg1">
                    <a:lumMod val="50000"/>
                  </a:schemeClr>
                </a:solidFill>
                <a:latin typeface="微软雅黑"/>
                <a:ea typeface="微软雅黑"/>
                <a:sym typeface="微软雅黑"/>
              </a:rPr>
              <a:t>我们的地球</a:t>
            </a:r>
          </a:p>
        </p:txBody>
      </p:sp>
      <p:sp>
        <p:nvSpPr>
          <p:cNvPr id="16" name="矩形 15"/>
          <p:cNvSpPr/>
          <p:nvPr/>
        </p:nvSpPr>
        <p:spPr>
          <a:xfrm>
            <a:off x="464286" y="4206079"/>
            <a:ext cx="7272808" cy="818279"/>
          </a:xfrm>
          <a:prstGeom prst="rect">
            <a:avLst/>
          </a:prstGeom>
        </p:spPr>
        <p:txBody>
          <a:bodyPr wrap="square" lIns="121899" tIns="60949" rIns="121899" bIns="60949">
            <a:spAutoFit/>
          </a:bodyPr>
          <a:lstStyle/>
          <a:p>
            <a:pPr>
              <a:lnSpc>
                <a:spcPct val="150000"/>
              </a:lnSpc>
            </a:pPr>
            <a:r>
              <a:rPr lang="zh-CN" altLang="en-US" sz="1600" dirty="0">
                <a:solidFill>
                  <a:schemeClr val="tx1">
                    <a:lumMod val="85000"/>
                    <a:lumOff val="15000"/>
                  </a:schemeClr>
                </a:solidFill>
                <a:latin typeface="微软雅黑"/>
                <a:ea typeface="微软雅黑"/>
                <a:sym typeface="微软雅黑"/>
              </a:rPr>
              <a:t>地球虽大（半径</a:t>
            </a:r>
            <a:r>
              <a:rPr lang="en-US" altLang="zh-CN" sz="1600" dirty="0">
                <a:solidFill>
                  <a:schemeClr val="tx1">
                    <a:lumMod val="85000"/>
                    <a:lumOff val="15000"/>
                  </a:schemeClr>
                </a:solidFill>
                <a:latin typeface="微软雅黑"/>
                <a:ea typeface="微软雅黑"/>
                <a:sym typeface="微软雅黑"/>
              </a:rPr>
              <a:t>6300</a:t>
            </a:r>
            <a:r>
              <a:rPr lang="zh-CN" altLang="en-US" sz="1600" dirty="0">
                <a:solidFill>
                  <a:schemeClr val="tx1">
                    <a:lumMod val="85000"/>
                    <a:lumOff val="15000"/>
                  </a:schemeClr>
                </a:solidFill>
                <a:latin typeface="微软雅黑"/>
                <a:ea typeface="微软雅黑"/>
                <a:sym typeface="微软雅黑"/>
              </a:rPr>
              <a:t>多公里），但生物只能在海拔</a:t>
            </a:r>
            <a:r>
              <a:rPr lang="en-US" altLang="zh-CN" sz="1600" dirty="0">
                <a:solidFill>
                  <a:schemeClr val="tx1">
                    <a:lumMod val="85000"/>
                    <a:lumOff val="15000"/>
                  </a:schemeClr>
                </a:solidFill>
                <a:latin typeface="微软雅黑"/>
                <a:ea typeface="微软雅黑"/>
                <a:sym typeface="微软雅黑"/>
              </a:rPr>
              <a:t>8</a:t>
            </a:r>
            <a:r>
              <a:rPr lang="zh-CN" altLang="en-US" sz="1600" dirty="0">
                <a:solidFill>
                  <a:schemeClr val="tx1">
                    <a:lumMod val="85000"/>
                    <a:lumOff val="15000"/>
                  </a:schemeClr>
                </a:solidFill>
                <a:latin typeface="微软雅黑"/>
                <a:ea typeface="微软雅黑"/>
                <a:sym typeface="微软雅黑"/>
              </a:rPr>
              <a:t>千米到海底</a:t>
            </a:r>
            <a:r>
              <a:rPr lang="en-US" altLang="zh-CN" sz="1600" dirty="0">
                <a:solidFill>
                  <a:schemeClr val="tx1">
                    <a:lumMod val="85000"/>
                    <a:lumOff val="15000"/>
                  </a:schemeClr>
                </a:solidFill>
                <a:latin typeface="微软雅黑"/>
                <a:ea typeface="微软雅黑"/>
                <a:sym typeface="微软雅黑"/>
              </a:rPr>
              <a:t>11</a:t>
            </a:r>
            <a:r>
              <a:rPr lang="zh-CN" altLang="en-US" sz="1600" dirty="0">
                <a:solidFill>
                  <a:schemeClr val="tx1">
                    <a:lumMod val="85000"/>
                    <a:lumOff val="15000"/>
                  </a:schemeClr>
                </a:solidFill>
                <a:latin typeface="微软雅黑"/>
                <a:ea typeface="微软雅黑"/>
                <a:sym typeface="微软雅黑"/>
              </a:rPr>
              <a:t>千米的范围内生活，而占了</a:t>
            </a:r>
            <a:r>
              <a:rPr lang="en-US" altLang="zh-CN" sz="1600" dirty="0">
                <a:solidFill>
                  <a:schemeClr val="tx1">
                    <a:lumMod val="85000"/>
                    <a:lumOff val="15000"/>
                  </a:schemeClr>
                </a:solidFill>
                <a:latin typeface="微软雅黑"/>
                <a:ea typeface="微软雅黑"/>
                <a:sym typeface="微软雅黑"/>
              </a:rPr>
              <a:t>95%</a:t>
            </a:r>
            <a:r>
              <a:rPr lang="zh-CN" altLang="en-US" sz="1600" dirty="0">
                <a:solidFill>
                  <a:schemeClr val="tx1">
                    <a:lumMod val="85000"/>
                    <a:lumOff val="15000"/>
                  </a:schemeClr>
                </a:solidFill>
                <a:latin typeface="微软雅黑"/>
                <a:ea typeface="微软雅黑"/>
                <a:sym typeface="微软雅黑"/>
              </a:rPr>
              <a:t>的生物都只能生存在中间约</a:t>
            </a:r>
            <a:r>
              <a:rPr lang="en-US" altLang="zh-CN" sz="1600" dirty="0">
                <a:solidFill>
                  <a:schemeClr val="tx1">
                    <a:lumMod val="85000"/>
                    <a:lumOff val="15000"/>
                  </a:schemeClr>
                </a:solidFill>
                <a:latin typeface="微软雅黑"/>
                <a:ea typeface="微软雅黑"/>
                <a:sym typeface="微软雅黑"/>
              </a:rPr>
              <a:t>3</a:t>
            </a:r>
            <a:r>
              <a:rPr lang="zh-CN" altLang="en-US" sz="1600" dirty="0">
                <a:solidFill>
                  <a:schemeClr val="tx1">
                    <a:lumMod val="85000"/>
                    <a:lumOff val="15000"/>
                  </a:schemeClr>
                </a:solidFill>
                <a:latin typeface="微软雅黑"/>
                <a:ea typeface="微软雅黑"/>
                <a:sym typeface="微软雅黑"/>
              </a:rPr>
              <a:t>公里的范围内。</a:t>
            </a:r>
          </a:p>
        </p:txBody>
      </p:sp>
      <p:pic>
        <p:nvPicPr>
          <p:cNvPr id="17" name="图片 16"/>
          <p:cNvPicPr>
            <a:picLocks noChangeAspect="1"/>
          </p:cNvPicPr>
          <p:nvPr/>
        </p:nvPicPr>
        <p:blipFill>
          <a:blip r:embed="rId3" cstate="email">
            <a:extLst>
              <a:ext uri="{BEBA8EAE-BF5A-486C-A8C5-ECC9F3942E4B}">
                <a14:imgProps xmlns:a14="http://schemas.microsoft.com/office/drawing/2010/main">
                  <a14:imgLayer>
                    <a14:imgEffect>
                      <a14:artisticCrisscrossEtching/>
                    </a14:imgEffect>
                  </a14:imgLayer>
                </a14:imgProps>
              </a:ext>
              <a:ext uri="{28A0092B-C50C-407E-A947-70E740481C1C}">
                <a14:useLocalDpi xmlns:a14="http://schemas.microsoft.com/office/drawing/2010/main"/>
              </a:ext>
            </a:extLst>
          </a:blip>
          <a:srcRect/>
          <a:stretch>
            <a:fillRect/>
          </a:stretch>
        </p:blipFill>
        <p:spPr>
          <a:xfrm>
            <a:off x="464286" y="1600101"/>
            <a:ext cx="7038216" cy="241735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2" name="图片 21"/>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955215" y="2263478"/>
            <a:ext cx="3810532" cy="5077534"/>
          </a:xfrm>
          <a:prstGeom prst="rect">
            <a:avLst/>
          </a:prstGeom>
        </p:spPr>
      </p:pic>
      <p:pic>
        <p:nvPicPr>
          <p:cNvPr id="23" name="图片 2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08836" y="5005405"/>
            <a:ext cx="2290348" cy="1871548"/>
          </a:xfrm>
          <a:prstGeom prst="rect">
            <a:avLst/>
          </a:prstGeom>
        </p:spPr>
      </p:pic>
      <p:sp>
        <p:nvSpPr>
          <p:cNvPr id="2" name="文本框 1"/>
          <p:cNvSpPr txBox="1"/>
          <p:nvPr/>
        </p:nvSpPr>
        <p:spPr>
          <a:xfrm>
            <a:off x="1207363" y="461639"/>
            <a:ext cx="1784412" cy="261610"/>
          </a:xfrm>
          <a:prstGeom prst="rect">
            <a:avLst/>
          </a:prstGeom>
          <a:noFill/>
        </p:spPr>
        <p:txBody>
          <a:bodyPr wrap="square" rtlCol="0">
            <a:spAutoFit/>
          </a:bodyPr>
          <a:lstStyle/>
          <a:p>
            <a:r>
              <a:rPr lang="en-US" altLang="zh-CN" sz="1050" smtClean="0">
                <a:solidFill>
                  <a:srgbClr val="FFFFFF"/>
                </a:solidFill>
              </a:rPr>
              <a:t>https://www.PPT818.com/</a:t>
            </a:r>
            <a:endParaRPr lang="zh-CN" altLang="en-US" sz="1050" dirty="0">
              <a:solidFill>
                <a:srgbClr val="FFFFFF"/>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Tm="5000">
        <p:random/>
      </p:transition>
    </mc:Choice>
    <mc:Fallback xmlns="">
      <p:transition spd="slow" advTm="5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4"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par>
                          <p:cTn id="8" fill="hold" nodeType="afterGroup">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up)">
                                      <p:cBhvr>
                                        <p:cTn id="1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7"/>
          <p:cNvSpPr txBox="1"/>
          <p:nvPr/>
        </p:nvSpPr>
        <p:spPr>
          <a:xfrm>
            <a:off x="4833903" y="546118"/>
            <a:ext cx="2778839" cy="523220"/>
          </a:xfrm>
          <a:prstGeom prst="rect">
            <a:avLst/>
          </a:prstGeom>
          <a:noFill/>
        </p:spPr>
        <p:txBody>
          <a:bodyPr wrap="square" rtlCol="0">
            <a:spAutoFit/>
          </a:bodyPr>
          <a:lstStyle/>
          <a:p>
            <a:pPr algn="ctr"/>
            <a:r>
              <a:rPr lang="zh-CN" altLang="en-US" sz="2800">
                <a:solidFill>
                  <a:schemeClr val="bg1">
                    <a:lumMod val="50000"/>
                  </a:schemeClr>
                </a:solidFill>
                <a:latin typeface="微软雅黑"/>
                <a:ea typeface="微软雅黑"/>
                <a:sym typeface="微软雅黑"/>
              </a:rPr>
              <a:t>我们的地球</a:t>
            </a:r>
          </a:p>
        </p:txBody>
      </p:sp>
      <p:sp>
        <p:nvSpPr>
          <p:cNvPr id="10" name="矩形 9"/>
          <p:cNvSpPr/>
          <p:nvPr/>
        </p:nvSpPr>
        <p:spPr>
          <a:xfrm>
            <a:off x="926455" y="1522972"/>
            <a:ext cx="10390355" cy="818279"/>
          </a:xfrm>
          <a:prstGeom prst="rect">
            <a:avLst/>
          </a:prstGeom>
        </p:spPr>
        <p:txBody>
          <a:bodyPr wrap="square" lIns="121899" tIns="60949" rIns="121899" bIns="60949">
            <a:spAutoFit/>
          </a:bodyPr>
          <a:lstStyle/>
          <a:p>
            <a:pPr>
              <a:lnSpc>
                <a:spcPct val="150000"/>
              </a:lnSpc>
            </a:pPr>
            <a:r>
              <a:rPr lang="zh-CN" altLang="en-US" sz="1600">
                <a:solidFill>
                  <a:schemeClr val="tx1">
                    <a:lumMod val="85000"/>
                    <a:lumOff val="15000"/>
                  </a:schemeClr>
                </a:solidFill>
                <a:latin typeface="微软雅黑"/>
                <a:ea typeface="微软雅黑"/>
                <a:sym typeface="微软雅黑"/>
              </a:rPr>
              <a:t>由于人们对工业高度发达的负面影响预料不够</a:t>
            </a:r>
            <a:r>
              <a:rPr lang="en-US" altLang="zh-CN" sz="1600">
                <a:solidFill>
                  <a:schemeClr val="tx1">
                    <a:lumMod val="85000"/>
                    <a:lumOff val="15000"/>
                  </a:schemeClr>
                </a:solidFill>
                <a:latin typeface="微软雅黑"/>
                <a:ea typeface="微软雅黑"/>
                <a:sym typeface="微软雅黑"/>
              </a:rPr>
              <a:t>,</a:t>
            </a:r>
            <a:r>
              <a:rPr lang="zh-CN" altLang="en-US" sz="1600">
                <a:solidFill>
                  <a:schemeClr val="tx1">
                    <a:lumMod val="85000"/>
                    <a:lumOff val="15000"/>
                  </a:schemeClr>
                </a:solidFill>
                <a:latin typeface="微软雅黑"/>
                <a:ea typeface="微软雅黑"/>
                <a:sym typeface="微软雅黑"/>
              </a:rPr>
              <a:t>预防不利，导致了全球性的 三大危机：资源短缺、环境污染、生态破坏 。</a:t>
            </a:r>
            <a:endParaRPr lang="en-US" altLang="zh-CN" sz="1600" b="1">
              <a:solidFill>
                <a:srgbClr val="1D9744"/>
              </a:solidFill>
              <a:latin typeface="微软雅黑"/>
              <a:ea typeface="微软雅黑"/>
              <a:sym typeface="微软雅黑"/>
            </a:endParaRPr>
          </a:p>
        </p:txBody>
      </p:sp>
      <p:sp>
        <p:nvSpPr>
          <p:cNvPr id="11" name="矩形 10"/>
          <p:cNvSpPr/>
          <p:nvPr/>
        </p:nvSpPr>
        <p:spPr>
          <a:xfrm>
            <a:off x="898335" y="2477057"/>
            <a:ext cx="10418475" cy="1231084"/>
          </a:xfrm>
          <a:prstGeom prst="rect">
            <a:avLst/>
          </a:prstGeom>
        </p:spPr>
        <p:txBody>
          <a:bodyPr wrap="square" lIns="121899" tIns="60949" rIns="121899" bIns="60949">
            <a:spAutoFit/>
          </a:bodyPr>
          <a:lstStyle/>
          <a:p>
            <a:pPr>
              <a:lnSpc>
                <a:spcPct val="150000"/>
              </a:lnSpc>
            </a:pPr>
            <a:r>
              <a:rPr lang="zh-CN" altLang="en-US" sz="1600">
                <a:solidFill>
                  <a:schemeClr val="tx1">
                    <a:lumMod val="85000"/>
                    <a:lumOff val="15000"/>
                  </a:schemeClr>
                </a:solidFill>
                <a:latin typeface="微软雅黑"/>
                <a:ea typeface="微软雅黑"/>
                <a:sym typeface="微软雅黑"/>
              </a:rPr>
              <a:t>人类不断的向环境排放污染物质。但由于大气、水、土壤等的扩散、稀释、氧化还原、生物降解等的作用。污染物质的浓度和毒性会自然降低，这种现象叫做 环境自净 。如果排放的物质超过了环境的自净能力，环境质量就会发生不良变化，危害人类健康和生存，这就发生了环境污染 。 </a:t>
            </a:r>
          </a:p>
        </p:txBody>
      </p:sp>
      <p:pic>
        <p:nvPicPr>
          <p:cNvPr id="12" name="Picture 6"/>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4637618" y="4313988"/>
            <a:ext cx="2672235" cy="1752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4" descr="35e940dff4aadb51495403fa[1]"/>
          <p:cNvPicPr>
            <a:picLocks noChangeAspect="1" noChangeArrowheads="1"/>
          </p:cNvPicPr>
          <p:nvPr/>
        </p:nvPicPr>
        <p:blipFill>
          <a:blip r:embed="rId4">
            <a:extLst>
              <a:ext uri="{BEBA8EAE-BF5A-486C-A8C5-ECC9F3942E4B}">
                <a14:imgProps xmlns:a14="http://schemas.microsoft.com/office/drawing/2010/main">
                  <a14:imgLayer>
                    <a14:imgEffect>
                      <a14:artisticCrisscrossEtching/>
                    </a14:imgEffect>
                  </a14:imgLayer>
                </a14:imgProps>
              </a:ext>
              <a:ext uri="{28A0092B-C50C-407E-A947-70E740481C1C}">
                <a14:useLocalDpi xmlns:a14="http://schemas.microsoft.com/office/drawing/2010/main"/>
              </a:ext>
            </a:extLst>
          </a:blip>
          <a:stretch>
            <a:fillRect/>
          </a:stretch>
        </p:blipFill>
        <p:spPr bwMode="auto">
          <a:xfrm>
            <a:off x="8068632" y="4302066"/>
            <a:ext cx="2672236" cy="1770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5"/>
          <p:cNvPicPr>
            <a:picLocks noChangeAspect="1" noChangeArrowheads="1"/>
          </p:cNvPicPr>
          <p:nvPr/>
        </p:nvPicPr>
        <p:blipFill>
          <a:blip r:embed="rId5" cstate="email">
            <a:extLst>
              <a:ext uri="{28A0092B-C50C-407E-A947-70E740481C1C}">
                <a14:useLocalDpi xmlns:a14="http://schemas.microsoft.com/office/drawing/2010/main"/>
              </a:ext>
            </a:extLst>
          </a:blip>
          <a:stretch>
            <a:fillRect/>
          </a:stretch>
        </p:blipFill>
        <p:spPr bwMode="auto">
          <a:xfrm>
            <a:off x="1377388" y="4295752"/>
            <a:ext cx="2501452" cy="1776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500" advTm="5000">
        <p:random/>
      </p:transition>
    </mc:Choice>
    <mc:Fallback xmlns="">
      <p:transition spd="slow" advTm="5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childTnLst>
                          </p:cTn>
                        </p:par>
                        <p:par>
                          <p:cTn id="8" fill="hold" nodeType="afterGroup">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up)">
                                      <p:cBhvr>
                                        <p:cTn id="11" dur="500"/>
                                        <p:tgtEl>
                                          <p:spTgt spid="11"/>
                                        </p:tgtEl>
                                      </p:cBhvr>
                                    </p:animEffect>
                                  </p:childTnLst>
                                </p:cTn>
                              </p:par>
                            </p:childTnLst>
                          </p:cTn>
                        </p:par>
                        <p:par>
                          <p:cTn id="12" fill="hold" nodeType="afterGroup">
                            <p:stCondLst>
                              <p:cond delay="1000"/>
                            </p:stCondLst>
                            <p:childTnLst>
                              <p:par>
                                <p:cTn id="13" presetID="21" presetClass="entr" presetSubtype="4"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heel(4)">
                                      <p:cBhvr>
                                        <p:cTn id="15" dur="1000"/>
                                        <p:tgtEl>
                                          <p:spTgt spid="12"/>
                                        </p:tgtEl>
                                      </p:cBhvr>
                                    </p:animEffect>
                                  </p:childTnLst>
                                </p:cTn>
                              </p:par>
                              <p:par>
                                <p:cTn id="16" presetID="4" presetClass="entr" presetSubtype="16"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box(in)">
                                      <p:cBhvr>
                                        <p:cTn id="18" dur="1000"/>
                                        <p:tgtEl>
                                          <p:spTgt spid="13"/>
                                        </p:tgtEl>
                                      </p:cBhvr>
                                    </p:animEffect>
                                  </p:childTnLst>
                                </p:cTn>
                              </p:par>
                            </p:childTnLst>
                          </p:cTn>
                        </p:par>
                        <p:par>
                          <p:cTn id="19" fill="hold" nodeType="afterGroup">
                            <p:stCondLst>
                              <p:cond delay="2000"/>
                            </p:stCondLst>
                            <p:childTnLst>
                              <p:par>
                                <p:cTn id="20" presetID="6" presetClass="entr" presetSubtype="32"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circle(out)">
                                      <p:cBhvr>
                                        <p:cTn id="22"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3268980" y="2301240"/>
            <a:ext cx="1371600" cy="1371600"/>
            <a:chOff x="3268980" y="2301240"/>
            <a:chExt cx="1371600" cy="1371600"/>
          </a:xfrm>
        </p:grpSpPr>
        <p:sp>
          <p:nvSpPr>
            <p:cNvPr id="2" name="椭圆 1"/>
            <p:cNvSpPr/>
            <p:nvPr/>
          </p:nvSpPr>
          <p:spPr>
            <a:xfrm>
              <a:off x="3268980" y="2301240"/>
              <a:ext cx="1371600" cy="1371600"/>
            </a:xfrm>
            <a:prstGeom prst="ellipse">
              <a:avLst/>
            </a:prstGeom>
            <a:solidFill>
              <a:srgbClr val="7D9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微软雅黑"/>
                <a:ea typeface="微软雅黑"/>
                <a:sym typeface="微软雅黑"/>
              </a:endParaRPr>
            </a:p>
          </p:txBody>
        </p:sp>
        <p:sp>
          <p:nvSpPr>
            <p:cNvPr id="3" name="文本框 2"/>
            <p:cNvSpPr txBox="1"/>
            <p:nvPr/>
          </p:nvSpPr>
          <p:spPr>
            <a:xfrm>
              <a:off x="3410756" y="2433042"/>
              <a:ext cx="1229824" cy="1107996"/>
            </a:xfrm>
            <a:prstGeom prst="rect">
              <a:avLst/>
            </a:prstGeom>
            <a:noFill/>
          </p:spPr>
          <p:txBody>
            <a:bodyPr wrap="none" rtlCol="0">
              <a:spAutoFit/>
            </a:bodyPr>
            <a:lstStyle/>
            <a:p>
              <a:r>
                <a:rPr lang="en-US" altLang="zh-CN" sz="6600" b="1">
                  <a:solidFill>
                    <a:schemeClr val="bg1"/>
                  </a:solidFill>
                  <a:latin typeface="微软雅黑"/>
                  <a:ea typeface="微软雅黑"/>
                  <a:sym typeface="微软雅黑"/>
                </a:rPr>
                <a:t>02</a:t>
              </a:r>
              <a:endParaRPr lang="en-US" sz="6600" b="1">
                <a:solidFill>
                  <a:schemeClr val="bg1"/>
                </a:solidFill>
                <a:latin typeface="微软雅黑"/>
                <a:ea typeface="微软雅黑"/>
                <a:sym typeface="微软雅黑"/>
              </a:endParaRPr>
            </a:p>
          </p:txBody>
        </p:sp>
      </p:grpSp>
      <p:cxnSp>
        <p:nvCxnSpPr>
          <p:cNvPr id="5" name="直接连接符 4"/>
          <p:cNvCxnSpPr/>
          <p:nvPr/>
        </p:nvCxnSpPr>
        <p:spPr>
          <a:xfrm flipH="1">
            <a:off x="4869180" y="2301240"/>
            <a:ext cx="0" cy="1295400"/>
          </a:xfrm>
          <a:prstGeom prst="line">
            <a:avLst/>
          </a:prstGeom>
          <a:ln w="19050">
            <a:solidFill>
              <a:srgbClr val="7D9449"/>
            </a:solidFill>
            <a:prstDash val="dashDot"/>
          </a:ln>
        </p:spPr>
        <p:style>
          <a:lnRef idx="1">
            <a:schemeClr val="accent1"/>
          </a:lnRef>
          <a:fillRef idx="0">
            <a:schemeClr val="accent1"/>
          </a:fillRef>
          <a:effectRef idx="0">
            <a:schemeClr val="accent1"/>
          </a:effectRef>
          <a:fontRef idx="minor">
            <a:schemeClr val="tx1"/>
          </a:fontRef>
        </p:style>
      </p:cxnSp>
      <p:sp>
        <p:nvSpPr>
          <p:cNvPr id="6" name="矩形 5"/>
          <p:cNvSpPr/>
          <p:nvPr/>
        </p:nvSpPr>
        <p:spPr>
          <a:xfrm>
            <a:off x="5071928" y="2342356"/>
            <a:ext cx="4754880" cy="1198880"/>
          </a:xfrm>
          <a:prstGeom prst="rect">
            <a:avLst/>
          </a:prstGeom>
        </p:spPr>
        <p:txBody>
          <a:bodyPr wrap="none">
            <a:spAutoFit/>
          </a:bodyPr>
          <a:lstStyle/>
          <a:p>
            <a:r>
              <a:rPr lang="zh-CN" altLang="en-US" sz="7200">
                <a:solidFill>
                  <a:srgbClr val="7D9449"/>
                </a:solidFill>
                <a:latin typeface="微软雅黑"/>
                <a:ea typeface="微软雅黑"/>
                <a:sym typeface="微软雅黑"/>
              </a:rPr>
              <a:t>污染的分类</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nodeType="clickPar">
                      <p:stCondLst>
                        <p:cond delay="indefinite"/>
                      </p:stCondLst>
                      <p:childTnLst>
                        <p:par>
                          <p:cTn id="12" fill="hold" nodeType="afterGroup">
                            <p:stCondLst>
                              <p:cond delay="0"/>
                            </p:stCondLst>
                            <p:childTnLst>
                              <p:par>
                                <p:cTn id="13" presetID="16" presetClass="entr" presetSubtype="42"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outHorizontal)">
                                      <p:cBhvr>
                                        <p:cTn id="15" dur="500"/>
                                        <p:tgtEl>
                                          <p:spTgt spid="5"/>
                                        </p:tgtEl>
                                      </p:cBhvr>
                                    </p:animEffect>
                                  </p:childTnLst>
                                </p:cTn>
                              </p:par>
                            </p:childTnLst>
                          </p:cTn>
                        </p:par>
                      </p:childTnLst>
                    </p:cTn>
                  </p:par>
                  <p:par>
                    <p:cTn id="16" fill="hold" nodeType="clickPar">
                      <p:stCondLst>
                        <p:cond delay="indefinite"/>
                      </p:stCondLst>
                      <p:childTnLst>
                        <p:par>
                          <p:cTn id="17" fill="hold" nodeType="afterGroup">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7"/>
          <p:cNvSpPr txBox="1"/>
          <p:nvPr/>
        </p:nvSpPr>
        <p:spPr>
          <a:xfrm>
            <a:off x="4833903" y="546118"/>
            <a:ext cx="2778839" cy="523220"/>
          </a:xfrm>
          <a:prstGeom prst="rect">
            <a:avLst/>
          </a:prstGeom>
          <a:noFill/>
        </p:spPr>
        <p:txBody>
          <a:bodyPr wrap="square" rtlCol="0">
            <a:spAutoFit/>
          </a:bodyPr>
          <a:lstStyle/>
          <a:p>
            <a:pPr algn="ctr"/>
            <a:r>
              <a:rPr lang="zh-CN" altLang="en-US" sz="2800">
                <a:solidFill>
                  <a:schemeClr val="bg1">
                    <a:lumMod val="50000"/>
                  </a:schemeClr>
                </a:solidFill>
                <a:latin typeface="微软雅黑"/>
                <a:ea typeface="微软雅黑"/>
                <a:sym typeface="微软雅黑"/>
              </a:rPr>
              <a:t>污染的分类</a:t>
            </a:r>
          </a:p>
        </p:txBody>
      </p:sp>
      <p:grpSp>
        <p:nvGrpSpPr>
          <p:cNvPr id="9" name="8fa55e09-efaf-4e99-b2a2-87871d375380"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1"/>
            </p:custDataLst>
          </p:nvPr>
        </p:nvGrpSpPr>
        <p:grpSpPr>
          <a:xfrm>
            <a:off x="2370925" y="3044142"/>
            <a:ext cx="7450150" cy="2945408"/>
            <a:chOff x="1967541" y="2539583"/>
            <a:chExt cx="8256918" cy="3264362"/>
          </a:xfrm>
        </p:grpSpPr>
        <p:sp>
          <p:nvSpPr>
            <p:cNvPr id="16" name="ïs1ïďè"/>
            <p:cNvSpPr/>
            <p:nvPr/>
          </p:nvSpPr>
          <p:spPr>
            <a:xfrm>
              <a:off x="1967541" y="3883732"/>
              <a:ext cx="3840427" cy="1920213"/>
            </a:xfrm>
            <a:prstGeom prst="diamond">
              <a:avLst/>
            </a:prstGeom>
            <a:pattFill prst="ltUpDiag">
              <a:fgClr>
                <a:schemeClr val="bg1">
                  <a:lumMod val="95000"/>
                </a:schemeClr>
              </a:fgClr>
              <a:bgClr>
                <a:schemeClr val="bg1">
                  <a:lumMod val="8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a:ea typeface="微软雅黑"/>
                <a:sym typeface="微软雅黑"/>
              </a:endParaRPr>
            </a:p>
          </p:txBody>
        </p:sp>
        <p:sp>
          <p:nvSpPr>
            <p:cNvPr id="17" name="îŝ1iďè"/>
            <p:cNvSpPr/>
            <p:nvPr/>
          </p:nvSpPr>
          <p:spPr>
            <a:xfrm>
              <a:off x="1967541" y="3691711"/>
              <a:ext cx="3840427" cy="1920213"/>
            </a:xfrm>
            <a:prstGeom prst="diamond">
              <a:avLst/>
            </a:prstGeom>
            <a:solidFill>
              <a:srgbClr val="1D97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a:ea typeface="微软雅黑"/>
                <a:sym typeface="微软雅黑"/>
              </a:endParaRPr>
            </a:p>
          </p:txBody>
        </p:sp>
        <p:sp>
          <p:nvSpPr>
            <p:cNvPr id="18" name="išḻiďê"/>
            <p:cNvSpPr/>
            <p:nvPr/>
          </p:nvSpPr>
          <p:spPr>
            <a:xfrm>
              <a:off x="4175787" y="2731604"/>
              <a:ext cx="3840427" cy="1920213"/>
            </a:xfrm>
            <a:prstGeom prst="diamond">
              <a:avLst/>
            </a:prstGeom>
            <a:pattFill prst="ltUpDiag">
              <a:fgClr>
                <a:schemeClr val="bg1">
                  <a:lumMod val="95000"/>
                </a:schemeClr>
              </a:fgClr>
              <a:bgClr>
                <a:schemeClr val="bg1">
                  <a:lumMod val="8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a:ea typeface="微软雅黑"/>
                <a:sym typeface="微软雅黑"/>
              </a:endParaRPr>
            </a:p>
          </p:txBody>
        </p:sp>
        <p:sp>
          <p:nvSpPr>
            <p:cNvPr id="19" name="îšļîdè"/>
            <p:cNvSpPr/>
            <p:nvPr/>
          </p:nvSpPr>
          <p:spPr>
            <a:xfrm>
              <a:off x="4175787" y="2539583"/>
              <a:ext cx="3840427" cy="1920213"/>
            </a:xfrm>
            <a:prstGeom prst="diamond">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a:ea typeface="微软雅黑"/>
                <a:sym typeface="微软雅黑"/>
              </a:endParaRPr>
            </a:p>
          </p:txBody>
        </p:sp>
        <p:sp>
          <p:nvSpPr>
            <p:cNvPr id="20" name="ïṩliḍê"/>
            <p:cNvSpPr/>
            <p:nvPr/>
          </p:nvSpPr>
          <p:spPr>
            <a:xfrm>
              <a:off x="6384032" y="3883732"/>
              <a:ext cx="3840427" cy="1920213"/>
            </a:xfrm>
            <a:prstGeom prst="diamond">
              <a:avLst/>
            </a:prstGeom>
            <a:pattFill prst="ltUpDiag">
              <a:fgClr>
                <a:schemeClr val="bg1">
                  <a:lumMod val="95000"/>
                </a:schemeClr>
              </a:fgClr>
              <a:bgClr>
                <a:schemeClr val="bg1">
                  <a:lumMod val="8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a:ea typeface="微软雅黑"/>
                <a:sym typeface="微软雅黑"/>
              </a:endParaRPr>
            </a:p>
          </p:txBody>
        </p:sp>
        <p:sp>
          <p:nvSpPr>
            <p:cNvPr id="22" name="ïṩļiḑe"/>
            <p:cNvSpPr/>
            <p:nvPr/>
          </p:nvSpPr>
          <p:spPr>
            <a:xfrm>
              <a:off x="6384032" y="3691711"/>
              <a:ext cx="3840427" cy="1920213"/>
            </a:xfrm>
            <a:prstGeom prst="diamond">
              <a:avLst/>
            </a:prstGeom>
            <a:solidFill>
              <a:srgbClr val="1D97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a:ea typeface="微软雅黑"/>
                <a:sym typeface="微软雅黑"/>
              </a:endParaRPr>
            </a:p>
          </p:txBody>
        </p:sp>
        <p:sp>
          <p:nvSpPr>
            <p:cNvPr id="23" name="iṩlidê"/>
            <p:cNvSpPr/>
            <p:nvPr/>
          </p:nvSpPr>
          <p:spPr bwMode="auto">
            <a:xfrm>
              <a:off x="5719778" y="3099945"/>
              <a:ext cx="759303" cy="729307"/>
            </a:xfrm>
            <a:custGeom>
              <a:avLst/>
              <a:gdLst>
                <a:gd name="T0" fmla="*/ 369 w 372"/>
                <a:gd name="T1" fmla="*/ 133 h 357"/>
                <a:gd name="T2" fmla="*/ 347 w 372"/>
                <a:gd name="T3" fmla="*/ 116 h 357"/>
                <a:gd name="T4" fmla="*/ 252 w 372"/>
                <a:gd name="T5" fmla="*/ 101 h 357"/>
                <a:gd name="T6" fmla="*/ 210 w 372"/>
                <a:gd name="T7" fmla="*/ 15 h 357"/>
                <a:gd name="T8" fmla="*/ 186 w 372"/>
                <a:gd name="T9" fmla="*/ 0 h 357"/>
                <a:gd name="T10" fmla="*/ 162 w 372"/>
                <a:gd name="T11" fmla="*/ 15 h 357"/>
                <a:gd name="T12" fmla="*/ 120 w 372"/>
                <a:gd name="T13" fmla="*/ 101 h 357"/>
                <a:gd name="T14" fmla="*/ 25 w 372"/>
                <a:gd name="T15" fmla="*/ 116 h 357"/>
                <a:gd name="T16" fmla="*/ 3 w 372"/>
                <a:gd name="T17" fmla="*/ 133 h 357"/>
                <a:gd name="T18" fmla="*/ 10 w 372"/>
                <a:gd name="T19" fmla="*/ 159 h 357"/>
                <a:gd name="T20" fmla="*/ 80 w 372"/>
                <a:gd name="T21" fmla="*/ 229 h 357"/>
                <a:gd name="T22" fmla="*/ 63 w 372"/>
                <a:gd name="T23" fmla="*/ 326 h 357"/>
                <a:gd name="T24" fmla="*/ 74 w 372"/>
                <a:gd name="T25" fmla="*/ 352 h 357"/>
                <a:gd name="T26" fmla="*/ 90 w 372"/>
                <a:gd name="T27" fmla="*/ 357 h 357"/>
                <a:gd name="T28" fmla="*/ 103 w 372"/>
                <a:gd name="T29" fmla="*/ 353 h 357"/>
                <a:gd name="T30" fmla="*/ 186 w 372"/>
                <a:gd name="T31" fmla="*/ 308 h 357"/>
                <a:gd name="T32" fmla="*/ 269 w 372"/>
                <a:gd name="T33" fmla="*/ 353 h 357"/>
                <a:gd name="T34" fmla="*/ 282 w 372"/>
                <a:gd name="T35" fmla="*/ 357 h 357"/>
                <a:gd name="T36" fmla="*/ 298 w 372"/>
                <a:gd name="T37" fmla="*/ 352 h 357"/>
                <a:gd name="T38" fmla="*/ 309 w 372"/>
                <a:gd name="T39" fmla="*/ 326 h 357"/>
                <a:gd name="T40" fmla="*/ 292 w 372"/>
                <a:gd name="T41" fmla="*/ 229 h 357"/>
                <a:gd name="T42" fmla="*/ 362 w 372"/>
                <a:gd name="T43" fmla="*/ 159 h 357"/>
                <a:gd name="T44" fmla="*/ 369 w 372"/>
                <a:gd name="T45" fmla="*/ 133 h 357"/>
                <a:gd name="T46" fmla="*/ 273 w 372"/>
                <a:gd name="T47" fmla="*/ 211 h 357"/>
                <a:gd name="T48" fmla="*/ 266 w 372"/>
                <a:gd name="T49" fmla="*/ 233 h 357"/>
                <a:gd name="T50" fmla="*/ 282 w 372"/>
                <a:gd name="T51" fmla="*/ 331 h 357"/>
                <a:gd name="T52" fmla="*/ 199 w 372"/>
                <a:gd name="T53" fmla="*/ 286 h 357"/>
                <a:gd name="T54" fmla="*/ 186 w 372"/>
                <a:gd name="T55" fmla="*/ 282 h 357"/>
                <a:gd name="T56" fmla="*/ 173 w 372"/>
                <a:gd name="T57" fmla="*/ 286 h 357"/>
                <a:gd name="T58" fmla="*/ 90 w 372"/>
                <a:gd name="T59" fmla="*/ 331 h 357"/>
                <a:gd name="T60" fmla="*/ 106 w 372"/>
                <a:gd name="T61" fmla="*/ 233 h 357"/>
                <a:gd name="T62" fmla="*/ 99 w 372"/>
                <a:gd name="T63" fmla="*/ 211 h 357"/>
                <a:gd name="T64" fmla="*/ 29 w 372"/>
                <a:gd name="T65" fmla="*/ 141 h 357"/>
                <a:gd name="T66" fmla="*/ 124 w 372"/>
                <a:gd name="T67" fmla="*/ 127 h 357"/>
                <a:gd name="T68" fmla="*/ 144 w 372"/>
                <a:gd name="T69" fmla="*/ 112 h 357"/>
                <a:gd name="T70" fmla="*/ 186 w 372"/>
                <a:gd name="T71" fmla="*/ 26 h 357"/>
                <a:gd name="T72" fmla="*/ 228 w 372"/>
                <a:gd name="T73" fmla="*/ 112 h 357"/>
                <a:gd name="T74" fmla="*/ 248 w 372"/>
                <a:gd name="T75" fmla="*/ 127 h 357"/>
                <a:gd name="T76" fmla="*/ 343 w 372"/>
                <a:gd name="T77" fmla="*/ 141 h 357"/>
                <a:gd name="T78" fmla="*/ 273 w 372"/>
                <a:gd name="T79" fmla="*/ 211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72" h="357">
                  <a:moveTo>
                    <a:pt x="369" y="133"/>
                  </a:moveTo>
                  <a:cubicBezTo>
                    <a:pt x="365" y="124"/>
                    <a:pt x="357" y="117"/>
                    <a:pt x="347" y="116"/>
                  </a:cubicBezTo>
                  <a:cubicBezTo>
                    <a:pt x="252" y="101"/>
                    <a:pt x="252" y="101"/>
                    <a:pt x="252" y="101"/>
                  </a:cubicBezTo>
                  <a:cubicBezTo>
                    <a:pt x="210" y="15"/>
                    <a:pt x="210" y="15"/>
                    <a:pt x="210" y="15"/>
                  </a:cubicBezTo>
                  <a:cubicBezTo>
                    <a:pt x="206" y="6"/>
                    <a:pt x="196" y="0"/>
                    <a:pt x="186" y="0"/>
                  </a:cubicBezTo>
                  <a:cubicBezTo>
                    <a:pt x="176" y="0"/>
                    <a:pt x="166" y="6"/>
                    <a:pt x="162" y="15"/>
                  </a:cubicBezTo>
                  <a:cubicBezTo>
                    <a:pt x="120" y="101"/>
                    <a:pt x="120" y="101"/>
                    <a:pt x="120" y="101"/>
                  </a:cubicBezTo>
                  <a:cubicBezTo>
                    <a:pt x="25" y="116"/>
                    <a:pt x="25" y="116"/>
                    <a:pt x="25" y="116"/>
                  </a:cubicBezTo>
                  <a:cubicBezTo>
                    <a:pt x="15" y="117"/>
                    <a:pt x="7" y="124"/>
                    <a:pt x="3" y="133"/>
                  </a:cubicBezTo>
                  <a:cubicBezTo>
                    <a:pt x="0" y="142"/>
                    <a:pt x="3" y="152"/>
                    <a:pt x="10" y="159"/>
                  </a:cubicBezTo>
                  <a:cubicBezTo>
                    <a:pt x="80" y="229"/>
                    <a:pt x="80" y="229"/>
                    <a:pt x="80" y="229"/>
                  </a:cubicBezTo>
                  <a:cubicBezTo>
                    <a:pt x="63" y="326"/>
                    <a:pt x="63" y="326"/>
                    <a:pt x="63" y="326"/>
                  </a:cubicBezTo>
                  <a:cubicBezTo>
                    <a:pt x="62" y="336"/>
                    <a:pt x="66" y="346"/>
                    <a:pt x="74" y="352"/>
                  </a:cubicBezTo>
                  <a:cubicBezTo>
                    <a:pt x="79" y="355"/>
                    <a:pt x="84" y="357"/>
                    <a:pt x="90" y="357"/>
                  </a:cubicBezTo>
                  <a:cubicBezTo>
                    <a:pt x="94" y="357"/>
                    <a:pt x="99" y="355"/>
                    <a:pt x="103" y="353"/>
                  </a:cubicBezTo>
                  <a:cubicBezTo>
                    <a:pt x="186" y="308"/>
                    <a:pt x="186" y="308"/>
                    <a:pt x="186" y="308"/>
                  </a:cubicBezTo>
                  <a:cubicBezTo>
                    <a:pt x="269" y="353"/>
                    <a:pt x="269" y="353"/>
                    <a:pt x="269" y="353"/>
                  </a:cubicBezTo>
                  <a:cubicBezTo>
                    <a:pt x="274" y="355"/>
                    <a:pt x="278" y="357"/>
                    <a:pt x="282" y="357"/>
                  </a:cubicBezTo>
                  <a:cubicBezTo>
                    <a:pt x="288" y="357"/>
                    <a:pt x="293" y="355"/>
                    <a:pt x="298" y="352"/>
                  </a:cubicBezTo>
                  <a:cubicBezTo>
                    <a:pt x="306" y="346"/>
                    <a:pt x="310" y="336"/>
                    <a:pt x="309" y="326"/>
                  </a:cubicBezTo>
                  <a:cubicBezTo>
                    <a:pt x="292" y="229"/>
                    <a:pt x="292" y="229"/>
                    <a:pt x="292" y="229"/>
                  </a:cubicBezTo>
                  <a:cubicBezTo>
                    <a:pt x="362" y="159"/>
                    <a:pt x="362" y="159"/>
                    <a:pt x="362" y="159"/>
                  </a:cubicBezTo>
                  <a:cubicBezTo>
                    <a:pt x="369" y="152"/>
                    <a:pt x="372" y="142"/>
                    <a:pt x="369" y="133"/>
                  </a:cubicBezTo>
                  <a:close/>
                  <a:moveTo>
                    <a:pt x="273" y="211"/>
                  </a:moveTo>
                  <a:cubicBezTo>
                    <a:pt x="267" y="217"/>
                    <a:pt x="265" y="225"/>
                    <a:pt x="266" y="233"/>
                  </a:cubicBezTo>
                  <a:cubicBezTo>
                    <a:pt x="282" y="331"/>
                    <a:pt x="282" y="331"/>
                    <a:pt x="282" y="331"/>
                  </a:cubicBezTo>
                  <a:cubicBezTo>
                    <a:pt x="199" y="286"/>
                    <a:pt x="199" y="286"/>
                    <a:pt x="199" y="286"/>
                  </a:cubicBezTo>
                  <a:cubicBezTo>
                    <a:pt x="195" y="284"/>
                    <a:pt x="190" y="282"/>
                    <a:pt x="186" y="282"/>
                  </a:cubicBezTo>
                  <a:cubicBezTo>
                    <a:pt x="182" y="282"/>
                    <a:pt x="177" y="284"/>
                    <a:pt x="173" y="286"/>
                  </a:cubicBezTo>
                  <a:cubicBezTo>
                    <a:pt x="90" y="331"/>
                    <a:pt x="90" y="331"/>
                    <a:pt x="90" y="331"/>
                  </a:cubicBezTo>
                  <a:cubicBezTo>
                    <a:pt x="106" y="233"/>
                    <a:pt x="106" y="233"/>
                    <a:pt x="106" y="233"/>
                  </a:cubicBezTo>
                  <a:cubicBezTo>
                    <a:pt x="107" y="225"/>
                    <a:pt x="105" y="217"/>
                    <a:pt x="99" y="211"/>
                  </a:cubicBezTo>
                  <a:cubicBezTo>
                    <a:pt x="29" y="141"/>
                    <a:pt x="29" y="141"/>
                    <a:pt x="29" y="141"/>
                  </a:cubicBezTo>
                  <a:cubicBezTo>
                    <a:pt x="124" y="127"/>
                    <a:pt x="124" y="127"/>
                    <a:pt x="124" y="127"/>
                  </a:cubicBezTo>
                  <a:cubicBezTo>
                    <a:pt x="133" y="126"/>
                    <a:pt x="141" y="120"/>
                    <a:pt x="144" y="112"/>
                  </a:cubicBezTo>
                  <a:cubicBezTo>
                    <a:pt x="186" y="26"/>
                    <a:pt x="186" y="26"/>
                    <a:pt x="186" y="26"/>
                  </a:cubicBezTo>
                  <a:cubicBezTo>
                    <a:pt x="228" y="112"/>
                    <a:pt x="228" y="112"/>
                    <a:pt x="228" y="112"/>
                  </a:cubicBezTo>
                  <a:cubicBezTo>
                    <a:pt x="231" y="120"/>
                    <a:pt x="239" y="126"/>
                    <a:pt x="248" y="127"/>
                  </a:cubicBezTo>
                  <a:cubicBezTo>
                    <a:pt x="343" y="141"/>
                    <a:pt x="343" y="141"/>
                    <a:pt x="343" y="141"/>
                  </a:cubicBezTo>
                  <a:lnTo>
                    <a:pt x="273" y="211"/>
                  </a:lnTo>
                  <a:close/>
                </a:path>
              </a:pathLst>
            </a:custGeom>
            <a:solidFill>
              <a:schemeClr val="bg1"/>
            </a:solidFill>
            <a:ln>
              <a:noFill/>
            </a:ln>
          </p:spPr>
          <p:txBody>
            <a:bodyPr anchor="ctr"/>
            <a:lstStyle/>
            <a:p>
              <a:pPr algn="ctr"/>
              <a:endParaRPr>
                <a:latin typeface="微软雅黑"/>
                <a:ea typeface="微软雅黑"/>
                <a:sym typeface="微软雅黑"/>
              </a:endParaRPr>
            </a:p>
          </p:txBody>
        </p:sp>
        <p:sp>
          <p:nvSpPr>
            <p:cNvPr id="24" name="íşlïdè"/>
            <p:cNvSpPr/>
            <p:nvPr/>
          </p:nvSpPr>
          <p:spPr bwMode="auto">
            <a:xfrm>
              <a:off x="3437490" y="4307147"/>
              <a:ext cx="836716" cy="603015"/>
            </a:xfrm>
            <a:custGeom>
              <a:avLst/>
              <a:gdLst>
                <a:gd name="T0" fmla="*/ 298 w 368"/>
                <a:gd name="T1" fmla="*/ 94 h 265"/>
                <a:gd name="T2" fmla="*/ 196 w 368"/>
                <a:gd name="T3" fmla="*/ 0 h 265"/>
                <a:gd name="T4" fmla="*/ 102 w 368"/>
                <a:gd name="T5" fmla="*/ 60 h 265"/>
                <a:gd name="T6" fmla="*/ 86 w 368"/>
                <a:gd name="T7" fmla="*/ 58 h 265"/>
                <a:gd name="T8" fmla="*/ 35 w 368"/>
                <a:gd name="T9" fmla="*/ 109 h 265"/>
                <a:gd name="T10" fmla="*/ 37 w 368"/>
                <a:gd name="T11" fmla="*/ 126 h 265"/>
                <a:gd name="T12" fmla="*/ 0 w 368"/>
                <a:gd name="T13" fmla="*/ 190 h 265"/>
                <a:gd name="T14" fmla="*/ 75 w 368"/>
                <a:gd name="T15" fmla="*/ 265 h 265"/>
                <a:gd name="T16" fmla="*/ 75 w 368"/>
                <a:gd name="T17" fmla="*/ 265 h 265"/>
                <a:gd name="T18" fmla="*/ 282 w 368"/>
                <a:gd name="T19" fmla="*/ 265 h 265"/>
                <a:gd name="T20" fmla="*/ 282 w 368"/>
                <a:gd name="T21" fmla="*/ 265 h 265"/>
                <a:gd name="T22" fmla="*/ 368 w 368"/>
                <a:gd name="T23" fmla="*/ 178 h 265"/>
                <a:gd name="T24" fmla="*/ 298 w 368"/>
                <a:gd name="T25" fmla="*/ 94 h 265"/>
                <a:gd name="T26" fmla="*/ 282 w 368"/>
                <a:gd name="T27" fmla="*/ 242 h 265"/>
                <a:gd name="T28" fmla="*/ 282 w 368"/>
                <a:gd name="T29" fmla="*/ 242 h 265"/>
                <a:gd name="T30" fmla="*/ 75 w 368"/>
                <a:gd name="T31" fmla="*/ 242 h 265"/>
                <a:gd name="T32" fmla="*/ 23 w 368"/>
                <a:gd name="T33" fmla="*/ 190 h 265"/>
                <a:gd name="T34" fmla="*/ 49 w 368"/>
                <a:gd name="T35" fmla="*/ 145 h 265"/>
                <a:gd name="T36" fmla="*/ 59 w 368"/>
                <a:gd name="T37" fmla="*/ 118 h 265"/>
                <a:gd name="T38" fmla="*/ 58 w 368"/>
                <a:gd name="T39" fmla="*/ 109 h 265"/>
                <a:gd name="T40" fmla="*/ 86 w 368"/>
                <a:gd name="T41" fmla="*/ 81 h 265"/>
                <a:gd name="T42" fmla="*/ 102 w 368"/>
                <a:gd name="T43" fmla="*/ 83 h 265"/>
                <a:gd name="T44" fmla="*/ 123 w 368"/>
                <a:gd name="T45" fmla="*/ 70 h 265"/>
                <a:gd name="T46" fmla="*/ 196 w 368"/>
                <a:gd name="T47" fmla="*/ 23 h 265"/>
                <a:gd name="T48" fmla="*/ 275 w 368"/>
                <a:gd name="T49" fmla="*/ 96 h 265"/>
                <a:gd name="T50" fmla="*/ 294 w 368"/>
                <a:gd name="T51" fmla="*/ 116 h 265"/>
                <a:gd name="T52" fmla="*/ 345 w 368"/>
                <a:gd name="T53" fmla="*/ 178 h 265"/>
                <a:gd name="T54" fmla="*/ 282 w 368"/>
                <a:gd name="T55" fmla="*/ 242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68" h="265">
                  <a:moveTo>
                    <a:pt x="298" y="94"/>
                  </a:moveTo>
                  <a:cubicBezTo>
                    <a:pt x="293" y="41"/>
                    <a:pt x="250" y="0"/>
                    <a:pt x="196" y="0"/>
                  </a:cubicBezTo>
                  <a:cubicBezTo>
                    <a:pt x="154" y="0"/>
                    <a:pt x="118" y="25"/>
                    <a:pt x="102" y="60"/>
                  </a:cubicBezTo>
                  <a:cubicBezTo>
                    <a:pt x="97" y="59"/>
                    <a:pt x="92" y="58"/>
                    <a:pt x="86" y="58"/>
                  </a:cubicBezTo>
                  <a:cubicBezTo>
                    <a:pt x="58" y="58"/>
                    <a:pt x="35" y="81"/>
                    <a:pt x="35" y="109"/>
                  </a:cubicBezTo>
                  <a:cubicBezTo>
                    <a:pt x="35" y="115"/>
                    <a:pt x="36" y="120"/>
                    <a:pt x="37" y="126"/>
                  </a:cubicBezTo>
                  <a:cubicBezTo>
                    <a:pt x="15" y="139"/>
                    <a:pt x="0" y="162"/>
                    <a:pt x="0" y="190"/>
                  </a:cubicBezTo>
                  <a:cubicBezTo>
                    <a:pt x="0" y="231"/>
                    <a:pt x="34" y="265"/>
                    <a:pt x="75" y="265"/>
                  </a:cubicBezTo>
                  <a:cubicBezTo>
                    <a:pt x="75" y="265"/>
                    <a:pt x="75" y="265"/>
                    <a:pt x="75" y="265"/>
                  </a:cubicBezTo>
                  <a:cubicBezTo>
                    <a:pt x="282" y="265"/>
                    <a:pt x="282" y="265"/>
                    <a:pt x="282" y="265"/>
                  </a:cubicBezTo>
                  <a:cubicBezTo>
                    <a:pt x="282" y="265"/>
                    <a:pt x="282" y="265"/>
                    <a:pt x="282" y="265"/>
                  </a:cubicBezTo>
                  <a:cubicBezTo>
                    <a:pt x="330" y="265"/>
                    <a:pt x="368" y="226"/>
                    <a:pt x="368" y="178"/>
                  </a:cubicBezTo>
                  <a:cubicBezTo>
                    <a:pt x="368" y="136"/>
                    <a:pt x="338" y="101"/>
                    <a:pt x="298" y="94"/>
                  </a:cubicBezTo>
                  <a:close/>
                  <a:moveTo>
                    <a:pt x="282" y="242"/>
                  </a:moveTo>
                  <a:cubicBezTo>
                    <a:pt x="282" y="242"/>
                    <a:pt x="282" y="242"/>
                    <a:pt x="282" y="242"/>
                  </a:cubicBezTo>
                  <a:cubicBezTo>
                    <a:pt x="75" y="242"/>
                    <a:pt x="75" y="242"/>
                    <a:pt x="75" y="242"/>
                  </a:cubicBezTo>
                  <a:cubicBezTo>
                    <a:pt x="46" y="242"/>
                    <a:pt x="23" y="219"/>
                    <a:pt x="23" y="190"/>
                  </a:cubicBezTo>
                  <a:cubicBezTo>
                    <a:pt x="23" y="172"/>
                    <a:pt x="33" y="155"/>
                    <a:pt x="49" y="145"/>
                  </a:cubicBezTo>
                  <a:cubicBezTo>
                    <a:pt x="65" y="136"/>
                    <a:pt x="66" y="135"/>
                    <a:pt x="59" y="118"/>
                  </a:cubicBezTo>
                  <a:cubicBezTo>
                    <a:pt x="58" y="115"/>
                    <a:pt x="58" y="112"/>
                    <a:pt x="58" y="109"/>
                  </a:cubicBezTo>
                  <a:cubicBezTo>
                    <a:pt x="58" y="94"/>
                    <a:pt x="70" y="81"/>
                    <a:pt x="86" y="81"/>
                  </a:cubicBezTo>
                  <a:cubicBezTo>
                    <a:pt x="86" y="81"/>
                    <a:pt x="94" y="80"/>
                    <a:pt x="102" y="83"/>
                  </a:cubicBezTo>
                  <a:cubicBezTo>
                    <a:pt x="115" y="89"/>
                    <a:pt x="117" y="83"/>
                    <a:pt x="123" y="70"/>
                  </a:cubicBezTo>
                  <a:cubicBezTo>
                    <a:pt x="136" y="41"/>
                    <a:pt x="165" y="23"/>
                    <a:pt x="196" y="23"/>
                  </a:cubicBezTo>
                  <a:cubicBezTo>
                    <a:pt x="237" y="23"/>
                    <a:pt x="271" y="54"/>
                    <a:pt x="275" y="96"/>
                  </a:cubicBezTo>
                  <a:cubicBezTo>
                    <a:pt x="277" y="112"/>
                    <a:pt x="277" y="112"/>
                    <a:pt x="294" y="116"/>
                  </a:cubicBezTo>
                  <a:cubicBezTo>
                    <a:pt x="324" y="122"/>
                    <a:pt x="345" y="148"/>
                    <a:pt x="345" y="178"/>
                  </a:cubicBezTo>
                  <a:cubicBezTo>
                    <a:pt x="345" y="213"/>
                    <a:pt x="317" y="242"/>
                    <a:pt x="282" y="242"/>
                  </a:cubicBezTo>
                  <a:close/>
                </a:path>
              </a:pathLst>
            </a:custGeom>
            <a:solidFill>
              <a:schemeClr val="bg1"/>
            </a:solidFill>
            <a:ln>
              <a:noFill/>
            </a:ln>
          </p:spPr>
          <p:txBody>
            <a:bodyPr anchor="ctr"/>
            <a:lstStyle/>
            <a:p>
              <a:pPr algn="ctr"/>
              <a:endParaRPr>
                <a:latin typeface="微软雅黑"/>
                <a:ea typeface="微软雅黑"/>
                <a:sym typeface="微软雅黑"/>
              </a:endParaRPr>
            </a:p>
          </p:txBody>
        </p:sp>
        <p:sp>
          <p:nvSpPr>
            <p:cNvPr id="25" name="îṡ1îḑé"/>
            <p:cNvSpPr/>
            <p:nvPr/>
          </p:nvSpPr>
          <p:spPr bwMode="auto">
            <a:xfrm>
              <a:off x="7909185" y="4215376"/>
              <a:ext cx="793380" cy="686231"/>
            </a:xfrm>
            <a:custGeom>
              <a:avLst/>
              <a:gdLst>
                <a:gd name="T0" fmla="*/ 494 w 555"/>
                <a:gd name="T1" fmla="*/ 60 h 479"/>
                <a:gd name="T2" fmla="*/ 277 w 555"/>
                <a:gd name="T3" fmla="*/ 56 h 479"/>
                <a:gd name="T4" fmla="*/ 61 w 555"/>
                <a:gd name="T5" fmla="*/ 60 h 479"/>
                <a:gd name="T6" fmla="*/ 61 w 555"/>
                <a:gd name="T7" fmla="*/ 280 h 479"/>
                <a:gd name="T8" fmla="*/ 242 w 555"/>
                <a:gd name="T9" fmla="*/ 460 h 479"/>
                <a:gd name="T10" fmla="*/ 312 w 555"/>
                <a:gd name="T11" fmla="*/ 460 h 479"/>
                <a:gd name="T12" fmla="*/ 494 w 555"/>
                <a:gd name="T13" fmla="*/ 280 h 479"/>
                <a:gd name="T14" fmla="*/ 494 w 555"/>
                <a:gd name="T15" fmla="*/ 60 h 479"/>
                <a:gd name="T16" fmla="*/ 470 w 555"/>
                <a:gd name="T17" fmla="*/ 257 h 479"/>
                <a:gd name="T18" fmla="*/ 289 w 555"/>
                <a:gd name="T19" fmla="*/ 436 h 479"/>
                <a:gd name="T20" fmla="*/ 266 w 555"/>
                <a:gd name="T21" fmla="*/ 436 h 479"/>
                <a:gd name="T22" fmla="*/ 84 w 555"/>
                <a:gd name="T23" fmla="*/ 257 h 479"/>
                <a:gd name="T24" fmla="*/ 84 w 555"/>
                <a:gd name="T25" fmla="*/ 83 h 479"/>
                <a:gd name="T26" fmla="*/ 255 w 555"/>
                <a:gd name="T27" fmla="*/ 80 h 479"/>
                <a:gd name="T28" fmla="*/ 277 w 555"/>
                <a:gd name="T29" fmla="*/ 100 h 479"/>
                <a:gd name="T30" fmla="*/ 300 w 555"/>
                <a:gd name="T31" fmla="*/ 80 h 479"/>
                <a:gd name="T32" fmla="*/ 470 w 555"/>
                <a:gd name="T33" fmla="*/ 83 h 479"/>
                <a:gd name="T34" fmla="*/ 470 w 555"/>
                <a:gd name="T35" fmla="*/ 257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5" h="479">
                  <a:moveTo>
                    <a:pt x="494" y="60"/>
                  </a:moveTo>
                  <a:cubicBezTo>
                    <a:pt x="434" y="1"/>
                    <a:pt x="339" y="0"/>
                    <a:pt x="277" y="56"/>
                  </a:cubicBezTo>
                  <a:cubicBezTo>
                    <a:pt x="216" y="0"/>
                    <a:pt x="121" y="1"/>
                    <a:pt x="61" y="60"/>
                  </a:cubicBezTo>
                  <a:cubicBezTo>
                    <a:pt x="0" y="121"/>
                    <a:pt x="0" y="219"/>
                    <a:pt x="61" y="280"/>
                  </a:cubicBezTo>
                  <a:cubicBezTo>
                    <a:pt x="79" y="298"/>
                    <a:pt x="242" y="460"/>
                    <a:pt x="242" y="460"/>
                  </a:cubicBezTo>
                  <a:cubicBezTo>
                    <a:pt x="262" y="479"/>
                    <a:pt x="293" y="479"/>
                    <a:pt x="312" y="460"/>
                  </a:cubicBezTo>
                  <a:cubicBezTo>
                    <a:pt x="312" y="460"/>
                    <a:pt x="492" y="282"/>
                    <a:pt x="494" y="280"/>
                  </a:cubicBezTo>
                  <a:cubicBezTo>
                    <a:pt x="555" y="219"/>
                    <a:pt x="555" y="121"/>
                    <a:pt x="494" y="60"/>
                  </a:cubicBezTo>
                  <a:close/>
                  <a:moveTo>
                    <a:pt x="470" y="257"/>
                  </a:moveTo>
                  <a:cubicBezTo>
                    <a:pt x="289" y="436"/>
                    <a:pt x="289" y="436"/>
                    <a:pt x="289" y="436"/>
                  </a:cubicBezTo>
                  <a:cubicBezTo>
                    <a:pt x="283" y="443"/>
                    <a:pt x="272" y="443"/>
                    <a:pt x="266" y="436"/>
                  </a:cubicBezTo>
                  <a:cubicBezTo>
                    <a:pt x="84" y="257"/>
                    <a:pt x="84" y="257"/>
                    <a:pt x="84" y="257"/>
                  </a:cubicBezTo>
                  <a:cubicBezTo>
                    <a:pt x="36" y="209"/>
                    <a:pt x="36" y="131"/>
                    <a:pt x="84" y="83"/>
                  </a:cubicBezTo>
                  <a:cubicBezTo>
                    <a:pt x="131" y="37"/>
                    <a:pt x="206" y="36"/>
                    <a:pt x="255" y="80"/>
                  </a:cubicBezTo>
                  <a:cubicBezTo>
                    <a:pt x="277" y="100"/>
                    <a:pt x="277" y="100"/>
                    <a:pt x="277" y="100"/>
                  </a:cubicBezTo>
                  <a:cubicBezTo>
                    <a:pt x="300" y="80"/>
                    <a:pt x="300" y="80"/>
                    <a:pt x="300" y="80"/>
                  </a:cubicBezTo>
                  <a:cubicBezTo>
                    <a:pt x="349" y="36"/>
                    <a:pt x="424" y="37"/>
                    <a:pt x="470" y="83"/>
                  </a:cubicBezTo>
                  <a:cubicBezTo>
                    <a:pt x="519" y="131"/>
                    <a:pt x="519" y="209"/>
                    <a:pt x="470" y="257"/>
                  </a:cubicBezTo>
                  <a:close/>
                </a:path>
              </a:pathLst>
            </a:custGeom>
            <a:solidFill>
              <a:schemeClr val="bg1"/>
            </a:solidFill>
            <a:ln>
              <a:noFill/>
            </a:ln>
          </p:spPr>
          <p:txBody>
            <a:bodyPr anchor="ctr"/>
            <a:lstStyle/>
            <a:p>
              <a:pPr algn="ctr"/>
              <a:endParaRPr>
                <a:latin typeface="微软雅黑"/>
                <a:ea typeface="微软雅黑"/>
                <a:sym typeface="微软雅黑"/>
              </a:endParaRPr>
            </a:p>
          </p:txBody>
        </p:sp>
      </p:grpSp>
      <p:sp>
        <p:nvSpPr>
          <p:cNvPr id="26" name="矩形 55"/>
          <p:cNvSpPr/>
          <p:nvPr/>
        </p:nvSpPr>
        <p:spPr>
          <a:xfrm>
            <a:off x="4910044" y="2176283"/>
            <a:ext cx="3090709" cy="701346"/>
          </a:xfrm>
          <a:prstGeom prst="rect">
            <a:avLst/>
          </a:prstGeom>
        </p:spPr>
        <p:txBody>
          <a:bodyPr wrap="square">
            <a:spAutoFit/>
            <a:scene3d>
              <a:camera prst="orthographicFront"/>
              <a:lightRig rig="threePt" dir="t"/>
            </a:scene3d>
            <a:sp3d contourW="12700"/>
          </a:bodyPr>
          <a:lstStyle/>
          <a:p>
            <a:pPr lvl="0">
              <a:lnSpc>
                <a:spcPct val="130000"/>
              </a:lnSpc>
              <a:defRPr/>
            </a:pPr>
            <a:r>
              <a:rPr lang="zh-CN" altLang="en-US" sz="1600">
                <a:solidFill>
                  <a:schemeClr val="tx1">
                    <a:lumMod val="75000"/>
                    <a:lumOff val="25000"/>
                  </a:schemeClr>
                </a:solidFill>
                <a:latin typeface="微软雅黑"/>
                <a:ea typeface="微软雅黑"/>
                <a:sym typeface="微软雅黑"/>
              </a:rPr>
              <a:t>工业环境污染、城市环境污染、农业环境污染。</a:t>
            </a:r>
          </a:p>
        </p:txBody>
      </p:sp>
      <p:sp>
        <p:nvSpPr>
          <p:cNvPr id="27" name="矩形 26"/>
          <p:cNvSpPr/>
          <p:nvPr/>
        </p:nvSpPr>
        <p:spPr>
          <a:xfrm>
            <a:off x="4894094" y="1717616"/>
            <a:ext cx="2608406" cy="461665"/>
          </a:xfrm>
          <a:prstGeom prst="rect">
            <a:avLst/>
          </a:prstGeom>
          <a:noFill/>
        </p:spPr>
        <p:txBody>
          <a:bodyPr wrap="none">
            <a:spAutoFit/>
            <a:scene3d>
              <a:camera prst="orthographicFront"/>
              <a:lightRig rig="threePt" dir="t"/>
            </a:scene3d>
            <a:sp3d contourW="12700"/>
          </a:bodyPr>
          <a:lstStyle/>
          <a:p>
            <a:pPr>
              <a:defRPr/>
            </a:pPr>
            <a:r>
              <a:rPr lang="zh-CN" altLang="en-US" sz="2400" spc="300">
                <a:solidFill>
                  <a:schemeClr val="tx1">
                    <a:lumMod val="75000"/>
                    <a:lumOff val="25000"/>
                  </a:schemeClr>
                </a:solidFill>
                <a:latin typeface="微软雅黑"/>
                <a:ea typeface="微软雅黑"/>
                <a:sym typeface="微软雅黑"/>
              </a:rPr>
              <a:t>按人类活动分：</a:t>
            </a:r>
          </a:p>
        </p:txBody>
      </p:sp>
      <p:sp>
        <p:nvSpPr>
          <p:cNvPr id="28" name="矩形 55"/>
          <p:cNvSpPr/>
          <p:nvPr/>
        </p:nvSpPr>
        <p:spPr>
          <a:xfrm>
            <a:off x="606539" y="3307395"/>
            <a:ext cx="3090709" cy="381258"/>
          </a:xfrm>
          <a:prstGeom prst="rect">
            <a:avLst/>
          </a:prstGeom>
        </p:spPr>
        <p:txBody>
          <a:bodyPr wrap="square">
            <a:spAutoFit/>
            <a:scene3d>
              <a:camera prst="orthographicFront"/>
              <a:lightRig rig="threePt" dir="t"/>
            </a:scene3d>
            <a:sp3d contourW="12700"/>
          </a:bodyPr>
          <a:lstStyle/>
          <a:p>
            <a:pPr lvl="0">
              <a:lnSpc>
                <a:spcPct val="130000"/>
              </a:lnSpc>
              <a:defRPr/>
            </a:pPr>
            <a:r>
              <a:rPr lang="zh-CN" altLang="en-US" sz="1600">
                <a:solidFill>
                  <a:schemeClr val="tx1">
                    <a:lumMod val="75000"/>
                    <a:lumOff val="25000"/>
                  </a:schemeClr>
                </a:solidFill>
                <a:latin typeface="微软雅黑"/>
                <a:ea typeface="微软雅黑"/>
                <a:sym typeface="微软雅黑"/>
              </a:rPr>
              <a:t>大气污染、水体污染、土壤污染。 </a:t>
            </a:r>
          </a:p>
        </p:txBody>
      </p:sp>
      <p:sp>
        <p:nvSpPr>
          <p:cNvPr id="29" name="矩形 28"/>
          <p:cNvSpPr/>
          <p:nvPr/>
        </p:nvSpPr>
        <p:spPr>
          <a:xfrm>
            <a:off x="590589" y="2848728"/>
            <a:ext cx="2454518" cy="461665"/>
          </a:xfrm>
          <a:prstGeom prst="rect">
            <a:avLst/>
          </a:prstGeom>
          <a:noFill/>
        </p:spPr>
        <p:txBody>
          <a:bodyPr wrap="none">
            <a:spAutoFit/>
            <a:scene3d>
              <a:camera prst="orthographicFront"/>
              <a:lightRig rig="threePt" dir="t"/>
            </a:scene3d>
            <a:sp3d contourW="12700"/>
          </a:bodyPr>
          <a:lstStyle/>
          <a:p>
            <a:pPr>
              <a:defRPr/>
            </a:pPr>
            <a:r>
              <a:rPr lang="zh-CN" altLang="en-US" sz="2400" spc="300">
                <a:solidFill>
                  <a:schemeClr val="tx1">
                    <a:lumMod val="75000"/>
                    <a:lumOff val="25000"/>
                  </a:schemeClr>
                </a:solidFill>
                <a:latin typeface="微软雅黑"/>
                <a:ea typeface="微软雅黑"/>
                <a:sym typeface="微软雅黑"/>
              </a:rPr>
              <a:t>按环境要素分 </a:t>
            </a:r>
          </a:p>
        </p:txBody>
      </p:sp>
      <p:sp>
        <p:nvSpPr>
          <p:cNvPr id="30" name="矩形 55"/>
          <p:cNvSpPr/>
          <p:nvPr/>
        </p:nvSpPr>
        <p:spPr>
          <a:xfrm>
            <a:off x="8463832" y="3498923"/>
            <a:ext cx="3090709" cy="1052596"/>
          </a:xfrm>
          <a:prstGeom prst="rect">
            <a:avLst/>
          </a:prstGeom>
        </p:spPr>
        <p:txBody>
          <a:bodyPr wrap="square">
            <a:spAutoFit/>
            <a:scene3d>
              <a:camera prst="orthographicFront"/>
              <a:lightRig rig="threePt" dir="t"/>
            </a:scene3d>
            <a:sp3d contourW="12700"/>
          </a:bodyPr>
          <a:lstStyle/>
          <a:p>
            <a:pPr lvl="0">
              <a:lnSpc>
                <a:spcPct val="130000"/>
              </a:lnSpc>
              <a:defRPr/>
            </a:pPr>
            <a:r>
              <a:rPr lang="zh-CN" altLang="en-US" sz="1600">
                <a:solidFill>
                  <a:schemeClr val="tx1">
                    <a:lumMod val="75000"/>
                    <a:lumOff val="25000"/>
                  </a:schemeClr>
                </a:solidFill>
                <a:latin typeface="微软雅黑"/>
                <a:ea typeface="微软雅黑"/>
                <a:sym typeface="微软雅黑"/>
              </a:rPr>
              <a:t>化学污染、生物污染、物理污染（噪声污染、放射性、电磁波）固体废物污染、能源污染。</a:t>
            </a:r>
          </a:p>
        </p:txBody>
      </p:sp>
      <p:sp>
        <p:nvSpPr>
          <p:cNvPr id="31" name="矩形 30"/>
          <p:cNvSpPr/>
          <p:nvPr/>
        </p:nvSpPr>
        <p:spPr>
          <a:xfrm>
            <a:off x="8447882" y="3040256"/>
            <a:ext cx="3685624" cy="369332"/>
          </a:xfrm>
          <a:prstGeom prst="rect">
            <a:avLst/>
          </a:prstGeom>
          <a:noFill/>
        </p:spPr>
        <p:txBody>
          <a:bodyPr wrap="none">
            <a:spAutoFit/>
            <a:scene3d>
              <a:camera prst="orthographicFront"/>
              <a:lightRig rig="threePt" dir="t"/>
            </a:scene3d>
            <a:sp3d contourW="12700"/>
          </a:bodyPr>
          <a:lstStyle/>
          <a:p>
            <a:pPr>
              <a:defRPr/>
            </a:pPr>
            <a:r>
              <a:rPr lang="zh-CN" altLang="en-US" spc="300">
                <a:solidFill>
                  <a:schemeClr val="tx1">
                    <a:lumMod val="75000"/>
                    <a:lumOff val="25000"/>
                  </a:schemeClr>
                </a:solidFill>
                <a:latin typeface="微软雅黑"/>
                <a:ea typeface="微软雅黑"/>
                <a:sym typeface="微软雅黑"/>
              </a:rPr>
              <a:t>按造成环境污染的性质来源分</a:t>
            </a:r>
          </a:p>
        </p:txBody>
      </p:sp>
    </p:spTree>
  </p:cSld>
  <p:clrMapOvr>
    <a:masterClrMapping/>
  </p:clrMapOvr>
  <mc:AlternateContent xmlns:mc="http://schemas.openxmlformats.org/markup-compatibility/2006" xmlns:p14="http://schemas.microsoft.com/office/powerpoint/2010/main">
    <mc:Choice Requires="p14">
      <p:transition spd="slow" p14:dur="1500" advTm="5000">
        <p:random/>
      </p:transition>
    </mc:Choice>
    <mc:Fallback xmlns="">
      <p:transition spd="slow" advTm="5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par>
                          <p:cTn id="10" fill="hold" nodeType="afterGroup">
                            <p:stCondLst>
                              <p:cond delay="500"/>
                            </p:stCondLst>
                            <p:childTnLst>
                              <p:par>
                                <p:cTn id="11" presetID="2" presetClass="entr" presetSubtype="2" fill="hold" grpId="0"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additive="base">
                                        <p:cTn id="13" dur="500" fill="hold"/>
                                        <p:tgtEl>
                                          <p:spTgt spid="27"/>
                                        </p:tgtEl>
                                        <p:attrNameLst>
                                          <p:attrName>ppt_x</p:attrName>
                                        </p:attrNameLst>
                                      </p:cBhvr>
                                      <p:tavLst>
                                        <p:tav tm="0">
                                          <p:val>
                                            <p:strVal val="1+#ppt_w/2"/>
                                          </p:val>
                                        </p:tav>
                                        <p:tav tm="100000">
                                          <p:val>
                                            <p:strVal val="#ppt_x"/>
                                          </p:val>
                                        </p:tav>
                                      </p:tavLst>
                                    </p:anim>
                                    <p:anim calcmode="lin" valueType="num">
                                      <p:cBhvr additive="base">
                                        <p:cTn id="14" dur="500" fill="hold"/>
                                        <p:tgtEl>
                                          <p:spTgt spid="27"/>
                                        </p:tgtEl>
                                        <p:attrNameLst>
                                          <p:attrName>ppt_y</p:attrName>
                                        </p:attrNameLst>
                                      </p:cBhvr>
                                      <p:tavLst>
                                        <p:tav tm="0">
                                          <p:val>
                                            <p:strVal val="#ppt_y"/>
                                          </p:val>
                                        </p:tav>
                                        <p:tav tm="100000">
                                          <p:val>
                                            <p:strVal val="#ppt_y"/>
                                          </p:val>
                                        </p:tav>
                                      </p:tavLst>
                                    </p:anim>
                                  </p:childTnLst>
                                </p:cTn>
                              </p:par>
                              <p:par>
                                <p:cTn id="15" presetID="2" presetClass="entr" presetSubtype="2" fill="hold" grpId="0" nodeType="withEffect">
                                  <p:stCondLst>
                                    <p:cond delay="250"/>
                                  </p:stCondLst>
                                  <p:childTnLst>
                                    <p:set>
                                      <p:cBhvr>
                                        <p:cTn id="16" dur="1" fill="hold">
                                          <p:stCondLst>
                                            <p:cond delay="0"/>
                                          </p:stCondLst>
                                        </p:cTn>
                                        <p:tgtEl>
                                          <p:spTgt spid="26"/>
                                        </p:tgtEl>
                                        <p:attrNameLst>
                                          <p:attrName>style.visibility</p:attrName>
                                        </p:attrNameLst>
                                      </p:cBhvr>
                                      <p:to>
                                        <p:strVal val="visible"/>
                                      </p:to>
                                    </p:set>
                                    <p:anim calcmode="lin" valueType="num">
                                      <p:cBhvr additive="base">
                                        <p:cTn id="17" dur="500" fill="hold"/>
                                        <p:tgtEl>
                                          <p:spTgt spid="26"/>
                                        </p:tgtEl>
                                        <p:attrNameLst>
                                          <p:attrName>ppt_x</p:attrName>
                                        </p:attrNameLst>
                                      </p:cBhvr>
                                      <p:tavLst>
                                        <p:tav tm="0">
                                          <p:val>
                                            <p:strVal val="1+#ppt_w/2"/>
                                          </p:val>
                                        </p:tav>
                                        <p:tav tm="100000">
                                          <p:val>
                                            <p:strVal val="#ppt_x"/>
                                          </p:val>
                                        </p:tav>
                                      </p:tavLst>
                                    </p:anim>
                                    <p:anim calcmode="lin" valueType="num">
                                      <p:cBhvr additive="base">
                                        <p:cTn id="18" dur="500" fill="hold"/>
                                        <p:tgtEl>
                                          <p:spTgt spid="26"/>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1250"/>
                            </p:stCondLst>
                            <p:childTnLst>
                              <p:par>
                                <p:cTn id="20" presetID="2" presetClass="entr" presetSubtype="2"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additive="base">
                                        <p:cTn id="22" dur="500" fill="hold"/>
                                        <p:tgtEl>
                                          <p:spTgt spid="29"/>
                                        </p:tgtEl>
                                        <p:attrNameLst>
                                          <p:attrName>ppt_x</p:attrName>
                                        </p:attrNameLst>
                                      </p:cBhvr>
                                      <p:tavLst>
                                        <p:tav tm="0">
                                          <p:val>
                                            <p:strVal val="1+#ppt_w/2"/>
                                          </p:val>
                                        </p:tav>
                                        <p:tav tm="100000">
                                          <p:val>
                                            <p:strVal val="#ppt_x"/>
                                          </p:val>
                                        </p:tav>
                                      </p:tavLst>
                                    </p:anim>
                                    <p:anim calcmode="lin" valueType="num">
                                      <p:cBhvr additive="base">
                                        <p:cTn id="23" dur="500" fill="hold"/>
                                        <p:tgtEl>
                                          <p:spTgt spid="29"/>
                                        </p:tgtEl>
                                        <p:attrNameLst>
                                          <p:attrName>ppt_y</p:attrName>
                                        </p:attrNameLst>
                                      </p:cBhvr>
                                      <p:tavLst>
                                        <p:tav tm="0">
                                          <p:val>
                                            <p:strVal val="#ppt_y"/>
                                          </p:val>
                                        </p:tav>
                                        <p:tav tm="100000">
                                          <p:val>
                                            <p:strVal val="#ppt_y"/>
                                          </p:val>
                                        </p:tav>
                                      </p:tavLst>
                                    </p:anim>
                                  </p:childTnLst>
                                </p:cTn>
                              </p:par>
                              <p:par>
                                <p:cTn id="24" presetID="2" presetClass="entr" presetSubtype="2" fill="hold" grpId="0" nodeType="withEffect">
                                  <p:stCondLst>
                                    <p:cond delay="250"/>
                                  </p:stCondLst>
                                  <p:childTnLst>
                                    <p:set>
                                      <p:cBhvr>
                                        <p:cTn id="25" dur="1" fill="hold">
                                          <p:stCondLst>
                                            <p:cond delay="0"/>
                                          </p:stCondLst>
                                        </p:cTn>
                                        <p:tgtEl>
                                          <p:spTgt spid="28"/>
                                        </p:tgtEl>
                                        <p:attrNameLst>
                                          <p:attrName>style.visibility</p:attrName>
                                        </p:attrNameLst>
                                      </p:cBhvr>
                                      <p:to>
                                        <p:strVal val="visible"/>
                                      </p:to>
                                    </p:set>
                                    <p:anim calcmode="lin" valueType="num">
                                      <p:cBhvr additive="base">
                                        <p:cTn id="26" dur="500" fill="hold"/>
                                        <p:tgtEl>
                                          <p:spTgt spid="28"/>
                                        </p:tgtEl>
                                        <p:attrNameLst>
                                          <p:attrName>ppt_x</p:attrName>
                                        </p:attrNameLst>
                                      </p:cBhvr>
                                      <p:tavLst>
                                        <p:tav tm="0">
                                          <p:val>
                                            <p:strVal val="1+#ppt_w/2"/>
                                          </p:val>
                                        </p:tav>
                                        <p:tav tm="100000">
                                          <p:val>
                                            <p:strVal val="#ppt_x"/>
                                          </p:val>
                                        </p:tav>
                                      </p:tavLst>
                                    </p:anim>
                                    <p:anim calcmode="lin" valueType="num">
                                      <p:cBhvr additive="base">
                                        <p:cTn id="27" dur="500" fill="hold"/>
                                        <p:tgtEl>
                                          <p:spTgt spid="28"/>
                                        </p:tgtEl>
                                        <p:attrNameLst>
                                          <p:attrName>ppt_y</p:attrName>
                                        </p:attrNameLst>
                                      </p:cBhvr>
                                      <p:tavLst>
                                        <p:tav tm="0">
                                          <p:val>
                                            <p:strVal val="#ppt_y"/>
                                          </p:val>
                                        </p:tav>
                                        <p:tav tm="100000">
                                          <p:val>
                                            <p:strVal val="#ppt_y"/>
                                          </p:val>
                                        </p:tav>
                                      </p:tavLst>
                                    </p:anim>
                                  </p:childTnLst>
                                </p:cTn>
                              </p:par>
                            </p:childTnLst>
                          </p:cTn>
                        </p:par>
                        <p:par>
                          <p:cTn id="28" fill="hold" nodeType="afterGroup">
                            <p:stCondLst>
                              <p:cond delay="2000"/>
                            </p:stCondLst>
                            <p:childTnLst>
                              <p:par>
                                <p:cTn id="29" presetID="2" presetClass="entr" presetSubtype="2"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500" fill="hold"/>
                                        <p:tgtEl>
                                          <p:spTgt spid="31"/>
                                        </p:tgtEl>
                                        <p:attrNameLst>
                                          <p:attrName>ppt_x</p:attrName>
                                        </p:attrNameLst>
                                      </p:cBhvr>
                                      <p:tavLst>
                                        <p:tav tm="0">
                                          <p:val>
                                            <p:strVal val="1+#ppt_w/2"/>
                                          </p:val>
                                        </p:tav>
                                        <p:tav tm="100000">
                                          <p:val>
                                            <p:strVal val="#ppt_x"/>
                                          </p:val>
                                        </p:tav>
                                      </p:tavLst>
                                    </p:anim>
                                    <p:anim calcmode="lin" valueType="num">
                                      <p:cBhvr additive="base">
                                        <p:cTn id="32" dur="500" fill="hold"/>
                                        <p:tgtEl>
                                          <p:spTgt spid="31"/>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25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1+#ppt_w/2"/>
                                          </p:val>
                                        </p:tav>
                                        <p:tav tm="100000">
                                          <p:val>
                                            <p:strVal val="#ppt_x"/>
                                          </p:val>
                                        </p:tav>
                                      </p:tavLst>
                                    </p:anim>
                                    <p:anim calcmode="lin" valueType="num">
                                      <p:cBhvr additive="base">
                                        <p:cTn id="36" dur="5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p:bldP spid="29" grpId="0"/>
      <p:bldP spid="30" grpId="0"/>
      <p:bldP spid="3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7"/>
          <p:cNvSpPr txBox="1"/>
          <p:nvPr/>
        </p:nvSpPr>
        <p:spPr>
          <a:xfrm>
            <a:off x="4833903" y="546118"/>
            <a:ext cx="2778839" cy="523220"/>
          </a:xfrm>
          <a:prstGeom prst="rect">
            <a:avLst/>
          </a:prstGeom>
          <a:noFill/>
        </p:spPr>
        <p:txBody>
          <a:bodyPr wrap="square" rtlCol="0">
            <a:spAutoFit/>
          </a:bodyPr>
          <a:lstStyle/>
          <a:p>
            <a:pPr algn="ctr"/>
            <a:r>
              <a:rPr lang="zh-CN" altLang="en-US" sz="2800">
                <a:solidFill>
                  <a:schemeClr val="bg1">
                    <a:lumMod val="50000"/>
                  </a:schemeClr>
                </a:solidFill>
                <a:latin typeface="微软雅黑"/>
                <a:ea typeface="微软雅黑"/>
                <a:sym typeface="微软雅黑"/>
              </a:rPr>
              <a:t>“三大污染”</a:t>
            </a:r>
          </a:p>
        </p:txBody>
      </p:sp>
      <p:pic>
        <p:nvPicPr>
          <p:cNvPr id="21" name="图片占位符 3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1975" y="2314761"/>
            <a:ext cx="3868616" cy="2649435"/>
          </a:xfrm>
          <a:prstGeom prst="rect">
            <a:avLst/>
          </a:prstGeom>
          <a:ln w="31750">
            <a:solidFill>
              <a:schemeClr val="bg1"/>
            </a:solidFill>
          </a:ln>
          <a:effectLst>
            <a:outerShdw blurRad="190500" dist="38100" dir="8100000" algn="tr" rotWithShape="0">
              <a:prstClr val="black">
                <a:alpha val="48000"/>
              </a:prstClr>
            </a:outerShdw>
          </a:effectLst>
        </p:spPr>
      </p:pic>
      <p:grpSp>
        <p:nvGrpSpPr>
          <p:cNvPr id="32" name="组合 31"/>
          <p:cNvGrpSpPr/>
          <p:nvPr/>
        </p:nvGrpSpPr>
        <p:grpSpPr>
          <a:xfrm>
            <a:off x="5488589" y="2104581"/>
            <a:ext cx="6792454" cy="537474"/>
            <a:chOff x="4849960" y="2418813"/>
            <a:chExt cx="6792454" cy="537474"/>
          </a:xfrm>
        </p:grpSpPr>
        <p:grpSp>
          <p:nvGrpSpPr>
            <p:cNvPr id="33" name="组合 32"/>
            <p:cNvGrpSpPr/>
            <p:nvPr/>
          </p:nvGrpSpPr>
          <p:grpSpPr>
            <a:xfrm>
              <a:off x="5955432" y="2461415"/>
              <a:ext cx="5686982" cy="446276"/>
              <a:chOff x="5875614" y="1494479"/>
              <a:chExt cx="5686982" cy="446276"/>
            </a:xfrm>
          </p:grpSpPr>
          <p:sp>
            <p:nvSpPr>
              <p:cNvPr id="36" name="TextBox 19"/>
              <p:cNvSpPr txBox="1"/>
              <p:nvPr/>
            </p:nvSpPr>
            <p:spPr>
              <a:xfrm>
                <a:off x="5875614" y="1494479"/>
                <a:ext cx="2444433" cy="446276"/>
              </a:xfrm>
              <a:prstGeom prst="rect">
                <a:avLst/>
              </a:prstGeom>
              <a:noFill/>
            </p:spPr>
            <p:txBody>
              <a:bodyPr wrap="square" rtlCol="0">
                <a:spAutoFit/>
                <a:scene3d>
                  <a:camera prst="orthographicFront"/>
                  <a:lightRig rig="threePt" dir="t"/>
                </a:scene3d>
                <a:sp3d contourW="12700"/>
              </a:bodyPr>
              <a:lstStyle>
                <a:defPPr>
                  <a:defRPr lang="zh-CN"/>
                </a:defPPr>
                <a:lvl1pPr>
                  <a:defRPr sz="1200">
                    <a:solidFill>
                      <a:schemeClr val="tx1">
                        <a:lumMod val="75000"/>
                        <a:lumOff val="25000"/>
                      </a:schemeClr>
                    </a:solidFill>
                    <a:latin typeface="EngraversGothic BT" panose="020B0507020203020204" pitchFamily="34" charset="0"/>
                  </a:defRPr>
                </a:lvl1pPr>
              </a:lstStyle>
              <a:p>
                <a:r>
                  <a:rPr lang="en-US" sz="2300">
                    <a:latin typeface="微软雅黑"/>
                    <a:ea typeface="微软雅黑"/>
                    <a:cs typeface="+mn-ea"/>
                    <a:sym typeface="微软雅黑"/>
                  </a:rPr>
                  <a:t>01</a:t>
                </a:r>
              </a:p>
            </p:txBody>
          </p:sp>
          <p:sp>
            <p:nvSpPr>
              <p:cNvPr id="37" name="文本框 36"/>
              <p:cNvSpPr txBox="1"/>
              <p:nvPr/>
            </p:nvSpPr>
            <p:spPr>
              <a:xfrm>
                <a:off x="6804543" y="1553692"/>
                <a:ext cx="4758053" cy="338554"/>
              </a:xfrm>
              <a:prstGeom prst="rect">
                <a:avLst/>
              </a:prstGeom>
              <a:noFill/>
            </p:spPr>
            <p:txBody>
              <a:bodyPr wrap="square" rtlCol="0">
                <a:spAutoFit/>
                <a:scene3d>
                  <a:camera prst="orthographicFront"/>
                  <a:lightRig rig="threePt" dir="t"/>
                </a:scene3d>
                <a:sp3d contourW="12700"/>
              </a:bodyPr>
              <a:lstStyle/>
              <a:p>
                <a:pPr algn="just">
                  <a:spcBef>
                    <a:spcPct val="0"/>
                  </a:spcBef>
                  <a:buNone/>
                </a:pPr>
                <a:r>
                  <a:rPr lang="zh-CN" altLang="en-US" sz="1600">
                    <a:solidFill>
                      <a:schemeClr val="tx1">
                        <a:lumMod val="65000"/>
                        <a:lumOff val="35000"/>
                      </a:schemeClr>
                    </a:solidFill>
                    <a:latin typeface="微软雅黑"/>
                    <a:ea typeface="微软雅黑"/>
                    <a:cs typeface="+mn-ea"/>
                    <a:sym typeface="微软雅黑"/>
                  </a:rPr>
                  <a:t>海洋污染</a:t>
                </a:r>
              </a:p>
            </p:txBody>
          </p:sp>
        </p:grpSp>
        <p:sp>
          <p:nvSpPr>
            <p:cNvPr id="34" name="椭圆 33"/>
            <p:cNvSpPr/>
            <p:nvPr/>
          </p:nvSpPr>
          <p:spPr>
            <a:xfrm>
              <a:off x="4849960" y="2418813"/>
              <a:ext cx="537474" cy="537474"/>
            </a:xfrm>
            <a:prstGeom prst="ellipse">
              <a:avLst/>
            </a:prstGeom>
            <a:solidFill>
              <a:srgbClr val="1D97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a:ea typeface="微软雅黑"/>
                <a:cs typeface="+mn-ea"/>
                <a:sym typeface="微软雅黑"/>
              </a:endParaRPr>
            </a:p>
          </p:txBody>
        </p:sp>
        <p:sp>
          <p:nvSpPr>
            <p:cNvPr id="35" name="椭圆 34"/>
            <p:cNvSpPr/>
            <p:nvPr/>
          </p:nvSpPr>
          <p:spPr>
            <a:xfrm>
              <a:off x="5004900" y="2548647"/>
              <a:ext cx="227593" cy="271812"/>
            </a:xfrm>
            <a:custGeom>
              <a:avLst/>
              <a:gdLst>
                <a:gd name="connsiteX0" fmla="*/ 132196 w 277813"/>
                <a:gd name="connsiteY0" fmla="*/ 133350 h 331788"/>
                <a:gd name="connsiteX1" fmla="*/ 132196 w 277813"/>
                <a:gd name="connsiteY1" fmla="*/ 152673 h 331788"/>
                <a:gd name="connsiteX2" fmla="*/ 99724 w 277813"/>
                <a:gd name="connsiteY2" fmla="*/ 186167 h 331788"/>
                <a:gd name="connsiteX3" fmla="*/ 134793 w 277813"/>
                <a:gd name="connsiteY3" fmla="*/ 220949 h 331788"/>
                <a:gd name="connsiteX4" fmla="*/ 154276 w 277813"/>
                <a:gd name="connsiteY4" fmla="*/ 237696 h 331788"/>
                <a:gd name="connsiteX5" fmla="*/ 136092 w 277813"/>
                <a:gd name="connsiteY5" fmla="*/ 249290 h 331788"/>
                <a:gd name="connsiteX6" fmla="*/ 104920 w 277813"/>
                <a:gd name="connsiteY6" fmla="*/ 241561 h 331788"/>
                <a:gd name="connsiteX7" fmla="*/ 98425 w 277813"/>
                <a:gd name="connsiteY7" fmla="*/ 263460 h 331788"/>
                <a:gd name="connsiteX8" fmla="*/ 130897 w 277813"/>
                <a:gd name="connsiteY8" fmla="*/ 272478 h 331788"/>
                <a:gd name="connsiteX9" fmla="*/ 130897 w 277813"/>
                <a:gd name="connsiteY9" fmla="*/ 290513 h 331788"/>
                <a:gd name="connsiteX10" fmla="*/ 150380 w 277813"/>
                <a:gd name="connsiteY10" fmla="*/ 290513 h 331788"/>
                <a:gd name="connsiteX11" fmla="*/ 150380 w 277813"/>
                <a:gd name="connsiteY11" fmla="*/ 271190 h 331788"/>
                <a:gd name="connsiteX12" fmla="*/ 184150 w 277813"/>
                <a:gd name="connsiteY12" fmla="*/ 235120 h 331788"/>
                <a:gd name="connsiteX13" fmla="*/ 152978 w 277813"/>
                <a:gd name="connsiteY13" fmla="*/ 199049 h 331788"/>
                <a:gd name="connsiteX14" fmla="*/ 129598 w 277813"/>
                <a:gd name="connsiteY14" fmla="*/ 182303 h 331788"/>
                <a:gd name="connsiteX15" fmla="*/ 146483 w 277813"/>
                <a:gd name="connsiteY15" fmla="*/ 171997 h 331788"/>
                <a:gd name="connsiteX16" fmla="*/ 173759 w 277813"/>
                <a:gd name="connsiteY16" fmla="*/ 178438 h 331788"/>
                <a:gd name="connsiteX17" fmla="*/ 178955 w 277813"/>
                <a:gd name="connsiteY17" fmla="*/ 156538 h 331788"/>
                <a:gd name="connsiteX18" fmla="*/ 151679 w 277813"/>
                <a:gd name="connsiteY18" fmla="*/ 151385 h 331788"/>
                <a:gd name="connsiteX19" fmla="*/ 151679 w 277813"/>
                <a:gd name="connsiteY19" fmla="*/ 133350 h 331788"/>
                <a:gd name="connsiteX20" fmla="*/ 132196 w 277813"/>
                <a:gd name="connsiteY20" fmla="*/ 133350 h 331788"/>
                <a:gd name="connsiteX21" fmla="*/ 136310 w 277813"/>
                <a:gd name="connsiteY21" fmla="*/ 0 h 331788"/>
                <a:gd name="connsiteX22" fmla="*/ 167467 w 277813"/>
                <a:gd name="connsiteY22" fmla="*/ 3888 h 331788"/>
                <a:gd name="connsiteX23" fmla="*/ 158380 w 277813"/>
                <a:gd name="connsiteY23" fmla="*/ 25921 h 331788"/>
                <a:gd name="connsiteX24" fmla="*/ 184343 w 277813"/>
                <a:gd name="connsiteY24" fmla="*/ 6480 h 331788"/>
                <a:gd name="connsiteX25" fmla="*/ 214202 w 277813"/>
                <a:gd name="connsiteY25" fmla="*/ 9072 h 331788"/>
                <a:gd name="connsiteX26" fmla="*/ 188238 w 277813"/>
                <a:gd name="connsiteY26" fmla="*/ 62210 h 331788"/>
                <a:gd name="connsiteX27" fmla="*/ 215500 w 277813"/>
                <a:gd name="connsiteY27" fmla="*/ 62210 h 331788"/>
                <a:gd name="connsiteX28" fmla="*/ 215500 w 277813"/>
                <a:gd name="connsiteY28" fmla="*/ 81651 h 331788"/>
                <a:gd name="connsiteX29" fmla="*/ 183045 w 277813"/>
                <a:gd name="connsiteY29" fmla="*/ 81651 h 331788"/>
                <a:gd name="connsiteX30" fmla="*/ 277813 w 277813"/>
                <a:gd name="connsiteY30" fmla="*/ 243657 h 331788"/>
                <a:gd name="connsiteX31" fmla="*/ 138907 w 277813"/>
                <a:gd name="connsiteY31" fmla="*/ 331788 h 331788"/>
                <a:gd name="connsiteX32" fmla="*/ 0 w 277813"/>
                <a:gd name="connsiteY32" fmla="*/ 243657 h 331788"/>
                <a:gd name="connsiteX33" fmla="*/ 94768 w 277813"/>
                <a:gd name="connsiteY33" fmla="*/ 81651 h 331788"/>
                <a:gd name="connsiteX34" fmla="*/ 68804 w 277813"/>
                <a:gd name="connsiteY34" fmla="*/ 81651 h 331788"/>
                <a:gd name="connsiteX35" fmla="*/ 68804 w 277813"/>
                <a:gd name="connsiteY35" fmla="*/ 60914 h 331788"/>
                <a:gd name="connsiteX36" fmla="*/ 96066 w 277813"/>
                <a:gd name="connsiteY36" fmla="*/ 62210 h 331788"/>
                <a:gd name="connsiteX37" fmla="*/ 66208 w 277813"/>
                <a:gd name="connsiteY37" fmla="*/ 5184 h 331788"/>
                <a:gd name="connsiteX38" fmla="*/ 110347 w 277813"/>
                <a:gd name="connsiteY38" fmla="*/ 6480 h 331788"/>
                <a:gd name="connsiteX39" fmla="*/ 127223 w 277813"/>
                <a:gd name="connsiteY39" fmla="*/ 28513 h 331788"/>
                <a:gd name="connsiteX40" fmla="*/ 136310 w 277813"/>
                <a:gd name="connsiteY40" fmla="*/ 0 h 331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77813" h="331788">
                  <a:moveTo>
                    <a:pt x="132196" y="133350"/>
                  </a:moveTo>
                  <a:cubicBezTo>
                    <a:pt x="132196" y="133350"/>
                    <a:pt x="132196" y="133350"/>
                    <a:pt x="132196" y="152673"/>
                  </a:cubicBezTo>
                  <a:cubicBezTo>
                    <a:pt x="111414" y="156538"/>
                    <a:pt x="99724" y="169420"/>
                    <a:pt x="99724" y="186167"/>
                  </a:cubicBezTo>
                  <a:cubicBezTo>
                    <a:pt x="99724" y="204202"/>
                    <a:pt x="114012" y="214508"/>
                    <a:pt x="134793" y="220949"/>
                  </a:cubicBezTo>
                  <a:cubicBezTo>
                    <a:pt x="149081" y="226102"/>
                    <a:pt x="154276" y="231255"/>
                    <a:pt x="154276" y="237696"/>
                  </a:cubicBezTo>
                  <a:cubicBezTo>
                    <a:pt x="154276" y="245425"/>
                    <a:pt x="147782" y="249290"/>
                    <a:pt x="136092" y="249290"/>
                  </a:cubicBezTo>
                  <a:cubicBezTo>
                    <a:pt x="124403" y="249290"/>
                    <a:pt x="112713" y="245425"/>
                    <a:pt x="104920" y="241561"/>
                  </a:cubicBezTo>
                  <a:cubicBezTo>
                    <a:pt x="104920" y="241561"/>
                    <a:pt x="104920" y="241561"/>
                    <a:pt x="98425" y="263460"/>
                  </a:cubicBezTo>
                  <a:cubicBezTo>
                    <a:pt x="106218" y="267325"/>
                    <a:pt x="117908" y="271190"/>
                    <a:pt x="130897" y="272478"/>
                  </a:cubicBezTo>
                  <a:cubicBezTo>
                    <a:pt x="130897" y="272478"/>
                    <a:pt x="130897" y="272478"/>
                    <a:pt x="130897" y="290513"/>
                  </a:cubicBezTo>
                  <a:cubicBezTo>
                    <a:pt x="130897" y="290513"/>
                    <a:pt x="130897" y="290513"/>
                    <a:pt x="150380" y="290513"/>
                  </a:cubicBezTo>
                  <a:cubicBezTo>
                    <a:pt x="150380" y="290513"/>
                    <a:pt x="150380" y="290513"/>
                    <a:pt x="150380" y="271190"/>
                  </a:cubicBezTo>
                  <a:cubicBezTo>
                    <a:pt x="172460" y="267325"/>
                    <a:pt x="184150" y="251866"/>
                    <a:pt x="184150" y="235120"/>
                  </a:cubicBezTo>
                  <a:cubicBezTo>
                    <a:pt x="184150" y="218373"/>
                    <a:pt x="175058" y="208067"/>
                    <a:pt x="152978" y="199049"/>
                  </a:cubicBezTo>
                  <a:cubicBezTo>
                    <a:pt x="136092" y="193897"/>
                    <a:pt x="129598" y="188744"/>
                    <a:pt x="129598" y="182303"/>
                  </a:cubicBezTo>
                  <a:cubicBezTo>
                    <a:pt x="129598" y="177150"/>
                    <a:pt x="133495" y="171997"/>
                    <a:pt x="146483" y="171997"/>
                  </a:cubicBezTo>
                  <a:cubicBezTo>
                    <a:pt x="159472" y="171997"/>
                    <a:pt x="168564" y="177150"/>
                    <a:pt x="173759" y="178438"/>
                  </a:cubicBezTo>
                  <a:cubicBezTo>
                    <a:pt x="173759" y="178438"/>
                    <a:pt x="173759" y="178438"/>
                    <a:pt x="178955" y="156538"/>
                  </a:cubicBezTo>
                  <a:cubicBezTo>
                    <a:pt x="172460" y="153962"/>
                    <a:pt x="164667" y="151385"/>
                    <a:pt x="151679" y="151385"/>
                  </a:cubicBezTo>
                  <a:cubicBezTo>
                    <a:pt x="151679" y="151385"/>
                    <a:pt x="151679" y="151385"/>
                    <a:pt x="151679" y="133350"/>
                  </a:cubicBezTo>
                  <a:cubicBezTo>
                    <a:pt x="151679" y="133350"/>
                    <a:pt x="151679" y="133350"/>
                    <a:pt x="132196" y="133350"/>
                  </a:cubicBezTo>
                  <a:close/>
                  <a:moveTo>
                    <a:pt x="136310" y="0"/>
                  </a:moveTo>
                  <a:cubicBezTo>
                    <a:pt x="136310" y="0"/>
                    <a:pt x="136310" y="0"/>
                    <a:pt x="167467" y="3888"/>
                  </a:cubicBezTo>
                  <a:cubicBezTo>
                    <a:pt x="167467" y="3888"/>
                    <a:pt x="167467" y="3888"/>
                    <a:pt x="158380" y="25921"/>
                  </a:cubicBezTo>
                  <a:cubicBezTo>
                    <a:pt x="158380" y="25921"/>
                    <a:pt x="158380" y="25921"/>
                    <a:pt x="184343" y="6480"/>
                  </a:cubicBezTo>
                  <a:cubicBezTo>
                    <a:pt x="184343" y="6480"/>
                    <a:pt x="184343" y="6480"/>
                    <a:pt x="214202" y="9072"/>
                  </a:cubicBezTo>
                  <a:cubicBezTo>
                    <a:pt x="214202" y="9072"/>
                    <a:pt x="214202" y="9072"/>
                    <a:pt x="188238" y="62210"/>
                  </a:cubicBezTo>
                  <a:cubicBezTo>
                    <a:pt x="188238" y="62210"/>
                    <a:pt x="188238" y="62210"/>
                    <a:pt x="215500" y="62210"/>
                  </a:cubicBezTo>
                  <a:cubicBezTo>
                    <a:pt x="215500" y="62210"/>
                    <a:pt x="215500" y="62210"/>
                    <a:pt x="215500" y="81651"/>
                  </a:cubicBezTo>
                  <a:cubicBezTo>
                    <a:pt x="215500" y="81651"/>
                    <a:pt x="215500" y="81651"/>
                    <a:pt x="183045" y="81651"/>
                  </a:cubicBezTo>
                  <a:cubicBezTo>
                    <a:pt x="237569" y="114052"/>
                    <a:pt x="277813" y="198295"/>
                    <a:pt x="277813" y="243657"/>
                  </a:cubicBezTo>
                  <a:cubicBezTo>
                    <a:pt x="277813" y="299387"/>
                    <a:pt x="215500" y="331788"/>
                    <a:pt x="138907" y="331788"/>
                  </a:cubicBezTo>
                  <a:cubicBezTo>
                    <a:pt x="62313" y="331788"/>
                    <a:pt x="0" y="299387"/>
                    <a:pt x="0" y="243657"/>
                  </a:cubicBezTo>
                  <a:cubicBezTo>
                    <a:pt x="0" y="198295"/>
                    <a:pt x="40244" y="114052"/>
                    <a:pt x="94768" y="81651"/>
                  </a:cubicBezTo>
                  <a:cubicBezTo>
                    <a:pt x="94768" y="81651"/>
                    <a:pt x="94768" y="81651"/>
                    <a:pt x="68804" y="81651"/>
                  </a:cubicBezTo>
                  <a:cubicBezTo>
                    <a:pt x="68804" y="81651"/>
                    <a:pt x="68804" y="81651"/>
                    <a:pt x="68804" y="60914"/>
                  </a:cubicBezTo>
                  <a:cubicBezTo>
                    <a:pt x="68804" y="60914"/>
                    <a:pt x="68804" y="60914"/>
                    <a:pt x="96066" y="62210"/>
                  </a:cubicBezTo>
                  <a:cubicBezTo>
                    <a:pt x="96066" y="62210"/>
                    <a:pt x="96066" y="62210"/>
                    <a:pt x="66208" y="5184"/>
                  </a:cubicBezTo>
                  <a:cubicBezTo>
                    <a:pt x="66208" y="5184"/>
                    <a:pt x="66208" y="5184"/>
                    <a:pt x="110347" y="6480"/>
                  </a:cubicBezTo>
                  <a:cubicBezTo>
                    <a:pt x="110347" y="6480"/>
                    <a:pt x="110347" y="6480"/>
                    <a:pt x="127223" y="28513"/>
                  </a:cubicBezTo>
                  <a:cubicBezTo>
                    <a:pt x="127223" y="28513"/>
                    <a:pt x="127223" y="28513"/>
                    <a:pt x="13631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微软雅黑"/>
                <a:ea typeface="微软雅黑"/>
                <a:cs typeface="+mn-ea"/>
                <a:sym typeface="微软雅黑"/>
              </a:endParaRPr>
            </a:p>
          </p:txBody>
        </p:sp>
      </p:grpSp>
      <p:grpSp>
        <p:nvGrpSpPr>
          <p:cNvPr id="38" name="组合 37"/>
          <p:cNvGrpSpPr/>
          <p:nvPr/>
        </p:nvGrpSpPr>
        <p:grpSpPr>
          <a:xfrm>
            <a:off x="5488589" y="3335672"/>
            <a:ext cx="7070892" cy="537474"/>
            <a:chOff x="4849960" y="3649904"/>
            <a:chExt cx="7070892" cy="537474"/>
          </a:xfrm>
        </p:grpSpPr>
        <p:grpSp>
          <p:nvGrpSpPr>
            <p:cNvPr id="39" name="组合 38"/>
            <p:cNvGrpSpPr/>
            <p:nvPr/>
          </p:nvGrpSpPr>
          <p:grpSpPr>
            <a:xfrm>
              <a:off x="5955431" y="3697818"/>
              <a:ext cx="5965421" cy="446276"/>
              <a:chOff x="5875613" y="1499791"/>
              <a:chExt cx="5965421" cy="446276"/>
            </a:xfrm>
          </p:grpSpPr>
          <p:sp>
            <p:nvSpPr>
              <p:cNvPr id="42" name="TextBox 19"/>
              <p:cNvSpPr txBox="1"/>
              <p:nvPr/>
            </p:nvSpPr>
            <p:spPr>
              <a:xfrm>
                <a:off x="5875613" y="1499791"/>
                <a:ext cx="2444433" cy="446276"/>
              </a:xfrm>
              <a:prstGeom prst="rect">
                <a:avLst/>
              </a:prstGeom>
              <a:noFill/>
            </p:spPr>
            <p:txBody>
              <a:bodyPr wrap="square" rtlCol="0">
                <a:spAutoFit/>
                <a:scene3d>
                  <a:camera prst="orthographicFront"/>
                  <a:lightRig rig="threePt" dir="t"/>
                </a:scene3d>
                <a:sp3d contourW="12700"/>
              </a:bodyPr>
              <a:lstStyle>
                <a:defPPr>
                  <a:defRPr lang="zh-CN"/>
                </a:defPPr>
                <a:lvl1pPr>
                  <a:defRPr sz="1200">
                    <a:solidFill>
                      <a:schemeClr val="tx1">
                        <a:lumMod val="75000"/>
                        <a:lumOff val="25000"/>
                      </a:schemeClr>
                    </a:solidFill>
                    <a:latin typeface="EngraversGothic BT" panose="020B0507020203020204" pitchFamily="34" charset="0"/>
                  </a:defRPr>
                </a:lvl1pPr>
              </a:lstStyle>
              <a:p>
                <a:r>
                  <a:rPr lang="en-US" altLang="zh-CN" sz="2300">
                    <a:latin typeface="微软雅黑"/>
                    <a:ea typeface="微软雅黑"/>
                    <a:cs typeface="+mn-ea"/>
                    <a:sym typeface="微软雅黑"/>
                  </a:rPr>
                  <a:t>02</a:t>
                </a:r>
              </a:p>
            </p:txBody>
          </p:sp>
          <p:sp>
            <p:nvSpPr>
              <p:cNvPr id="43" name="文本框 42"/>
              <p:cNvSpPr txBox="1"/>
              <p:nvPr/>
            </p:nvSpPr>
            <p:spPr>
              <a:xfrm>
                <a:off x="6894295" y="1524533"/>
                <a:ext cx="4946739" cy="338554"/>
              </a:xfrm>
              <a:prstGeom prst="rect">
                <a:avLst/>
              </a:prstGeom>
              <a:noFill/>
            </p:spPr>
            <p:txBody>
              <a:bodyPr wrap="square" rtlCol="0">
                <a:spAutoFit/>
                <a:scene3d>
                  <a:camera prst="orthographicFront"/>
                  <a:lightRig rig="threePt" dir="t"/>
                </a:scene3d>
                <a:sp3d contourW="12700"/>
              </a:bodyPr>
              <a:lstStyle/>
              <a:p>
                <a:pPr algn="just">
                  <a:spcBef>
                    <a:spcPct val="0"/>
                  </a:spcBef>
                </a:pPr>
                <a:r>
                  <a:rPr lang="zh-CN" altLang="en-US" sz="1600">
                    <a:solidFill>
                      <a:schemeClr val="tx1">
                        <a:lumMod val="65000"/>
                        <a:lumOff val="35000"/>
                      </a:schemeClr>
                    </a:solidFill>
                    <a:latin typeface="微软雅黑"/>
                    <a:ea typeface="微软雅黑"/>
                    <a:cs typeface="+mn-ea"/>
                    <a:sym typeface="微软雅黑"/>
                  </a:rPr>
                  <a:t>陆地污染</a:t>
                </a:r>
              </a:p>
            </p:txBody>
          </p:sp>
        </p:grpSp>
        <p:sp>
          <p:nvSpPr>
            <p:cNvPr id="40" name="椭圆 39"/>
            <p:cNvSpPr/>
            <p:nvPr/>
          </p:nvSpPr>
          <p:spPr>
            <a:xfrm>
              <a:off x="4849960" y="3649904"/>
              <a:ext cx="537474" cy="537474"/>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a:ea typeface="微软雅黑"/>
                <a:cs typeface="+mn-ea"/>
                <a:sym typeface="微软雅黑"/>
              </a:endParaRPr>
            </a:p>
          </p:txBody>
        </p:sp>
        <p:sp>
          <p:nvSpPr>
            <p:cNvPr id="41" name="椭圆 35"/>
            <p:cNvSpPr/>
            <p:nvPr/>
          </p:nvSpPr>
          <p:spPr>
            <a:xfrm>
              <a:off x="4982791" y="3781039"/>
              <a:ext cx="271812" cy="269211"/>
            </a:xfrm>
            <a:custGeom>
              <a:avLst/>
              <a:gdLst>
                <a:gd name="connsiteX0" fmla="*/ 292147 w 331788"/>
                <a:gd name="connsiteY0" fmla="*/ 109538 h 328613"/>
                <a:gd name="connsiteX1" fmla="*/ 327025 w 331788"/>
                <a:gd name="connsiteY1" fmla="*/ 145621 h 328613"/>
                <a:gd name="connsiteX2" fmla="*/ 327025 w 331788"/>
                <a:gd name="connsiteY2" fmla="*/ 229385 h 328613"/>
                <a:gd name="connsiteX3" fmla="*/ 293438 w 331788"/>
                <a:gd name="connsiteY3" fmla="*/ 264179 h 328613"/>
                <a:gd name="connsiteX4" fmla="*/ 252101 w 331788"/>
                <a:gd name="connsiteY4" fmla="*/ 264179 h 328613"/>
                <a:gd name="connsiteX5" fmla="*/ 252101 w 331788"/>
                <a:gd name="connsiteY5" fmla="*/ 319593 h 328613"/>
                <a:gd name="connsiteX6" fmla="*/ 243059 w 331788"/>
                <a:gd name="connsiteY6" fmla="*/ 328613 h 328613"/>
                <a:gd name="connsiteX7" fmla="*/ 205596 w 331788"/>
                <a:gd name="connsiteY7" fmla="*/ 328613 h 328613"/>
                <a:gd name="connsiteX8" fmla="*/ 195262 w 331788"/>
                <a:gd name="connsiteY8" fmla="*/ 319593 h 328613"/>
                <a:gd name="connsiteX9" fmla="*/ 195262 w 331788"/>
                <a:gd name="connsiteY9" fmla="*/ 235829 h 328613"/>
                <a:gd name="connsiteX10" fmla="*/ 224973 w 331788"/>
                <a:gd name="connsiteY10" fmla="*/ 207478 h 328613"/>
                <a:gd name="connsiteX11" fmla="*/ 255976 w 331788"/>
                <a:gd name="connsiteY11" fmla="*/ 207478 h 328613"/>
                <a:gd name="connsiteX12" fmla="*/ 255976 w 331788"/>
                <a:gd name="connsiteY12" fmla="*/ 145621 h 328613"/>
                <a:gd name="connsiteX13" fmla="*/ 292147 w 331788"/>
                <a:gd name="connsiteY13" fmla="*/ 109538 h 328613"/>
                <a:gd name="connsiteX14" fmla="*/ 38473 w 331788"/>
                <a:gd name="connsiteY14" fmla="*/ 109538 h 328613"/>
                <a:gd name="connsiteX15" fmla="*/ 75079 w 331788"/>
                <a:gd name="connsiteY15" fmla="*/ 145621 h 328613"/>
                <a:gd name="connsiteX16" fmla="*/ 75079 w 331788"/>
                <a:gd name="connsiteY16" fmla="*/ 207478 h 328613"/>
                <a:gd name="connsiteX17" fmla="*/ 106456 w 331788"/>
                <a:gd name="connsiteY17" fmla="*/ 207478 h 328613"/>
                <a:gd name="connsiteX18" fmla="*/ 136525 w 331788"/>
                <a:gd name="connsiteY18" fmla="*/ 235829 h 328613"/>
                <a:gd name="connsiteX19" fmla="*/ 136525 w 331788"/>
                <a:gd name="connsiteY19" fmla="*/ 319593 h 328613"/>
                <a:gd name="connsiteX20" fmla="*/ 126066 w 331788"/>
                <a:gd name="connsiteY20" fmla="*/ 328613 h 328613"/>
                <a:gd name="connsiteX21" fmla="*/ 88153 w 331788"/>
                <a:gd name="connsiteY21" fmla="*/ 328613 h 328613"/>
                <a:gd name="connsiteX22" fmla="*/ 79001 w 331788"/>
                <a:gd name="connsiteY22" fmla="*/ 319593 h 328613"/>
                <a:gd name="connsiteX23" fmla="*/ 79001 w 331788"/>
                <a:gd name="connsiteY23" fmla="*/ 264179 h 328613"/>
                <a:gd name="connsiteX24" fmla="*/ 37166 w 331788"/>
                <a:gd name="connsiteY24" fmla="*/ 264179 h 328613"/>
                <a:gd name="connsiteX25" fmla="*/ 3175 w 331788"/>
                <a:gd name="connsiteY25" fmla="*/ 229385 h 328613"/>
                <a:gd name="connsiteX26" fmla="*/ 3175 w 331788"/>
                <a:gd name="connsiteY26" fmla="*/ 145621 h 328613"/>
                <a:gd name="connsiteX27" fmla="*/ 38473 w 331788"/>
                <a:gd name="connsiteY27" fmla="*/ 109538 h 328613"/>
                <a:gd name="connsiteX28" fmla="*/ 160734 w 331788"/>
                <a:gd name="connsiteY28" fmla="*/ 88900 h 328613"/>
                <a:gd name="connsiteX29" fmla="*/ 171053 w 331788"/>
                <a:gd name="connsiteY29" fmla="*/ 88900 h 328613"/>
                <a:gd name="connsiteX30" fmla="*/ 173633 w 331788"/>
                <a:gd name="connsiteY30" fmla="*/ 90195 h 328613"/>
                <a:gd name="connsiteX31" fmla="*/ 174923 w 331788"/>
                <a:gd name="connsiteY31" fmla="*/ 95375 h 328613"/>
                <a:gd name="connsiteX32" fmla="*/ 169763 w 331788"/>
                <a:gd name="connsiteY32" fmla="*/ 103146 h 328613"/>
                <a:gd name="connsiteX33" fmla="*/ 172343 w 331788"/>
                <a:gd name="connsiteY33" fmla="*/ 123867 h 328613"/>
                <a:gd name="connsiteX34" fmla="*/ 167184 w 331788"/>
                <a:gd name="connsiteY34" fmla="*/ 136818 h 328613"/>
                <a:gd name="connsiteX35" fmla="*/ 164604 w 331788"/>
                <a:gd name="connsiteY35" fmla="*/ 136818 h 328613"/>
                <a:gd name="connsiteX36" fmla="*/ 159444 w 331788"/>
                <a:gd name="connsiteY36" fmla="*/ 123867 h 328613"/>
                <a:gd name="connsiteX37" fmla="*/ 162024 w 331788"/>
                <a:gd name="connsiteY37" fmla="*/ 103146 h 328613"/>
                <a:gd name="connsiteX38" fmla="*/ 156865 w 331788"/>
                <a:gd name="connsiteY38" fmla="*/ 95375 h 328613"/>
                <a:gd name="connsiteX39" fmla="*/ 158155 w 331788"/>
                <a:gd name="connsiteY39" fmla="*/ 90195 h 328613"/>
                <a:gd name="connsiteX40" fmla="*/ 160734 w 331788"/>
                <a:gd name="connsiteY40" fmla="*/ 88900 h 328613"/>
                <a:gd name="connsiteX41" fmla="*/ 136182 w 331788"/>
                <a:gd name="connsiteY41" fmla="*/ 88900 h 328613"/>
                <a:gd name="connsiteX42" fmla="*/ 138766 w 331788"/>
                <a:gd name="connsiteY42" fmla="*/ 91502 h 328613"/>
                <a:gd name="connsiteX43" fmla="*/ 165893 w 331788"/>
                <a:gd name="connsiteY43" fmla="*/ 165652 h 328613"/>
                <a:gd name="connsiteX44" fmla="*/ 193021 w 331788"/>
                <a:gd name="connsiteY44" fmla="*/ 91502 h 328613"/>
                <a:gd name="connsiteX45" fmla="*/ 196897 w 331788"/>
                <a:gd name="connsiteY45" fmla="*/ 90201 h 328613"/>
                <a:gd name="connsiteX46" fmla="*/ 208523 w 331788"/>
                <a:gd name="connsiteY46" fmla="*/ 92802 h 328613"/>
                <a:gd name="connsiteX47" fmla="*/ 231775 w 331788"/>
                <a:gd name="connsiteY47" fmla="*/ 125325 h 328613"/>
                <a:gd name="connsiteX48" fmla="*/ 231775 w 331788"/>
                <a:gd name="connsiteY48" fmla="*/ 176059 h 328613"/>
                <a:gd name="connsiteX49" fmla="*/ 226608 w 331788"/>
                <a:gd name="connsiteY49" fmla="*/ 182563 h 328613"/>
                <a:gd name="connsiteX50" fmla="*/ 105179 w 331788"/>
                <a:gd name="connsiteY50" fmla="*/ 182563 h 328613"/>
                <a:gd name="connsiteX51" fmla="*/ 100012 w 331788"/>
                <a:gd name="connsiteY51" fmla="*/ 176059 h 328613"/>
                <a:gd name="connsiteX52" fmla="*/ 100012 w 331788"/>
                <a:gd name="connsiteY52" fmla="*/ 125325 h 328613"/>
                <a:gd name="connsiteX53" fmla="*/ 123264 w 331788"/>
                <a:gd name="connsiteY53" fmla="*/ 92802 h 328613"/>
                <a:gd name="connsiteX54" fmla="*/ 134890 w 331788"/>
                <a:gd name="connsiteY54" fmla="*/ 90201 h 328613"/>
                <a:gd name="connsiteX55" fmla="*/ 136182 w 331788"/>
                <a:gd name="connsiteY55" fmla="*/ 88900 h 328613"/>
                <a:gd name="connsiteX56" fmla="*/ 292100 w 331788"/>
                <a:gd name="connsiteY56" fmla="*/ 19050 h 328613"/>
                <a:gd name="connsiteX57" fmla="*/ 331788 w 331788"/>
                <a:gd name="connsiteY57" fmla="*/ 58738 h 328613"/>
                <a:gd name="connsiteX58" fmla="*/ 292100 w 331788"/>
                <a:gd name="connsiteY58" fmla="*/ 98426 h 328613"/>
                <a:gd name="connsiteX59" fmla="*/ 252412 w 331788"/>
                <a:gd name="connsiteY59" fmla="*/ 58738 h 328613"/>
                <a:gd name="connsiteX60" fmla="*/ 292100 w 331788"/>
                <a:gd name="connsiteY60" fmla="*/ 19050 h 328613"/>
                <a:gd name="connsiteX61" fmla="*/ 39688 w 331788"/>
                <a:gd name="connsiteY61" fmla="*/ 19050 h 328613"/>
                <a:gd name="connsiteX62" fmla="*/ 79376 w 331788"/>
                <a:gd name="connsiteY62" fmla="*/ 58738 h 328613"/>
                <a:gd name="connsiteX63" fmla="*/ 39688 w 331788"/>
                <a:gd name="connsiteY63" fmla="*/ 98426 h 328613"/>
                <a:gd name="connsiteX64" fmla="*/ 0 w 331788"/>
                <a:gd name="connsiteY64" fmla="*/ 58738 h 328613"/>
                <a:gd name="connsiteX65" fmla="*/ 39688 w 331788"/>
                <a:gd name="connsiteY65" fmla="*/ 19050 h 328613"/>
                <a:gd name="connsiteX66" fmla="*/ 165894 w 331788"/>
                <a:gd name="connsiteY66" fmla="*/ 0 h 328613"/>
                <a:gd name="connsiteX67" fmla="*/ 204788 w 331788"/>
                <a:gd name="connsiteY67" fmla="*/ 39688 h 328613"/>
                <a:gd name="connsiteX68" fmla="*/ 165894 w 331788"/>
                <a:gd name="connsiteY68" fmla="*/ 79376 h 328613"/>
                <a:gd name="connsiteX69" fmla="*/ 127000 w 331788"/>
                <a:gd name="connsiteY69" fmla="*/ 39688 h 328613"/>
                <a:gd name="connsiteX70" fmla="*/ 165894 w 331788"/>
                <a:gd name="connsiteY70" fmla="*/ 0 h 328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331788" h="328613">
                  <a:moveTo>
                    <a:pt x="292147" y="109538"/>
                  </a:moveTo>
                  <a:cubicBezTo>
                    <a:pt x="311524" y="109538"/>
                    <a:pt x="327025" y="126291"/>
                    <a:pt x="327025" y="145621"/>
                  </a:cubicBezTo>
                  <a:cubicBezTo>
                    <a:pt x="327025" y="145621"/>
                    <a:pt x="327025" y="145621"/>
                    <a:pt x="327025" y="229385"/>
                  </a:cubicBezTo>
                  <a:cubicBezTo>
                    <a:pt x="327025" y="248715"/>
                    <a:pt x="311524" y="264179"/>
                    <a:pt x="293438" y="264179"/>
                  </a:cubicBezTo>
                  <a:cubicBezTo>
                    <a:pt x="293438" y="264179"/>
                    <a:pt x="293438" y="264179"/>
                    <a:pt x="252101" y="264179"/>
                  </a:cubicBezTo>
                  <a:cubicBezTo>
                    <a:pt x="252101" y="264179"/>
                    <a:pt x="252101" y="264179"/>
                    <a:pt x="252101" y="319593"/>
                  </a:cubicBezTo>
                  <a:cubicBezTo>
                    <a:pt x="252101" y="324747"/>
                    <a:pt x="248226" y="328613"/>
                    <a:pt x="243059" y="328613"/>
                  </a:cubicBezTo>
                  <a:cubicBezTo>
                    <a:pt x="243059" y="328613"/>
                    <a:pt x="243059" y="328613"/>
                    <a:pt x="205596" y="328613"/>
                  </a:cubicBezTo>
                  <a:cubicBezTo>
                    <a:pt x="199138" y="328613"/>
                    <a:pt x="195262" y="324747"/>
                    <a:pt x="195262" y="319593"/>
                  </a:cubicBezTo>
                  <a:cubicBezTo>
                    <a:pt x="195262" y="319593"/>
                    <a:pt x="195262" y="319593"/>
                    <a:pt x="195262" y="235829"/>
                  </a:cubicBezTo>
                  <a:cubicBezTo>
                    <a:pt x="195262" y="220364"/>
                    <a:pt x="208180" y="207478"/>
                    <a:pt x="224973" y="207478"/>
                  </a:cubicBezTo>
                  <a:cubicBezTo>
                    <a:pt x="224973" y="207478"/>
                    <a:pt x="224973" y="207478"/>
                    <a:pt x="255976" y="207478"/>
                  </a:cubicBezTo>
                  <a:cubicBezTo>
                    <a:pt x="255976" y="207478"/>
                    <a:pt x="255976" y="207478"/>
                    <a:pt x="255976" y="145621"/>
                  </a:cubicBezTo>
                  <a:cubicBezTo>
                    <a:pt x="255976" y="126291"/>
                    <a:pt x="271478" y="109538"/>
                    <a:pt x="292147" y="109538"/>
                  </a:cubicBezTo>
                  <a:close/>
                  <a:moveTo>
                    <a:pt x="38473" y="109538"/>
                  </a:moveTo>
                  <a:cubicBezTo>
                    <a:pt x="59391" y="109538"/>
                    <a:pt x="75079" y="126291"/>
                    <a:pt x="75079" y="145621"/>
                  </a:cubicBezTo>
                  <a:cubicBezTo>
                    <a:pt x="75079" y="145621"/>
                    <a:pt x="75079" y="145621"/>
                    <a:pt x="75079" y="207478"/>
                  </a:cubicBezTo>
                  <a:cubicBezTo>
                    <a:pt x="75079" y="207478"/>
                    <a:pt x="75079" y="207478"/>
                    <a:pt x="106456" y="207478"/>
                  </a:cubicBezTo>
                  <a:cubicBezTo>
                    <a:pt x="123451" y="207478"/>
                    <a:pt x="136525" y="220364"/>
                    <a:pt x="136525" y="235829"/>
                  </a:cubicBezTo>
                  <a:cubicBezTo>
                    <a:pt x="136525" y="235829"/>
                    <a:pt x="136525" y="235829"/>
                    <a:pt x="136525" y="319593"/>
                  </a:cubicBezTo>
                  <a:cubicBezTo>
                    <a:pt x="136525" y="324747"/>
                    <a:pt x="132603" y="328613"/>
                    <a:pt x="126066" y="328613"/>
                  </a:cubicBezTo>
                  <a:cubicBezTo>
                    <a:pt x="126066" y="328613"/>
                    <a:pt x="126066" y="328613"/>
                    <a:pt x="88153" y="328613"/>
                  </a:cubicBezTo>
                  <a:cubicBezTo>
                    <a:pt x="82923" y="328613"/>
                    <a:pt x="79001" y="324747"/>
                    <a:pt x="79001" y="319593"/>
                  </a:cubicBezTo>
                  <a:cubicBezTo>
                    <a:pt x="79001" y="319593"/>
                    <a:pt x="79001" y="319593"/>
                    <a:pt x="79001" y="264179"/>
                  </a:cubicBezTo>
                  <a:cubicBezTo>
                    <a:pt x="79001" y="264179"/>
                    <a:pt x="79001" y="264179"/>
                    <a:pt x="37166" y="264179"/>
                  </a:cubicBezTo>
                  <a:cubicBezTo>
                    <a:pt x="18863" y="264179"/>
                    <a:pt x="3175" y="248715"/>
                    <a:pt x="3175" y="229385"/>
                  </a:cubicBezTo>
                  <a:cubicBezTo>
                    <a:pt x="3175" y="229385"/>
                    <a:pt x="3175" y="229385"/>
                    <a:pt x="3175" y="145621"/>
                  </a:cubicBezTo>
                  <a:cubicBezTo>
                    <a:pt x="3175" y="126291"/>
                    <a:pt x="18863" y="109538"/>
                    <a:pt x="38473" y="109538"/>
                  </a:cubicBezTo>
                  <a:close/>
                  <a:moveTo>
                    <a:pt x="160734" y="88900"/>
                  </a:moveTo>
                  <a:cubicBezTo>
                    <a:pt x="160734" y="88900"/>
                    <a:pt x="160734" y="88900"/>
                    <a:pt x="171053" y="88900"/>
                  </a:cubicBezTo>
                  <a:cubicBezTo>
                    <a:pt x="172343" y="88900"/>
                    <a:pt x="173633" y="90195"/>
                    <a:pt x="173633" y="90195"/>
                  </a:cubicBezTo>
                  <a:cubicBezTo>
                    <a:pt x="174923" y="92785"/>
                    <a:pt x="176213" y="94080"/>
                    <a:pt x="174923" y="95375"/>
                  </a:cubicBezTo>
                  <a:cubicBezTo>
                    <a:pt x="174923" y="95375"/>
                    <a:pt x="174923" y="95375"/>
                    <a:pt x="169763" y="103146"/>
                  </a:cubicBezTo>
                  <a:cubicBezTo>
                    <a:pt x="169763" y="103146"/>
                    <a:pt x="169763" y="103146"/>
                    <a:pt x="172343" y="123867"/>
                  </a:cubicBezTo>
                  <a:cubicBezTo>
                    <a:pt x="172343" y="123867"/>
                    <a:pt x="172343" y="123867"/>
                    <a:pt x="167184" y="136818"/>
                  </a:cubicBezTo>
                  <a:cubicBezTo>
                    <a:pt x="167184" y="138113"/>
                    <a:pt x="164604" y="138113"/>
                    <a:pt x="164604" y="136818"/>
                  </a:cubicBezTo>
                  <a:cubicBezTo>
                    <a:pt x="164604" y="136818"/>
                    <a:pt x="164604" y="136818"/>
                    <a:pt x="159444" y="123867"/>
                  </a:cubicBezTo>
                  <a:cubicBezTo>
                    <a:pt x="159444" y="123867"/>
                    <a:pt x="159444" y="123867"/>
                    <a:pt x="162024" y="103146"/>
                  </a:cubicBezTo>
                  <a:cubicBezTo>
                    <a:pt x="162024" y="103146"/>
                    <a:pt x="162024" y="103146"/>
                    <a:pt x="156865" y="95375"/>
                  </a:cubicBezTo>
                  <a:cubicBezTo>
                    <a:pt x="155575" y="94080"/>
                    <a:pt x="156865" y="92785"/>
                    <a:pt x="158155" y="90195"/>
                  </a:cubicBezTo>
                  <a:cubicBezTo>
                    <a:pt x="158155" y="90195"/>
                    <a:pt x="159444" y="88900"/>
                    <a:pt x="160734" y="88900"/>
                  </a:cubicBezTo>
                  <a:close/>
                  <a:moveTo>
                    <a:pt x="136182" y="88900"/>
                  </a:moveTo>
                  <a:cubicBezTo>
                    <a:pt x="137474" y="88900"/>
                    <a:pt x="138766" y="90201"/>
                    <a:pt x="138766" y="91502"/>
                  </a:cubicBezTo>
                  <a:cubicBezTo>
                    <a:pt x="138766" y="91502"/>
                    <a:pt x="138766" y="91502"/>
                    <a:pt x="165893" y="165652"/>
                  </a:cubicBezTo>
                  <a:cubicBezTo>
                    <a:pt x="165893" y="165652"/>
                    <a:pt x="165893" y="165652"/>
                    <a:pt x="193021" y="91502"/>
                  </a:cubicBezTo>
                  <a:cubicBezTo>
                    <a:pt x="193021" y="90201"/>
                    <a:pt x="195605" y="88900"/>
                    <a:pt x="196897" y="90201"/>
                  </a:cubicBezTo>
                  <a:cubicBezTo>
                    <a:pt x="196897" y="90201"/>
                    <a:pt x="196897" y="90201"/>
                    <a:pt x="208523" y="92802"/>
                  </a:cubicBezTo>
                  <a:cubicBezTo>
                    <a:pt x="222733" y="98006"/>
                    <a:pt x="231775" y="111015"/>
                    <a:pt x="231775" y="125325"/>
                  </a:cubicBezTo>
                  <a:cubicBezTo>
                    <a:pt x="231775" y="125325"/>
                    <a:pt x="231775" y="125325"/>
                    <a:pt x="231775" y="176059"/>
                  </a:cubicBezTo>
                  <a:cubicBezTo>
                    <a:pt x="231775" y="179961"/>
                    <a:pt x="229192" y="182563"/>
                    <a:pt x="226608" y="182563"/>
                  </a:cubicBezTo>
                  <a:cubicBezTo>
                    <a:pt x="226608" y="182563"/>
                    <a:pt x="226608" y="182563"/>
                    <a:pt x="105179" y="182563"/>
                  </a:cubicBezTo>
                  <a:cubicBezTo>
                    <a:pt x="102595" y="182563"/>
                    <a:pt x="100012" y="179961"/>
                    <a:pt x="100012" y="176059"/>
                  </a:cubicBezTo>
                  <a:cubicBezTo>
                    <a:pt x="100012" y="176059"/>
                    <a:pt x="100012" y="176059"/>
                    <a:pt x="100012" y="125325"/>
                  </a:cubicBezTo>
                  <a:cubicBezTo>
                    <a:pt x="100012" y="111015"/>
                    <a:pt x="109054" y="98006"/>
                    <a:pt x="123264" y="92802"/>
                  </a:cubicBezTo>
                  <a:cubicBezTo>
                    <a:pt x="123264" y="92802"/>
                    <a:pt x="123264" y="92802"/>
                    <a:pt x="134890" y="90201"/>
                  </a:cubicBezTo>
                  <a:cubicBezTo>
                    <a:pt x="134890" y="88900"/>
                    <a:pt x="134890" y="88900"/>
                    <a:pt x="136182" y="88900"/>
                  </a:cubicBezTo>
                  <a:close/>
                  <a:moveTo>
                    <a:pt x="292100" y="19050"/>
                  </a:moveTo>
                  <a:cubicBezTo>
                    <a:pt x="314019" y="19050"/>
                    <a:pt x="331788" y="36819"/>
                    <a:pt x="331788" y="58738"/>
                  </a:cubicBezTo>
                  <a:cubicBezTo>
                    <a:pt x="331788" y="80657"/>
                    <a:pt x="314019" y="98426"/>
                    <a:pt x="292100" y="98426"/>
                  </a:cubicBezTo>
                  <a:cubicBezTo>
                    <a:pt x="270181" y="98426"/>
                    <a:pt x="252412" y="80657"/>
                    <a:pt x="252412" y="58738"/>
                  </a:cubicBezTo>
                  <a:cubicBezTo>
                    <a:pt x="252412" y="36819"/>
                    <a:pt x="270181" y="19050"/>
                    <a:pt x="292100" y="19050"/>
                  </a:cubicBezTo>
                  <a:close/>
                  <a:moveTo>
                    <a:pt x="39688" y="19050"/>
                  </a:moveTo>
                  <a:cubicBezTo>
                    <a:pt x="61607" y="19050"/>
                    <a:pt x="79376" y="36819"/>
                    <a:pt x="79376" y="58738"/>
                  </a:cubicBezTo>
                  <a:cubicBezTo>
                    <a:pt x="79376" y="80657"/>
                    <a:pt x="61607" y="98426"/>
                    <a:pt x="39688" y="98426"/>
                  </a:cubicBezTo>
                  <a:cubicBezTo>
                    <a:pt x="17769" y="98426"/>
                    <a:pt x="0" y="80657"/>
                    <a:pt x="0" y="58738"/>
                  </a:cubicBezTo>
                  <a:cubicBezTo>
                    <a:pt x="0" y="36819"/>
                    <a:pt x="17769" y="19050"/>
                    <a:pt x="39688" y="19050"/>
                  </a:cubicBezTo>
                  <a:close/>
                  <a:moveTo>
                    <a:pt x="165894" y="0"/>
                  </a:moveTo>
                  <a:cubicBezTo>
                    <a:pt x="187375" y="0"/>
                    <a:pt x="204788" y="17769"/>
                    <a:pt x="204788" y="39688"/>
                  </a:cubicBezTo>
                  <a:cubicBezTo>
                    <a:pt x="204788" y="61607"/>
                    <a:pt x="187375" y="79376"/>
                    <a:pt x="165894" y="79376"/>
                  </a:cubicBezTo>
                  <a:cubicBezTo>
                    <a:pt x="144413" y="79376"/>
                    <a:pt x="127000" y="61607"/>
                    <a:pt x="127000" y="39688"/>
                  </a:cubicBezTo>
                  <a:cubicBezTo>
                    <a:pt x="127000" y="17769"/>
                    <a:pt x="144413" y="0"/>
                    <a:pt x="16589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微软雅黑"/>
                <a:ea typeface="微软雅黑"/>
                <a:cs typeface="+mn-ea"/>
                <a:sym typeface="微软雅黑"/>
              </a:endParaRPr>
            </a:p>
          </p:txBody>
        </p:sp>
      </p:grpSp>
      <p:grpSp>
        <p:nvGrpSpPr>
          <p:cNvPr id="44" name="组合 43"/>
          <p:cNvGrpSpPr/>
          <p:nvPr/>
        </p:nvGrpSpPr>
        <p:grpSpPr>
          <a:xfrm>
            <a:off x="5488589" y="4566763"/>
            <a:ext cx="7070892" cy="588907"/>
            <a:chOff x="4849960" y="4880995"/>
            <a:chExt cx="7070892" cy="588907"/>
          </a:xfrm>
        </p:grpSpPr>
        <p:grpSp>
          <p:nvGrpSpPr>
            <p:cNvPr id="45" name="组合 44"/>
            <p:cNvGrpSpPr/>
            <p:nvPr/>
          </p:nvGrpSpPr>
          <p:grpSpPr>
            <a:xfrm>
              <a:off x="5955430" y="5023626"/>
              <a:ext cx="5965422" cy="446276"/>
              <a:chOff x="5875612" y="1594508"/>
              <a:chExt cx="5965422" cy="446276"/>
            </a:xfrm>
          </p:grpSpPr>
          <p:sp>
            <p:nvSpPr>
              <p:cNvPr id="48" name="TextBox 19"/>
              <p:cNvSpPr txBox="1"/>
              <p:nvPr/>
            </p:nvSpPr>
            <p:spPr>
              <a:xfrm>
                <a:off x="5875612" y="1594508"/>
                <a:ext cx="2444433" cy="446276"/>
              </a:xfrm>
              <a:prstGeom prst="rect">
                <a:avLst/>
              </a:prstGeom>
              <a:noFill/>
            </p:spPr>
            <p:txBody>
              <a:bodyPr wrap="square" rtlCol="0">
                <a:spAutoFit/>
                <a:scene3d>
                  <a:camera prst="orthographicFront"/>
                  <a:lightRig rig="threePt" dir="t"/>
                </a:scene3d>
                <a:sp3d contourW="12700"/>
              </a:bodyPr>
              <a:lstStyle>
                <a:defPPr>
                  <a:defRPr lang="zh-CN"/>
                </a:defPPr>
                <a:lvl1pPr>
                  <a:defRPr sz="1200">
                    <a:solidFill>
                      <a:schemeClr val="tx1">
                        <a:lumMod val="75000"/>
                        <a:lumOff val="25000"/>
                      </a:schemeClr>
                    </a:solidFill>
                    <a:latin typeface="EngraversGothic BT" panose="020B0507020203020204" pitchFamily="34" charset="0"/>
                  </a:defRPr>
                </a:lvl1pPr>
              </a:lstStyle>
              <a:p>
                <a:r>
                  <a:rPr lang="en-US" altLang="zh-CN" sz="2300">
                    <a:latin typeface="微软雅黑"/>
                    <a:ea typeface="微软雅黑"/>
                    <a:cs typeface="+mn-ea"/>
                    <a:sym typeface="微软雅黑"/>
                  </a:rPr>
                  <a:t>03</a:t>
                </a:r>
              </a:p>
            </p:txBody>
          </p:sp>
          <p:sp>
            <p:nvSpPr>
              <p:cNvPr id="49" name="文本框 48"/>
              <p:cNvSpPr txBox="1"/>
              <p:nvPr/>
            </p:nvSpPr>
            <p:spPr>
              <a:xfrm>
                <a:off x="6894295" y="1679724"/>
                <a:ext cx="4946739" cy="338554"/>
              </a:xfrm>
              <a:prstGeom prst="rect">
                <a:avLst/>
              </a:prstGeom>
              <a:noFill/>
            </p:spPr>
            <p:txBody>
              <a:bodyPr wrap="square" rtlCol="0">
                <a:spAutoFit/>
                <a:scene3d>
                  <a:camera prst="orthographicFront"/>
                  <a:lightRig rig="threePt" dir="t"/>
                </a:scene3d>
                <a:sp3d contourW="12700"/>
              </a:bodyPr>
              <a:lstStyle/>
              <a:p>
                <a:pPr algn="just">
                  <a:spcBef>
                    <a:spcPct val="0"/>
                  </a:spcBef>
                </a:pPr>
                <a:r>
                  <a:rPr lang="zh-CN" altLang="en-US" sz="1600">
                    <a:solidFill>
                      <a:schemeClr val="tx1">
                        <a:lumMod val="65000"/>
                        <a:lumOff val="35000"/>
                      </a:schemeClr>
                    </a:solidFill>
                    <a:latin typeface="微软雅黑"/>
                    <a:ea typeface="微软雅黑"/>
                    <a:cs typeface="+mn-ea"/>
                    <a:sym typeface="微软雅黑"/>
                  </a:rPr>
                  <a:t>空气染污</a:t>
                </a:r>
              </a:p>
            </p:txBody>
          </p:sp>
        </p:grpSp>
        <p:sp>
          <p:nvSpPr>
            <p:cNvPr id="46" name="椭圆 45"/>
            <p:cNvSpPr/>
            <p:nvPr/>
          </p:nvSpPr>
          <p:spPr>
            <a:xfrm>
              <a:off x="4849960" y="4880995"/>
              <a:ext cx="537474" cy="537474"/>
            </a:xfrm>
            <a:prstGeom prst="ellipse">
              <a:avLst/>
            </a:prstGeom>
            <a:solidFill>
              <a:srgbClr val="1D97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a:ea typeface="微软雅黑"/>
                <a:cs typeface="+mn-ea"/>
                <a:sym typeface="微软雅黑"/>
              </a:endParaRPr>
            </a:p>
          </p:txBody>
        </p:sp>
        <p:sp>
          <p:nvSpPr>
            <p:cNvPr id="47" name="椭圆 36"/>
            <p:cNvSpPr/>
            <p:nvPr/>
          </p:nvSpPr>
          <p:spPr>
            <a:xfrm>
              <a:off x="4982791" y="5015042"/>
              <a:ext cx="271812" cy="263386"/>
            </a:xfrm>
            <a:custGeom>
              <a:avLst/>
              <a:gdLst>
                <a:gd name="connsiteX0" fmla="*/ 58918 w 323554"/>
                <a:gd name="connsiteY0" fmla="*/ 189699 h 313525"/>
                <a:gd name="connsiteX1" fmla="*/ 101421 w 323554"/>
                <a:gd name="connsiteY1" fmla="*/ 189699 h 313525"/>
                <a:gd name="connsiteX2" fmla="*/ 103997 w 323554"/>
                <a:gd name="connsiteY2" fmla="*/ 189699 h 313525"/>
                <a:gd name="connsiteX3" fmla="*/ 114301 w 323554"/>
                <a:gd name="connsiteY3" fmla="*/ 201731 h 313525"/>
                <a:gd name="connsiteX4" fmla="*/ 113013 w 323554"/>
                <a:gd name="connsiteY4" fmla="*/ 205741 h 313525"/>
                <a:gd name="connsiteX5" fmla="*/ 101421 w 323554"/>
                <a:gd name="connsiteY5" fmla="*/ 215099 h 313525"/>
                <a:gd name="connsiteX6" fmla="*/ 58918 w 323554"/>
                <a:gd name="connsiteY6" fmla="*/ 215099 h 313525"/>
                <a:gd name="connsiteX7" fmla="*/ 46038 w 323554"/>
                <a:gd name="connsiteY7" fmla="*/ 201731 h 313525"/>
                <a:gd name="connsiteX8" fmla="*/ 58918 w 323554"/>
                <a:gd name="connsiteY8" fmla="*/ 189699 h 313525"/>
                <a:gd name="connsiteX9" fmla="*/ 149225 w 323554"/>
                <a:gd name="connsiteY9" fmla="*/ 165887 h 313525"/>
                <a:gd name="connsiteX10" fmla="*/ 142875 w 323554"/>
                <a:gd name="connsiteY10" fmla="*/ 186525 h 313525"/>
                <a:gd name="connsiteX11" fmla="*/ 153988 w 323554"/>
                <a:gd name="connsiteY11" fmla="*/ 196050 h 313525"/>
                <a:gd name="connsiteX12" fmla="*/ 173038 w 323554"/>
                <a:gd name="connsiteY12" fmla="*/ 188112 h 313525"/>
                <a:gd name="connsiteX13" fmla="*/ 145188 w 323554"/>
                <a:gd name="connsiteY13" fmla="*/ 151599 h 313525"/>
                <a:gd name="connsiteX14" fmla="*/ 187326 w 323554"/>
                <a:gd name="connsiteY14" fmla="*/ 190104 h 313525"/>
                <a:gd name="connsiteX15" fmla="*/ 138803 w 323554"/>
                <a:gd name="connsiteY15" fmla="*/ 210640 h 313525"/>
                <a:gd name="connsiteX16" fmla="*/ 131142 w 323554"/>
                <a:gd name="connsiteY16" fmla="*/ 210640 h 313525"/>
                <a:gd name="connsiteX17" fmla="*/ 129865 w 323554"/>
                <a:gd name="connsiteY17" fmla="*/ 202939 h 313525"/>
                <a:gd name="connsiteX18" fmla="*/ 145188 w 323554"/>
                <a:gd name="connsiteY18" fmla="*/ 151599 h 313525"/>
                <a:gd name="connsiteX19" fmla="*/ 58982 w 323554"/>
                <a:gd name="connsiteY19" fmla="*/ 146837 h 313525"/>
                <a:gd name="connsiteX20" fmla="*/ 130176 w 323554"/>
                <a:gd name="connsiteY20" fmla="*/ 146837 h 313525"/>
                <a:gd name="connsiteX21" fmla="*/ 130176 w 323554"/>
                <a:gd name="connsiteY21" fmla="*/ 148186 h 313525"/>
                <a:gd name="connsiteX22" fmla="*/ 122409 w 323554"/>
                <a:gd name="connsiteY22" fmla="*/ 173825 h 313525"/>
                <a:gd name="connsiteX23" fmla="*/ 58982 w 323554"/>
                <a:gd name="connsiteY23" fmla="*/ 173825 h 313525"/>
                <a:gd name="connsiteX24" fmla="*/ 46038 w 323554"/>
                <a:gd name="connsiteY24" fmla="*/ 160331 h 313525"/>
                <a:gd name="connsiteX25" fmla="*/ 58982 w 323554"/>
                <a:gd name="connsiteY25" fmla="*/ 146837 h 313525"/>
                <a:gd name="connsiteX26" fmla="*/ 59011 w 323554"/>
                <a:gd name="connsiteY26" fmla="*/ 105562 h 313525"/>
                <a:gd name="connsiteX27" fmla="*/ 166688 w 323554"/>
                <a:gd name="connsiteY27" fmla="*/ 105562 h 313525"/>
                <a:gd name="connsiteX28" fmla="*/ 144634 w 323554"/>
                <a:gd name="connsiteY28" fmla="*/ 130962 h 313525"/>
                <a:gd name="connsiteX29" fmla="*/ 59011 w 323554"/>
                <a:gd name="connsiteY29" fmla="*/ 130962 h 313525"/>
                <a:gd name="connsiteX30" fmla="*/ 46038 w 323554"/>
                <a:gd name="connsiteY30" fmla="*/ 118930 h 313525"/>
                <a:gd name="connsiteX31" fmla="*/ 59011 w 323554"/>
                <a:gd name="connsiteY31" fmla="*/ 105562 h 313525"/>
                <a:gd name="connsiteX32" fmla="*/ 226883 w 323554"/>
                <a:gd name="connsiteY32" fmla="*/ 81749 h 313525"/>
                <a:gd name="connsiteX33" fmla="*/ 224292 w 323554"/>
                <a:gd name="connsiteY33" fmla="*/ 83037 h 313525"/>
                <a:gd name="connsiteX34" fmla="*/ 171159 w 323554"/>
                <a:gd name="connsiteY34" fmla="*/ 140996 h 313525"/>
                <a:gd name="connsiteX35" fmla="*/ 172455 w 323554"/>
                <a:gd name="connsiteY35" fmla="*/ 146148 h 313525"/>
                <a:gd name="connsiteX36" fmla="*/ 175047 w 323554"/>
                <a:gd name="connsiteY36" fmla="*/ 148724 h 313525"/>
                <a:gd name="connsiteX37" fmla="*/ 177639 w 323554"/>
                <a:gd name="connsiteY37" fmla="*/ 150012 h 313525"/>
                <a:gd name="connsiteX38" fmla="*/ 180230 w 323554"/>
                <a:gd name="connsiteY38" fmla="*/ 148724 h 313525"/>
                <a:gd name="connsiteX39" fmla="*/ 232067 w 323554"/>
                <a:gd name="connsiteY39" fmla="*/ 90765 h 313525"/>
                <a:gd name="connsiteX40" fmla="*/ 232067 w 323554"/>
                <a:gd name="connsiteY40" fmla="*/ 85613 h 313525"/>
                <a:gd name="connsiteX41" fmla="*/ 229475 w 323554"/>
                <a:gd name="connsiteY41" fmla="*/ 83037 h 313525"/>
                <a:gd name="connsiteX42" fmla="*/ 226883 w 323554"/>
                <a:gd name="connsiteY42" fmla="*/ 81749 h 313525"/>
                <a:gd name="connsiteX43" fmla="*/ 247254 w 323554"/>
                <a:gd name="connsiteY43" fmla="*/ 62303 h 313525"/>
                <a:gd name="connsiteX44" fmla="*/ 242491 w 323554"/>
                <a:gd name="connsiteY44" fmla="*/ 63493 h 313525"/>
                <a:gd name="connsiteX45" fmla="*/ 237729 w 323554"/>
                <a:gd name="connsiteY45" fmla="*/ 68256 h 313525"/>
                <a:gd name="connsiteX46" fmla="*/ 236538 w 323554"/>
                <a:gd name="connsiteY46" fmla="*/ 70637 h 313525"/>
                <a:gd name="connsiteX47" fmla="*/ 237729 w 323554"/>
                <a:gd name="connsiteY47" fmla="*/ 73019 h 313525"/>
                <a:gd name="connsiteX48" fmla="*/ 240110 w 323554"/>
                <a:gd name="connsiteY48" fmla="*/ 74209 h 313525"/>
                <a:gd name="connsiteX49" fmla="*/ 242491 w 323554"/>
                <a:gd name="connsiteY49" fmla="*/ 75400 h 313525"/>
                <a:gd name="connsiteX50" fmla="*/ 244873 w 323554"/>
                <a:gd name="connsiteY50" fmla="*/ 75400 h 313525"/>
                <a:gd name="connsiteX51" fmla="*/ 244873 w 323554"/>
                <a:gd name="connsiteY51" fmla="*/ 74209 h 313525"/>
                <a:gd name="connsiteX52" fmla="*/ 249635 w 323554"/>
                <a:gd name="connsiteY52" fmla="*/ 69447 h 313525"/>
                <a:gd name="connsiteX53" fmla="*/ 249635 w 323554"/>
                <a:gd name="connsiteY53" fmla="*/ 64684 h 313525"/>
                <a:gd name="connsiteX54" fmla="*/ 247254 w 323554"/>
                <a:gd name="connsiteY54" fmla="*/ 62303 h 313525"/>
                <a:gd name="connsiteX55" fmla="*/ 24647 w 323554"/>
                <a:gd name="connsiteY55" fmla="*/ 48412 h 313525"/>
                <a:gd name="connsiteX56" fmla="*/ 201069 w 323554"/>
                <a:gd name="connsiteY56" fmla="*/ 48412 h 313525"/>
                <a:gd name="connsiteX57" fmla="*/ 214041 w 323554"/>
                <a:gd name="connsiteY57" fmla="*/ 52292 h 313525"/>
                <a:gd name="connsiteX58" fmla="*/ 193285 w 323554"/>
                <a:gd name="connsiteY58" fmla="*/ 76863 h 313525"/>
                <a:gd name="connsiteX59" fmla="*/ 181610 w 323554"/>
                <a:gd name="connsiteY59" fmla="*/ 72983 h 313525"/>
                <a:gd name="connsiteX60" fmla="*/ 45403 w 323554"/>
                <a:gd name="connsiteY60" fmla="*/ 72983 h 313525"/>
                <a:gd name="connsiteX61" fmla="*/ 24647 w 323554"/>
                <a:gd name="connsiteY61" fmla="*/ 93675 h 313525"/>
                <a:gd name="connsiteX62" fmla="*/ 24647 w 323554"/>
                <a:gd name="connsiteY62" fmla="*/ 268262 h 313525"/>
                <a:gd name="connsiteX63" fmla="*/ 45403 w 323554"/>
                <a:gd name="connsiteY63" fmla="*/ 287660 h 313525"/>
                <a:gd name="connsiteX64" fmla="*/ 181610 w 323554"/>
                <a:gd name="connsiteY64" fmla="*/ 287660 h 313525"/>
                <a:gd name="connsiteX65" fmla="*/ 202366 w 323554"/>
                <a:gd name="connsiteY65" fmla="*/ 268262 h 313525"/>
                <a:gd name="connsiteX66" fmla="*/ 202366 w 323554"/>
                <a:gd name="connsiteY66" fmla="*/ 202307 h 313525"/>
                <a:gd name="connsiteX67" fmla="*/ 203663 w 323554"/>
                <a:gd name="connsiteY67" fmla="*/ 201014 h 313525"/>
                <a:gd name="connsiteX68" fmla="*/ 206258 w 323554"/>
                <a:gd name="connsiteY68" fmla="*/ 198427 h 313525"/>
                <a:gd name="connsiteX69" fmla="*/ 227013 w 323554"/>
                <a:gd name="connsiteY69" fmla="*/ 175149 h 313525"/>
                <a:gd name="connsiteX70" fmla="*/ 227013 w 323554"/>
                <a:gd name="connsiteY70" fmla="*/ 287660 h 313525"/>
                <a:gd name="connsiteX71" fmla="*/ 201069 w 323554"/>
                <a:gd name="connsiteY71" fmla="*/ 313525 h 313525"/>
                <a:gd name="connsiteX72" fmla="*/ 25944 w 323554"/>
                <a:gd name="connsiteY72" fmla="*/ 313525 h 313525"/>
                <a:gd name="connsiteX73" fmla="*/ 0 w 323554"/>
                <a:gd name="connsiteY73" fmla="*/ 287660 h 313525"/>
                <a:gd name="connsiteX74" fmla="*/ 0 w 323554"/>
                <a:gd name="connsiteY74" fmla="*/ 72983 h 313525"/>
                <a:gd name="connsiteX75" fmla="*/ 24647 w 323554"/>
                <a:gd name="connsiteY75" fmla="*/ 48412 h 313525"/>
                <a:gd name="connsiteX76" fmla="*/ 242888 w 323554"/>
                <a:gd name="connsiteY76" fmla="*/ 42062 h 313525"/>
                <a:gd name="connsiteX77" fmla="*/ 285751 w 323554"/>
                <a:gd name="connsiteY77" fmla="*/ 81750 h 313525"/>
                <a:gd name="connsiteX78" fmla="*/ 279401 w 323554"/>
                <a:gd name="connsiteY78" fmla="*/ 89687 h 313525"/>
                <a:gd name="connsiteX79" fmla="*/ 200026 w 323554"/>
                <a:gd name="connsiteY79" fmla="*/ 178587 h 313525"/>
                <a:gd name="connsiteX80" fmla="*/ 193676 w 323554"/>
                <a:gd name="connsiteY80" fmla="*/ 184937 h 313525"/>
                <a:gd name="connsiteX81" fmla="*/ 150813 w 323554"/>
                <a:gd name="connsiteY81" fmla="*/ 146837 h 313525"/>
                <a:gd name="connsiteX82" fmla="*/ 155576 w 323554"/>
                <a:gd name="connsiteY82" fmla="*/ 138899 h 313525"/>
                <a:gd name="connsiteX83" fmla="*/ 236538 w 323554"/>
                <a:gd name="connsiteY83" fmla="*/ 48412 h 313525"/>
                <a:gd name="connsiteX84" fmla="*/ 257175 w 323554"/>
                <a:gd name="connsiteY84" fmla="*/ 26187 h 313525"/>
                <a:gd name="connsiteX85" fmla="*/ 301625 w 323554"/>
                <a:gd name="connsiteY85" fmla="*/ 64287 h 313525"/>
                <a:gd name="connsiteX86" fmla="*/ 295275 w 323554"/>
                <a:gd name="connsiteY86" fmla="*/ 72225 h 313525"/>
                <a:gd name="connsiteX87" fmla="*/ 290513 w 323554"/>
                <a:gd name="connsiteY87" fmla="*/ 75400 h 313525"/>
                <a:gd name="connsiteX88" fmla="*/ 247650 w 323554"/>
                <a:gd name="connsiteY88" fmla="*/ 37300 h 313525"/>
                <a:gd name="connsiteX89" fmla="*/ 250825 w 323554"/>
                <a:gd name="connsiteY89" fmla="*/ 34125 h 313525"/>
                <a:gd name="connsiteX90" fmla="*/ 285750 w 323554"/>
                <a:gd name="connsiteY90" fmla="*/ 11899 h 313525"/>
                <a:gd name="connsiteX91" fmla="*/ 279400 w 323554"/>
                <a:gd name="connsiteY91" fmla="*/ 19837 h 313525"/>
                <a:gd name="connsiteX92" fmla="*/ 304800 w 323554"/>
                <a:gd name="connsiteY92" fmla="*/ 43649 h 313525"/>
                <a:gd name="connsiteX93" fmla="*/ 312738 w 323554"/>
                <a:gd name="connsiteY93" fmla="*/ 35712 h 313525"/>
                <a:gd name="connsiteX94" fmla="*/ 285265 w 323554"/>
                <a:gd name="connsiteY94" fmla="*/ 516 h 313525"/>
                <a:gd name="connsiteX95" fmla="*/ 294336 w 323554"/>
                <a:gd name="connsiteY95" fmla="*/ 3151 h 313525"/>
                <a:gd name="connsiteX96" fmla="*/ 318958 w 323554"/>
                <a:gd name="connsiteY96" fmla="*/ 25545 h 313525"/>
                <a:gd name="connsiteX97" fmla="*/ 320254 w 323554"/>
                <a:gd name="connsiteY97" fmla="*/ 43987 h 313525"/>
                <a:gd name="connsiteX98" fmla="*/ 305999 w 323554"/>
                <a:gd name="connsiteY98" fmla="*/ 61112 h 313525"/>
                <a:gd name="connsiteX99" fmla="*/ 261938 w 323554"/>
                <a:gd name="connsiteY99" fmla="*/ 20276 h 313525"/>
                <a:gd name="connsiteX100" fmla="*/ 276193 w 323554"/>
                <a:gd name="connsiteY100" fmla="*/ 4468 h 313525"/>
                <a:gd name="connsiteX101" fmla="*/ 285265 w 323554"/>
                <a:gd name="connsiteY101" fmla="*/ 516 h 313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323554" h="313525">
                  <a:moveTo>
                    <a:pt x="58918" y="189699"/>
                  </a:moveTo>
                  <a:cubicBezTo>
                    <a:pt x="58918" y="189699"/>
                    <a:pt x="58918" y="189699"/>
                    <a:pt x="101421" y="189699"/>
                  </a:cubicBezTo>
                  <a:cubicBezTo>
                    <a:pt x="102709" y="189699"/>
                    <a:pt x="102709" y="189699"/>
                    <a:pt x="103997" y="189699"/>
                  </a:cubicBezTo>
                  <a:cubicBezTo>
                    <a:pt x="109149" y="189699"/>
                    <a:pt x="114301" y="195046"/>
                    <a:pt x="114301" y="201731"/>
                  </a:cubicBezTo>
                  <a:cubicBezTo>
                    <a:pt x="114301" y="203067"/>
                    <a:pt x="114301" y="204404"/>
                    <a:pt x="113013" y="205741"/>
                  </a:cubicBezTo>
                  <a:cubicBezTo>
                    <a:pt x="111725" y="211088"/>
                    <a:pt x="107861" y="215099"/>
                    <a:pt x="101421" y="215099"/>
                  </a:cubicBezTo>
                  <a:cubicBezTo>
                    <a:pt x="101421" y="215099"/>
                    <a:pt x="101421" y="215099"/>
                    <a:pt x="58918" y="215099"/>
                  </a:cubicBezTo>
                  <a:cubicBezTo>
                    <a:pt x="51190" y="215099"/>
                    <a:pt x="46038" y="209752"/>
                    <a:pt x="46038" y="201731"/>
                  </a:cubicBezTo>
                  <a:cubicBezTo>
                    <a:pt x="46038" y="195046"/>
                    <a:pt x="51190" y="189699"/>
                    <a:pt x="58918" y="189699"/>
                  </a:cubicBezTo>
                  <a:close/>
                  <a:moveTo>
                    <a:pt x="149225" y="165887"/>
                  </a:moveTo>
                  <a:lnTo>
                    <a:pt x="142875" y="186525"/>
                  </a:lnTo>
                  <a:lnTo>
                    <a:pt x="153988" y="196050"/>
                  </a:lnTo>
                  <a:lnTo>
                    <a:pt x="173038" y="188112"/>
                  </a:lnTo>
                  <a:close/>
                  <a:moveTo>
                    <a:pt x="145188" y="151599"/>
                  </a:moveTo>
                  <a:cubicBezTo>
                    <a:pt x="145188" y="151599"/>
                    <a:pt x="145188" y="151599"/>
                    <a:pt x="187326" y="190104"/>
                  </a:cubicBezTo>
                  <a:cubicBezTo>
                    <a:pt x="187326" y="190104"/>
                    <a:pt x="187326" y="190104"/>
                    <a:pt x="138803" y="210640"/>
                  </a:cubicBezTo>
                  <a:cubicBezTo>
                    <a:pt x="136249" y="211924"/>
                    <a:pt x="133696" y="211924"/>
                    <a:pt x="131142" y="210640"/>
                  </a:cubicBezTo>
                  <a:cubicBezTo>
                    <a:pt x="129865" y="208073"/>
                    <a:pt x="128588" y="205506"/>
                    <a:pt x="129865" y="202939"/>
                  </a:cubicBezTo>
                  <a:cubicBezTo>
                    <a:pt x="129865" y="202939"/>
                    <a:pt x="129865" y="202939"/>
                    <a:pt x="145188" y="151599"/>
                  </a:cubicBezTo>
                  <a:close/>
                  <a:moveTo>
                    <a:pt x="58982" y="146837"/>
                  </a:moveTo>
                  <a:cubicBezTo>
                    <a:pt x="58982" y="146837"/>
                    <a:pt x="58982" y="146837"/>
                    <a:pt x="130176" y="146837"/>
                  </a:cubicBezTo>
                  <a:cubicBezTo>
                    <a:pt x="130176" y="148186"/>
                    <a:pt x="130176" y="148186"/>
                    <a:pt x="130176" y="148186"/>
                  </a:cubicBezTo>
                  <a:lnTo>
                    <a:pt x="122409" y="173825"/>
                  </a:lnTo>
                  <a:cubicBezTo>
                    <a:pt x="122409" y="173825"/>
                    <a:pt x="122409" y="173825"/>
                    <a:pt x="58982" y="173825"/>
                  </a:cubicBezTo>
                  <a:cubicBezTo>
                    <a:pt x="51216" y="173825"/>
                    <a:pt x="46038" y="167078"/>
                    <a:pt x="46038" y="160331"/>
                  </a:cubicBezTo>
                  <a:cubicBezTo>
                    <a:pt x="46038" y="153584"/>
                    <a:pt x="51216" y="146837"/>
                    <a:pt x="58982" y="146837"/>
                  </a:cubicBezTo>
                  <a:close/>
                  <a:moveTo>
                    <a:pt x="59011" y="105562"/>
                  </a:moveTo>
                  <a:lnTo>
                    <a:pt x="166688" y="105562"/>
                  </a:lnTo>
                  <a:cubicBezTo>
                    <a:pt x="166688" y="105562"/>
                    <a:pt x="166688" y="105562"/>
                    <a:pt x="144634" y="130962"/>
                  </a:cubicBezTo>
                  <a:cubicBezTo>
                    <a:pt x="144634" y="130962"/>
                    <a:pt x="144634" y="130962"/>
                    <a:pt x="59011" y="130962"/>
                  </a:cubicBezTo>
                  <a:cubicBezTo>
                    <a:pt x="51227" y="130962"/>
                    <a:pt x="46038" y="125615"/>
                    <a:pt x="46038" y="118930"/>
                  </a:cubicBezTo>
                  <a:cubicBezTo>
                    <a:pt x="46038" y="110909"/>
                    <a:pt x="51227" y="105562"/>
                    <a:pt x="59011" y="105562"/>
                  </a:cubicBezTo>
                  <a:close/>
                  <a:moveTo>
                    <a:pt x="226883" y="81749"/>
                  </a:moveTo>
                  <a:cubicBezTo>
                    <a:pt x="225587" y="81749"/>
                    <a:pt x="224292" y="83037"/>
                    <a:pt x="224292" y="83037"/>
                  </a:cubicBezTo>
                  <a:cubicBezTo>
                    <a:pt x="224292" y="83037"/>
                    <a:pt x="224292" y="83037"/>
                    <a:pt x="171159" y="140996"/>
                  </a:cubicBezTo>
                  <a:cubicBezTo>
                    <a:pt x="169863" y="142284"/>
                    <a:pt x="169863" y="144860"/>
                    <a:pt x="172455" y="146148"/>
                  </a:cubicBezTo>
                  <a:cubicBezTo>
                    <a:pt x="172455" y="146148"/>
                    <a:pt x="172455" y="146148"/>
                    <a:pt x="175047" y="148724"/>
                  </a:cubicBezTo>
                  <a:cubicBezTo>
                    <a:pt x="175047" y="148724"/>
                    <a:pt x="176343" y="150012"/>
                    <a:pt x="177639" y="150012"/>
                  </a:cubicBezTo>
                  <a:cubicBezTo>
                    <a:pt x="177639" y="150012"/>
                    <a:pt x="178934" y="148724"/>
                    <a:pt x="180230" y="148724"/>
                  </a:cubicBezTo>
                  <a:cubicBezTo>
                    <a:pt x="180230" y="148724"/>
                    <a:pt x="180230" y="148724"/>
                    <a:pt x="232067" y="90765"/>
                  </a:cubicBezTo>
                  <a:cubicBezTo>
                    <a:pt x="233363" y="89477"/>
                    <a:pt x="233363" y="86901"/>
                    <a:pt x="232067" y="85613"/>
                  </a:cubicBezTo>
                  <a:cubicBezTo>
                    <a:pt x="232067" y="85613"/>
                    <a:pt x="232067" y="85613"/>
                    <a:pt x="229475" y="83037"/>
                  </a:cubicBezTo>
                  <a:cubicBezTo>
                    <a:pt x="228179" y="81749"/>
                    <a:pt x="226883" y="81749"/>
                    <a:pt x="226883" y="81749"/>
                  </a:cubicBezTo>
                  <a:close/>
                  <a:moveTo>
                    <a:pt x="247254" y="62303"/>
                  </a:moveTo>
                  <a:cubicBezTo>
                    <a:pt x="244873" y="61112"/>
                    <a:pt x="243682" y="62303"/>
                    <a:pt x="242491" y="63493"/>
                  </a:cubicBezTo>
                  <a:cubicBezTo>
                    <a:pt x="242491" y="63493"/>
                    <a:pt x="242491" y="63493"/>
                    <a:pt x="237729" y="68256"/>
                  </a:cubicBezTo>
                  <a:cubicBezTo>
                    <a:pt x="237729" y="68256"/>
                    <a:pt x="236538" y="69447"/>
                    <a:pt x="236538" y="70637"/>
                  </a:cubicBezTo>
                  <a:cubicBezTo>
                    <a:pt x="236538" y="70637"/>
                    <a:pt x="237729" y="71828"/>
                    <a:pt x="237729" y="73019"/>
                  </a:cubicBezTo>
                  <a:cubicBezTo>
                    <a:pt x="237729" y="73019"/>
                    <a:pt x="237729" y="73019"/>
                    <a:pt x="240110" y="74209"/>
                  </a:cubicBezTo>
                  <a:cubicBezTo>
                    <a:pt x="241301" y="75400"/>
                    <a:pt x="242491" y="75400"/>
                    <a:pt x="242491" y="75400"/>
                  </a:cubicBezTo>
                  <a:cubicBezTo>
                    <a:pt x="243682" y="75400"/>
                    <a:pt x="243682" y="75400"/>
                    <a:pt x="244873" y="75400"/>
                  </a:cubicBezTo>
                  <a:cubicBezTo>
                    <a:pt x="244873" y="74209"/>
                    <a:pt x="244873" y="74209"/>
                    <a:pt x="244873" y="74209"/>
                  </a:cubicBezTo>
                  <a:cubicBezTo>
                    <a:pt x="244873" y="74209"/>
                    <a:pt x="244873" y="74209"/>
                    <a:pt x="249635" y="69447"/>
                  </a:cubicBezTo>
                  <a:cubicBezTo>
                    <a:pt x="250826" y="68256"/>
                    <a:pt x="250826" y="65875"/>
                    <a:pt x="249635" y="64684"/>
                  </a:cubicBezTo>
                  <a:cubicBezTo>
                    <a:pt x="249635" y="64684"/>
                    <a:pt x="249635" y="64684"/>
                    <a:pt x="247254" y="62303"/>
                  </a:cubicBezTo>
                  <a:close/>
                  <a:moveTo>
                    <a:pt x="24647" y="48412"/>
                  </a:moveTo>
                  <a:cubicBezTo>
                    <a:pt x="24647" y="48412"/>
                    <a:pt x="24647" y="48412"/>
                    <a:pt x="201069" y="48412"/>
                  </a:cubicBezTo>
                  <a:cubicBezTo>
                    <a:pt x="206258" y="48412"/>
                    <a:pt x="210149" y="49705"/>
                    <a:pt x="214041" y="52292"/>
                  </a:cubicBezTo>
                  <a:cubicBezTo>
                    <a:pt x="214041" y="52292"/>
                    <a:pt x="214041" y="52292"/>
                    <a:pt x="193285" y="76863"/>
                  </a:cubicBezTo>
                  <a:cubicBezTo>
                    <a:pt x="189394" y="74277"/>
                    <a:pt x="185502" y="72983"/>
                    <a:pt x="181610" y="72983"/>
                  </a:cubicBezTo>
                  <a:cubicBezTo>
                    <a:pt x="181610" y="72983"/>
                    <a:pt x="181610" y="72983"/>
                    <a:pt x="45403" y="72983"/>
                  </a:cubicBezTo>
                  <a:cubicBezTo>
                    <a:pt x="33728" y="72983"/>
                    <a:pt x="24647" y="82036"/>
                    <a:pt x="24647" y="93675"/>
                  </a:cubicBezTo>
                  <a:cubicBezTo>
                    <a:pt x="24647" y="93675"/>
                    <a:pt x="24647" y="93675"/>
                    <a:pt x="24647" y="268262"/>
                  </a:cubicBezTo>
                  <a:cubicBezTo>
                    <a:pt x="24647" y="278608"/>
                    <a:pt x="33728" y="287660"/>
                    <a:pt x="45403" y="287660"/>
                  </a:cubicBezTo>
                  <a:cubicBezTo>
                    <a:pt x="45403" y="287660"/>
                    <a:pt x="45403" y="287660"/>
                    <a:pt x="181610" y="287660"/>
                  </a:cubicBezTo>
                  <a:cubicBezTo>
                    <a:pt x="193285" y="287660"/>
                    <a:pt x="202366" y="278608"/>
                    <a:pt x="202366" y="268262"/>
                  </a:cubicBezTo>
                  <a:cubicBezTo>
                    <a:pt x="202366" y="268262"/>
                    <a:pt x="202366" y="268262"/>
                    <a:pt x="202366" y="202307"/>
                  </a:cubicBezTo>
                  <a:cubicBezTo>
                    <a:pt x="202366" y="202307"/>
                    <a:pt x="202366" y="201014"/>
                    <a:pt x="203663" y="201014"/>
                  </a:cubicBezTo>
                  <a:cubicBezTo>
                    <a:pt x="203663" y="199720"/>
                    <a:pt x="204960" y="199720"/>
                    <a:pt x="206258" y="198427"/>
                  </a:cubicBezTo>
                  <a:cubicBezTo>
                    <a:pt x="206258" y="198427"/>
                    <a:pt x="206258" y="198427"/>
                    <a:pt x="227013" y="175149"/>
                  </a:cubicBezTo>
                  <a:cubicBezTo>
                    <a:pt x="227013" y="175149"/>
                    <a:pt x="227013" y="175149"/>
                    <a:pt x="227013" y="287660"/>
                  </a:cubicBezTo>
                  <a:cubicBezTo>
                    <a:pt x="227013" y="301886"/>
                    <a:pt x="215338" y="313525"/>
                    <a:pt x="201069" y="313525"/>
                  </a:cubicBezTo>
                  <a:cubicBezTo>
                    <a:pt x="201069" y="313525"/>
                    <a:pt x="201069" y="313525"/>
                    <a:pt x="25944" y="313525"/>
                  </a:cubicBezTo>
                  <a:cubicBezTo>
                    <a:pt x="11675" y="313525"/>
                    <a:pt x="0" y="301886"/>
                    <a:pt x="0" y="287660"/>
                  </a:cubicBezTo>
                  <a:cubicBezTo>
                    <a:pt x="0" y="287660"/>
                    <a:pt x="0" y="287660"/>
                    <a:pt x="0" y="72983"/>
                  </a:cubicBezTo>
                  <a:cubicBezTo>
                    <a:pt x="0" y="60051"/>
                    <a:pt x="10378" y="48412"/>
                    <a:pt x="24647" y="48412"/>
                  </a:cubicBezTo>
                  <a:close/>
                  <a:moveTo>
                    <a:pt x="242888" y="42062"/>
                  </a:moveTo>
                  <a:lnTo>
                    <a:pt x="285751" y="81750"/>
                  </a:lnTo>
                  <a:lnTo>
                    <a:pt x="279401" y="89687"/>
                  </a:lnTo>
                  <a:lnTo>
                    <a:pt x="200026" y="178587"/>
                  </a:lnTo>
                  <a:lnTo>
                    <a:pt x="193676" y="184937"/>
                  </a:lnTo>
                  <a:lnTo>
                    <a:pt x="150813" y="146837"/>
                  </a:lnTo>
                  <a:lnTo>
                    <a:pt x="155576" y="138899"/>
                  </a:lnTo>
                  <a:lnTo>
                    <a:pt x="236538" y="48412"/>
                  </a:lnTo>
                  <a:close/>
                  <a:moveTo>
                    <a:pt x="257175" y="26187"/>
                  </a:moveTo>
                  <a:lnTo>
                    <a:pt x="301625" y="64287"/>
                  </a:lnTo>
                  <a:lnTo>
                    <a:pt x="295275" y="72225"/>
                  </a:lnTo>
                  <a:lnTo>
                    <a:pt x="290513" y="75400"/>
                  </a:lnTo>
                  <a:lnTo>
                    <a:pt x="247650" y="37300"/>
                  </a:lnTo>
                  <a:lnTo>
                    <a:pt x="250825" y="34125"/>
                  </a:lnTo>
                  <a:close/>
                  <a:moveTo>
                    <a:pt x="285750" y="11899"/>
                  </a:moveTo>
                  <a:lnTo>
                    <a:pt x="279400" y="19837"/>
                  </a:lnTo>
                  <a:lnTo>
                    <a:pt x="304800" y="43649"/>
                  </a:lnTo>
                  <a:lnTo>
                    <a:pt x="312738" y="35712"/>
                  </a:lnTo>
                  <a:close/>
                  <a:moveTo>
                    <a:pt x="285265" y="516"/>
                  </a:moveTo>
                  <a:cubicBezTo>
                    <a:pt x="289152" y="-801"/>
                    <a:pt x="291744" y="516"/>
                    <a:pt x="294336" y="3151"/>
                  </a:cubicBezTo>
                  <a:cubicBezTo>
                    <a:pt x="294336" y="3151"/>
                    <a:pt x="294336" y="3151"/>
                    <a:pt x="318958" y="25545"/>
                  </a:cubicBezTo>
                  <a:cubicBezTo>
                    <a:pt x="324142" y="30814"/>
                    <a:pt x="325438" y="38718"/>
                    <a:pt x="320254" y="43987"/>
                  </a:cubicBezTo>
                  <a:cubicBezTo>
                    <a:pt x="320254" y="43987"/>
                    <a:pt x="320254" y="43987"/>
                    <a:pt x="305999" y="61112"/>
                  </a:cubicBezTo>
                  <a:cubicBezTo>
                    <a:pt x="305999" y="61112"/>
                    <a:pt x="305999" y="61112"/>
                    <a:pt x="261938" y="20276"/>
                  </a:cubicBezTo>
                  <a:cubicBezTo>
                    <a:pt x="261938" y="20276"/>
                    <a:pt x="261938" y="20276"/>
                    <a:pt x="276193" y="4468"/>
                  </a:cubicBezTo>
                  <a:cubicBezTo>
                    <a:pt x="278785" y="1834"/>
                    <a:pt x="281377" y="516"/>
                    <a:pt x="285265" y="51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微软雅黑"/>
                <a:ea typeface="微软雅黑"/>
                <a:cs typeface="+mn-ea"/>
                <a:sym typeface="微软雅黑"/>
              </a:endParaRPr>
            </a:p>
          </p:txBody>
        </p:sp>
      </p:grpSp>
    </p:spTree>
  </p:cSld>
  <p:clrMapOvr>
    <a:masterClrMapping/>
  </p:clrMapOvr>
  <mc:AlternateContent xmlns:mc="http://schemas.openxmlformats.org/markup-compatibility/2006" xmlns:p14="http://schemas.microsoft.com/office/powerpoint/2010/main">
    <mc:Choice Requires="p14">
      <p:transition spd="slow" p14:dur="1500" advTm="5000">
        <p:random/>
      </p:transition>
    </mc:Choice>
    <mc:Fallback xmlns="">
      <p:transition spd="slow" advTm="5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4" presetClass="entr" presetSubtype="10"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randombar(horizontal)">
                                      <p:cBhvr>
                                        <p:cTn id="7" dur="500"/>
                                        <p:tgtEl>
                                          <p:spTgt spid="21"/>
                                        </p:tgtEl>
                                      </p:cBhvr>
                                    </p:animEffect>
                                  </p:childTnLst>
                                </p:cTn>
                              </p:par>
                            </p:childTnLst>
                          </p:cTn>
                        </p:par>
                        <p:par>
                          <p:cTn id="8" fill="hold" nodeType="afterGroup">
                            <p:stCondLst>
                              <p:cond delay="500"/>
                            </p:stCondLst>
                            <p:childTnLst>
                              <p:par>
                                <p:cTn id="9" presetID="2" presetClass="entr" presetSubtype="2"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1+#ppt_w/2"/>
                                          </p:val>
                                        </p:tav>
                                        <p:tav tm="100000">
                                          <p:val>
                                            <p:strVal val="#ppt_x"/>
                                          </p:val>
                                        </p:tav>
                                      </p:tavLst>
                                    </p:anim>
                                    <p:anim calcmode="lin" valueType="num">
                                      <p:cBhvr additive="base">
                                        <p:cTn id="12" dur="500" fill="hold"/>
                                        <p:tgtEl>
                                          <p:spTgt spid="32"/>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250"/>
                                  </p:stCondLst>
                                  <p:childTnLst>
                                    <p:set>
                                      <p:cBhvr>
                                        <p:cTn id="14" dur="1" fill="hold">
                                          <p:stCondLst>
                                            <p:cond delay="0"/>
                                          </p:stCondLst>
                                        </p:cTn>
                                        <p:tgtEl>
                                          <p:spTgt spid="38"/>
                                        </p:tgtEl>
                                        <p:attrNameLst>
                                          <p:attrName>style.visibility</p:attrName>
                                        </p:attrNameLst>
                                      </p:cBhvr>
                                      <p:to>
                                        <p:strVal val="visible"/>
                                      </p:to>
                                    </p:set>
                                    <p:anim calcmode="lin" valueType="num">
                                      <p:cBhvr additive="base">
                                        <p:cTn id="15" dur="500" fill="hold"/>
                                        <p:tgtEl>
                                          <p:spTgt spid="38"/>
                                        </p:tgtEl>
                                        <p:attrNameLst>
                                          <p:attrName>ppt_x</p:attrName>
                                        </p:attrNameLst>
                                      </p:cBhvr>
                                      <p:tavLst>
                                        <p:tav tm="0">
                                          <p:val>
                                            <p:strVal val="1+#ppt_w/2"/>
                                          </p:val>
                                        </p:tav>
                                        <p:tav tm="100000">
                                          <p:val>
                                            <p:strVal val="#ppt_x"/>
                                          </p:val>
                                        </p:tav>
                                      </p:tavLst>
                                    </p:anim>
                                    <p:anim calcmode="lin" valueType="num">
                                      <p:cBhvr additive="base">
                                        <p:cTn id="16" dur="500" fill="hold"/>
                                        <p:tgtEl>
                                          <p:spTgt spid="38"/>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500"/>
                                  </p:stCondLst>
                                  <p:childTnLst>
                                    <p:set>
                                      <p:cBhvr>
                                        <p:cTn id="18" dur="1" fill="hold">
                                          <p:stCondLst>
                                            <p:cond delay="0"/>
                                          </p:stCondLst>
                                        </p:cTn>
                                        <p:tgtEl>
                                          <p:spTgt spid="44"/>
                                        </p:tgtEl>
                                        <p:attrNameLst>
                                          <p:attrName>style.visibility</p:attrName>
                                        </p:attrNameLst>
                                      </p:cBhvr>
                                      <p:to>
                                        <p:strVal val="visible"/>
                                      </p:to>
                                    </p:set>
                                    <p:anim calcmode="lin" valueType="num">
                                      <p:cBhvr additive="base">
                                        <p:cTn id="19" dur="500" fill="hold"/>
                                        <p:tgtEl>
                                          <p:spTgt spid="44"/>
                                        </p:tgtEl>
                                        <p:attrNameLst>
                                          <p:attrName>ppt_x</p:attrName>
                                        </p:attrNameLst>
                                      </p:cBhvr>
                                      <p:tavLst>
                                        <p:tav tm="0">
                                          <p:val>
                                            <p:strVal val="1+#ppt_w/2"/>
                                          </p:val>
                                        </p:tav>
                                        <p:tav tm="100000">
                                          <p:val>
                                            <p:strVal val="#ppt_x"/>
                                          </p:val>
                                        </p:tav>
                                      </p:tavLst>
                                    </p:anim>
                                    <p:anim calcmode="lin" valueType="num">
                                      <p:cBhvr additive="base">
                                        <p:cTn id="20"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7"/>
          <p:cNvSpPr txBox="1"/>
          <p:nvPr/>
        </p:nvSpPr>
        <p:spPr>
          <a:xfrm>
            <a:off x="4833903" y="546118"/>
            <a:ext cx="2778839" cy="523220"/>
          </a:xfrm>
          <a:prstGeom prst="rect">
            <a:avLst/>
          </a:prstGeom>
          <a:noFill/>
        </p:spPr>
        <p:txBody>
          <a:bodyPr wrap="square" rtlCol="0">
            <a:spAutoFit/>
          </a:bodyPr>
          <a:lstStyle/>
          <a:p>
            <a:pPr algn="ctr"/>
            <a:r>
              <a:rPr lang="zh-CN" altLang="en-US" sz="2800">
                <a:solidFill>
                  <a:schemeClr val="bg1">
                    <a:lumMod val="50000"/>
                  </a:schemeClr>
                </a:solidFill>
                <a:latin typeface="微软雅黑"/>
                <a:ea typeface="微软雅黑"/>
                <a:sym typeface="微软雅黑"/>
              </a:rPr>
              <a:t>海洋污染</a:t>
            </a:r>
          </a:p>
        </p:txBody>
      </p:sp>
      <p:pic>
        <p:nvPicPr>
          <p:cNvPr id="3" name="图片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62627" y="895716"/>
            <a:ext cx="10058400" cy="3641559"/>
          </a:xfrm>
          <a:prstGeom prst="rect">
            <a:avLst/>
          </a:prstGeom>
        </p:spPr>
      </p:pic>
      <p:sp>
        <p:nvSpPr>
          <p:cNvPr id="25" name="矩形 24"/>
          <p:cNvSpPr/>
          <p:nvPr/>
        </p:nvSpPr>
        <p:spPr>
          <a:xfrm>
            <a:off x="1948295" y="2119473"/>
            <a:ext cx="1364476" cy="400110"/>
          </a:xfrm>
          <a:prstGeom prst="rect">
            <a:avLst/>
          </a:prstGeom>
        </p:spPr>
        <p:txBody>
          <a:bodyPr wrap="none">
            <a:spAutoFit/>
          </a:bodyPr>
          <a:lstStyle/>
          <a:p>
            <a:pPr>
              <a:defRPr/>
            </a:pPr>
            <a:r>
              <a:rPr lang="zh-CN" altLang="en-US" sz="2000" b="1" spc="300">
                <a:solidFill>
                  <a:schemeClr val="tx1">
                    <a:lumMod val="75000"/>
                    <a:lumOff val="25000"/>
                  </a:schemeClr>
                </a:solidFill>
                <a:latin typeface="微软雅黑"/>
                <a:ea typeface="微软雅黑"/>
                <a:sym typeface="微软雅黑"/>
              </a:rPr>
              <a:t>海洋污染</a:t>
            </a:r>
          </a:p>
        </p:txBody>
      </p:sp>
      <p:sp>
        <p:nvSpPr>
          <p:cNvPr id="26" name="矩形 25"/>
          <p:cNvSpPr/>
          <p:nvPr/>
        </p:nvSpPr>
        <p:spPr>
          <a:xfrm>
            <a:off x="1826815" y="2540539"/>
            <a:ext cx="7652851" cy="1052596"/>
          </a:xfrm>
          <a:prstGeom prst="rect">
            <a:avLst/>
          </a:prstGeom>
        </p:spPr>
        <p:txBody>
          <a:bodyPr wrap="square">
            <a:spAutoFit/>
          </a:bodyPr>
          <a:lstStyle/>
          <a:p>
            <a:pPr lvl="0">
              <a:lnSpc>
                <a:spcPct val="130000"/>
              </a:lnSpc>
              <a:defRPr/>
            </a:pPr>
            <a:r>
              <a:rPr lang="zh-CN" altLang="en-US" sz="1600">
                <a:solidFill>
                  <a:schemeClr val="tx1">
                    <a:lumMod val="75000"/>
                    <a:lumOff val="25000"/>
                  </a:schemeClr>
                </a:solidFill>
                <a:latin typeface="微软雅黑"/>
                <a:ea typeface="微软雅黑"/>
                <a:sym typeface="微软雅黑"/>
              </a:rPr>
              <a:t>主要是从油船与油井漏出来的原油，农田用的杀虫剂和化肥，工厂排出的污水，矿场流出的酸性溶液；它们使得大部分的海洋湖泊都受到污染，结果不但海洋生物受害，就是鸟类和人类也可能因吃了这些生物而中毒。 </a:t>
            </a:r>
          </a:p>
        </p:txBody>
      </p:sp>
      <p:pic>
        <p:nvPicPr>
          <p:cNvPr id="27" name="Picture 5" descr="red_tide[1]"/>
          <p:cNvPicPr>
            <a:picLocks noChangeAspect="1" noChangeArrowheads="1"/>
          </p:cNvPicPr>
          <p:nvPr/>
        </p:nvPicPr>
        <p:blipFill>
          <a:blip r:embed="rId4" cstate="email">
            <a:extLst>
              <a:ext uri="{BEBA8EAE-BF5A-486C-A8C5-ECC9F3942E4B}">
                <a14:imgProps xmlns:a14="http://schemas.microsoft.com/office/drawing/2010/main">
                  <a14:imgLayer>
                    <a14:imgEffect>
                      <a14:artisticCrisscrossEtching/>
                    </a14:imgEffect>
                  </a14:imgLayer>
                </a14:imgProps>
              </a:ext>
              <a:ext uri="{28A0092B-C50C-407E-A947-70E740481C1C}">
                <a14:useLocalDpi xmlns:a14="http://schemas.microsoft.com/office/drawing/2010/main"/>
              </a:ext>
            </a:extLst>
          </a:blip>
          <a:stretch>
            <a:fillRect/>
          </a:stretch>
        </p:blipFill>
        <p:spPr bwMode="auto">
          <a:xfrm>
            <a:off x="4454580" y="4017579"/>
            <a:ext cx="3600400" cy="252999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8" name="Picture 8" descr="xin_5420703301757703315197[1]"/>
          <p:cNvPicPr>
            <a:picLocks noChangeAspect="1" noChangeArrowheads="1"/>
          </p:cNvPicPr>
          <p:nvPr/>
        </p:nvPicPr>
        <p:blipFill>
          <a:blip r:embed="rId5" cstate="email">
            <a:extLst>
              <a:ext uri="{BEBA8EAE-BF5A-486C-A8C5-ECC9F3942E4B}">
                <a14:imgProps xmlns:a14="http://schemas.microsoft.com/office/drawing/2010/main">
                  <a14:imgLayer>
                    <a14:imgEffect>
                      <a14:artisticCrisscrossEtching/>
                    </a14:imgEffect>
                  </a14:imgLayer>
                </a14:imgProps>
              </a:ext>
              <a:ext uri="{28A0092B-C50C-407E-A947-70E740481C1C}">
                <a14:useLocalDpi xmlns:a14="http://schemas.microsoft.com/office/drawing/2010/main"/>
              </a:ext>
            </a:extLst>
          </a:blip>
          <a:stretch>
            <a:fillRect/>
          </a:stretch>
        </p:blipFill>
        <p:spPr bwMode="auto">
          <a:xfrm>
            <a:off x="8343011" y="4017578"/>
            <a:ext cx="2305677" cy="102142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9" name="图片 28"/>
          <p:cNvPicPr>
            <a:picLocks noChangeAspect="1"/>
          </p:cNvPicPr>
          <p:nvPr/>
        </p:nvPicPr>
        <p:blipFill>
          <a:blip r:embed="rId6" cstate="email">
            <a:extLst>
              <a:ext uri="{BEBA8EAE-BF5A-486C-A8C5-ECC9F3942E4B}">
                <a14:imgProps xmlns:a14="http://schemas.microsoft.com/office/drawing/2010/main">
                  <a14:imgLayer>
                    <a14:imgEffect>
                      <a14:artisticCrisscrossEtching/>
                    </a14:imgEffect>
                  </a14:imgLayer>
                </a14:imgProps>
              </a:ext>
              <a:ext uri="{28A0092B-C50C-407E-A947-70E740481C1C}">
                <a14:useLocalDpi xmlns:a14="http://schemas.microsoft.com/office/drawing/2010/main"/>
              </a:ext>
            </a:extLst>
          </a:blip>
          <a:srcRect/>
          <a:stretch>
            <a:fillRect/>
          </a:stretch>
        </p:blipFill>
        <p:spPr>
          <a:xfrm>
            <a:off x="2036887" y="4027989"/>
            <a:ext cx="2142280" cy="252999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0" name="图片 29"/>
          <p:cNvPicPr>
            <a:picLocks noChangeAspect="1"/>
          </p:cNvPicPr>
          <p:nvPr/>
        </p:nvPicPr>
        <p:blipFill>
          <a:blip r:embed="rId7" cstate="email">
            <a:extLst>
              <a:ext uri="{BEBA8EAE-BF5A-486C-A8C5-ECC9F3942E4B}">
                <a14:imgProps xmlns:a14="http://schemas.microsoft.com/office/drawing/2010/main">
                  <a14:imgLayer>
                    <a14:imgEffect>
                      <a14:artisticCrisscrossEtching/>
                    </a14:imgEffect>
                  </a14:imgLayer>
                </a14:imgProps>
              </a:ext>
              <a:ext uri="{28A0092B-C50C-407E-A947-70E740481C1C}">
                <a14:useLocalDpi xmlns:a14="http://schemas.microsoft.com/office/drawing/2010/main"/>
              </a:ext>
            </a:extLst>
          </a:blip>
          <a:stretch>
            <a:fillRect/>
          </a:stretch>
        </p:blipFill>
        <p:spPr>
          <a:xfrm>
            <a:off x="8343011" y="5463450"/>
            <a:ext cx="2305677" cy="108412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mc:AlternateContent xmlns:mc="http://schemas.openxmlformats.org/markup-compatibility/2006" xmlns:p14="http://schemas.microsoft.com/office/powerpoint/2010/main">
    <mc:Choice Requires="p14">
      <p:transition spd="slow" p14:dur="1500" advTm="5000">
        <p:random/>
      </p:transition>
    </mc:Choice>
    <mc:Fallback xmlns="">
      <p:transition spd="slow" advTm="5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1" presetClass="entr" presetSubtype="0" fill="hold" grpId="0" nodeType="withEffect">
                                  <p:stCondLst>
                                    <p:cond delay="3100"/>
                                  </p:stCondLst>
                                  <p:iterate type="lt">
                                    <p:tmPct val="10000"/>
                                  </p:iterate>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5"/>
                                        </p:tgtEl>
                                        <p:attrNameLst>
                                          <p:attrName>ppt_y</p:attrName>
                                        </p:attrNameLst>
                                      </p:cBhvr>
                                      <p:tavLst>
                                        <p:tav tm="0">
                                          <p:val>
                                            <p:strVal val="#ppt_y"/>
                                          </p:val>
                                        </p:tav>
                                        <p:tav tm="100000">
                                          <p:val>
                                            <p:strVal val="#ppt_y"/>
                                          </p:val>
                                        </p:tav>
                                      </p:tavLst>
                                    </p:anim>
                                    <p:anim calcmode="lin" valueType="num">
                                      <p:cBhvr>
                                        <p:cTn id="9" dur="500" fill="hold"/>
                                        <p:tgtEl>
                                          <p:spTgt spid="2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5"/>
                                        </p:tgtEl>
                                      </p:cBhvr>
                                    </p:animEffect>
                                  </p:childTnLst>
                                </p:cTn>
                              </p:par>
                              <p:par>
                                <p:cTn id="12" presetID="22" presetClass="entr" presetSubtype="8" fill="hold" grpId="0" nodeType="withEffect">
                                  <p:stCondLst>
                                    <p:cond delay="3300"/>
                                  </p:stCondLst>
                                  <p:childTnLst>
                                    <p:set>
                                      <p:cBhvr>
                                        <p:cTn id="13" dur="1" fill="hold">
                                          <p:stCondLst>
                                            <p:cond delay="0"/>
                                          </p:stCondLst>
                                        </p:cTn>
                                        <p:tgtEl>
                                          <p:spTgt spid="26"/>
                                        </p:tgtEl>
                                        <p:attrNameLst>
                                          <p:attrName>style.visibility</p:attrName>
                                        </p:attrNameLst>
                                      </p:cBhvr>
                                      <p:to>
                                        <p:strVal val="visible"/>
                                      </p:to>
                                    </p:set>
                                    <p:animEffect transition="in" filter="wipe(left)">
                                      <p:cBhvr>
                                        <p:cTn id="14" dur="500"/>
                                        <p:tgtEl>
                                          <p:spTgt spid="26"/>
                                        </p:tgtEl>
                                      </p:cBhvr>
                                    </p:animEffect>
                                  </p:childTnLst>
                                </p:cTn>
                              </p:par>
                              <p:par>
                                <p:cTn id="15" presetID="14" presetClass="entr" presetSubtype="10" fill="hold" nodeType="with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randombar(horizontal)">
                                      <p:cBhvr>
                                        <p:cTn id="17" dur="500"/>
                                        <p:tgtEl>
                                          <p:spTgt spid="27"/>
                                        </p:tgtEl>
                                      </p:cBhvr>
                                    </p:animEffect>
                                  </p:childTnLst>
                                </p:cTn>
                              </p:par>
                            </p:childTnLst>
                          </p:cTn>
                        </p:par>
                        <p:par>
                          <p:cTn id="18" fill="hold" nodeType="afterGroup">
                            <p:stCondLst>
                              <p:cond delay="3800"/>
                            </p:stCondLst>
                            <p:childTnLst>
                              <p:par>
                                <p:cTn id="19" presetID="3" presetClass="entr" presetSubtype="10"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blinds(horizontal)">
                                      <p:cBhvr>
                                        <p:cTn id="21"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7"/>
          <p:cNvSpPr txBox="1"/>
          <p:nvPr/>
        </p:nvSpPr>
        <p:spPr>
          <a:xfrm>
            <a:off x="4833903" y="546118"/>
            <a:ext cx="2778839" cy="523220"/>
          </a:xfrm>
          <a:prstGeom prst="rect">
            <a:avLst/>
          </a:prstGeom>
          <a:noFill/>
        </p:spPr>
        <p:txBody>
          <a:bodyPr wrap="square" rtlCol="0">
            <a:spAutoFit/>
          </a:bodyPr>
          <a:lstStyle/>
          <a:p>
            <a:pPr algn="ctr"/>
            <a:r>
              <a:rPr lang="zh-CN" altLang="en-US" sz="2800">
                <a:solidFill>
                  <a:schemeClr val="bg1">
                    <a:lumMod val="50000"/>
                  </a:schemeClr>
                </a:solidFill>
                <a:latin typeface="微软雅黑"/>
                <a:ea typeface="微软雅黑"/>
                <a:sym typeface="微软雅黑"/>
              </a:rPr>
              <a:t>海洋污染</a:t>
            </a:r>
          </a:p>
        </p:txBody>
      </p:sp>
      <p:pic>
        <p:nvPicPr>
          <p:cNvPr id="3" name="图片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62627" y="895716"/>
            <a:ext cx="10058400" cy="3641559"/>
          </a:xfrm>
          <a:prstGeom prst="rect">
            <a:avLst/>
          </a:prstGeom>
        </p:spPr>
      </p:pic>
      <p:sp>
        <p:nvSpPr>
          <p:cNvPr id="11" name="矩形 10"/>
          <p:cNvSpPr/>
          <p:nvPr/>
        </p:nvSpPr>
        <p:spPr>
          <a:xfrm>
            <a:off x="1948295" y="2119473"/>
            <a:ext cx="1364476" cy="400110"/>
          </a:xfrm>
          <a:prstGeom prst="rect">
            <a:avLst/>
          </a:prstGeom>
        </p:spPr>
        <p:txBody>
          <a:bodyPr wrap="none">
            <a:spAutoFit/>
          </a:bodyPr>
          <a:lstStyle/>
          <a:p>
            <a:pPr>
              <a:defRPr/>
            </a:pPr>
            <a:r>
              <a:rPr lang="zh-CN" altLang="en-US" sz="2000" b="1" spc="300">
                <a:solidFill>
                  <a:schemeClr val="tx1">
                    <a:lumMod val="75000"/>
                    <a:lumOff val="25000"/>
                  </a:schemeClr>
                </a:solidFill>
                <a:latin typeface="微软雅黑"/>
                <a:ea typeface="微软雅黑"/>
                <a:sym typeface="微软雅黑"/>
              </a:rPr>
              <a:t>陆地污染</a:t>
            </a:r>
          </a:p>
        </p:txBody>
      </p:sp>
      <p:sp>
        <p:nvSpPr>
          <p:cNvPr id="12" name="矩形 11"/>
          <p:cNvSpPr/>
          <p:nvPr/>
        </p:nvSpPr>
        <p:spPr>
          <a:xfrm>
            <a:off x="2186113" y="2682791"/>
            <a:ext cx="6668521" cy="701346"/>
          </a:xfrm>
          <a:prstGeom prst="rect">
            <a:avLst/>
          </a:prstGeom>
        </p:spPr>
        <p:txBody>
          <a:bodyPr wrap="square">
            <a:spAutoFit/>
          </a:bodyPr>
          <a:lstStyle/>
          <a:p>
            <a:pPr lvl="0">
              <a:lnSpc>
                <a:spcPct val="130000"/>
              </a:lnSpc>
              <a:defRPr/>
            </a:pPr>
            <a:r>
              <a:rPr lang="zh-CN" altLang="en-US" sz="1600">
                <a:solidFill>
                  <a:schemeClr val="tx1">
                    <a:lumMod val="75000"/>
                    <a:lumOff val="25000"/>
                  </a:schemeClr>
                </a:solidFill>
                <a:latin typeface="微软雅黑"/>
                <a:ea typeface="微软雅黑"/>
                <a:sym typeface="微软雅黑"/>
              </a:rPr>
              <a:t>垃圾的清理成了各大城市的重要问题，每天千万吨的垃圾中，好些是不能焚化或腐化的，如塑胶、橡胶、玻璃等人类的第一号敌人。 </a:t>
            </a:r>
          </a:p>
        </p:txBody>
      </p:sp>
    </p:spTree>
  </p:cSld>
  <p:clrMapOvr>
    <a:masterClrMapping/>
  </p:clrMapOvr>
  <mc:AlternateContent xmlns:mc="http://schemas.openxmlformats.org/markup-compatibility/2006" xmlns:p14="http://schemas.microsoft.com/office/powerpoint/2010/main">
    <mc:Choice Requires="p14">
      <p:transition spd="slow" p14:dur="1500" advTm="5000">
        <p:random/>
      </p:transition>
    </mc:Choice>
    <mc:Fallback xmlns="">
      <p:transition spd="slow" advTm="5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1" presetClass="entr" presetSubtype="0" fill="hold" grpId="0" nodeType="withEffect">
                                  <p:stCondLst>
                                    <p:cond delay="3100"/>
                                  </p:stCondLst>
                                  <p:iterate type="lt">
                                    <p:tmPct val="10000"/>
                                  </p:iterate>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1"/>
                                        </p:tgtEl>
                                        <p:attrNameLst>
                                          <p:attrName>ppt_y</p:attrName>
                                        </p:attrNameLst>
                                      </p:cBhvr>
                                      <p:tavLst>
                                        <p:tav tm="0">
                                          <p:val>
                                            <p:strVal val="#ppt_y"/>
                                          </p:val>
                                        </p:tav>
                                        <p:tav tm="100000">
                                          <p:val>
                                            <p:strVal val="#ppt_y"/>
                                          </p:val>
                                        </p:tav>
                                      </p:tavLst>
                                    </p:anim>
                                    <p:anim calcmode="lin" valueType="num">
                                      <p:cBhvr>
                                        <p:cTn id="9"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1"/>
                                        </p:tgtEl>
                                      </p:cBhvr>
                                    </p:animEffect>
                                  </p:childTnLst>
                                </p:cTn>
                              </p:par>
                              <p:par>
                                <p:cTn id="12" presetID="22" presetClass="entr" presetSubtype="8" fill="hold" grpId="0" nodeType="withEffect">
                                  <p:stCondLst>
                                    <p:cond delay="3300"/>
                                  </p:stCondLst>
                                  <p:childTnLst>
                                    <p:set>
                                      <p:cBhvr>
                                        <p:cTn id="13" dur="1" fill="hold">
                                          <p:stCondLst>
                                            <p:cond delay="0"/>
                                          </p:stCondLst>
                                        </p:cTn>
                                        <p:tgtEl>
                                          <p:spTgt spid="12"/>
                                        </p:tgtEl>
                                        <p:attrNameLst>
                                          <p:attrName>style.visibility</p:attrName>
                                        </p:attrNameLst>
                                      </p:cBhvr>
                                      <p:to>
                                        <p:strVal val="visible"/>
                                      </p:to>
                                    </p:set>
                                    <p:animEffect transition="in" filter="wipe(left)">
                                      <p:cBhvr>
                                        <p:cTn id="1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tags/tag1.xml><?xml version="1.0" encoding="utf-8"?>
<p:tagLst xmlns:a="http://schemas.openxmlformats.org/drawingml/2006/main" xmlns:r="http://schemas.openxmlformats.org/officeDocument/2006/relationships" xmlns:p="http://schemas.openxmlformats.org/presentationml/2006/main">
  <p:tag name="AS_OS" val="Unix 3.10 unknown"/>
  <p:tag name="AS_RELEASE_DATE" val="2020.11.30"/>
  <p:tag name="AS_TITLE" val="Aspose.Slides for Java"/>
  <p:tag name="AS_VERSION" val="20.11"/>
  <p:tag name="ISPRING_PRESENTATION_TITLE" val="PowerPoint 演示文稿"/>
</p:tagLst>
</file>

<file path=ppt/tags/tag2.xml><?xml version="1.0" encoding="utf-8"?>
<p:tagLst xmlns:a="http://schemas.openxmlformats.org/drawingml/2006/main" xmlns:r="http://schemas.openxmlformats.org/officeDocument/2006/relationships" xmlns:p="http://schemas.openxmlformats.org/presentationml/2006/main">
  <p:tag name="ISLIDE.DIAGRAM" val="8fa55e09-efaf-4e99-b2a2-87871d375380"/>
</p:tagLst>
</file>

<file path=ppt/tags/tag3.xml><?xml version="1.0" encoding="utf-8"?>
<p:tagLst xmlns:a="http://schemas.openxmlformats.org/drawingml/2006/main" xmlns:r="http://schemas.openxmlformats.org/officeDocument/2006/relationships" xmlns:p="http://schemas.openxmlformats.org/presentationml/2006/main">
  <p:tag name="ISLIDE.DIAGRAM" val="a417bf34-d299-4453-a191-a54692244ff8"/>
</p:tagLst>
</file>

<file path=ppt/theme/theme1.xml><?xml version="1.0" encoding="utf-8"?>
<a:theme xmlns:a="http://schemas.openxmlformats.org/drawingml/2006/main" name="第一PPT模板网-WWW.1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TotalTime>
  <Words>853</Words>
  <Application>Microsoft Office PowerPoint</Application>
  <PresentationFormat>宽屏</PresentationFormat>
  <Paragraphs>94</Paragraphs>
  <Slides>16</Slides>
  <Notes>16</Notes>
  <HiddenSlides>0</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16</vt:i4>
      </vt:variant>
    </vt:vector>
  </HeadingPairs>
  <TitlesOfParts>
    <vt:vector size="21" baseType="lpstr">
      <vt:lpstr>等线</vt:lpstr>
      <vt:lpstr>等线 Light</vt:lpstr>
      <vt:lpstr>微软雅黑</vt:lpstr>
      <vt:lpstr>Arial</vt:lpstr>
      <vt:lpstr>第一PPT模板网-WWW.1PPT.COM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22</cp:revision>
  <cp:lastPrinted>2021-12-08T19:49:07Z</cp:lastPrinted>
  <dcterms:created xsi:type="dcterms:W3CDTF">2021-12-08T19:49:07Z</dcterms:created>
  <dcterms:modified xsi:type="dcterms:W3CDTF">2023-04-17T06:25:28Z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lbum">
    <vt:lpwstr>rbm.xkw.com</vt:lpwstr>
  </property>
  <property fmtid="{D5CDD505-2E9C-101B-9397-08002B2CF9AE}" pid="3" name="author">
    <vt:lpwstr>rbm.xkw.com</vt:lpwstr>
  </property>
  <property fmtid="{D5CDD505-2E9C-101B-9397-08002B2CF9AE}" pid="4" name="company">
    <vt:lpwstr>学科网</vt:lpwstr>
  </property>
  <property fmtid="{D5CDD505-2E9C-101B-9397-08002B2CF9AE}" pid="5" name="copyright">
    <vt:lpwstr>学科网版权所有</vt:lpwstr>
  </property>
</Properties>
</file>