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8" r:id="rId1"/>
    <p:sldMasterId id="2147483706" r:id="rId2"/>
  </p:sldMasterIdLst>
  <p:notesMasterIdLst>
    <p:notesMasterId r:id="rId30"/>
  </p:notesMasterIdLst>
  <p:handoutMasterIdLst>
    <p:handoutMasterId r:id="rId31"/>
  </p:handoutMasterIdLst>
  <p:sldIdLst>
    <p:sldId id="367" r:id="rId3"/>
    <p:sldId id="256" r:id="rId4"/>
    <p:sldId id="273" r:id="rId5"/>
    <p:sldId id="368" r:id="rId6"/>
    <p:sldId id="259" r:id="rId7"/>
    <p:sldId id="258" r:id="rId8"/>
    <p:sldId id="257" r:id="rId9"/>
    <p:sldId id="278" r:id="rId10"/>
    <p:sldId id="279" r:id="rId11"/>
    <p:sldId id="369" r:id="rId12"/>
    <p:sldId id="260" r:id="rId13"/>
    <p:sldId id="365" r:id="rId14"/>
    <p:sldId id="370" r:id="rId15"/>
    <p:sldId id="263" r:id="rId16"/>
    <p:sldId id="318" r:id="rId17"/>
    <p:sldId id="261" r:id="rId18"/>
    <p:sldId id="397" r:id="rId19"/>
    <p:sldId id="371" r:id="rId20"/>
    <p:sldId id="271" r:id="rId21"/>
    <p:sldId id="270" r:id="rId22"/>
    <p:sldId id="269" r:id="rId23"/>
    <p:sldId id="321" r:id="rId24"/>
    <p:sldId id="398" r:id="rId25"/>
    <p:sldId id="399" r:id="rId26"/>
    <p:sldId id="322" r:id="rId27"/>
    <p:sldId id="323" r:id="rId28"/>
    <p:sldId id="401" r:id="rId29"/>
  </p:sldIdLst>
  <p:sldSz cx="12192000" cy="6858000"/>
  <p:notesSz cx="6858000" cy="9144000"/>
  <p:custDataLst>
    <p:tags r:id="rId32"/>
  </p:custDataLst>
  <p:defaultTex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205" userDrawn="1">
          <p15:clr>
            <a:srgbClr val="A4A3A4"/>
          </p15:clr>
        </p15:guide>
        <p15:guide id="2" pos="3809">
          <p15:clr>
            <a:srgbClr val="A4A3A4"/>
          </p15:clr>
        </p15:guide>
        <p15:guide id="3" pos="438" userDrawn="1">
          <p15:clr>
            <a:srgbClr val="A4A3A4"/>
          </p15:clr>
        </p15:guide>
        <p15:guide id="4" pos="724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2EE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54"/>
  </p:normalViewPr>
  <p:slideViewPr>
    <p:cSldViewPr showGuides="1">
      <p:cViewPr varScale="1">
        <p:scale>
          <a:sx n="106" d="100"/>
          <a:sy n="106" d="100"/>
        </p:scale>
        <p:origin x="756" y="114"/>
      </p:cViewPr>
      <p:guideLst>
        <p:guide orient="horz" pos="2205"/>
        <p:guide pos="3809"/>
        <p:guide pos="438"/>
        <p:guide pos="7242"/>
      </p:guideLst>
    </p:cSldViewPr>
  </p:slideViewPr>
  <p:outlineViewPr>
    <p:cViewPr>
      <p:scale>
        <a:sx n="33" d="100"/>
        <a:sy n="33" d="100"/>
      </p:scale>
      <p:origin x="0" y="0"/>
    </p:cViewPr>
  </p:outlineViewPr>
  <p:notesTextViewPr>
    <p:cViewPr>
      <p:scale>
        <a:sx n="100" d="100"/>
        <a:sy n="100" d="100"/>
      </p:scale>
      <p:origin x="0" y="0"/>
    </p:cViewPr>
  </p:notesTextViewPr>
  <p:notesViewPr>
    <p:cSldViewPr showGuides="1">
      <p:cViewPr varScale="1">
        <p:scale>
          <a:sx n="64" d="100"/>
          <a:sy n="64" d="100"/>
        </p:scale>
        <p:origin x="1776"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gs" Target="tags/tag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57E0EB4-4EE8-425A-927B-D1723B6EF358}" type="datetimeFigureOut">
              <a:rPr lang="zh-CN" altLang="en-US" smtClean="0"/>
              <a:t>2023-04-17</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AFCEE49-1B9D-4374-8237-60018BA3B80A}" type="slidenum">
              <a:rPr lang="zh-CN" altLang="en-US" smtClean="0"/>
              <a:t>‹#›</a:t>
            </a:fld>
            <a:endParaRPr lang="zh-CN" altLang="en-US"/>
          </a:p>
        </p:txBody>
      </p:sp>
    </p:spTree>
    <p:extLst>
      <p:ext uri="{BB962C8B-B14F-4D97-AF65-F5344CB8AC3E}">
        <p14:creationId xmlns:p14="http://schemas.microsoft.com/office/powerpoint/2010/main" val="42645168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C7EB23-35C6-41E8-B29D-A98958083CD5}" type="datetimeFigureOut">
              <a:rPr lang="zh-CN" altLang="en-US" smtClean="0"/>
              <a:t>2023-04-17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AB6335-E25B-4A8C-8949-68CCF92720D4}" type="slidenum">
              <a:rPr lang="zh-CN" altLang="en-US" smtClean="0"/>
              <a:t>‹#›</a:t>
            </a:fld>
            <a:endParaRPr lang="zh-CN" altLang="en-US"/>
          </a:p>
        </p:txBody>
      </p:sp>
    </p:spTree>
    <p:extLst>
      <p:ext uri="{BB962C8B-B14F-4D97-AF65-F5344CB8AC3E}">
        <p14:creationId xmlns:p14="http://schemas.microsoft.com/office/powerpoint/2010/main" val="491571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0AB6335-E25B-4A8C-8949-68CCF92720D4}" type="slidenum">
              <a:rPr lang="zh-CN" altLang="en-US" smtClean="0"/>
              <a:t>1</a:t>
            </a:fld>
            <a:endParaRPr lang="zh-CN" altLang="en-US"/>
          </a:p>
        </p:txBody>
      </p:sp>
    </p:spTree>
    <p:extLst>
      <p:ext uri="{BB962C8B-B14F-4D97-AF65-F5344CB8AC3E}">
        <p14:creationId xmlns:p14="http://schemas.microsoft.com/office/powerpoint/2010/main" val="41323231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0AB6335-E25B-4A8C-8949-68CCF92720D4}" type="slidenum">
              <a:rPr lang="zh-CN" altLang="en-US" smtClean="0"/>
              <a:t>10</a:t>
            </a:fld>
            <a:endParaRPr lang="zh-CN" altLang="en-US"/>
          </a:p>
        </p:txBody>
      </p:sp>
    </p:spTree>
    <p:extLst>
      <p:ext uri="{BB962C8B-B14F-4D97-AF65-F5344CB8AC3E}">
        <p14:creationId xmlns:p14="http://schemas.microsoft.com/office/powerpoint/2010/main" val="6887768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0AB6335-E25B-4A8C-8949-68CCF92720D4}" type="slidenum">
              <a:rPr lang="zh-CN" altLang="en-US" smtClean="0"/>
              <a:t>11</a:t>
            </a:fld>
            <a:endParaRPr lang="zh-CN" altLang="en-US"/>
          </a:p>
        </p:txBody>
      </p:sp>
    </p:spTree>
    <p:extLst>
      <p:ext uri="{BB962C8B-B14F-4D97-AF65-F5344CB8AC3E}">
        <p14:creationId xmlns:p14="http://schemas.microsoft.com/office/powerpoint/2010/main" val="39239391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0AB6335-E25B-4A8C-8949-68CCF92720D4}" type="slidenum">
              <a:rPr lang="zh-CN" altLang="en-US" smtClean="0"/>
              <a:t>12</a:t>
            </a:fld>
            <a:endParaRPr lang="zh-CN" altLang="en-US"/>
          </a:p>
        </p:txBody>
      </p:sp>
    </p:spTree>
    <p:extLst>
      <p:ext uri="{BB962C8B-B14F-4D97-AF65-F5344CB8AC3E}">
        <p14:creationId xmlns:p14="http://schemas.microsoft.com/office/powerpoint/2010/main" val="26904168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5"/>
          </p:nvPr>
        </p:nvSpPr>
        <p:spPr/>
        <p:txBody>
          <a:bodyPr/>
          <a:lstStyle/>
          <a:p>
            <a:fld id="{00AB6335-E25B-4A8C-8949-68CCF92720D4}" type="slidenum">
              <a:rPr lang="zh-CN" altLang="en-US" smtClean="0"/>
              <a:t>13</a:t>
            </a:fld>
            <a:endParaRPr lang="zh-CN" altLang="en-US"/>
          </a:p>
        </p:txBody>
      </p:sp>
    </p:spTree>
    <p:extLst>
      <p:ext uri="{BB962C8B-B14F-4D97-AF65-F5344CB8AC3E}">
        <p14:creationId xmlns:p14="http://schemas.microsoft.com/office/powerpoint/2010/main" val="21439282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0AB6335-E25B-4A8C-8949-68CCF92720D4}" type="slidenum">
              <a:rPr lang="zh-CN" altLang="en-US" smtClean="0"/>
              <a:t>14</a:t>
            </a:fld>
            <a:endParaRPr lang="zh-CN" altLang="en-US"/>
          </a:p>
        </p:txBody>
      </p:sp>
    </p:spTree>
    <p:extLst>
      <p:ext uri="{BB962C8B-B14F-4D97-AF65-F5344CB8AC3E}">
        <p14:creationId xmlns:p14="http://schemas.microsoft.com/office/powerpoint/2010/main" val="5978681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0AB6335-E25B-4A8C-8949-68CCF92720D4}" type="slidenum">
              <a:rPr lang="zh-CN" altLang="en-US" smtClean="0"/>
              <a:t>15</a:t>
            </a:fld>
            <a:endParaRPr lang="zh-CN" altLang="en-US"/>
          </a:p>
        </p:txBody>
      </p:sp>
    </p:spTree>
    <p:extLst>
      <p:ext uri="{BB962C8B-B14F-4D97-AF65-F5344CB8AC3E}">
        <p14:creationId xmlns:p14="http://schemas.microsoft.com/office/powerpoint/2010/main" val="30760383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0AB6335-E25B-4A8C-8949-68CCF92720D4}" type="slidenum">
              <a:rPr lang="zh-CN" altLang="en-US" smtClean="0"/>
              <a:t>16</a:t>
            </a:fld>
            <a:endParaRPr lang="zh-CN" altLang="en-US"/>
          </a:p>
        </p:txBody>
      </p:sp>
    </p:spTree>
    <p:extLst>
      <p:ext uri="{BB962C8B-B14F-4D97-AF65-F5344CB8AC3E}">
        <p14:creationId xmlns:p14="http://schemas.microsoft.com/office/powerpoint/2010/main" val="16712568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0AB6335-E25B-4A8C-8949-68CCF92720D4}" type="slidenum">
              <a:rPr lang="zh-CN" altLang="en-US" smtClean="0"/>
              <a:t>17</a:t>
            </a:fld>
            <a:endParaRPr lang="zh-CN" altLang="en-US"/>
          </a:p>
        </p:txBody>
      </p:sp>
    </p:spTree>
    <p:extLst>
      <p:ext uri="{BB962C8B-B14F-4D97-AF65-F5344CB8AC3E}">
        <p14:creationId xmlns:p14="http://schemas.microsoft.com/office/powerpoint/2010/main" val="12924249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0AB6335-E25B-4A8C-8949-68CCF92720D4}" type="slidenum">
              <a:rPr lang="zh-CN" altLang="en-US" smtClean="0"/>
              <a:t>18</a:t>
            </a:fld>
            <a:endParaRPr lang="zh-CN" altLang="en-US"/>
          </a:p>
        </p:txBody>
      </p:sp>
    </p:spTree>
    <p:extLst>
      <p:ext uri="{BB962C8B-B14F-4D97-AF65-F5344CB8AC3E}">
        <p14:creationId xmlns:p14="http://schemas.microsoft.com/office/powerpoint/2010/main" val="27373558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0AB6335-E25B-4A8C-8949-68CCF92720D4}" type="slidenum">
              <a:rPr lang="zh-CN" altLang="en-US" smtClean="0"/>
              <a:t>19</a:t>
            </a:fld>
            <a:endParaRPr lang="zh-CN" altLang="en-US"/>
          </a:p>
        </p:txBody>
      </p:sp>
    </p:spTree>
    <p:extLst>
      <p:ext uri="{BB962C8B-B14F-4D97-AF65-F5344CB8AC3E}">
        <p14:creationId xmlns:p14="http://schemas.microsoft.com/office/powerpoint/2010/main" val="17056298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0AB6335-E25B-4A8C-8949-68CCF92720D4}" type="slidenum">
              <a:rPr lang="zh-CN" altLang="en-US" smtClean="0"/>
              <a:t>2</a:t>
            </a:fld>
            <a:endParaRPr lang="zh-CN" altLang="en-US"/>
          </a:p>
        </p:txBody>
      </p:sp>
    </p:spTree>
    <p:extLst>
      <p:ext uri="{BB962C8B-B14F-4D97-AF65-F5344CB8AC3E}">
        <p14:creationId xmlns:p14="http://schemas.microsoft.com/office/powerpoint/2010/main" val="7639148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0AB6335-E25B-4A8C-8949-68CCF92720D4}" type="slidenum">
              <a:rPr lang="zh-CN" altLang="en-US" smtClean="0"/>
              <a:t>20</a:t>
            </a:fld>
            <a:endParaRPr lang="zh-CN" altLang="en-US"/>
          </a:p>
        </p:txBody>
      </p:sp>
    </p:spTree>
    <p:extLst>
      <p:ext uri="{BB962C8B-B14F-4D97-AF65-F5344CB8AC3E}">
        <p14:creationId xmlns:p14="http://schemas.microsoft.com/office/powerpoint/2010/main" val="39588549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0AB6335-E25B-4A8C-8949-68CCF92720D4}" type="slidenum">
              <a:rPr lang="zh-CN" altLang="en-US" smtClean="0"/>
              <a:t>21</a:t>
            </a:fld>
            <a:endParaRPr lang="zh-CN" altLang="en-US"/>
          </a:p>
        </p:txBody>
      </p:sp>
    </p:spTree>
    <p:extLst>
      <p:ext uri="{BB962C8B-B14F-4D97-AF65-F5344CB8AC3E}">
        <p14:creationId xmlns:p14="http://schemas.microsoft.com/office/powerpoint/2010/main" val="22610771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0AB6335-E25B-4A8C-8949-68CCF92720D4}" type="slidenum">
              <a:rPr lang="zh-CN" altLang="en-US" smtClean="0"/>
              <a:t>22</a:t>
            </a:fld>
            <a:endParaRPr lang="zh-CN" altLang="en-US"/>
          </a:p>
        </p:txBody>
      </p:sp>
    </p:spTree>
    <p:extLst>
      <p:ext uri="{BB962C8B-B14F-4D97-AF65-F5344CB8AC3E}">
        <p14:creationId xmlns:p14="http://schemas.microsoft.com/office/powerpoint/2010/main" val="27435038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0AB6335-E25B-4A8C-8949-68CCF92720D4}" type="slidenum">
              <a:rPr lang="zh-CN" altLang="en-US" smtClean="0"/>
              <a:t>23</a:t>
            </a:fld>
            <a:endParaRPr lang="zh-CN" altLang="en-US"/>
          </a:p>
        </p:txBody>
      </p:sp>
    </p:spTree>
    <p:extLst>
      <p:ext uri="{BB962C8B-B14F-4D97-AF65-F5344CB8AC3E}">
        <p14:creationId xmlns:p14="http://schemas.microsoft.com/office/powerpoint/2010/main" val="30705112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0AB6335-E25B-4A8C-8949-68CCF92720D4}" type="slidenum">
              <a:rPr lang="zh-CN" altLang="en-US" smtClean="0"/>
              <a:t>24</a:t>
            </a:fld>
            <a:endParaRPr lang="zh-CN" altLang="en-US"/>
          </a:p>
        </p:txBody>
      </p:sp>
    </p:spTree>
    <p:extLst>
      <p:ext uri="{BB962C8B-B14F-4D97-AF65-F5344CB8AC3E}">
        <p14:creationId xmlns:p14="http://schemas.microsoft.com/office/powerpoint/2010/main" val="25673736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0AB6335-E25B-4A8C-8949-68CCF92720D4}" type="slidenum">
              <a:rPr lang="zh-CN" altLang="en-US" smtClean="0"/>
              <a:t>25</a:t>
            </a:fld>
            <a:endParaRPr lang="zh-CN" altLang="en-US"/>
          </a:p>
        </p:txBody>
      </p:sp>
    </p:spTree>
    <p:extLst>
      <p:ext uri="{BB962C8B-B14F-4D97-AF65-F5344CB8AC3E}">
        <p14:creationId xmlns:p14="http://schemas.microsoft.com/office/powerpoint/2010/main" val="36654433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0AB6335-E25B-4A8C-8949-68CCF92720D4}" type="slidenum">
              <a:rPr lang="zh-CN" altLang="en-US" smtClean="0"/>
              <a:t>26</a:t>
            </a:fld>
            <a:endParaRPr lang="zh-CN" altLang="en-US"/>
          </a:p>
        </p:txBody>
      </p:sp>
    </p:spTree>
    <p:extLst>
      <p:ext uri="{BB962C8B-B14F-4D97-AF65-F5344CB8AC3E}">
        <p14:creationId xmlns:p14="http://schemas.microsoft.com/office/powerpoint/2010/main" val="8648634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0AB6335-E25B-4A8C-8949-68CCF92720D4}" type="slidenum">
              <a:rPr lang="zh-CN" altLang="en-US" smtClean="0"/>
              <a:t>27</a:t>
            </a:fld>
            <a:endParaRPr lang="zh-CN" altLang="en-US"/>
          </a:p>
        </p:txBody>
      </p:sp>
    </p:spTree>
    <p:extLst>
      <p:ext uri="{BB962C8B-B14F-4D97-AF65-F5344CB8AC3E}">
        <p14:creationId xmlns:p14="http://schemas.microsoft.com/office/powerpoint/2010/main" val="34281548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0AB6335-E25B-4A8C-8949-68CCF92720D4}" type="slidenum">
              <a:rPr lang="zh-CN" altLang="en-US" smtClean="0"/>
              <a:t>3</a:t>
            </a:fld>
            <a:endParaRPr lang="zh-CN" altLang="en-US"/>
          </a:p>
        </p:txBody>
      </p:sp>
    </p:spTree>
    <p:extLst>
      <p:ext uri="{BB962C8B-B14F-4D97-AF65-F5344CB8AC3E}">
        <p14:creationId xmlns:p14="http://schemas.microsoft.com/office/powerpoint/2010/main" val="6576634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0AB6335-E25B-4A8C-8949-68CCF92720D4}" type="slidenum">
              <a:rPr lang="zh-CN" altLang="en-US" smtClean="0"/>
              <a:t>4</a:t>
            </a:fld>
            <a:endParaRPr lang="zh-CN" altLang="en-US"/>
          </a:p>
        </p:txBody>
      </p:sp>
    </p:spTree>
    <p:extLst>
      <p:ext uri="{BB962C8B-B14F-4D97-AF65-F5344CB8AC3E}">
        <p14:creationId xmlns:p14="http://schemas.microsoft.com/office/powerpoint/2010/main" val="32673099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0AB6335-E25B-4A8C-8949-68CCF92720D4}" type="slidenum">
              <a:rPr lang="zh-CN" altLang="en-US" smtClean="0"/>
              <a:t>5</a:t>
            </a:fld>
            <a:endParaRPr lang="zh-CN" altLang="en-US"/>
          </a:p>
        </p:txBody>
      </p:sp>
    </p:spTree>
    <p:extLst>
      <p:ext uri="{BB962C8B-B14F-4D97-AF65-F5344CB8AC3E}">
        <p14:creationId xmlns:p14="http://schemas.microsoft.com/office/powerpoint/2010/main" val="2633063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0AB6335-E25B-4A8C-8949-68CCF92720D4}" type="slidenum">
              <a:rPr lang="zh-CN" altLang="en-US" smtClean="0"/>
              <a:t>6</a:t>
            </a:fld>
            <a:endParaRPr lang="zh-CN" altLang="en-US"/>
          </a:p>
        </p:txBody>
      </p:sp>
    </p:spTree>
    <p:extLst>
      <p:ext uri="{BB962C8B-B14F-4D97-AF65-F5344CB8AC3E}">
        <p14:creationId xmlns:p14="http://schemas.microsoft.com/office/powerpoint/2010/main" val="28914330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0AB6335-E25B-4A8C-8949-68CCF92720D4}" type="slidenum">
              <a:rPr lang="zh-CN" altLang="en-US" smtClean="0"/>
              <a:t>7</a:t>
            </a:fld>
            <a:endParaRPr lang="zh-CN" altLang="en-US"/>
          </a:p>
        </p:txBody>
      </p:sp>
    </p:spTree>
    <p:extLst>
      <p:ext uri="{BB962C8B-B14F-4D97-AF65-F5344CB8AC3E}">
        <p14:creationId xmlns:p14="http://schemas.microsoft.com/office/powerpoint/2010/main" val="31675917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0AB6335-E25B-4A8C-8949-68CCF92720D4}" type="slidenum">
              <a:rPr lang="zh-CN" altLang="en-US" smtClean="0"/>
              <a:t>8</a:t>
            </a:fld>
            <a:endParaRPr lang="zh-CN" altLang="en-US"/>
          </a:p>
        </p:txBody>
      </p:sp>
    </p:spTree>
    <p:extLst>
      <p:ext uri="{BB962C8B-B14F-4D97-AF65-F5344CB8AC3E}">
        <p14:creationId xmlns:p14="http://schemas.microsoft.com/office/powerpoint/2010/main" val="8610662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00AB6335-E25B-4A8C-8949-68CCF92720D4}" type="slidenum">
              <a:rPr lang="zh-CN" altLang="en-US" smtClean="0"/>
              <a:t>9</a:t>
            </a:fld>
            <a:endParaRPr lang="zh-CN" altLang="en-US"/>
          </a:p>
        </p:txBody>
      </p:sp>
    </p:spTree>
    <p:extLst>
      <p:ext uri="{BB962C8B-B14F-4D97-AF65-F5344CB8AC3E}">
        <p14:creationId xmlns:p14="http://schemas.microsoft.com/office/powerpoint/2010/main" val="29969868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blipFill dpi="0" rotWithShape="1">
          <a:blip r:embed="rId2" cstate="email">
            <a:lum/>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vl1pPr>
          </a:lstStyle>
          <a:p>
            <a:pPr>
              <a:defRPr/>
            </a:pPr>
            <a:endParaRPr lang="en-US" altLang="zh-CN"/>
          </a:p>
        </p:txBody>
      </p:sp>
      <p:sp>
        <p:nvSpPr>
          <p:cNvPr id="5" name="Footer Placeholder 4"/>
          <p:cNvSpPr>
            <a:spLocks noGrp="1"/>
          </p:cNvSpPr>
          <p:nvPr>
            <p:ph type="ftr" sz="quarter" idx="11"/>
          </p:nvPr>
        </p:nvSpPr>
        <p:spPr/>
        <p:txBody>
          <a:bodyPr/>
          <a:lstStyle>
            <a:lvl1pPr>
              <a:defRPr/>
            </a:lvl1pPr>
          </a:lstStyle>
          <a:p>
            <a:pPr>
              <a:defRPr/>
            </a:pPr>
            <a:endParaRPr lang="en-US" altLang="zh-CN"/>
          </a:p>
        </p:txBody>
      </p:sp>
      <p:sp>
        <p:nvSpPr>
          <p:cNvPr id="6" name="Slide Number Placeholder 5"/>
          <p:cNvSpPr>
            <a:spLocks noGrp="1"/>
          </p:cNvSpPr>
          <p:nvPr>
            <p:ph type="sldNum" sz="quarter" idx="12"/>
          </p:nvPr>
        </p:nvSpPr>
        <p:spPr/>
        <p:txBody>
          <a:bodyPr/>
          <a:lstStyle>
            <a:lvl1pPr>
              <a:defRPr/>
            </a:lvl1pPr>
          </a:lstStyle>
          <a:p>
            <a:pPr>
              <a:defRPr/>
            </a:pPr>
            <a:fld id="{2CD42C21-95F0-4678-B0C8-B3E5E25C3067}" type="slidenum">
              <a:rPr lang="zh-CN" altLang="en-US"/>
              <a:pPr>
                <a:defRPr/>
              </a:pPr>
              <a:t>‹#›</a:t>
            </a:fld>
            <a:endParaRPr lang="en-US" altLang="zh-CN"/>
          </a:p>
        </p:txBody>
      </p:sp>
    </p:spTree>
    <p:extLst>
      <p:ext uri="{BB962C8B-B14F-4D97-AF65-F5344CB8AC3E}">
        <p14:creationId xmlns:p14="http://schemas.microsoft.com/office/powerpoint/2010/main" val="4017284982"/>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Tm="3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3"/>
          <p:cNvSpPr>
            <a:spLocks noGrp="1"/>
          </p:cNvSpPr>
          <p:nvPr>
            <p:ph type="dt" sz="half" idx="10"/>
          </p:nvPr>
        </p:nvSpPr>
        <p:spPr/>
        <p:txBody>
          <a:bodyPr/>
          <a:lstStyle>
            <a:lvl1pPr>
              <a:defRPr/>
            </a:lvl1pPr>
          </a:lstStyle>
          <a:p>
            <a:pPr>
              <a:defRPr/>
            </a:pPr>
            <a:endParaRPr lang="en-US" altLang="zh-CN"/>
          </a:p>
        </p:txBody>
      </p:sp>
      <p:sp>
        <p:nvSpPr>
          <p:cNvPr id="6" name="Footer Placeholder 4"/>
          <p:cNvSpPr>
            <a:spLocks noGrp="1"/>
          </p:cNvSpPr>
          <p:nvPr>
            <p:ph type="ftr" sz="quarter" idx="11"/>
          </p:nvPr>
        </p:nvSpPr>
        <p:spPr/>
        <p:txBody>
          <a:bodyPr/>
          <a:lstStyle>
            <a:lvl1pPr>
              <a:defRPr/>
            </a:lvl1pPr>
          </a:lstStyle>
          <a:p>
            <a:pPr>
              <a:defRPr/>
            </a:pPr>
            <a:endParaRPr lang="en-US" altLang="zh-CN"/>
          </a:p>
        </p:txBody>
      </p:sp>
      <p:sp>
        <p:nvSpPr>
          <p:cNvPr id="7" name="Slide Number Placeholder 5"/>
          <p:cNvSpPr>
            <a:spLocks noGrp="1"/>
          </p:cNvSpPr>
          <p:nvPr>
            <p:ph type="sldNum" sz="quarter" idx="12"/>
          </p:nvPr>
        </p:nvSpPr>
        <p:spPr/>
        <p:txBody>
          <a:bodyPr/>
          <a:lstStyle>
            <a:lvl1pPr>
              <a:defRPr/>
            </a:lvl1pPr>
          </a:lstStyle>
          <a:p>
            <a:pPr>
              <a:defRPr/>
            </a:pPr>
            <a:fld id="{0F70806E-B441-48E7-B2ED-1370D8E80CDB}" type="slidenum">
              <a:rPr lang="zh-CN" altLang="en-US"/>
              <a:pPr>
                <a:defRPr/>
              </a:pPr>
              <a:t>‹#›</a:t>
            </a:fld>
            <a:endParaRPr lang="en-US" altLang="zh-CN"/>
          </a:p>
        </p:txBody>
      </p:sp>
    </p:spTree>
    <p:extLst>
      <p:ext uri="{BB962C8B-B14F-4D97-AF65-F5344CB8AC3E}">
        <p14:creationId xmlns:p14="http://schemas.microsoft.com/office/powerpoint/2010/main" val="4123609078"/>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Tm="3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a:t>单击图标添加图片</a:t>
            </a:r>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3"/>
          <p:cNvSpPr>
            <a:spLocks noGrp="1"/>
          </p:cNvSpPr>
          <p:nvPr>
            <p:ph type="dt" sz="half" idx="10"/>
          </p:nvPr>
        </p:nvSpPr>
        <p:spPr/>
        <p:txBody>
          <a:bodyPr/>
          <a:lstStyle>
            <a:lvl1pPr>
              <a:defRPr/>
            </a:lvl1pPr>
          </a:lstStyle>
          <a:p>
            <a:pPr>
              <a:defRPr/>
            </a:pPr>
            <a:endParaRPr lang="en-US" altLang="zh-CN"/>
          </a:p>
        </p:txBody>
      </p:sp>
      <p:sp>
        <p:nvSpPr>
          <p:cNvPr id="6" name="Footer Placeholder 4"/>
          <p:cNvSpPr>
            <a:spLocks noGrp="1"/>
          </p:cNvSpPr>
          <p:nvPr>
            <p:ph type="ftr" sz="quarter" idx="11"/>
          </p:nvPr>
        </p:nvSpPr>
        <p:spPr/>
        <p:txBody>
          <a:bodyPr/>
          <a:lstStyle>
            <a:lvl1pPr>
              <a:defRPr/>
            </a:lvl1pPr>
          </a:lstStyle>
          <a:p>
            <a:pPr>
              <a:defRPr/>
            </a:pPr>
            <a:endParaRPr lang="en-US" altLang="zh-CN"/>
          </a:p>
        </p:txBody>
      </p:sp>
      <p:sp>
        <p:nvSpPr>
          <p:cNvPr id="7" name="Slide Number Placeholder 5"/>
          <p:cNvSpPr>
            <a:spLocks noGrp="1"/>
          </p:cNvSpPr>
          <p:nvPr>
            <p:ph type="sldNum" sz="quarter" idx="12"/>
          </p:nvPr>
        </p:nvSpPr>
        <p:spPr/>
        <p:txBody>
          <a:bodyPr/>
          <a:lstStyle>
            <a:lvl1pPr>
              <a:defRPr/>
            </a:lvl1pPr>
          </a:lstStyle>
          <a:p>
            <a:pPr>
              <a:defRPr/>
            </a:pPr>
            <a:fld id="{7DF7ECD7-8B6F-47AC-A3CA-985EF0425721}" type="slidenum">
              <a:rPr lang="zh-CN" altLang="en-US"/>
              <a:pPr>
                <a:defRPr/>
              </a:pPr>
              <a:t>‹#›</a:t>
            </a:fld>
            <a:endParaRPr lang="en-US" altLang="zh-CN"/>
          </a:p>
        </p:txBody>
      </p:sp>
    </p:spTree>
    <p:extLst>
      <p:ext uri="{BB962C8B-B14F-4D97-AF65-F5344CB8AC3E}">
        <p14:creationId xmlns:p14="http://schemas.microsoft.com/office/powerpoint/2010/main" val="3784539836"/>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Tm="300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zh-CN"/>
          </a:p>
        </p:txBody>
      </p:sp>
      <p:sp>
        <p:nvSpPr>
          <p:cNvPr id="5" name="Footer Placeholder 4"/>
          <p:cNvSpPr>
            <a:spLocks noGrp="1"/>
          </p:cNvSpPr>
          <p:nvPr>
            <p:ph type="ftr" sz="quarter" idx="11"/>
          </p:nvPr>
        </p:nvSpPr>
        <p:spPr/>
        <p:txBody>
          <a:bodyPr/>
          <a:lstStyle>
            <a:lvl1pPr>
              <a:defRPr/>
            </a:lvl1pPr>
          </a:lstStyle>
          <a:p>
            <a:pPr>
              <a:defRPr/>
            </a:pPr>
            <a:endParaRPr lang="en-US" altLang="zh-CN"/>
          </a:p>
        </p:txBody>
      </p:sp>
      <p:sp>
        <p:nvSpPr>
          <p:cNvPr id="6" name="Slide Number Placeholder 5"/>
          <p:cNvSpPr>
            <a:spLocks noGrp="1"/>
          </p:cNvSpPr>
          <p:nvPr>
            <p:ph type="sldNum" sz="quarter" idx="12"/>
          </p:nvPr>
        </p:nvSpPr>
        <p:spPr/>
        <p:txBody>
          <a:bodyPr/>
          <a:lstStyle>
            <a:lvl1pPr>
              <a:defRPr/>
            </a:lvl1pPr>
          </a:lstStyle>
          <a:p>
            <a:pPr>
              <a:defRPr/>
            </a:pPr>
            <a:fld id="{3F44EF74-4F26-406E-926C-EAE2FFF81B4F}" type="slidenum">
              <a:rPr lang="zh-CN" altLang="en-US"/>
              <a:pPr>
                <a:defRPr/>
              </a:pPr>
              <a:t>‹#›</a:t>
            </a:fld>
            <a:endParaRPr lang="en-US" altLang="zh-CN"/>
          </a:p>
        </p:txBody>
      </p:sp>
    </p:spTree>
    <p:extLst>
      <p:ext uri="{BB962C8B-B14F-4D97-AF65-F5344CB8AC3E}">
        <p14:creationId xmlns:p14="http://schemas.microsoft.com/office/powerpoint/2010/main" val="2308774957"/>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Tm="300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zh-CN"/>
          </a:p>
        </p:txBody>
      </p:sp>
      <p:sp>
        <p:nvSpPr>
          <p:cNvPr id="5" name="Footer Placeholder 4"/>
          <p:cNvSpPr>
            <a:spLocks noGrp="1"/>
          </p:cNvSpPr>
          <p:nvPr>
            <p:ph type="ftr" sz="quarter" idx="11"/>
          </p:nvPr>
        </p:nvSpPr>
        <p:spPr/>
        <p:txBody>
          <a:bodyPr/>
          <a:lstStyle>
            <a:lvl1pPr>
              <a:defRPr/>
            </a:lvl1pPr>
          </a:lstStyle>
          <a:p>
            <a:pPr>
              <a:defRPr/>
            </a:pPr>
            <a:endParaRPr lang="en-US" altLang="zh-CN"/>
          </a:p>
        </p:txBody>
      </p:sp>
      <p:sp>
        <p:nvSpPr>
          <p:cNvPr id="6" name="Slide Number Placeholder 5"/>
          <p:cNvSpPr>
            <a:spLocks noGrp="1"/>
          </p:cNvSpPr>
          <p:nvPr>
            <p:ph type="sldNum" sz="quarter" idx="12"/>
          </p:nvPr>
        </p:nvSpPr>
        <p:spPr/>
        <p:txBody>
          <a:bodyPr/>
          <a:lstStyle>
            <a:lvl1pPr>
              <a:defRPr/>
            </a:lvl1pPr>
          </a:lstStyle>
          <a:p>
            <a:pPr>
              <a:defRPr/>
            </a:pPr>
            <a:fld id="{391AEB3F-1576-48C9-BA06-851F232FF8B3}" type="slidenum">
              <a:rPr lang="zh-CN" altLang="en-US"/>
              <a:pPr>
                <a:defRPr/>
              </a:pPr>
              <a:t>‹#›</a:t>
            </a:fld>
            <a:endParaRPr lang="en-US" altLang="zh-CN"/>
          </a:p>
        </p:txBody>
      </p:sp>
    </p:spTree>
    <p:extLst>
      <p:ext uri="{BB962C8B-B14F-4D97-AF65-F5344CB8AC3E}">
        <p14:creationId xmlns:p14="http://schemas.microsoft.com/office/powerpoint/2010/main" val="1544708101"/>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Tm="300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cSld name="标题和四项内容">
    <p:spTree>
      <p:nvGrpSpPr>
        <p:cNvPr id="1" name=""/>
        <p:cNvGrpSpPr/>
        <p:nvPr/>
      </p:nvGrpSpPr>
      <p:grpSpPr>
        <a:xfrm>
          <a:off x="0" y="0"/>
          <a:ext cx="0" cy="0"/>
          <a:chOff x="0" y="0"/>
          <a:chExt cx="0" cy="0"/>
        </a:xfrm>
      </p:grpSpPr>
      <p:sp>
        <p:nvSpPr>
          <p:cNvPr id="2" name="标题 1"/>
          <p:cNvSpPr>
            <a:spLocks noGrp="1"/>
          </p:cNvSpPr>
          <p:nvPr>
            <p:ph type="title" sz="quarter"/>
          </p:nvPr>
        </p:nvSpPr>
        <p:spPr>
          <a:xfrm>
            <a:off x="609600" y="274638"/>
            <a:ext cx="10972800" cy="1143000"/>
          </a:xfrm>
        </p:spPr>
        <p:txBody>
          <a:bodyPr/>
          <a:lstStyle/>
          <a:p>
            <a:r>
              <a:rPr lang="zh-CN" altLang="en-US"/>
              <a:t>单击此处编辑母版标题样式</a:t>
            </a:r>
          </a:p>
        </p:txBody>
      </p:sp>
      <p:sp>
        <p:nvSpPr>
          <p:cNvPr id="3" name="内容占位符 2"/>
          <p:cNvSpPr>
            <a:spLocks noGrp="1"/>
          </p:cNvSpPr>
          <p:nvPr>
            <p:ph sz="quarter" idx="1"/>
          </p:nvPr>
        </p:nvSpPr>
        <p:spPr>
          <a:xfrm>
            <a:off x="609600" y="1600200"/>
            <a:ext cx="5384800" cy="21859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6197600" y="1600200"/>
            <a:ext cx="5384800" cy="21859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609600" y="3938589"/>
            <a:ext cx="5384800" cy="2187575"/>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内容占位符 5"/>
          <p:cNvSpPr>
            <a:spLocks noGrp="1"/>
          </p:cNvSpPr>
          <p:nvPr>
            <p:ph sz="quarter" idx="4"/>
          </p:nvPr>
        </p:nvSpPr>
        <p:spPr>
          <a:xfrm>
            <a:off x="6197600" y="3938589"/>
            <a:ext cx="5384800" cy="2187575"/>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609600" y="6245225"/>
            <a:ext cx="2844800" cy="476250"/>
          </a:xfrm>
        </p:spPr>
        <p:txBody>
          <a:bodyPr/>
          <a:lstStyle>
            <a:lvl1pPr>
              <a:defRPr/>
            </a:lvl1pPr>
          </a:lstStyle>
          <a:p>
            <a:pPr>
              <a:defRPr/>
            </a:pPr>
            <a:endParaRPr lang="en-US" altLang="zh-CN"/>
          </a:p>
        </p:txBody>
      </p:sp>
      <p:sp>
        <p:nvSpPr>
          <p:cNvPr id="8" name="页脚占位符 7"/>
          <p:cNvSpPr>
            <a:spLocks noGrp="1"/>
          </p:cNvSpPr>
          <p:nvPr>
            <p:ph type="ftr" sz="quarter" idx="11"/>
          </p:nvPr>
        </p:nvSpPr>
        <p:spPr>
          <a:xfrm>
            <a:off x="4165600" y="6245225"/>
            <a:ext cx="3860800" cy="476250"/>
          </a:xfrm>
        </p:spPr>
        <p:txBody>
          <a:bodyPr/>
          <a:lstStyle>
            <a:lvl1pPr>
              <a:defRPr/>
            </a:lvl1pPr>
          </a:lstStyle>
          <a:p>
            <a:pPr>
              <a:defRPr/>
            </a:pPr>
            <a:endParaRPr lang="en-US" altLang="zh-CN"/>
          </a:p>
        </p:txBody>
      </p:sp>
      <p:sp>
        <p:nvSpPr>
          <p:cNvPr id="9" name="灯片编号占位符 8"/>
          <p:cNvSpPr>
            <a:spLocks noGrp="1"/>
          </p:cNvSpPr>
          <p:nvPr>
            <p:ph type="sldNum" sz="quarter" idx="12"/>
          </p:nvPr>
        </p:nvSpPr>
        <p:spPr>
          <a:xfrm>
            <a:off x="8737600" y="6245225"/>
            <a:ext cx="2844800" cy="476250"/>
          </a:xfrm>
        </p:spPr>
        <p:txBody>
          <a:bodyPr/>
          <a:lstStyle>
            <a:lvl1pPr>
              <a:defRPr/>
            </a:lvl1pPr>
          </a:lstStyle>
          <a:p>
            <a:pPr>
              <a:defRPr/>
            </a:pPr>
            <a:fld id="{55E28C3A-30BC-4B3D-8D76-739237170BD5}" type="slidenum">
              <a:rPr lang="zh-CN" altLang="en-US"/>
              <a:pPr>
                <a:defRPr/>
              </a:pPr>
              <a:t>‹#›</a:t>
            </a:fld>
            <a:endParaRPr lang="en-US" altLang="zh-CN"/>
          </a:p>
        </p:txBody>
      </p:sp>
    </p:spTree>
    <p:extLst>
      <p:ext uri="{BB962C8B-B14F-4D97-AF65-F5344CB8AC3E}">
        <p14:creationId xmlns:p14="http://schemas.microsoft.com/office/powerpoint/2010/main" val="3941154063"/>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Tm="300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pPr eaLnBrk="1" fontAlgn="auto" hangingPunct="1">
              <a:spcBef>
                <a:spcPct val="0"/>
              </a:spcBef>
              <a:spcAft>
                <a:spcPct val="0"/>
              </a:spcAft>
            </a:pPr>
            <a:fld id="{2E3AAC11-D570-4EA9-AFC0-30FB72BA45EB}" type="datetimeFigureOut">
              <a:rPr lang="zh-CN" altLang="en-US" smtClean="0">
                <a:solidFill>
                  <a:prstClr val="black"/>
                </a:solidFill>
                <a:latin typeface="Calibri"/>
                <a:ea typeface="宋体"/>
              </a:rPr>
              <a:pPr eaLnBrk="1" fontAlgn="auto" hangingPunct="1">
                <a:spcBef>
                  <a:spcPct val="0"/>
                </a:spcBef>
                <a:spcAft>
                  <a:spcPct val="0"/>
                </a:spcAft>
              </a:pPr>
              <a:t>2023-04-17</a:t>
            </a:fld>
            <a:endParaRPr lang="zh-CN" altLang="en-US">
              <a:solidFill>
                <a:prstClr val="black"/>
              </a:solidFill>
              <a:latin typeface="Calibri"/>
              <a:ea typeface="宋体"/>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eaLnBrk="1" fontAlgn="auto" hangingPunct="1">
              <a:spcBef>
                <a:spcPct val="0"/>
              </a:spcBef>
              <a:spcAft>
                <a:spcPct val="0"/>
              </a:spcAft>
            </a:pPr>
            <a:endParaRPr lang="zh-CN" altLang="en-US">
              <a:solidFill>
                <a:prstClr val="black"/>
              </a:solidFill>
              <a:latin typeface="Calibri"/>
              <a:ea typeface="宋体"/>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eaLnBrk="1" fontAlgn="auto" hangingPunct="1">
              <a:spcBef>
                <a:spcPct val="0"/>
              </a:spcBef>
              <a:spcAft>
                <a:spcPct val="0"/>
              </a:spcAft>
            </a:pPr>
            <a:fld id="{55ECCFAA-F4FB-487C-9F1E-C8836D0C3DC9}" type="slidenum">
              <a:rPr lang="zh-CN" altLang="en-US" smtClean="0">
                <a:solidFill>
                  <a:prstClr val="black"/>
                </a:solidFill>
                <a:latin typeface="Calibri"/>
                <a:ea typeface="宋体"/>
              </a:rPr>
              <a:pPr eaLnBrk="1" fontAlgn="auto" hangingPunct="1">
                <a:spcBef>
                  <a:spcPct val="0"/>
                </a:spcBef>
                <a:spcAft>
                  <a:spcPct val="0"/>
                </a:spcAft>
              </a:pPr>
              <a:t>‹#›</a:t>
            </a:fld>
            <a:endParaRPr lang="zh-CN" altLang="en-US">
              <a:solidFill>
                <a:prstClr val="black"/>
              </a:solidFill>
              <a:latin typeface="Calibri"/>
              <a:ea typeface="宋体"/>
            </a:endParaRPr>
          </a:p>
        </p:txBody>
      </p:sp>
    </p:spTree>
    <p:extLst>
      <p:ext uri="{BB962C8B-B14F-4D97-AF65-F5344CB8AC3E}">
        <p14:creationId xmlns:p14="http://schemas.microsoft.com/office/powerpoint/2010/main" val="766331436"/>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pPr eaLnBrk="1" fontAlgn="auto" hangingPunct="1">
              <a:spcBef>
                <a:spcPct val="0"/>
              </a:spcBef>
              <a:spcAft>
                <a:spcPct val="0"/>
              </a:spcAft>
            </a:pPr>
            <a:fld id="{2E3AAC11-D570-4EA9-AFC0-30FB72BA45EB}" type="datetimeFigureOut">
              <a:rPr lang="zh-CN" altLang="en-US" smtClean="0">
                <a:solidFill>
                  <a:prstClr val="black"/>
                </a:solidFill>
                <a:latin typeface="Calibri"/>
                <a:ea typeface="宋体"/>
              </a:rPr>
              <a:pPr eaLnBrk="1" fontAlgn="auto" hangingPunct="1">
                <a:spcBef>
                  <a:spcPct val="0"/>
                </a:spcBef>
                <a:spcAft>
                  <a:spcPct val="0"/>
                </a:spcAft>
              </a:pPr>
              <a:t>2023-04-17</a:t>
            </a:fld>
            <a:endParaRPr lang="zh-CN" altLang="en-US">
              <a:solidFill>
                <a:prstClr val="black"/>
              </a:solidFill>
              <a:latin typeface="Calibri"/>
              <a:ea typeface="宋体"/>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eaLnBrk="1" fontAlgn="auto" hangingPunct="1">
              <a:spcBef>
                <a:spcPct val="0"/>
              </a:spcBef>
              <a:spcAft>
                <a:spcPct val="0"/>
              </a:spcAft>
            </a:pPr>
            <a:endParaRPr lang="zh-CN" altLang="en-US">
              <a:solidFill>
                <a:prstClr val="black"/>
              </a:solidFill>
              <a:latin typeface="Calibri"/>
              <a:ea typeface="宋体"/>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eaLnBrk="1" fontAlgn="auto" hangingPunct="1">
              <a:spcBef>
                <a:spcPct val="0"/>
              </a:spcBef>
              <a:spcAft>
                <a:spcPct val="0"/>
              </a:spcAft>
            </a:pPr>
            <a:fld id="{55ECCFAA-F4FB-487C-9F1E-C8836D0C3DC9}" type="slidenum">
              <a:rPr lang="zh-CN" altLang="en-US" smtClean="0">
                <a:solidFill>
                  <a:prstClr val="black"/>
                </a:solidFill>
                <a:latin typeface="Calibri"/>
                <a:ea typeface="宋体"/>
              </a:rPr>
              <a:pPr eaLnBrk="1" fontAlgn="auto" hangingPunct="1">
                <a:spcBef>
                  <a:spcPct val="0"/>
                </a:spcBef>
                <a:spcAft>
                  <a:spcPct val="0"/>
                </a:spcAft>
              </a:pPr>
              <a:t>‹#›</a:t>
            </a:fld>
            <a:endParaRPr lang="zh-CN" altLang="en-US">
              <a:solidFill>
                <a:prstClr val="black"/>
              </a:solidFill>
              <a:latin typeface="Calibri"/>
              <a:ea typeface="宋体"/>
            </a:endParaRPr>
          </a:p>
        </p:txBody>
      </p:sp>
    </p:spTree>
    <p:extLst>
      <p:ext uri="{BB962C8B-B14F-4D97-AF65-F5344CB8AC3E}">
        <p14:creationId xmlns:p14="http://schemas.microsoft.com/office/powerpoint/2010/main" val="2556031721"/>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848266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bg>
      <p:bgPr>
        <a:blipFill dpi="0" rotWithShape="1">
          <a:blip r:embed="rId2" cstate="email">
            <a:lum/>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vl1pPr>
          </a:lstStyle>
          <a:p>
            <a:pPr>
              <a:defRPr/>
            </a:pPr>
            <a:endParaRPr lang="en-US" altLang="zh-CN"/>
          </a:p>
        </p:txBody>
      </p:sp>
      <p:sp>
        <p:nvSpPr>
          <p:cNvPr id="5" name="Footer Placeholder 4"/>
          <p:cNvSpPr>
            <a:spLocks noGrp="1"/>
          </p:cNvSpPr>
          <p:nvPr>
            <p:ph type="ftr" sz="quarter" idx="11"/>
          </p:nvPr>
        </p:nvSpPr>
        <p:spPr/>
        <p:txBody>
          <a:bodyPr/>
          <a:lstStyle>
            <a:lvl1pPr>
              <a:defRPr/>
            </a:lvl1pPr>
          </a:lstStyle>
          <a:p>
            <a:pPr>
              <a:defRPr/>
            </a:pPr>
            <a:endParaRPr lang="en-US" altLang="zh-CN"/>
          </a:p>
        </p:txBody>
      </p:sp>
      <p:sp>
        <p:nvSpPr>
          <p:cNvPr id="6" name="Slide Number Placeholder 5"/>
          <p:cNvSpPr>
            <a:spLocks noGrp="1"/>
          </p:cNvSpPr>
          <p:nvPr>
            <p:ph type="sldNum" sz="quarter" idx="12"/>
          </p:nvPr>
        </p:nvSpPr>
        <p:spPr/>
        <p:txBody>
          <a:bodyPr/>
          <a:lstStyle>
            <a:lvl1pPr>
              <a:defRPr/>
            </a:lvl1pPr>
          </a:lstStyle>
          <a:p>
            <a:pPr>
              <a:defRPr/>
            </a:pPr>
            <a:fld id="{431F98F1-B8A3-4DC7-ABF5-09585617FC0E}" type="slidenum">
              <a:rPr lang="zh-CN" altLang="en-US"/>
              <a:pPr>
                <a:defRPr/>
              </a:pPr>
              <a:t>‹#›</a:t>
            </a:fld>
            <a:endParaRPr lang="en-US" altLang="zh-CN"/>
          </a:p>
        </p:txBody>
      </p:sp>
    </p:spTree>
    <p:extLst>
      <p:ext uri="{BB962C8B-B14F-4D97-AF65-F5344CB8AC3E}">
        <p14:creationId xmlns:p14="http://schemas.microsoft.com/office/powerpoint/2010/main" val="3293949937"/>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Tm="3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和内容">
    <p:bg>
      <p:bgPr>
        <a:blipFill dpi="0" rotWithShape="1">
          <a:blip r:embed="rId2" cstate="email">
            <a:lum/>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vl1pPr>
          </a:lstStyle>
          <a:p>
            <a:pPr>
              <a:defRPr/>
            </a:pPr>
            <a:endParaRPr lang="en-US" altLang="zh-CN"/>
          </a:p>
        </p:txBody>
      </p:sp>
      <p:sp>
        <p:nvSpPr>
          <p:cNvPr id="5" name="Footer Placeholder 4"/>
          <p:cNvSpPr>
            <a:spLocks noGrp="1"/>
          </p:cNvSpPr>
          <p:nvPr>
            <p:ph type="ftr" sz="quarter" idx="11"/>
          </p:nvPr>
        </p:nvSpPr>
        <p:spPr/>
        <p:txBody>
          <a:bodyPr/>
          <a:lstStyle>
            <a:lvl1pPr>
              <a:defRPr/>
            </a:lvl1pPr>
          </a:lstStyle>
          <a:p>
            <a:pPr>
              <a:defRPr/>
            </a:pPr>
            <a:endParaRPr lang="en-US" altLang="zh-CN"/>
          </a:p>
        </p:txBody>
      </p:sp>
      <p:sp>
        <p:nvSpPr>
          <p:cNvPr id="6" name="Slide Number Placeholder 5"/>
          <p:cNvSpPr>
            <a:spLocks noGrp="1"/>
          </p:cNvSpPr>
          <p:nvPr>
            <p:ph type="sldNum" sz="quarter" idx="12"/>
          </p:nvPr>
        </p:nvSpPr>
        <p:spPr/>
        <p:txBody>
          <a:bodyPr/>
          <a:lstStyle>
            <a:lvl1pPr>
              <a:defRPr/>
            </a:lvl1pPr>
          </a:lstStyle>
          <a:p>
            <a:pPr>
              <a:defRPr/>
            </a:pPr>
            <a:fld id="{431F98F1-B8A3-4DC7-ABF5-09585617FC0E}" type="slidenum">
              <a:rPr lang="zh-CN" altLang="en-US"/>
              <a:pPr>
                <a:defRPr/>
              </a:pPr>
              <a:t>‹#›</a:t>
            </a:fld>
            <a:endParaRPr lang="en-US" altLang="zh-CN"/>
          </a:p>
        </p:txBody>
      </p:sp>
    </p:spTree>
    <p:extLst>
      <p:ext uri="{BB962C8B-B14F-4D97-AF65-F5344CB8AC3E}">
        <p14:creationId xmlns:p14="http://schemas.microsoft.com/office/powerpoint/2010/main" val="3980328698"/>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Tm="3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vl1pPr>
          </a:lstStyle>
          <a:p>
            <a:pPr>
              <a:defRPr/>
            </a:pPr>
            <a:endParaRPr lang="en-US" altLang="zh-CN"/>
          </a:p>
        </p:txBody>
      </p:sp>
      <p:sp>
        <p:nvSpPr>
          <p:cNvPr id="5" name="Footer Placeholder 4"/>
          <p:cNvSpPr>
            <a:spLocks noGrp="1"/>
          </p:cNvSpPr>
          <p:nvPr>
            <p:ph type="ftr" sz="quarter" idx="11"/>
          </p:nvPr>
        </p:nvSpPr>
        <p:spPr/>
        <p:txBody>
          <a:bodyPr/>
          <a:lstStyle>
            <a:lvl1pPr>
              <a:defRPr/>
            </a:lvl1pPr>
          </a:lstStyle>
          <a:p>
            <a:pPr>
              <a:defRPr/>
            </a:pPr>
            <a:endParaRPr lang="en-US" altLang="zh-CN"/>
          </a:p>
        </p:txBody>
      </p:sp>
      <p:sp>
        <p:nvSpPr>
          <p:cNvPr id="6" name="Slide Number Placeholder 5"/>
          <p:cNvSpPr>
            <a:spLocks noGrp="1"/>
          </p:cNvSpPr>
          <p:nvPr>
            <p:ph type="sldNum" sz="quarter" idx="12"/>
          </p:nvPr>
        </p:nvSpPr>
        <p:spPr/>
        <p:txBody>
          <a:bodyPr/>
          <a:lstStyle>
            <a:lvl1pPr>
              <a:defRPr/>
            </a:lvl1pPr>
          </a:lstStyle>
          <a:p>
            <a:pPr>
              <a:defRPr/>
            </a:pPr>
            <a:fld id="{126F1368-4519-4763-AB8A-AED68FBB9DB7}" type="slidenum">
              <a:rPr lang="zh-CN" altLang="en-US"/>
              <a:pPr>
                <a:defRPr/>
              </a:pPr>
              <a:t>‹#›</a:t>
            </a:fld>
            <a:endParaRPr lang="en-US" altLang="zh-CN"/>
          </a:p>
        </p:txBody>
      </p:sp>
    </p:spTree>
    <p:extLst>
      <p:ext uri="{BB962C8B-B14F-4D97-AF65-F5344CB8AC3E}">
        <p14:creationId xmlns:p14="http://schemas.microsoft.com/office/powerpoint/2010/main" val="484839531"/>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Tm="3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5" name="Date Placeholder 3"/>
          <p:cNvSpPr>
            <a:spLocks noGrp="1"/>
          </p:cNvSpPr>
          <p:nvPr>
            <p:ph type="dt" sz="half" idx="10"/>
          </p:nvPr>
        </p:nvSpPr>
        <p:spPr/>
        <p:txBody>
          <a:bodyPr/>
          <a:lstStyle>
            <a:lvl1pPr>
              <a:defRPr/>
            </a:lvl1pPr>
          </a:lstStyle>
          <a:p>
            <a:pPr>
              <a:defRPr/>
            </a:pPr>
            <a:endParaRPr lang="en-US" altLang="zh-CN"/>
          </a:p>
        </p:txBody>
      </p:sp>
      <p:sp>
        <p:nvSpPr>
          <p:cNvPr id="6" name="Footer Placeholder 4"/>
          <p:cNvSpPr>
            <a:spLocks noGrp="1"/>
          </p:cNvSpPr>
          <p:nvPr>
            <p:ph type="ftr" sz="quarter" idx="11"/>
          </p:nvPr>
        </p:nvSpPr>
        <p:spPr/>
        <p:txBody>
          <a:bodyPr/>
          <a:lstStyle>
            <a:lvl1pPr>
              <a:defRPr/>
            </a:lvl1pPr>
          </a:lstStyle>
          <a:p>
            <a:pPr>
              <a:defRPr/>
            </a:pPr>
            <a:endParaRPr lang="en-US" altLang="zh-CN"/>
          </a:p>
        </p:txBody>
      </p:sp>
      <p:sp>
        <p:nvSpPr>
          <p:cNvPr id="7" name="Slide Number Placeholder 5"/>
          <p:cNvSpPr>
            <a:spLocks noGrp="1"/>
          </p:cNvSpPr>
          <p:nvPr>
            <p:ph type="sldNum" sz="quarter" idx="12"/>
          </p:nvPr>
        </p:nvSpPr>
        <p:spPr/>
        <p:txBody>
          <a:bodyPr/>
          <a:lstStyle>
            <a:lvl1pPr>
              <a:defRPr/>
            </a:lvl1pPr>
          </a:lstStyle>
          <a:p>
            <a:pPr>
              <a:defRPr/>
            </a:pPr>
            <a:fld id="{DA7354DC-F594-4A7E-8E7D-46632B866D61}" type="slidenum">
              <a:rPr lang="zh-CN" altLang="en-US"/>
              <a:pPr>
                <a:defRPr/>
              </a:pPr>
              <a:t>‹#›</a:t>
            </a:fld>
            <a:endParaRPr lang="en-US" altLang="zh-CN"/>
          </a:p>
        </p:txBody>
      </p:sp>
    </p:spTree>
    <p:extLst>
      <p:ext uri="{BB962C8B-B14F-4D97-AF65-F5344CB8AC3E}">
        <p14:creationId xmlns:p14="http://schemas.microsoft.com/office/powerpoint/2010/main" val="424163516"/>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Tm="3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7" name="Date Placeholder 3"/>
          <p:cNvSpPr>
            <a:spLocks noGrp="1"/>
          </p:cNvSpPr>
          <p:nvPr>
            <p:ph type="dt" sz="half" idx="10"/>
          </p:nvPr>
        </p:nvSpPr>
        <p:spPr/>
        <p:txBody>
          <a:bodyPr/>
          <a:lstStyle>
            <a:lvl1pPr>
              <a:defRPr/>
            </a:lvl1pPr>
          </a:lstStyle>
          <a:p>
            <a:pPr>
              <a:defRPr/>
            </a:pPr>
            <a:endParaRPr lang="en-US" altLang="zh-CN"/>
          </a:p>
        </p:txBody>
      </p:sp>
      <p:sp>
        <p:nvSpPr>
          <p:cNvPr id="8" name="Footer Placeholder 4"/>
          <p:cNvSpPr>
            <a:spLocks noGrp="1"/>
          </p:cNvSpPr>
          <p:nvPr>
            <p:ph type="ftr" sz="quarter" idx="11"/>
          </p:nvPr>
        </p:nvSpPr>
        <p:spPr/>
        <p:txBody>
          <a:bodyPr/>
          <a:lstStyle>
            <a:lvl1pPr>
              <a:defRPr/>
            </a:lvl1pPr>
          </a:lstStyle>
          <a:p>
            <a:pPr>
              <a:defRPr/>
            </a:pPr>
            <a:endParaRPr lang="en-US" altLang="zh-CN"/>
          </a:p>
        </p:txBody>
      </p:sp>
      <p:sp>
        <p:nvSpPr>
          <p:cNvPr id="9" name="Slide Number Placeholder 5"/>
          <p:cNvSpPr>
            <a:spLocks noGrp="1"/>
          </p:cNvSpPr>
          <p:nvPr>
            <p:ph type="sldNum" sz="quarter" idx="12"/>
          </p:nvPr>
        </p:nvSpPr>
        <p:spPr/>
        <p:txBody>
          <a:bodyPr/>
          <a:lstStyle>
            <a:lvl1pPr>
              <a:defRPr/>
            </a:lvl1pPr>
          </a:lstStyle>
          <a:p>
            <a:pPr>
              <a:defRPr/>
            </a:pPr>
            <a:fld id="{15C9CF24-710C-49C3-A42E-98AB79EE72EC}" type="slidenum">
              <a:rPr lang="zh-CN" altLang="en-US"/>
              <a:pPr>
                <a:defRPr/>
              </a:pPr>
              <a:t>‹#›</a:t>
            </a:fld>
            <a:endParaRPr lang="en-US" altLang="zh-CN"/>
          </a:p>
        </p:txBody>
      </p:sp>
    </p:spTree>
    <p:extLst>
      <p:ext uri="{BB962C8B-B14F-4D97-AF65-F5344CB8AC3E}">
        <p14:creationId xmlns:p14="http://schemas.microsoft.com/office/powerpoint/2010/main" val="871254781"/>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Tm="3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7" name="Date Placeholder 3"/>
          <p:cNvSpPr>
            <a:spLocks noGrp="1"/>
          </p:cNvSpPr>
          <p:nvPr>
            <p:ph type="dt" sz="half" idx="10"/>
          </p:nvPr>
        </p:nvSpPr>
        <p:spPr/>
        <p:txBody>
          <a:bodyPr/>
          <a:lstStyle>
            <a:lvl1pPr>
              <a:defRPr/>
            </a:lvl1pPr>
          </a:lstStyle>
          <a:p>
            <a:pPr>
              <a:defRPr/>
            </a:pPr>
            <a:endParaRPr lang="en-US" altLang="zh-CN"/>
          </a:p>
        </p:txBody>
      </p:sp>
      <p:sp>
        <p:nvSpPr>
          <p:cNvPr id="8" name="Footer Placeholder 4"/>
          <p:cNvSpPr>
            <a:spLocks noGrp="1"/>
          </p:cNvSpPr>
          <p:nvPr>
            <p:ph type="ftr" sz="quarter" idx="11"/>
          </p:nvPr>
        </p:nvSpPr>
        <p:spPr/>
        <p:txBody>
          <a:bodyPr/>
          <a:lstStyle>
            <a:lvl1pPr>
              <a:defRPr/>
            </a:lvl1pPr>
          </a:lstStyle>
          <a:p>
            <a:pPr>
              <a:defRPr/>
            </a:pPr>
            <a:endParaRPr lang="en-US" altLang="zh-CN"/>
          </a:p>
        </p:txBody>
      </p:sp>
      <p:sp>
        <p:nvSpPr>
          <p:cNvPr id="9" name="Slide Number Placeholder 5"/>
          <p:cNvSpPr>
            <a:spLocks noGrp="1"/>
          </p:cNvSpPr>
          <p:nvPr>
            <p:ph type="sldNum" sz="quarter" idx="12"/>
          </p:nvPr>
        </p:nvSpPr>
        <p:spPr/>
        <p:txBody>
          <a:bodyPr/>
          <a:lstStyle>
            <a:lvl1pPr>
              <a:defRPr/>
            </a:lvl1pPr>
          </a:lstStyle>
          <a:p>
            <a:pPr>
              <a:defRPr/>
            </a:pPr>
            <a:fld id="{15C9CF24-710C-49C3-A42E-98AB79EE72EC}" type="slidenum">
              <a:rPr lang="zh-CN" altLang="en-US"/>
              <a:pPr>
                <a:defRPr/>
              </a:pPr>
              <a:t>‹#›</a:t>
            </a:fld>
            <a:endParaRPr lang="en-US" altLang="zh-CN"/>
          </a:p>
        </p:txBody>
      </p:sp>
      <p:sp>
        <p:nvSpPr>
          <p:cNvPr id="11" name="TextBox 10"/>
          <p:cNvSpPr txBox="1"/>
          <p:nvPr userDrawn="1"/>
        </p:nvSpPr>
        <p:spPr>
          <a:xfrm>
            <a:off x="1897709" y="6738439"/>
            <a:ext cx="1800200" cy="123111"/>
          </a:xfrm>
          <a:prstGeom prst="rect">
            <a:avLst/>
          </a:prstGeom>
          <a:noFill/>
        </p:spPr>
        <p:txBody>
          <a:bodyPr wrap="square" rtlCol="0">
            <a:spAutoFit/>
          </a:bodyPr>
          <a:lstStyle/>
          <a:p>
            <a:pPr eaLnBrk="1" fontAlgn="auto" hangingPunct="1">
              <a:lnSpc>
                <a:spcPct val="200000"/>
              </a:lnSpc>
              <a:spcBef>
                <a:spcPct val="0"/>
              </a:spcBef>
              <a:spcAft>
                <a:spcPct val="0"/>
              </a:spcAft>
            </a:pPr>
            <a:r>
              <a:rPr lang="en-US" altLang="zh-CN" sz="100" dirty="0">
                <a:solidFill>
                  <a:prstClr val="black"/>
                </a:solidFill>
                <a:latin typeface="微软雅黑" panose="020B0503020204020204" pitchFamily="34" charset="-122"/>
                <a:ea typeface="微软雅黑" panose="020B0503020204020204" pitchFamily="34" charset="-122"/>
                <a:hlinkClick r:id="rId2"/>
              </a:rPr>
              <a:t>PPT</a:t>
            </a:r>
            <a:r>
              <a:rPr lang="zh-CN" altLang="en-US" sz="100" dirty="0">
                <a:solidFill>
                  <a:prstClr val="black"/>
                </a:solidFill>
                <a:latin typeface="微软雅黑" panose="020B0503020204020204" pitchFamily="34" charset="-122"/>
                <a:ea typeface="微软雅黑" panose="020B0503020204020204" pitchFamily="34" charset="-122"/>
                <a:hlinkClick r:id="rId2"/>
              </a:rPr>
              <a:t>模板</a:t>
            </a:r>
            <a:r>
              <a:rPr lang="zh-CN" altLang="en-US" sz="100" dirty="0">
                <a:solidFill>
                  <a:prstClr val="black"/>
                </a:solidFill>
                <a:latin typeface="微软雅黑" panose="020B0503020204020204" pitchFamily="34" charset="-122"/>
                <a:ea typeface="微软雅黑" panose="020B0503020204020204" pitchFamily="34" charset="-122"/>
              </a:rPr>
              <a:t> </a:t>
            </a:r>
            <a:r>
              <a:rPr lang="en-US" altLang="zh-CN" sz="100" dirty="0">
                <a:solidFill>
                  <a:prstClr val="black"/>
                </a:solidFill>
                <a:latin typeface="微软雅黑" panose="020B0503020204020204" pitchFamily="34" charset="-122"/>
                <a:ea typeface="微软雅黑" panose="020B0503020204020204" pitchFamily="34" charset="-122"/>
              </a:rPr>
              <a:t>http://</a:t>
            </a:r>
            <a:r>
              <a:rPr lang="en-US" altLang="zh-CN" sz="100" dirty="0" smtClean="0">
                <a:solidFill>
                  <a:prstClr val="black"/>
                </a:solidFill>
                <a:latin typeface="微软雅黑" panose="020B0503020204020204" pitchFamily="34" charset="-122"/>
                <a:ea typeface="微软雅黑" panose="020B0503020204020204" pitchFamily="34" charset="-122"/>
              </a:rPr>
              <a:t>www.ypppt.com/moban</a:t>
            </a:r>
            <a:r>
              <a:rPr lang="en-US" altLang="zh-CN" sz="100" dirty="0">
                <a:solidFill>
                  <a:prstClr val="black"/>
                </a:solidFill>
                <a:latin typeface="微软雅黑" panose="020B0503020204020204" pitchFamily="34" charset="-122"/>
                <a:ea typeface="微软雅黑" panose="020B0503020204020204" pitchFamily="34" charset="-122"/>
              </a:rPr>
              <a:t>/</a:t>
            </a:r>
            <a:r>
              <a:rPr lang="zh-CN" altLang="en-US" sz="100" dirty="0">
                <a:solidFill>
                  <a:prstClr val="black"/>
                </a:solidFill>
                <a:latin typeface="微软雅黑" panose="020B0503020204020204" pitchFamily="34" charset="-122"/>
                <a:ea typeface="微软雅黑" panose="020B0503020204020204" pitchFamily="34" charset="-122"/>
              </a:rPr>
              <a:t> </a:t>
            </a:r>
            <a:endParaRPr lang="en-US" altLang="zh-CN" sz="100" dirty="0">
              <a:solidFill>
                <a:prstClr val="black"/>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051174134"/>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Tm="3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Date Placeholder 3"/>
          <p:cNvSpPr>
            <a:spLocks noGrp="1"/>
          </p:cNvSpPr>
          <p:nvPr>
            <p:ph type="dt" sz="half" idx="10"/>
          </p:nvPr>
        </p:nvSpPr>
        <p:spPr/>
        <p:txBody>
          <a:bodyPr/>
          <a:lstStyle>
            <a:lvl1pPr>
              <a:defRPr/>
            </a:lvl1pPr>
          </a:lstStyle>
          <a:p>
            <a:pPr>
              <a:defRPr/>
            </a:pPr>
            <a:endParaRPr lang="en-US" altLang="zh-CN"/>
          </a:p>
        </p:txBody>
      </p:sp>
      <p:sp>
        <p:nvSpPr>
          <p:cNvPr id="4" name="Footer Placeholder 4"/>
          <p:cNvSpPr>
            <a:spLocks noGrp="1"/>
          </p:cNvSpPr>
          <p:nvPr>
            <p:ph type="ftr" sz="quarter" idx="11"/>
          </p:nvPr>
        </p:nvSpPr>
        <p:spPr/>
        <p:txBody>
          <a:bodyPr/>
          <a:lstStyle>
            <a:lvl1pPr>
              <a:defRPr/>
            </a:lvl1pPr>
          </a:lstStyle>
          <a:p>
            <a:pPr>
              <a:defRPr/>
            </a:pPr>
            <a:endParaRPr lang="en-US" altLang="zh-CN"/>
          </a:p>
        </p:txBody>
      </p:sp>
      <p:sp>
        <p:nvSpPr>
          <p:cNvPr id="5" name="Slide Number Placeholder 5"/>
          <p:cNvSpPr>
            <a:spLocks noGrp="1"/>
          </p:cNvSpPr>
          <p:nvPr>
            <p:ph type="sldNum" sz="quarter" idx="12"/>
          </p:nvPr>
        </p:nvSpPr>
        <p:spPr/>
        <p:txBody>
          <a:bodyPr/>
          <a:lstStyle>
            <a:lvl1pPr>
              <a:defRPr/>
            </a:lvl1pPr>
          </a:lstStyle>
          <a:p>
            <a:pPr>
              <a:defRPr/>
            </a:pPr>
            <a:fld id="{04AD9809-0C5B-41CC-A20E-2B696E67A99F}" type="slidenum">
              <a:rPr lang="zh-CN" altLang="en-US"/>
              <a:pPr>
                <a:defRPr/>
              </a:pPr>
              <a:t>‹#›</a:t>
            </a:fld>
            <a:endParaRPr lang="en-US" altLang="zh-CN"/>
          </a:p>
        </p:txBody>
      </p:sp>
    </p:spTree>
    <p:extLst>
      <p:ext uri="{BB962C8B-B14F-4D97-AF65-F5344CB8AC3E}">
        <p14:creationId xmlns:p14="http://schemas.microsoft.com/office/powerpoint/2010/main" val="678822488"/>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Tm="3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ltLang="zh-CN"/>
          </a:p>
        </p:txBody>
      </p:sp>
      <p:sp>
        <p:nvSpPr>
          <p:cNvPr id="3" name="Footer Placeholder 4"/>
          <p:cNvSpPr>
            <a:spLocks noGrp="1"/>
          </p:cNvSpPr>
          <p:nvPr>
            <p:ph type="ftr" sz="quarter" idx="11"/>
          </p:nvPr>
        </p:nvSpPr>
        <p:spPr/>
        <p:txBody>
          <a:bodyPr/>
          <a:lstStyle>
            <a:lvl1pPr>
              <a:defRPr/>
            </a:lvl1pPr>
          </a:lstStyle>
          <a:p>
            <a:pPr>
              <a:defRPr/>
            </a:pPr>
            <a:endParaRPr lang="en-US" altLang="zh-CN"/>
          </a:p>
        </p:txBody>
      </p:sp>
      <p:sp>
        <p:nvSpPr>
          <p:cNvPr id="4" name="Slide Number Placeholder 5"/>
          <p:cNvSpPr>
            <a:spLocks noGrp="1"/>
          </p:cNvSpPr>
          <p:nvPr>
            <p:ph type="sldNum" sz="quarter" idx="12"/>
          </p:nvPr>
        </p:nvSpPr>
        <p:spPr/>
        <p:txBody>
          <a:bodyPr/>
          <a:lstStyle>
            <a:lvl1pPr>
              <a:defRPr/>
            </a:lvl1pPr>
          </a:lstStyle>
          <a:p>
            <a:pPr>
              <a:defRPr/>
            </a:pPr>
            <a:fld id="{7566C9FC-B410-415D-A57D-4546EBB378A9}" type="slidenum">
              <a:rPr lang="zh-CN" altLang="en-US"/>
              <a:pPr>
                <a:defRPr/>
              </a:pPr>
              <a:t>‹#›</a:t>
            </a:fld>
            <a:endParaRPr lang="en-US" altLang="zh-CN"/>
          </a:p>
        </p:txBody>
      </p:sp>
    </p:spTree>
    <p:extLst>
      <p:ext uri="{BB962C8B-B14F-4D97-AF65-F5344CB8AC3E}">
        <p14:creationId xmlns:p14="http://schemas.microsoft.com/office/powerpoint/2010/main" val="2525073619"/>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Tm="300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endParaRPr lang="en-US" altLang="zh-CN"/>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ltLang="zh-C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hangingPunct="1">
              <a:defRPr sz="1200">
                <a:solidFill>
                  <a:schemeClr val="tx1">
                    <a:tint val="75000"/>
                  </a:schemeClr>
                </a:solidFill>
              </a:defRPr>
            </a:lvl1pPr>
          </a:lstStyle>
          <a:p>
            <a:pPr>
              <a:defRPr/>
            </a:pPr>
            <a:endParaRPr lang="en-US" altLang="zh-C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hangingPunct="1">
              <a:defRPr sz="1200">
                <a:solidFill>
                  <a:schemeClr val="tx1">
                    <a:tint val="75000"/>
                  </a:schemeClr>
                </a:solidFill>
              </a:defRPr>
            </a:lvl1pPr>
          </a:lstStyle>
          <a:p>
            <a:pPr>
              <a:defRPr/>
            </a:pPr>
            <a:endParaRPr lang="en-US" altLang="zh-C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hangingPunct="1">
              <a:defRPr sz="1200" smtClean="0">
                <a:solidFill>
                  <a:schemeClr val="tx1">
                    <a:tint val="75000"/>
                  </a:schemeClr>
                </a:solidFill>
              </a:defRPr>
            </a:lvl1pPr>
          </a:lstStyle>
          <a:p>
            <a:pPr>
              <a:defRPr/>
            </a:pPr>
            <a:fld id="{6B8CB36E-C20E-4F0D-B955-B80E1A36AA90}" type="slidenum">
              <a:rPr lang="zh-CN" altLang="en-US"/>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3692" r:id="rId1"/>
    <p:sldLayoutId id="2147483693" r:id="rId2"/>
    <p:sldLayoutId id="2147483704" r:id="rId3"/>
    <p:sldLayoutId id="2147483694" r:id="rId4"/>
    <p:sldLayoutId id="2147483695" r:id="rId5"/>
    <p:sldLayoutId id="2147483696" r:id="rId6"/>
    <p:sldLayoutId id="2147483705" r:id="rId7"/>
    <p:sldLayoutId id="2147483697" r:id="rId8"/>
    <p:sldLayoutId id="2147483698" r:id="rId9"/>
    <p:sldLayoutId id="2147483699" r:id="rId10"/>
    <p:sldLayoutId id="2147483700" r:id="rId11"/>
    <p:sldLayoutId id="2147483701" r:id="rId12"/>
    <p:sldLayoutId id="2147483702" r:id="rId13"/>
    <p:sldLayoutId id="2147483703" r:id="rId14"/>
  </p:sldLayoutIdLst>
  <mc:AlternateContent xmlns:mc="http://schemas.openxmlformats.org/markup-compatibility/2006" xmlns:p14="http://schemas.microsoft.com/office/powerpoint/2010/main">
    <mc:Choice Requires="p14">
      <p:transition spd="slow" p14:dur="2000" advTm="3000">
        <p:random/>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Tm="3000">
        <p:random/>
      </p:transition>
    </mc:Fallback>
  </mc:AlternateConten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ea typeface="等线 Light" pitchFamily="2" charset="-122"/>
        </a:defRPr>
      </a:lvl2pPr>
      <a:lvl3pPr algn="l" rtl="0" fontAlgn="base">
        <a:lnSpc>
          <a:spcPct val="90000"/>
        </a:lnSpc>
        <a:spcBef>
          <a:spcPct val="0"/>
        </a:spcBef>
        <a:spcAft>
          <a:spcPct val="0"/>
        </a:spcAft>
        <a:defRPr sz="4400">
          <a:solidFill>
            <a:schemeClr val="tx1"/>
          </a:solidFill>
          <a:latin typeface="Calibri Light" panose="020F0302020204030204" pitchFamily="34" charset="0"/>
          <a:ea typeface="等线 Light" pitchFamily="2" charset="-122"/>
        </a:defRPr>
      </a:lvl3pPr>
      <a:lvl4pPr algn="l" rtl="0" fontAlgn="base">
        <a:lnSpc>
          <a:spcPct val="90000"/>
        </a:lnSpc>
        <a:spcBef>
          <a:spcPct val="0"/>
        </a:spcBef>
        <a:spcAft>
          <a:spcPct val="0"/>
        </a:spcAft>
        <a:defRPr sz="4400">
          <a:solidFill>
            <a:schemeClr val="tx1"/>
          </a:solidFill>
          <a:latin typeface="Calibri Light" panose="020F0302020204030204" pitchFamily="34" charset="0"/>
          <a:ea typeface="等线 Light" pitchFamily="2" charset="-122"/>
        </a:defRPr>
      </a:lvl4pPr>
      <a:lvl5pPr algn="l" rtl="0" fontAlgn="base">
        <a:lnSpc>
          <a:spcPct val="90000"/>
        </a:lnSpc>
        <a:spcBef>
          <a:spcPct val="0"/>
        </a:spcBef>
        <a:spcAft>
          <a:spcPct val="0"/>
        </a:spcAft>
        <a:defRPr sz="4400">
          <a:solidFill>
            <a:schemeClr val="tx1"/>
          </a:solidFill>
          <a:latin typeface="Calibri Light" panose="020F0302020204030204" pitchFamily="34" charset="0"/>
          <a:ea typeface="等线 Light"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等线 Light"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等线 Light"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等线 Light"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等线 Light" pitchFamily="2" charset="-122"/>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6380586"/>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11.png"/><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29.jpeg"/></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23B6FAA3-D34B-4F1A-A2FE-EC14112806F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7" name="图片 6">
            <a:extLst>
              <a:ext uri="{FF2B5EF4-FFF2-40B4-BE49-F238E27FC236}">
                <a16:creationId xmlns:a16="http://schemas.microsoft.com/office/drawing/2014/main" id="{FBD5921B-D256-44DC-9618-A38BD1F910C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9" name="图片 8">
            <a:extLst>
              <a:ext uri="{FF2B5EF4-FFF2-40B4-BE49-F238E27FC236}">
                <a16:creationId xmlns:a16="http://schemas.microsoft.com/office/drawing/2014/main" id="{AAC77838-AB87-4AF2-A797-7F36752DED0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1" name="图片 10">
            <a:extLst>
              <a:ext uri="{FF2B5EF4-FFF2-40B4-BE49-F238E27FC236}">
                <a16:creationId xmlns:a16="http://schemas.microsoft.com/office/drawing/2014/main" id="{B679CAD6-ADE5-4852-B27C-3D8CB249558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3" name="图片 2"/>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569967" y="3789040"/>
            <a:ext cx="5052066" cy="2493322"/>
          </a:xfrm>
          <a:prstGeom prst="rect">
            <a:avLst/>
          </a:prstGeom>
        </p:spPr>
      </p:pic>
      <p:sp>
        <p:nvSpPr>
          <p:cNvPr id="12" name="文本框 11">
            <a:extLst>
              <a:ext uri="{FF2B5EF4-FFF2-40B4-BE49-F238E27FC236}">
                <a16:creationId xmlns:a16="http://schemas.microsoft.com/office/drawing/2014/main" id="{23968966-899D-4C97-94DB-1876A7267F45}"/>
              </a:ext>
            </a:extLst>
          </p:cNvPr>
          <p:cNvSpPr txBox="1"/>
          <p:nvPr/>
        </p:nvSpPr>
        <p:spPr>
          <a:xfrm>
            <a:off x="4892019" y="682918"/>
            <a:ext cx="1659429" cy="1862048"/>
          </a:xfrm>
          <a:prstGeom prst="rect">
            <a:avLst/>
          </a:prstGeom>
          <a:noFill/>
        </p:spPr>
        <p:txBody>
          <a:bodyPr wrap="none" rtlCol="0">
            <a:spAutoFit/>
          </a:bodyPr>
          <a:lstStyle/>
          <a:p>
            <a:r>
              <a:rPr lang="zh-CN" altLang="en-US" sz="11500" b="1" dirty="0">
                <a:latin typeface="微软雅黑"/>
                <a:ea typeface="微软雅黑"/>
                <a:cs typeface="+mn-ea"/>
                <a:sym typeface="微软雅黑"/>
              </a:rPr>
              <a:t>书</a:t>
            </a:r>
          </a:p>
        </p:txBody>
      </p:sp>
      <p:sp>
        <p:nvSpPr>
          <p:cNvPr id="17" name="文本框 16">
            <a:extLst>
              <a:ext uri="{FF2B5EF4-FFF2-40B4-BE49-F238E27FC236}">
                <a16:creationId xmlns:a16="http://schemas.microsoft.com/office/drawing/2014/main" id="{25868775-1FB5-4A6B-B257-5118E0254010}"/>
              </a:ext>
            </a:extLst>
          </p:cNvPr>
          <p:cNvSpPr txBox="1"/>
          <p:nvPr/>
        </p:nvSpPr>
        <p:spPr>
          <a:xfrm>
            <a:off x="6240016" y="1372096"/>
            <a:ext cx="1659429" cy="1862048"/>
          </a:xfrm>
          <a:prstGeom prst="rect">
            <a:avLst/>
          </a:prstGeom>
          <a:noFill/>
        </p:spPr>
        <p:txBody>
          <a:bodyPr wrap="none" rtlCol="0">
            <a:spAutoFit/>
          </a:bodyPr>
          <a:lstStyle/>
          <a:p>
            <a:r>
              <a:rPr lang="zh-CN" altLang="en-US" sz="11500" b="1" dirty="0">
                <a:latin typeface="微软雅黑"/>
                <a:ea typeface="微软雅黑"/>
                <a:cs typeface="+mn-ea"/>
                <a:sym typeface="微软雅黑"/>
              </a:rPr>
              <a:t>香</a:t>
            </a:r>
          </a:p>
        </p:txBody>
      </p:sp>
      <p:sp>
        <p:nvSpPr>
          <p:cNvPr id="18" name="文本框 17">
            <a:extLst>
              <a:ext uri="{FF2B5EF4-FFF2-40B4-BE49-F238E27FC236}">
                <a16:creationId xmlns:a16="http://schemas.microsoft.com/office/drawing/2014/main" id="{32D3E2E5-1E1D-4A7C-833F-7BFD768173F0}"/>
              </a:ext>
            </a:extLst>
          </p:cNvPr>
          <p:cNvSpPr txBox="1"/>
          <p:nvPr/>
        </p:nvSpPr>
        <p:spPr>
          <a:xfrm>
            <a:off x="4892020" y="2327090"/>
            <a:ext cx="1659429" cy="1862048"/>
          </a:xfrm>
          <a:prstGeom prst="rect">
            <a:avLst/>
          </a:prstGeom>
          <a:noFill/>
        </p:spPr>
        <p:txBody>
          <a:bodyPr wrap="none" rtlCol="0">
            <a:spAutoFit/>
          </a:bodyPr>
          <a:lstStyle/>
          <a:p>
            <a:r>
              <a:rPr lang="zh-CN" altLang="en-US" sz="11500" b="1" dirty="0">
                <a:latin typeface="微软雅黑"/>
                <a:ea typeface="微软雅黑"/>
                <a:cs typeface="+mn-ea"/>
                <a:sym typeface="微软雅黑"/>
              </a:rPr>
              <a:t>校</a:t>
            </a:r>
          </a:p>
        </p:txBody>
      </p:sp>
      <p:sp>
        <p:nvSpPr>
          <p:cNvPr id="19" name="文本框 18">
            <a:extLst>
              <a:ext uri="{FF2B5EF4-FFF2-40B4-BE49-F238E27FC236}">
                <a16:creationId xmlns:a16="http://schemas.microsoft.com/office/drawing/2014/main" id="{881708C4-82B5-4429-9F1D-E382C6EEF95F}"/>
              </a:ext>
            </a:extLst>
          </p:cNvPr>
          <p:cNvSpPr txBox="1"/>
          <p:nvPr/>
        </p:nvSpPr>
        <p:spPr>
          <a:xfrm>
            <a:off x="6399679" y="2996952"/>
            <a:ext cx="1659429" cy="1862048"/>
          </a:xfrm>
          <a:prstGeom prst="rect">
            <a:avLst/>
          </a:prstGeom>
          <a:noFill/>
        </p:spPr>
        <p:txBody>
          <a:bodyPr wrap="none" rtlCol="0">
            <a:spAutoFit/>
          </a:bodyPr>
          <a:lstStyle/>
          <a:p>
            <a:r>
              <a:rPr lang="zh-CN" altLang="en-US" sz="11500" b="1" dirty="0">
                <a:latin typeface="微软雅黑"/>
                <a:ea typeface="微软雅黑"/>
                <a:cs typeface="+mn-ea"/>
                <a:sym typeface="微软雅黑"/>
              </a:rPr>
              <a:t>园</a:t>
            </a:r>
          </a:p>
        </p:txBody>
      </p:sp>
    </p:spTree>
    <p:extLst>
      <p:ext uri="{BB962C8B-B14F-4D97-AF65-F5344CB8AC3E}">
        <p14:creationId xmlns:p14="http://schemas.microsoft.com/office/powerpoint/2010/main" val="1559740105"/>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6"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par>
                          <p:cTn id="8" fill="hold" nodeType="afterGroup">
                            <p:stCondLst>
                              <p:cond delay="2000"/>
                            </p:stCondLst>
                            <p:childTnLst>
                              <p:par>
                                <p:cTn id="9" presetID="22" presetClass="entr" presetSubtype="1"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nodeType="afterGroup">
                            <p:stCondLst>
                              <p:cond delay="2500"/>
                            </p:stCondLst>
                            <p:childTnLst>
                              <p:par>
                                <p:cTn id="13" presetID="6" presetClass="entr" presetSubtype="16"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2000"/>
                                        <p:tgtEl>
                                          <p:spTgt spid="5"/>
                                        </p:tgtEl>
                                      </p:cBhvr>
                                    </p:animEffect>
                                  </p:childTnLst>
                                </p:cTn>
                              </p:par>
                            </p:childTnLst>
                          </p:cTn>
                        </p:par>
                        <p:par>
                          <p:cTn id="16" fill="hold" nodeType="afterGroup">
                            <p:stCondLst>
                              <p:cond delay="4500"/>
                            </p:stCondLst>
                            <p:childTnLst>
                              <p:par>
                                <p:cTn id="17" presetID="23" presetClass="entr" presetSubtype="16"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childTnLst>
                                </p:cTn>
                              </p:par>
                            </p:childTnLst>
                          </p:cTn>
                        </p:par>
                        <p:par>
                          <p:cTn id="21" fill="hold" nodeType="afterGroup">
                            <p:stCondLst>
                              <p:cond delay="5000"/>
                            </p:stCondLst>
                            <p:childTnLst>
                              <p:par>
                                <p:cTn id="22" presetID="9"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dissolve">
                                      <p:cBhvr>
                                        <p:cTn id="24" dur="500"/>
                                        <p:tgtEl>
                                          <p:spTgt spid="12"/>
                                        </p:tgtEl>
                                      </p:cBhvr>
                                    </p:animEffect>
                                  </p:childTnLst>
                                </p:cTn>
                              </p:par>
                            </p:childTnLst>
                          </p:cTn>
                        </p:par>
                        <p:par>
                          <p:cTn id="25" fill="hold" nodeType="afterGroup">
                            <p:stCondLst>
                              <p:cond delay="5500"/>
                            </p:stCondLst>
                            <p:childTnLst>
                              <p:par>
                                <p:cTn id="26" presetID="9"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dissolve">
                                      <p:cBhvr>
                                        <p:cTn id="28" dur="500"/>
                                        <p:tgtEl>
                                          <p:spTgt spid="17"/>
                                        </p:tgtEl>
                                      </p:cBhvr>
                                    </p:animEffect>
                                  </p:childTnLst>
                                </p:cTn>
                              </p:par>
                            </p:childTnLst>
                          </p:cTn>
                        </p:par>
                        <p:par>
                          <p:cTn id="29" fill="hold" nodeType="afterGroup">
                            <p:stCondLst>
                              <p:cond delay="6000"/>
                            </p:stCondLst>
                            <p:childTnLst>
                              <p:par>
                                <p:cTn id="30" presetID="9" presetClass="entr" presetSubtype="0"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dissolve">
                                      <p:cBhvr>
                                        <p:cTn id="32" dur="500"/>
                                        <p:tgtEl>
                                          <p:spTgt spid="18"/>
                                        </p:tgtEl>
                                      </p:cBhvr>
                                    </p:animEffect>
                                  </p:childTnLst>
                                </p:cTn>
                              </p:par>
                            </p:childTnLst>
                          </p:cTn>
                        </p:par>
                        <p:par>
                          <p:cTn id="33" fill="hold" nodeType="afterGroup">
                            <p:stCondLst>
                              <p:cond delay="6500"/>
                            </p:stCondLst>
                            <p:childTnLst>
                              <p:par>
                                <p:cTn id="34" presetID="9" presetClass="entr" presetSubtype="0"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dissolve">
                                      <p:cBhvr>
                                        <p:cTn id="36" dur="500"/>
                                        <p:tgtEl>
                                          <p:spTgt spid="19"/>
                                        </p:tgtEl>
                                      </p:cBhvr>
                                    </p:animEffect>
                                  </p:childTnLst>
                                </p:cTn>
                              </p:par>
                            </p:childTnLst>
                          </p:cTn>
                        </p:par>
                        <p:par>
                          <p:cTn id="37" fill="hold" nodeType="afterGroup">
                            <p:stCondLst>
                              <p:cond delay="7000"/>
                            </p:stCondLst>
                            <p:childTnLst>
                              <p:par>
                                <p:cTn id="38" presetID="9" presetClass="entr" presetSubtype="0" fill="hold" nodeType="after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dissolve">
                                      <p:cBhvr>
                                        <p:cTn id="4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7" grpId="0"/>
      <p:bldP spid="18" grpId="0"/>
      <p:bldP spid="1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250A312F-9B5C-4F85-9D19-265B66831FA3}"/>
              </a:ext>
            </a:extLst>
          </p:cNvPr>
          <p:cNvSpPr txBox="1"/>
          <p:nvPr/>
        </p:nvSpPr>
        <p:spPr>
          <a:xfrm>
            <a:off x="4310896" y="2898950"/>
            <a:ext cx="3570208" cy="1107996"/>
          </a:xfrm>
          <a:prstGeom prst="rect">
            <a:avLst/>
          </a:prstGeom>
          <a:noFill/>
        </p:spPr>
        <p:txBody>
          <a:bodyPr vert="horz" wrap="none" rtlCol="0">
            <a:spAutoFit/>
          </a:bodyPr>
          <a:lstStyle/>
          <a:p>
            <a:r>
              <a:rPr lang="zh-CN" altLang="en-US" sz="6600">
                <a:latin typeface="微软雅黑"/>
                <a:ea typeface="微软雅黑"/>
                <a:cs typeface="+mn-ea"/>
                <a:sym typeface="微软雅黑"/>
              </a:rPr>
              <a:t>读书十法</a:t>
            </a:r>
          </a:p>
        </p:txBody>
      </p:sp>
      <p:sp>
        <p:nvSpPr>
          <p:cNvPr id="6" name="L 形 5">
            <a:extLst>
              <a:ext uri="{FF2B5EF4-FFF2-40B4-BE49-F238E27FC236}">
                <a16:creationId xmlns:a16="http://schemas.microsoft.com/office/drawing/2014/main" id="{228BB155-9BA2-4635-95CF-ABACFEAA6F58}"/>
              </a:ext>
            </a:extLst>
          </p:cNvPr>
          <p:cNvSpPr/>
          <p:nvPr/>
        </p:nvSpPr>
        <p:spPr>
          <a:xfrm>
            <a:off x="2886166" y="3602182"/>
            <a:ext cx="473530" cy="528795"/>
          </a:xfrm>
          <a:prstGeom prst="corner">
            <a:avLst>
              <a:gd name="adj1" fmla="val 13491"/>
              <a:gd name="adj2" fmla="val 12418"/>
            </a:avLst>
          </a:prstGeom>
          <a:solidFill>
            <a:srgbClr val="000000"/>
          </a:solidFill>
          <a:ln>
            <a:solidFill>
              <a:srgbClr val="2545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D0014"/>
              </a:solidFill>
              <a:latin typeface="微软雅黑"/>
              <a:ea typeface="微软雅黑"/>
              <a:cs typeface="+mn-ea"/>
              <a:sym typeface="微软雅黑"/>
            </a:endParaRPr>
          </a:p>
        </p:txBody>
      </p:sp>
      <p:sp>
        <p:nvSpPr>
          <p:cNvPr id="7" name="L 形 6">
            <a:extLst>
              <a:ext uri="{FF2B5EF4-FFF2-40B4-BE49-F238E27FC236}">
                <a16:creationId xmlns:a16="http://schemas.microsoft.com/office/drawing/2014/main" id="{7B379A37-2299-4735-8093-49F5259707DA}"/>
              </a:ext>
            </a:extLst>
          </p:cNvPr>
          <p:cNvSpPr/>
          <p:nvPr/>
        </p:nvSpPr>
        <p:spPr>
          <a:xfrm rot="10800000">
            <a:off x="8727490" y="2772516"/>
            <a:ext cx="570066" cy="514604"/>
          </a:xfrm>
          <a:prstGeom prst="corner">
            <a:avLst>
              <a:gd name="adj1" fmla="val 13491"/>
              <a:gd name="adj2" fmla="val 12418"/>
            </a:avLst>
          </a:prstGeom>
          <a:solidFill>
            <a:srgbClr val="000000"/>
          </a:solidFill>
          <a:ln>
            <a:solidFill>
              <a:srgbClr val="2545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D0014"/>
              </a:solidFill>
              <a:latin typeface="微软雅黑"/>
              <a:ea typeface="微软雅黑"/>
              <a:cs typeface="+mn-ea"/>
              <a:sym typeface="微软雅黑"/>
            </a:endParaRPr>
          </a:p>
        </p:txBody>
      </p:sp>
      <p:sp>
        <p:nvSpPr>
          <p:cNvPr id="8" name="L 形 7">
            <a:extLst>
              <a:ext uri="{FF2B5EF4-FFF2-40B4-BE49-F238E27FC236}">
                <a16:creationId xmlns:a16="http://schemas.microsoft.com/office/drawing/2014/main" id="{BBBE45BF-75E3-471C-A723-A2D7B8DBC7C2}"/>
              </a:ext>
            </a:extLst>
          </p:cNvPr>
          <p:cNvSpPr/>
          <p:nvPr/>
        </p:nvSpPr>
        <p:spPr>
          <a:xfrm rot="5400000">
            <a:off x="2913798" y="2690734"/>
            <a:ext cx="473530" cy="528795"/>
          </a:xfrm>
          <a:prstGeom prst="corner">
            <a:avLst>
              <a:gd name="adj1" fmla="val 13491"/>
              <a:gd name="adj2" fmla="val 12418"/>
            </a:avLst>
          </a:prstGeom>
          <a:solidFill>
            <a:srgbClr val="000000"/>
          </a:solidFill>
          <a:ln>
            <a:solidFill>
              <a:srgbClr val="2545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D0014"/>
              </a:solidFill>
              <a:latin typeface="微软雅黑"/>
              <a:ea typeface="微软雅黑"/>
              <a:cs typeface="+mn-ea"/>
              <a:sym typeface="微软雅黑"/>
            </a:endParaRPr>
          </a:p>
        </p:txBody>
      </p:sp>
      <p:sp>
        <p:nvSpPr>
          <p:cNvPr id="9" name="L 形 8">
            <a:extLst>
              <a:ext uri="{FF2B5EF4-FFF2-40B4-BE49-F238E27FC236}">
                <a16:creationId xmlns:a16="http://schemas.microsoft.com/office/drawing/2014/main" id="{910C92CD-559C-478A-BCB9-8AC84E5768BC}"/>
              </a:ext>
            </a:extLst>
          </p:cNvPr>
          <p:cNvSpPr/>
          <p:nvPr/>
        </p:nvSpPr>
        <p:spPr>
          <a:xfrm rot="16200000">
            <a:off x="8755221" y="3586178"/>
            <a:ext cx="570066" cy="514604"/>
          </a:xfrm>
          <a:prstGeom prst="corner">
            <a:avLst>
              <a:gd name="adj1" fmla="val 13491"/>
              <a:gd name="adj2" fmla="val 12418"/>
            </a:avLst>
          </a:prstGeom>
          <a:solidFill>
            <a:srgbClr val="000000"/>
          </a:solidFill>
          <a:ln>
            <a:solidFill>
              <a:srgbClr val="2545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D0014"/>
              </a:solidFill>
              <a:latin typeface="微软雅黑"/>
              <a:ea typeface="微软雅黑"/>
              <a:cs typeface="+mn-ea"/>
              <a:sym typeface="微软雅黑"/>
            </a:endParaRPr>
          </a:p>
        </p:txBody>
      </p:sp>
      <p:grpSp>
        <p:nvGrpSpPr>
          <p:cNvPr id="10" name="组合 9">
            <a:extLst>
              <a:ext uri="{FF2B5EF4-FFF2-40B4-BE49-F238E27FC236}">
                <a16:creationId xmlns:a16="http://schemas.microsoft.com/office/drawing/2014/main" id="{C6AB21D7-2AD3-4D23-96E6-BBDF7F956C52}"/>
              </a:ext>
            </a:extLst>
          </p:cNvPr>
          <p:cNvGrpSpPr/>
          <p:nvPr/>
        </p:nvGrpSpPr>
        <p:grpSpPr>
          <a:xfrm>
            <a:off x="5127565" y="582993"/>
            <a:ext cx="1936871" cy="2078959"/>
            <a:chOff x="5127565" y="582993"/>
            <a:chExt cx="1936871" cy="2078959"/>
          </a:xfrm>
        </p:grpSpPr>
        <p:pic>
          <p:nvPicPr>
            <p:cNvPr id="11" name="图片 10">
              <a:extLst>
                <a:ext uri="{FF2B5EF4-FFF2-40B4-BE49-F238E27FC236}">
                  <a16:creationId xmlns:a16="http://schemas.microsoft.com/office/drawing/2014/main" id="{E28472E2-C50E-4E88-9546-0F68B43D6AF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27565" y="582993"/>
              <a:ext cx="1936871" cy="2078959"/>
            </a:xfrm>
            <a:prstGeom prst="rect">
              <a:avLst/>
            </a:prstGeom>
          </p:spPr>
        </p:pic>
        <p:sp>
          <p:nvSpPr>
            <p:cNvPr id="12" name="矩形 11">
              <a:extLst>
                <a:ext uri="{FF2B5EF4-FFF2-40B4-BE49-F238E27FC236}">
                  <a16:creationId xmlns:a16="http://schemas.microsoft.com/office/drawing/2014/main" id="{B64A746B-02A8-4547-BC14-B3E9442F691E}"/>
                </a:ext>
              </a:extLst>
            </p:cNvPr>
            <p:cNvSpPr/>
            <p:nvPr/>
          </p:nvSpPr>
          <p:spPr>
            <a:xfrm>
              <a:off x="5540399" y="1196752"/>
              <a:ext cx="1111202" cy="1200329"/>
            </a:xfrm>
            <a:prstGeom prst="rect">
              <a:avLst/>
            </a:prstGeom>
          </p:spPr>
          <p:txBody>
            <a:bodyPr wrap="none">
              <a:spAutoFit/>
            </a:bodyPr>
            <a:lstStyle/>
            <a:p>
              <a:r>
                <a:rPr lang="zh-CN" altLang="en-US" sz="7200" b="1">
                  <a:latin typeface="微软雅黑"/>
                  <a:ea typeface="微软雅黑"/>
                  <a:cs typeface="+mn-ea"/>
                  <a:sym typeface="微软雅黑"/>
                </a:rPr>
                <a:t>贰</a:t>
              </a:r>
            </a:p>
          </p:txBody>
        </p:sp>
      </p:grpSp>
    </p:spTree>
    <p:extLst>
      <p:ext uri="{BB962C8B-B14F-4D97-AF65-F5344CB8AC3E}">
        <p14:creationId xmlns:p14="http://schemas.microsoft.com/office/powerpoint/2010/main" val="3522655057"/>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31"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par>
                          <p:cTn id="11" fill="hold" nodeType="afterGroup">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par>
                          <p:cTn id="24" fill="hold" nodeType="afterGroup">
                            <p:stCondLst>
                              <p:cond delay="1500"/>
                            </p:stCondLst>
                            <p:childTnLst>
                              <p:par>
                                <p:cTn id="25" presetID="53" presetClass="entr" presetSubtype="0"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fill="hold"/>
                                        <p:tgtEl>
                                          <p:spTgt spid="5"/>
                                        </p:tgtEl>
                                        <p:attrNameLst>
                                          <p:attrName>ppt_w</p:attrName>
                                        </p:attrNameLst>
                                      </p:cBhvr>
                                      <p:tavLst>
                                        <p:tav tm="0">
                                          <p:val>
                                            <p:fltVal val="0"/>
                                          </p:val>
                                        </p:tav>
                                        <p:tav tm="100000">
                                          <p:val>
                                            <p:strVal val="#ppt_w"/>
                                          </p:val>
                                        </p:tav>
                                      </p:tavLst>
                                    </p:anim>
                                    <p:anim calcmode="lin" valueType="num">
                                      <p:cBhvr>
                                        <p:cTn id="28" dur="500" fill="hold"/>
                                        <p:tgtEl>
                                          <p:spTgt spid="5"/>
                                        </p:tgtEl>
                                        <p:attrNameLst>
                                          <p:attrName>ppt_h</p:attrName>
                                        </p:attrNameLst>
                                      </p:cBhvr>
                                      <p:tavLst>
                                        <p:tav tm="0">
                                          <p:val>
                                            <p:fltVal val="0"/>
                                          </p:val>
                                        </p:tav>
                                        <p:tav tm="100000">
                                          <p:val>
                                            <p:strVal val="#ppt_h"/>
                                          </p:val>
                                        </p:tav>
                                      </p:tavLst>
                                    </p:anim>
                                    <p:animEffect transition="in" filter="fade">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6"/>
          <p:cNvSpPr txBox="1">
            <a:spLocks noChangeArrowheads="1"/>
          </p:cNvSpPr>
          <p:nvPr/>
        </p:nvSpPr>
        <p:spPr bwMode="auto">
          <a:xfrm>
            <a:off x="1974609" y="3811349"/>
            <a:ext cx="4175125" cy="461665"/>
          </a:xfrm>
          <a:prstGeom prst="rect">
            <a:avLst/>
          </a:prstGeom>
          <a:noFill/>
          <a:ln>
            <a:noFill/>
          </a:ln>
          <a:effec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等线"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等线"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等线"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itchFamily="2" charset="-122"/>
              </a:defRPr>
            </a:lvl9pPr>
          </a:lstStyle>
          <a:p>
            <a:pPr eaLnBrk="1" hangingPunct="1">
              <a:lnSpc>
                <a:spcPct val="100000"/>
              </a:lnSpc>
              <a:spcBef>
                <a:spcPct val="0"/>
              </a:spcBef>
              <a:buFontTx/>
              <a:buNone/>
            </a:pPr>
            <a:r>
              <a:rPr lang="en-US" altLang="zh-CN" sz="2400">
                <a:latin typeface="微软雅黑"/>
                <a:ea typeface="微软雅黑"/>
                <a:cs typeface="+mn-ea"/>
                <a:sym typeface="微软雅黑"/>
              </a:rPr>
              <a:t>4</a:t>
            </a:r>
            <a:r>
              <a:rPr lang="zh-CN" altLang="en-US" sz="2400">
                <a:latin typeface="微软雅黑"/>
                <a:ea typeface="微软雅黑"/>
                <a:cs typeface="+mn-ea"/>
                <a:sym typeface="微软雅黑"/>
              </a:rPr>
              <a:t>、跳读：思维跳跃</a:t>
            </a:r>
          </a:p>
        </p:txBody>
      </p:sp>
      <p:grpSp>
        <p:nvGrpSpPr>
          <p:cNvPr id="3" name="组合 2">
            <a:extLst>
              <a:ext uri="{FF2B5EF4-FFF2-40B4-BE49-F238E27FC236}">
                <a16:creationId xmlns:a16="http://schemas.microsoft.com/office/drawing/2014/main" id="{643DC84B-EE47-4DDF-BC09-27A36428960D}"/>
              </a:ext>
            </a:extLst>
          </p:cNvPr>
          <p:cNvGrpSpPr/>
          <p:nvPr/>
        </p:nvGrpSpPr>
        <p:grpSpPr>
          <a:xfrm>
            <a:off x="2603612" y="0"/>
            <a:ext cx="6984776" cy="1688980"/>
            <a:chOff x="2603612" y="0"/>
            <a:chExt cx="6984776" cy="1688980"/>
          </a:xfrm>
        </p:grpSpPr>
        <p:pic>
          <p:nvPicPr>
            <p:cNvPr id="4" name="图片 3">
              <a:extLst>
                <a:ext uri="{FF2B5EF4-FFF2-40B4-BE49-F238E27FC236}">
                  <a16:creationId xmlns:a16="http://schemas.microsoft.com/office/drawing/2014/main" id="{553D8A3A-9812-4EFD-ABC4-7D639D057ED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03612" y="0"/>
              <a:ext cx="6984776" cy="1688980"/>
            </a:xfrm>
            <a:prstGeom prst="rect">
              <a:avLst/>
            </a:prstGeom>
          </p:spPr>
        </p:pic>
        <p:pic>
          <p:nvPicPr>
            <p:cNvPr id="5" name="图片 4">
              <a:extLst>
                <a:ext uri="{FF2B5EF4-FFF2-40B4-BE49-F238E27FC236}">
                  <a16:creationId xmlns:a16="http://schemas.microsoft.com/office/drawing/2014/main" id="{CA535E58-9807-42A8-847C-7BCD542E63CE}"/>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999656" y="332425"/>
              <a:ext cx="1618491" cy="1024130"/>
            </a:xfrm>
            <a:prstGeom prst="rect">
              <a:avLst/>
            </a:prstGeom>
          </p:spPr>
        </p:pic>
      </p:grpSp>
      <p:pic>
        <p:nvPicPr>
          <p:cNvPr id="9" name="图片 8">
            <a:extLst>
              <a:ext uri="{FF2B5EF4-FFF2-40B4-BE49-F238E27FC236}">
                <a16:creationId xmlns:a16="http://schemas.microsoft.com/office/drawing/2014/main" id="{E06C2610-4DF0-4FD5-92AF-0DB01840474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968640" y="2373631"/>
            <a:ext cx="2424845" cy="2424845"/>
          </a:xfrm>
          <a:prstGeom prst="rect">
            <a:avLst/>
          </a:prstGeom>
        </p:spPr>
      </p:pic>
      <p:sp>
        <p:nvSpPr>
          <p:cNvPr id="11" name="Text Box 6">
            <a:extLst>
              <a:ext uri="{FF2B5EF4-FFF2-40B4-BE49-F238E27FC236}">
                <a16:creationId xmlns:a16="http://schemas.microsoft.com/office/drawing/2014/main" id="{4BEE387A-3B93-4A68-AE30-AED6B2ECE249}"/>
              </a:ext>
            </a:extLst>
          </p:cNvPr>
          <p:cNvSpPr txBox="1">
            <a:spLocks noChangeArrowheads="1"/>
          </p:cNvSpPr>
          <p:nvPr/>
        </p:nvSpPr>
        <p:spPr bwMode="auto">
          <a:xfrm>
            <a:off x="5126693" y="1707253"/>
            <a:ext cx="3417580" cy="523220"/>
          </a:xfrm>
          <a:prstGeom prst="rect">
            <a:avLst/>
          </a:prstGeom>
          <a:noFill/>
          <a:ln>
            <a:noFill/>
          </a:ln>
          <a:effec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等线"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等线"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等线"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itchFamily="2" charset="-122"/>
              </a:defRPr>
            </a:lvl9pPr>
          </a:lstStyle>
          <a:p>
            <a:pPr eaLnBrk="1" hangingPunct="1">
              <a:lnSpc>
                <a:spcPct val="100000"/>
              </a:lnSpc>
              <a:spcBef>
                <a:spcPct val="0"/>
              </a:spcBef>
              <a:buFontTx/>
              <a:buNone/>
            </a:pPr>
            <a:r>
              <a:rPr lang="en-US" altLang="zh-CN">
                <a:latin typeface="微软雅黑"/>
                <a:ea typeface="微软雅黑"/>
                <a:cs typeface="+mn-ea"/>
                <a:sym typeface="微软雅黑"/>
              </a:rPr>
              <a:t>1</a:t>
            </a:r>
            <a:r>
              <a:rPr lang="zh-CN" altLang="en-US">
                <a:latin typeface="微软雅黑"/>
                <a:ea typeface="微软雅黑"/>
                <a:cs typeface="+mn-ea"/>
                <a:sym typeface="微软雅黑"/>
              </a:rPr>
              <a:t>、泛读：广泛涉猎</a:t>
            </a:r>
          </a:p>
        </p:txBody>
      </p:sp>
      <p:sp>
        <p:nvSpPr>
          <p:cNvPr id="12" name="Text Box 6">
            <a:extLst>
              <a:ext uri="{FF2B5EF4-FFF2-40B4-BE49-F238E27FC236}">
                <a16:creationId xmlns:a16="http://schemas.microsoft.com/office/drawing/2014/main" id="{291DEDD8-15B5-454C-86A2-879A00BA6EFA}"/>
              </a:ext>
            </a:extLst>
          </p:cNvPr>
          <p:cNvSpPr txBox="1">
            <a:spLocks noChangeArrowheads="1"/>
          </p:cNvSpPr>
          <p:nvPr/>
        </p:nvSpPr>
        <p:spPr bwMode="auto">
          <a:xfrm>
            <a:off x="1423031" y="2365191"/>
            <a:ext cx="3545610" cy="523220"/>
          </a:xfrm>
          <a:prstGeom prst="rect">
            <a:avLst/>
          </a:prstGeom>
          <a:noFill/>
          <a:ln>
            <a:noFill/>
          </a:ln>
          <a:effec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等线"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等线"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等线"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itchFamily="2" charset="-122"/>
              </a:defRPr>
            </a:lvl9pPr>
          </a:lstStyle>
          <a:p>
            <a:pPr eaLnBrk="1" hangingPunct="1">
              <a:lnSpc>
                <a:spcPct val="100000"/>
              </a:lnSpc>
              <a:spcBef>
                <a:spcPct val="0"/>
              </a:spcBef>
              <a:buFontTx/>
              <a:buNone/>
            </a:pPr>
            <a:r>
              <a:rPr lang="en-US" altLang="zh-CN">
                <a:latin typeface="微软雅黑"/>
                <a:ea typeface="微软雅黑"/>
                <a:cs typeface="+mn-ea"/>
                <a:sym typeface="微软雅黑"/>
              </a:rPr>
              <a:t>2</a:t>
            </a:r>
            <a:r>
              <a:rPr lang="zh-CN" altLang="en-US">
                <a:latin typeface="微软雅黑"/>
                <a:ea typeface="微软雅黑"/>
                <a:cs typeface="+mn-ea"/>
                <a:sym typeface="微软雅黑"/>
              </a:rPr>
              <a:t>、精读：熟读精思</a:t>
            </a:r>
          </a:p>
        </p:txBody>
      </p:sp>
      <p:sp>
        <p:nvSpPr>
          <p:cNvPr id="13" name="Text Box 6">
            <a:extLst>
              <a:ext uri="{FF2B5EF4-FFF2-40B4-BE49-F238E27FC236}">
                <a16:creationId xmlns:a16="http://schemas.microsoft.com/office/drawing/2014/main" id="{E0E3FD26-2F2F-49B6-884F-E92E598D580C}"/>
              </a:ext>
            </a:extLst>
          </p:cNvPr>
          <p:cNvSpPr txBox="1">
            <a:spLocks noChangeArrowheads="1"/>
          </p:cNvSpPr>
          <p:nvPr/>
        </p:nvSpPr>
        <p:spPr bwMode="auto">
          <a:xfrm>
            <a:off x="6816081" y="3062833"/>
            <a:ext cx="3096344" cy="461665"/>
          </a:xfrm>
          <a:prstGeom prst="rect">
            <a:avLst/>
          </a:prstGeom>
          <a:noFill/>
          <a:ln>
            <a:noFill/>
          </a:ln>
          <a:effec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等线"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等线"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等线"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itchFamily="2" charset="-122"/>
              </a:defRPr>
            </a:lvl9pPr>
          </a:lstStyle>
          <a:p>
            <a:pPr eaLnBrk="1" hangingPunct="1">
              <a:lnSpc>
                <a:spcPct val="100000"/>
              </a:lnSpc>
              <a:spcBef>
                <a:spcPct val="0"/>
              </a:spcBef>
              <a:buFontTx/>
              <a:buNone/>
            </a:pPr>
            <a:r>
              <a:rPr lang="en-US" altLang="zh-CN" sz="2400">
                <a:latin typeface="微软雅黑"/>
                <a:ea typeface="微软雅黑"/>
                <a:cs typeface="+mn-ea"/>
                <a:sym typeface="微软雅黑"/>
              </a:rPr>
              <a:t>3</a:t>
            </a:r>
            <a:r>
              <a:rPr lang="zh-CN" altLang="en-US" sz="2400">
                <a:latin typeface="微软雅黑"/>
                <a:ea typeface="微软雅黑"/>
                <a:cs typeface="+mn-ea"/>
                <a:sym typeface="微软雅黑"/>
              </a:rPr>
              <a:t>、通读：鸟瞰全景</a:t>
            </a:r>
          </a:p>
        </p:txBody>
      </p:sp>
      <p:sp>
        <p:nvSpPr>
          <p:cNvPr id="14" name="Text Box 6">
            <a:extLst>
              <a:ext uri="{FF2B5EF4-FFF2-40B4-BE49-F238E27FC236}">
                <a16:creationId xmlns:a16="http://schemas.microsoft.com/office/drawing/2014/main" id="{F86C4853-296E-4C1D-969D-ED99D5C8CA97}"/>
              </a:ext>
            </a:extLst>
          </p:cNvPr>
          <p:cNvSpPr txBox="1">
            <a:spLocks noChangeArrowheads="1"/>
          </p:cNvSpPr>
          <p:nvPr/>
        </p:nvSpPr>
        <p:spPr bwMode="auto">
          <a:xfrm>
            <a:off x="4613831" y="4917741"/>
            <a:ext cx="4175125" cy="584775"/>
          </a:xfrm>
          <a:prstGeom prst="rect">
            <a:avLst/>
          </a:prstGeom>
          <a:noFill/>
          <a:ln>
            <a:noFill/>
          </a:ln>
          <a:effec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等线"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等线"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等线"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itchFamily="2" charset="-122"/>
              </a:defRPr>
            </a:lvl9pPr>
          </a:lstStyle>
          <a:p>
            <a:pPr eaLnBrk="1" hangingPunct="1">
              <a:lnSpc>
                <a:spcPct val="100000"/>
              </a:lnSpc>
              <a:spcBef>
                <a:spcPct val="0"/>
              </a:spcBef>
              <a:buFontTx/>
              <a:buNone/>
            </a:pPr>
            <a:r>
              <a:rPr lang="en-US" altLang="zh-CN" sz="3200">
                <a:latin typeface="微软雅黑"/>
                <a:ea typeface="微软雅黑"/>
                <a:cs typeface="+mn-ea"/>
                <a:sym typeface="微软雅黑"/>
              </a:rPr>
              <a:t>5</a:t>
            </a:r>
            <a:r>
              <a:rPr lang="zh-CN" altLang="en-US" sz="3200">
                <a:latin typeface="微软雅黑"/>
                <a:ea typeface="微软雅黑"/>
                <a:cs typeface="+mn-ea"/>
                <a:sym typeface="微软雅黑"/>
              </a:rPr>
              <a:t>、速读：一目十行</a:t>
            </a:r>
          </a:p>
        </p:txBody>
      </p:sp>
      <p:sp>
        <p:nvSpPr>
          <p:cNvPr id="15" name="文本框 14">
            <a:extLst>
              <a:ext uri="{FF2B5EF4-FFF2-40B4-BE49-F238E27FC236}">
                <a16:creationId xmlns:a16="http://schemas.microsoft.com/office/drawing/2014/main" id="{3635D61C-9E7B-47F3-87CF-C9D787C0F215}"/>
              </a:ext>
            </a:extLst>
          </p:cNvPr>
          <p:cNvSpPr txBox="1"/>
          <p:nvPr/>
        </p:nvSpPr>
        <p:spPr>
          <a:xfrm>
            <a:off x="4977745" y="188640"/>
            <a:ext cx="2236510" cy="707886"/>
          </a:xfrm>
          <a:prstGeom prst="rect">
            <a:avLst/>
          </a:prstGeom>
          <a:noFill/>
        </p:spPr>
        <p:txBody>
          <a:bodyPr vert="horz" wrap="none" rtlCol="0">
            <a:spAutoFit/>
          </a:bodyPr>
          <a:lstStyle/>
          <a:p>
            <a:r>
              <a:rPr lang="zh-CN" altLang="en-US" sz="4000">
                <a:latin typeface="微软雅黑"/>
                <a:ea typeface="微软雅黑"/>
                <a:cs typeface="+mn-ea"/>
                <a:sym typeface="微软雅黑"/>
              </a:rPr>
              <a:t>读书十法</a:t>
            </a:r>
          </a:p>
        </p:txBody>
      </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4" presetClass="entr" presetSubtype="1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nodeType="afterGroup">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strVal val="#ppt_h"/>
                                          </p:val>
                                        </p:tav>
                                        <p:tav tm="100000">
                                          <p:val>
                                            <p:strVal val="#ppt_h"/>
                                          </p:val>
                                        </p:tav>
                                      </p:tavLst>
                                    </p:anim>
                                  </p:childTnLst>
                                </p:cTn>
                              </p:par>
                            </p:childTnLst>
                          </p:cTn>
                        </p:par>
                        <p:par>
                          <p:cTn id="13" fill="hold" nodeType="afterGroup">
                            <p:stCondLst>
                              <p:cond delay="1000"/>
                            </p:stCondLst>
                            <p:childTnLst>
                              <p:par>
                                <p:cTn id="14" presetID="10" presetClass="entr" presetSubtype="0"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par>
                          <p:cTn id="17" fill="hold" nodeType="afterGroup">
                            <p:stCondLst>
                              <p:cond delay="1500"/>
                            </p:stCondLst>
                            <p:childTnLst>
                              <p:par>
                                <p:cTn id="18" presetID="22" presetClass="entr" presetSubtype="8" fill="hold" grpId="1"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childTnLst>
                          </p:cTn>
                        </p:par>
                        <p:par>
                          <p:cTn id="21" fill="hold" nodeType="afterGroup">
                            <p:stCondLst>
                              <p:cond delay="2000"/>
                            </p:stCondLst>
                            <p:childTnLst>
                              <p:par>
                                <p:cTn id="22" presetID="22" presetClass="entr" presetSubtype="8" fill="hold" grpId="1"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500"/>
                                        <p:tgtEl>
                                          <p:spTgt spid="12"/>
                                        </p:tgtEl>
                                      </p:cBhvr>
                                    </p:animEffect>
                                  </p:childTnLst>
                                </p:cTn>
                              </p:par>
                            </p:childTnLst>
                          </p:cTn>
                        </p:par>
                        <p:par>
                          <p:cTn id="25" fill="hold" nodeType="afterGroup">
                            <p:stCondLst>
                              <p:cond delay="2500"/>
                            </p:stCondLst>
                            <p:childTnLst>
                              <p:par>
                                <p:cTn id="26" presetID="22" presetClass="entr" presetSubtype="8" fill="hold" grpId="1"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500"/>
                                        <p:tgtEl>
                                          <p:spTgt spid="13"/>
                                        </p:tgtEl>
                                      </p:cBhvr>
                                    </p:animEffect>
                                  </p:childTnLst>
                                </p:cTn>
                              </p:par>
                            </p:childTnLst>
                          </p:cTn>
                        </p:par>
                        <p:par>
                          <p:cTn id="29" fill="hold" nodeType="afterGroup">
                            <p:stCondLst>
                              <p:cond delay="3000"/>
                            </p:stCondLst>
                            <p:childTnLst>
                              <p:par>
                                <p:cTn id="30" presetID="22" presetClass="entr" presetSubtype="8" fill="hold" grpId="1" nodeType="afterEffect">
                                  <p:stCondLst>
                                    <p:cond delay="0"/>
                                  </p:stCondLst>
                                  <p:childTnLst>
                                    <p:set>
                                      <p:cBhvr>
                                        <p:cTn id="31" dur="1" fill="hold">
                                          <p:stCondLst>
                                            <p:cond delay="0"/>
                                          </p:stCondLst>
                                        </p:cTn>
                                        <p:tgtEl>
                                          <p:spTgt spid="12290"/>
                                        </p:tgtEl>
                                        <p:attrNameLst>
                                          <p:attrName>style.visibility</p:attrName>
                                        </p:attrNameLst>
                                      </p:cBhvr>
                                      <p:to>
                                        <p:strVal val="visible"/>
                                      </p:to>
                                    </p:set>
                                    <p:animEffect transition="in" filter="wipe(left)">
                                      <p:cBhvr>
                                        <p:cTn id="32" dur="500"/>
                                        <p:tgtEl>
                                          <p:spTgt spid="12290"/>
                                        </p:tgtEl>
                                      </p:cBhvr>
                                    </p:animEffect>
                                  </p:childTnLst>
                                </p:cTn>
                              </p:par>
                            </p:childTnLst>
                          </p:cTn>
                        </p:par>
                        <p:par>
                          <p:cTn id="33" fill="hold" nodeType="afterGroup">
                            <p:stCondLst>
                              <p:cond delay="3500"/>
                            </p:stCondLst>
                            <p:childTnLst>
                              <p:par>
                                <p:cTn id="34" presetID="22" presetClass="entr" presetSubtype="8" fill="hold" grpId="1"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left)">
                                      <p:cBhvr>
                                        <p:cTn id="3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1"/>
      <p:bldP spid="11" grpId="1"/>
      <p:bldP spid="12" grpId="1"/>
      <p:bldP spid="13" grpId="1"/>
      <p:bldP spid="14" grpId="1"/>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0E5A2356-9D38-4972-9050-C2C5592F0DB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16148" y="2117938"/>
            <a:ext cx="2622124" cy="2622124"/>
          </a:xfrm>
          <a:prstGeom prst="rect">
            <a:avLst/>
          </a:prstGeom>
        </p:spPr>
      </p:pic>
      <p:sp>
        <p:nvSpPr>
          <p:cNvPr id="12291" name="Text Box 7"/>
          <p:cNvSpPr txBox="1">
            <a:spLocks noChangeArrowheads="1"/>
          </p:cNvSpPr>
          <p:nvPr/>
        </p:nvSpPr>
        <p:spPr bwMode="auto">
          <a:xfrm>
            <a:off x="6046788" y="2494405"/>
            <a:ext cx="3267241" cy="523220"/>
          </a:xfrm>
          <a:prstGeom prst="rect">
            <a:avLst/>
          </a:prstGeom>
          <a:noFill/>
          <a:ln>
            <a:noFill/>
          </a:ln>
          <a:effec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等线"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等线"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等线"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itchFamily="2" charset="-122"/>
              </a:defRPr>
            </a:lvl9pPr>
          </a:lstStyle>
          <a:p>
            <a:pPr eaLnBrk="1" hangingPunct="1">
              <a:lnSpc>
                <a:spcPct val="100000"/>
              </a:lnSpc>
              <a:spcBef>
                <a:spcPct val="0"/>
              </a:spcBef>
              <a:buFontTx/>
              <a:buNone/>
            </a:pPr>
            <a:r>
              <a:rPr lang="en-US" altLang="zh-CN">
                <a:latin typeface="微软雅黑"/>
                <a:ea typeface="微软雅黑"/>
                <a:cs typeface="+mn-ea"/>
                <a:sym typeface="微软雅黑"/>
              </a:rPr>
              <a:t>7</a:t>
            </a:r>
            <a:r>
              <a:rPr lang="zh-CN" altLang="en-US">
                <a:latin typeface="微软雅黑"/>
                <a:ea typeface="微软雅黑"/>
                <a:cs typeface="+mn-ea"/>
                <a:sym typeface="微软雅黑"/>
              </a:rPr>
              <a:t>、再读：温故知新</a:t>
            </a:r>
          </a:p>
        </p:txBody>
      </p:sp>
      <p:grpSp>
        <p:nvGrpSpPr>
          <p:cNvPr id="3" name="组合 2">
            <a:extLst>
              <a:ext uri="{FF2B5EF4-FFF2-40B4-BE49-F238E27FC236}">
                <a16:creationId xmlns:a16="http://schemas.microsoft.com/office/drawing/2014/main" id="{5F37C8D1-4584-49AE-A4F4-F89E772BC088}"/>
              </a:ext>
            </a:extLst>
          </p:cNvPr>
          <p:cNvGrpSpPr/>
          <p:nvPr/>
        </p:nvGrpSpPr>
        <p:grpSpPr>
          <a:xfrm>
            <a:off x="2603612" y="0"/>
            <a:ext cx="6984776" cy="1688980"/>
            <a:chOff x="2603612" y="0"/>
            <a:chExt cx="6984776" cy="1688980"/>
          </a:xfrm>
        </p:grpSpPr>
        <p:pic>
          <p:nvPicPr>
            <p:cNvPr id="4" name="图片 3">
              <a:extLst>
                <a:ext uri="{FF2B5EF4-FFF2-40B4-BE49-F238E27FC236}">
                  <a16:creationId xmlns:a16="http://schemas.microsoft.com/office/drawing/2014/main" id="{8FBB3B4D-5C9F-4784-82EF-50A354AE4C05}"/>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603612" y="0"/>
              <a:ext cx="6984776" cy="1688980"/>
            </a:xfrm>
            <a:prstGeom prst="rect">
              <a:avLst/>
            </a:prstGeom>
          </p:spPr>
        </p:pic>
        <p:pic>
          <p:nvPicPr>
            <p:cNvPr id="5" name="图片 4">
              <a:extLst>
                <a:ext uri="{FF2B5EF4-FFF2-40B4-BE49-F238E27FC236}">
                  <a16:creationId xmlns:a16="http://schemas.microsoft.com/office/drawing/2014/main" id="{49EFC412-E049-4E1A-AC2B-E2D1F9E93253}"/>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2999656" y="332425"/>
              <a:ext cx="1618491" cy="1024130"/>
            </a:xfrm>
            <a:prstGeom prst="rect">
              <a:avLst/>
            </a:prstGeom>
          </p:spPr>
        </p:pic>
      </p:grpSp>
      <p:sp>
        <p:nvSpPr>
          <p:cNvPr id="7" name="Text Box 7">
            <a:extLst>
              <a:ext uri="{FF2B5EF4-FFF2-40B4-BE49-F238E27FC236}">
                <a16:creationId xmlns:a16="http://schemas.microsoft.com/office/drawing/2014/main" id="{0AAEDF77-FA24-45A5-9E2B-CAE9F780BCBD}"/>
              </a:ext>
            </a:extLst>
          </p:cNvPr>
          <p:cNvSpPr txBox="1">
            <a:spLocks noChangeArrowheads="1"/>
          </p:cNvSpPr>
          <p:nvPr/>
        </p:nvSpPr>
        <p:spPr bwMode="auto">
          <a:xfrm>
            <a:off x="4788935" y="1848421"/>
            <a:ext cx="3267241" cy="523220"/>
          </a:xfrm>
          <a:prstGeom prst="rect">
            <a:avLst/>
          </a:prstGeom>
          <a:noFill/>
          <a:ln>
            <a:noFill/>
          </a:ln>
          <a:effec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等线"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等线"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等线"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itchFamily="2" charset="-122"/>
              </a:defRPr>
            </a:lvl9pPr>
          </a:lstStyle>
          <a:p>
            <a:pPr eaLnBrk="1" hangingPunct="1">
              <a:lnSpc>
                <a:spcPct val="100000"/>
              </a:lnSpc>
              <a:spcBef>
                <a:spcPct val="0"/>
              </a:spcBef>
              <a:buFontTx/>
              <a:buNone/>
            </a:pPr>
            <a:r>
              <a:rPr lang="en-US" altLang="zh-CN">
                <a:latin typeface="微软雅黑"/>
                <a:ea typeface="微软雅黑"/>
                <a:cs typeface="+mn-ea"/>
                <a:sym typeface="微软雅黑"/>
              </a:rPr>
              <a:t>6</a:t>
            </a:r>
            <a:r>
              <a:rPr lang="zh-CN" altLang="en-US">
                <a:latin typeface="微软雅黑"/>
                <a:ea typeface="微软雅黑"/>
                <a:cs typeface="+mn-ea"/>
                <a:sym typeface="微软雅黑"/>
              </a:rPr>
              <a:t>、略读：略观大意</a:t>
            </a:r>
          </a:p>
        </p:txBody>
      </p:sp>
      <p:sp>
        <p:nvSpPr>
          <p:cNvPr id="9" name="Text Box 7">
            <a:extLst>
              <a:ext uri="{FF2B5EF4-FFF2-40B4-BE49-F238E27FC236}">
                <a16:creationId xmlns:a16="http://schemas.microsoft.com/office/drawing/2014/main" id="{BF5C3DC7-A956-41AF-BCD4-5DE9F57A0B64}"/>
              </a:ext>
            </a:extLst>
          </p:cNvPr>
          <p:cNvSpPr txBox="1">
            <a:spLocks noChangeArrowheads="1"/>
          </p:cNvSpPr>
          <p:nvPr/>
        </p:nvSpPr>
        <p:spPr bwMode="auto">
          <a:xfrm>
            <a:off x="6423357" y="3121612"/>
            <a:ext cx="3477234" cy="523220"/>
          </a:xfrm>
          <a:prstGeom prst="rect">
            <a:avLst/>
          </a:prstGeom>
          <a:noFill/>
          <a:ln>
            <a:noFill/>
          </a:ln>
          <a:effec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等线"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等线"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等线"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itchFamily="2" charset="-122"/>
              </a:defRPr>
            </a:lvl9pPr>
          </a:lstStyle>
          <a:p>
            <a:pPr eaLnBrk="1" hangingPunct="1">
              <a:lnSpc>
                <a:spcPct val="100000"/>
              </a:lnSpc>
              <a:spcBef>
                <a:spcPct val="0"/>
              </a:spcBef>
              <a:buFontTx/>
              <a:buNone/>
            </a:pPr>
            <a:r>
              <a:rPr lang="en-US" altLang="zh-CN">
                <a:latin typeface="微软雅黑"/>
                <a:ea typeface="微软雅黑"/>
                <a:cs typeface="+mn-ea"/>
                <a:sym typeface="微软雅黑"/>
              </a:rPr>
              <a:t>8</a:t>
            </a:r>
            <a:r>
              <a:rPr lang="zh-CN" altLang="en-US">
                <a:latin typeface="微软雅黑"/>
                <a:ea typeface="微软雅黑"/>
                <a:cs typeface="+mn-ea"/>
                <a:sym typeface="微软雅黑"/>
              </a:rPr>
              <a:t>、写读：动动笔墨</a:t>
            </a:r>
          </a:p>
        </p:txBody>
      </p:sp>
      <p:sp>
        <p:nvSpPr>
          <p:cNvPr id="10" name="Text Box 7">
            <a:extLst>
              <a:ext uri="{FF2B5EF4-FFF2-40B4-BE49-F238E27FC236}">
                <a16:creationId xmlns:a16="http://schemas.microsoft.com/office/drawing/2014/main" id="{83297CE1-332C-47E5-BDC9-26D7093CA85F}"/>
              </a:ext>
            </a:extLst>
          </p:cNvPr>
          <p:cNvSpPr txBox="1">
            <a:spLocks noChangeArrowheads="1"/>
          </p:cNvSpPr>
          <p:nvPr/>
        </p:nvSpPr>
        <p:spPr bwMode="auto">
          <a:xfrm>
            <a:off x="6038404" y="3823050"/>
            <a:ext cx="3267241" cy="523220"/>
          </a:xfrm>
          <a:prstGeom prst="rect">
            <a:avLst/>
          </a:prstGeom>
          <a:noFill/>
          <a:ln>
            <a:noFill/>
          </a:ln>
          <a:effec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等线"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等线"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等线"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itchFamily="2" charset="-122"/>
              </a:defRPr>
            </a:lvl9pPr>
          </a:lstStyle>
          <a:p>
            <a:pPr eaLnBrk="1" hangingPunct="1">
              <a:lnSpc>
                <a:spcPct val="100000"/>
              </a:lnSpc>
              <a:spcBef>
                <a:spcPct val="0"/>
              </a:spcBef>
              <a:buFontTx/>
              <a:buNone/>
            </a:pPr>
            <a:r>
              <a:rPr lang="en-US" altLang="zh-CN">
                <a:latin typeface="微软雅黑"/>
                <a:ea typeface="微软雅黑"/>
                <a:cs typeface="+mn-ea"/>
                <a:sym typeface="微软雅黑"/>
              </a:rPr>
              <a:t>9</a:t>
            </a:r>
            <a:r>
              <a:rPr lang="zh-CN" altLang="en-US">
                <a:latin typeface="微软雅黑"/>
                <a:ea typeface="微软雅黑"/>
                <a:cs typeface="+mn-ea"/>
                <a:sym typeface="微软雅黑"/>
              </a:rPr>
              <a:t>、序读：阅读书序</a:t>
            </a:r>
          </a:p>
        </p:txBody>
      </p:sp>
      <p:sp>
        <p:nvSpPr>
          <p:cNvPr id="11" name="Text Box 7">
            <a:extLst>
              <a:ext uri="{FF2B5EF4-FFF2-40B4-BE49-F238E27FC236}">
                <a16:creationId xmlns:a16="http://schemas.microsoft.com/office/drawing/2014/main" id="{9B23C814-674D-414A-9DC3-AA6DA02EE327}"/>
              </a:ext>
            </a:extLst>
          </p:cNvPr>
          <p:cNvSpPr txBox="1">
            <a:spLocks noChangeArrowheads="1"/>
          </p:cNvSpPr>
          <p:nvPr/>
        </p:nvSpPr>
        <p:spPr bwMode="auto">
          <a:xfrm>
            <a:off x="4788935" y="4530445"/>
            <a:ext cx="3477234" cy="523220"/>
          </a:xfrm>
          <a:prstGeom prst="rect">
            <a:avLst/>
          </a:prstGeom>
          <a:noFill/>
          <a:ln>
            <a:noFill/>
          </a:ln>
          <a:effec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等线"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等线"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等线"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itchFamily="2" charset="-122"/>
              </a:defRPr>
            </a:lvl9pPr>
          </a:lstStyle>
          <a:p>
            <a:pPr eaLnBrk="1" hangingPunct="1">
              <a:lnSpc>
                <a:spcPct val="100000"/>
              </a:lnSpc>
              <a:spcBef>
                <a:spcPct val="0"/>
              </a:spcBef>
              <a:buFontTx/>
              <a:buNone/>
            </a:pPr>
            <a:r>
              <a:rPr lang="en-US" altLang="zh-CN">
                <a:latin typeface="微软雅黑"/>
                <a:ea typeface="微软雅黑"/>
                <a:cs typeface="+mn-ea"/>
                <a:sym typeface="微软雅黑"/>
              </a:rPr>
              <a:t>10</a:t>
            </a:r>
            <a:r>
              <a:rPr lang="zh-CN" altLang="en-US">
                <a:latin typeface="微软雅黑"/>
                <a:ea typeface="微软雅黑"/>
                <a:cs typeface="+mn-ea"/>
                <a:sym typeface="微软雅黑"/>
              </a:rPr>
              <a:t>、选读：有所选择</a:t>
            </a:r>
          </a:p>
        </p:txBody>
      </p:sp>
      <p:sp>
        <p:nvSpPr>
          <p:cNvPr id="15" name="文本框 14">
            <a:extLst>
              <a:ext uri="{FF2B5EF4-FFF2-40B4-BE49-F238E27FC236}">
                <a16:creationId xmlns:a16="http://schemas.microsoft.com/office/drawing/2014/main" id="{EADFAA49-DF41-4BDC-A6CA-BE1457211A5E}"/>
              </a:ext>
            </a:extLst>
          </p:cNvPr>
          <p:cNvSpPr txBox="1"/>
          <p:nvPr/>
        </p:nvSpPr>
        <p:spPr>
          <a:xfrm>
            <a:off x="4977745" y="188640"/>
            <a:ext cx="2236510" cy="707886"/>
          </a:xfrm>
          <a:prstGeom prst="rect">
            <a:avLst/>
          </a:prstGeom>
          <a:noFill/>
        </p:spPr>
        <p:txBody>
          <a:bodyPr vert="horz" wrap="none" rtlCol="0">
            <a:spAutoFit/>
          </a:bodyPr>
          <a:lstStyle/>
          <a:p>
            <a:r>
              <a:rPr lang="zh-CN" altLang="en-US" sz="4000">
                <a:latin typeface="微软雅黑"/>
                <a:ea typeface="微软雅黑"/>
                <a:cs typeface="+mn-ea"/>
                <a:sym typeface="微软雅黑"/>
              </a:rPr>
              <a:t>读书十法</a:t>
            </a:r>
          </a:p>
        </p:txBody>
      </p:sp>
      <p:sp>
        <p:nvSpPr>
          <p:cNvPr id="14" name="TextBox 13"/>
          <p:cNvSpPr txBox="1"/>
          <p:nvPr/>
        </p:nvSpPr>
        <p:spPr>
          <a:xfrm>
            <a:off x="1216048" y="6669360"/>
            <a:ext cx="1800200" cy="123111"/>
          </a:xfrm>
          <a:prstGeom prst="rect">
            <a:avLst/>
          </a:prstGeom>
          <a:noFill/>
        </p:spPr>
        <p:txBody>
          <a:bodyPr wrap="square" rtlCol="0">
            <a:spAutoFit/>
          </a:bodyPr>
          <a:lstStyle/>
          <a:p>
            <a:pPr eaLnBrk="1" fontAlgn="auto" hangingPunct="1">
              <a:lnSpc>
                <a:spcPct val="200000"/>
              </a:lnSpc>
              <a:spcBef>
                <a:spcPct val="0"/>
              </a:spcBef>
              <a:spcAft>
                <a:spcPct val="0"/>
              </a:spcAft>
            </a:pPr>
            <a:r>
              <a:rPr lang="en-US" altLang="zh-CN" sz="100" smtClean="0">
                <a:solidFill>
                  <a:schemeClr val="bg1">
                    <a:lumMod val="95000"/>
                  </a:schemeClr>
                </a:solidFill>
                <a:latin typeface="微软雅黑"/>
                <a:ea typeface="微软雅黑"/>
                <a:sym typeface="微软雅黑"/>
              </a:rPr>
              <a:t>PPT</a:t>
            </a:r>
            <a:r>
              <a:rPr lang="zh-CN" altLang="en-US" sz="100" smtClean="0">
                <a:solidFill>
                  <a:schemeClr val="bg1">
                    <a:lumMod val="95000"/>
                  </a:schemeClr>
                </a:solidFill>
                <a:latin typeface="微软雅黑"/>
                <a:ea typeface="微软雅黑"/>
                <a:sym typeface="微软雅黑"/>
              </a:rPr>
              <a:t>模板 </a:t>
            </a:r>
            <a:r>
              <a:rPr lang="en-US" altLang="zh-CN" sz="100" smtClean="0">
                <a:solidFill>
                  <a:schemeClr val="bg1">
                    <a:lumMod val="95000"/>
                  </a:schemeClr>
                </a:solidFill>
                <a:latin typeface="微软雅黑"/>
                <a:ea typeface="微软雅黑"/>
                <a:sym typeface="微软雅黑"/>
              </a:rPr>
              <a:t>http://www.PPT818.com/moban/ </a:t>
            </a:r>
            <a:endParaRPr lang="en-US" altLang="zh-CN" sz="100" dirty="0">
              <a:solidFill>
                <a:schemeClr val="bg1">
                  <a:lumMod val="95000"/>
                </a:schemeClr>
              </a:solidFill>
              <a:latin typeface="微软雅黑"/>
              <a:ea typeface="微软雅黑"/>
              <a:sym typeface="微软雅黑"/>
            </a:endParaRPr>
          </a:p>
        </p:txBody>
      </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4" presetClass="entr" presetSubtype="1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nodeType="afterGroup">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strVal val="#ppt_h"/>
                                          </p:val>
                                        </p:tav>
                                        <p:tav tm="100000">
                                          <p:val>
                                            <p:strVal val="#ppt_h"/>
                                          </p:val>
                                        </p:tav>
                                      </p:tavLst>
                                    </p:anim>
                                  </p:childTnLst>
                                </p:cTn>
                              </p:par>
                            </p:childTnLst>
                          </p:cTn>
                        </p:par>
                        <p:par>
                          <p:cTn id="13" fill="hold" nodeType="afterGroup">
                            <p:stCondLst>
                              <p:cond delay="1000"/>
                            </p:stCondLst>
                            <p:childTnLst>
                              <p:par>
                                <p:cTn id="14" presetID="10" presetClass="entr" presetSubtype="0"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par>
                          <p:cTn id="17" fill="hold" nodeType="afterGroup">
                            <p:stCondLst>
                              <p:cond delay="1500"/>
                            </p:stCondLst>
                            <p:childTnLst>
                              <p:par>
                                <p:cTn id="18" presetID="22" presetClass="entr" presetSubtype="8" fill="hold" grpId="1"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500"/>
                                        <p:tgtEl>
                                          <p:spTgt spid="7"/>
                                        </p:tgtEl>
                                      </p:cBhvr>
                                    </p:animEffect>
                                  </p:childTnLst>
                                </p:cTn>
                              </p:par>
                            </p:childTnLst>
                          </p:cTn>
                        </p:par>
                        <p:par>
                          <p:cTn id="21" fill="hold" nodeType="afterGroup">
                            <p:stCondLst>
                              <p:cond delay="2000"/>
                            </p:stCondLst>
                            <p:childTnLst>
                              <p:par>
                                <p:cTn id="22" presetID="22" presetClass="entr" presetSubtype="8" fill="hold" grpId="1" nodeType="afterEffect">
                                  <p:stCondLst>
                                    <p:cond delay="0"/>
                                  </p:stCondLst>
                                  <p:childTnLst>
                                    <p:set>
                                      <p:cBhvr>
                                        <p:cTn id="23" dur="1" fill="hold">
                                          <p:stCondLst>
                                            <p:cond delay="0"/>
                                          </p:stCondLst>
                                        </p:cTn>
                                        <p:tgtEl>
                                          <p:spTgt spid="12291"/>
                                        </p:tgtEl>
                                        <p:attrNameLst>
                                          <p:attrName>style.visibility</p:attrName>
                                        </p:attrNameLst>
                                      </p:cBhvr>
                                      <p:to>
                                        <p:strVal val="visible"/>
                                      </p:to>
                                    </p:set>
                                    <p:animEffect transition="in" filter="wipe(left)">
                                      <p:cBhvr>
                                        <p:cTn id="24" dur="500"/>
                                        <p:tgtEl>
                                          <p:spTgt spid="12291"/>
                                        </p:tgtEl>
                                      </p:cBhvr>
                                    </p:animEffect>
                                  </p:childTnLst>
                                </p:cTn>
                              </p:par>
                            </p:childTnLst>
                          </p:cTn>
                        </p:par>
                        <p:par>
                          <p:cTn id="25" fill="hold" nodeType="afterGroup">
                            <p:stCondLst>
                              <p:cond delay="2500"/>
                            </p:stCondLst>
                            <p:childTnLst>
                              <p:par>
                                <p:cTn id="26" presetID="22" presetClass="entr" presetSubtype="8" fill="hold" grpId="1"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left)">
                                      <p:cBhvr>
                                        <p:cTn id="28" dur="500"/>
                                        <p:tgtEl>
                                          <p:spTgt spid="9"/>
                                        </p:tgtEl>
                                      </p:cBhvr>
                                    </p:animEffect>
                                  </p:childTnLst>
                                </p:cTn>
                              </p:par>
                            </p:childTnLst>
                          </p:cTn>
                        </p:par>
                        <p:par>
                          <p:cTn id="29" fill="hold" nodeType="afterGroup">
                            <p:stCondLst>
                              <p:cond delay="3000"/>
                            </p:stCondLst>
                            <p:childTnLst>
                              <p:par>
                                <p:cTn id="30" presetID="22" presetClass="entr" presetSubtype="8" fill="hold" grpId="1"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par>
                          <p:cTn id="33" fill="hold" nodeType="afterGroup">
                            <p:stCondLst>
                              <p:cond delay="3500"/>
                            </p:stCondLst>
                            <p:childTnLst>
                              <p:par>
                                <p:cTn id="34" presetID="22" presetClass="entr" presetSubtype="8" fill="hold" grpId="1"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left)">
                                      <p:cBhvr>
                                        <p:cTn id="3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1"/>
      <p:bldP spid="7" grpId="1"/>
      <p:bldP spid="9" grpId="1"/>
      <p:bldP spid="10" grpId="1"/>
      <p:bldP spid="11" grpId="1"/>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250A312F-9B5C-4F85-9D19-265B66831FA3}"/>
              </a:ext>
            </a:extLst>
          </p:cNvPr>
          <p:cNvSpPr txBox="1"/>
          <p:nvPr/>
        </p:nvSpPr>
        <p:spPr>
          <a:xfrm>
            <a:off x="3464511" y="2898950"/>
            <a:ext cx="5262979" cy="1107996"/>
          </a:xfrm>
          <a:prstGeom prst="rect">
            <a:avLst/>
          </a:prstGeom>
          <a:noFill/>
        </p:spPr>
        <p:txBody>
          <a:bodyPr vert="horz" wrap="none" rtlCol="0">
            <a:spAutoFit/>
          </a:bodyPr>
          <a:lstStyle/>
          <a:p>
            <a:r>
              <a:rPr lang="zh-CN" altLang="en-US" sz="6600">
                <a:latin typeface="微软雅黑"/>
                <a:ea typeface="微软雅黑"/>
                <a:cs typeface="+mn-ea"/>
                <a:sym typeface="微软雅黑"/>
              </a:rPr>
              <a:t>读书名人名句</a:t>
            </a:r>
          </a:p>
        </p:txBody>
      </p:sp>
      <p:sp>
        <p:nvSpPr>
          <p:cNvPr id="6" name="L 形 5">
            <a:extLst>
              <a:ext uri="{FF2B5EF4-FFF2-40B4-BE49-F238E27FC236}">
                <a16:creationId xmlns:a16="http://schemas.microsoft.com/office/drawing/2014/main" id="{228BB155-9BA2-4635-95CF-ABACFEAA6F58}"/>
              </a:ext>
            </a:extLst>
          </p:cNvPr>
          <p:cNvSpPr/>
          <p:nvPr/>
        </p:nvSpPr>
        <p:spPr>
          <a:xfrm>
            <a:off x="2886166" y="3602182"/>
            <a:ext cx="473530" cy="528795"/>
          </a:xfrm>
          <a:prstGeom prst="corner">
            <a:avLst>
              <a:gd name="adj1" fmla="val 13491"/>
              <a:gd name="adj2" fmla="val 12418"/>
            </a:avLst>
          </a:prstGeom>
          <a:solidFill>
            <a:srgbClr val="000000"/>
          </a:solidFill>
          <a:ln>
            <a:solidFill>
              <a:srgbClr val="2545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D0014"/>
              </a:solidFill>
              <a:latin typeface="微软雅黑"/>
              <a:ea typeface="微软雅黑"/>
              <a:cs typeface="+mn-ea"/>
              <a:sym typeface="微软雅黑"/>
            </a:endParaRPr>
          </a:p>
        </p:txBody>
      </p:sp>
      <p:sp>
        <p:nvSpPr>
          <p:cNvPr id="7" name="L 形 6">
            <a:extLst>
              <a:ext uri="{FF2B5EF4-FFF2-40B4-BE49-F238E27FC236}">
                <a16:creationId xmlns:a16="http://schemas.microsoft.com/office/drawing/2014/main" id="{7B379A37-2299-4735-8093-49F5259707DA}"/>
              </a:ext>
            </a:extLst>
          </p:cNvPr>
          <p:cNvSpPr/>
          <p:nvPr/>
        </p:nvSpPr>
        <p:spPr>
          <a:xfrm rot="10800000">
            <a:off x="8727490" y="2772516"/>
            <a:ext cx="570066" cy="514604"/>
          </a:xfrm>
          <a:prstGeom prst="corner">
            <a:avLst>
              <a:gd name="adj1" fmla="val 13491"/>
              <a:gd name="adj2" fmla="val 12418"/>
            </a:avLst>
          </a:prstGeom>
          <a:solidFill>
            <a:srgbClr val="000000"/>
          </a:solidFill>
          <a:ln>
            <a:solidFill>
              <a:srgbClr val="2545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D0014"/>
              </a:solidFill>
              <a:latin typeface="微软雅黑"/>
              <a:ea typeface="微软雅黑"/>
              <a:cs typeface="+mn-ea"/>
              <a:sym typeface="微软雅黑"/>
            </a:endParaRPr>
          </a:p>
        </p:txBody>
      </p:sp>
      <p:sp>
        <p:nvSpPr>
          <p:cNvPr id="8" name="L 形 7">
            <a:extLst>
              <a:ext uri="{FF2B5EF4-FFF2-40B4-BE49-F238E27FC236}">
                <a16:creationId xmlns:a16="http://schemas.microsoft.com/office/drawing/2014/main" id="{BBBE45BF-75E3-471C-A723-A2D7B8DBC7C2}"/>
              </a:ext>
            </a:extLst>
          </p:cNvPr>
          <p:cNvSpPr/>
          <p:nvPr/>
        </p:nvSpPr>
        <p:spPr>
          <a:xfrm rot="5400000">
            <a:off x="2913798" y="2690734"/>
            <a:ext cx="473530" cy="528795"/>
          </a:xfrm>
          <a:prstGeom prst="corner">
            <a:avLst>
              <a:gd name="adj1" fmla="val 13491"/>
              <a:gd name="adj2" fmla="val 12418"/>
            </a:avLst>
          </a:prstGeom>
          <a:solidFill>
            <a:srgbClr val="000000"/>
          </a:solidFill>
          <a:ln>
            <a:solidFill>
              <a:srgbClr val="2545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D0014"/>
              </a:solidFill>
              <a:latin typeface="微软雅黑"/>
              <a:ea typeface="微软雅黑"/>
              <a:cs typeface="+mn-ea"/>
              <a:sym typeface="微软雅黑"/>
            </a:endParaRPr>
          </a:p>
        </p:txBody>
      </p:sp>
      <p:sp>
        <p:nvSpPr>
          <p:cNvPr id="9" name="L 形 8">
            <a:extLst>
              <a:ext uri="{FF2B5EF4-FFF2-40B4-BE49-F238E27FC236}">
                <a16:creationId xmlns:a16="http://schemas.microsoft.com/office/drawing/2014/main" id="{910C92CD-559C-478A-BCB9-8AC84E5768BC}"/>
              </a:ext>
            </a:extLst>
          </p:cNvPr>
          <p:cNvSpPr/>
          <p:nvPr/>
        </p:nvSpPr>
        <p:spPr>
          <a:xfrm rot="16200000">
            <a:off x="8755221" y="3586178"/>
            <a:ext cx="570066" cy="514604"/>
          </a:xfrm>
          <a:prstGeom prst="corner">
            <a:avLst>
              <a:gd name="adj1" fmla="val 13491"/>
              <a:gd name="adj2" fmla="val 12418"/>
            </a:avLst>
          </a:prstGeom>
          <a:solidFill>
            <a:srgbClr val="000000"/>
          </a:solidFill>
          <a:ln>
            <a:solidFill>
              <a:srgbClr val="2545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D0014"/>
              </a:solidFill>
              <a:latin typeface="微软雅黑"/>
              <a:ea typeface="微软雅黑"/>
              <a:cs typeface="+mn-ea"/>
              <a:sym typeface="微软雅黑"/>
            </a:endParaRPr>
          </a:p>
        </p:txBody>
      </p:sp>
      <p:grpSp>
        <p:nvGrpSpPr>
          <p:cNvPr id="10" name="组合 9">
            <a:extLst>
              <a:ext uri="{FF2B5EF4-FFF2-40B4-BE49-F238E27FC236}">
                <a16:creationId xmlns:a16="http://schemas.microsoft.com/office/drawing/2014/main" id="{C6AB21D7-2AD3-4D23-96E6-BBDF7F956C52}"/>
              </a:ext>
            </a:extLst>
          </p:cNvPr>
          <p:cNvGrpSpPr/>
          <p:nvPr/>
        </p:nvGrpSpPr>
        <p:grpSpPr>
          <a:xfrm>
            <a:off x="5127565" y="582993"/>
            <a:ext cx="1936871" cy="2078959"/>
            <a:chOff x="5127565" y="582993"/>
            <a:chExt cx="1936871" cy="2078959"/>
          </a:xfrm>
        </p:grpSpPr>
        <p:pic>
          <p:nvPicPr>
            <p:cNvPr id="11" name="图片 10">
              <a:extLst>
                <a:ext uri="{FF2B5EF4-FFF2-40B4-BE49-F238E27FC236}">
                  <a16:creationId xmlns:a16="http://schemas.microsoft.com/office/drawing/2014/main" id="{E28472E2-C50E-4E88-9546-0F68B43D6AF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27565" y="582993"/>
              <a:ext cx="1936871" cy="2078959"/>
            </a:xfrm>
            <a:prstGeom prst="rect">
              <a:avLst/>
            </a:prstGeom>
          </p:spPr>
        </p:pic>
        <p:sp>
          <p:nvSpPr>
            <p:cNvPr id="12" name="矩形 11">
              <a:extLst>
                <a:ext uri="{FF2B5EF4-FFF2-40B4-BE49-F238E27FC236}">
                  <a16:creationId xmlns:a16="http://schemas.microsoft.com/office/drawing/2014/main" id="{B64A746B-02A8-4547-BC14-B3E9442F691E}"/>
                </a:ext>
              </a:extLst>
            </p:cNvPr>
            <p:cNvSpPr/>
            <p:nvPr/>
          </p:nvSpPr>
          <p:spPr>
            <a:xfrm>
              <a:off x="5540399" y="1196752"/>
              <a:ext cx="1111202" cy="1200329"/>
            </a:xfrm>
            <a:prstGeom prst="rect">
              <a:avLst/>
            </a:prstGeom>
          </p:spPr>
          <p:txBody>
            <a:bodyPr wrap="none">
              <a:spAutoFit/>
            </a:bodyPr>
            <a:lstStyle/>
            <a:p>
              <a:r>
                <a:rPr lang="zh-CN" altLang="en-US" sz="7200" b="1">
                  <a:latin typeface="微软雅黑"/>
                  <a:ea typeface="微软雅黑"/>
                  <a:cs typeface="+mn-ea"/>
                  <a:sym typeface="微软雅黑"/>
                </a:rPr>
                <a:t>叁</a:t>
              </a:r>
            </a:p>
          </p:txBody>
        </p:sp>
      </p:grpSp>
    </p:spTree>
    <p:extLst>
      <p:ext uri="{BB962C8B-B14F-4D97-AF65-F5344CB8AC3E}">
        <p14:creationId xmlns:p14="http://schemas.microsoft.com/office/powerpoint/2010/main" val="324203189"/>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31"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par>
                          <p:cTn id="11" fill="hold" nodeType="afterGroup">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par>
                          <p:cTn id="24" fill="hold" nodeType="afterGroup">
                            <p:stCondLst>
                              <p:cond delay="1500"/>
                            </p:stCondLst>
                            <p:childTnLst>
                              <p:par>
                                <p:cTn id="25" presetID="53" presetClass="entr" presetSubtype="0"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fill="hold"/>
                                        <p:tgtEl>
                                          <p:spTgt spid="5"/>
                                        </p:tgtEl>
                                        <p:attrNameLst>
                                          <p:attrName>ppt_w</p:attrName>
                                        </p:attrNameLst>
                                      </p:cBhvr>
                                      <p:tavLst>
                                        <p:tav tm="0">
                                          <p:val>
                                            <p:fltVal val="0"/>
                                          </p:val>
                                        </p:tav>
                                        <p:tav tm="100000">
                                          <p:val>
                                            <p:strVal val="#ppt_w"/>
                                          </p:val>
                                        </p:tav>
                                      </p:tavLst>
                                    </p:anim>
                                    <p:anim calcmode="lin" valueType="num">
                                      <p:cBhvr>
                                        <p:cTn id="28" dur="500" fill="hold"/>
                                        <p:tgtEl>
                                          <p:spTgt spid="5"/>
                                        </p:tgtEl>
                                        <p:attrNameLst>
                                          <p:attrName>ppt_h</p:attrName>
                                        </p:attrNameLst>
                                      </p:cBhvr>
                                      <p:tavLst>
                                        <p:tav tm="0">
                                          <p:val>
                                            <p:fltVal val="0"/>
                                          </p:val>
                                        </p:tav>
                                        <p:tav tm="100000">
                                          <p:val>
                                            <p:strVal val="#ppt_h"/>
                                          </p:val>
                                        </p:tav>
                                      </p:tavLst>
                                    </p:anim>
                                    <p:animEffect transition="in" filter="fade">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type="body" idx="4294967295"/>
          </p:nvPr>
        </p:nvSpPr>
        <p:spPr>
          <a:xfrm>
            <a:off x="4471144" y="1493870"/>
            <a:ext cx="6984776" cy="4030896"/>
          </a:xfrm>
          <a:noFill/>
        </p:spPr>
        <p:txBody>
          <a:bodyPr anchor="ctr"/>
          <a:lstStyle/>
          <a:p>
            <a:pPr indent="0">
              <a:lnSpc>
                <a:spcPct val="150000"/>
              </a:lnSpc>
              <a:buFontTx/>
              <a:buNone/>
            </a:pPr>
            <a:r>
              <a:rPr lang="en-US" altLang="zh-CN" sz="2000">
                <a:latin typeface="微软雅黑"/>
                <a:ea typeface="微软雅黑"/>
                <a:cs typeface="+mn-ea"/>
                <a:sym typeface="微软雅黑"/>
              </a:rPr>
              <a:t>     </a:t>
            </a:r>
            <a:r>
              <a:rPr lang="zh-CN" altLang="en-US" sz="2000">
                <a:latin typeface="微软雅黑"/>
                <a:ea typeface="微软雅黑"/>
                <a:cs typeface="+mn-ea"/>
                <a:sym typeface="微软雅黑"/>
              </a:rPr>
              <a:t>鲁迅先生从小认真学习。少年时</a:t>
            </a:r>
            <a:r>
              <a:rPr lang="en-US" altLang="zh-CN" sz="2000">
                <a:latin typeface="微软雅黑"/>
                <a:ea typeface="微软雅黑"/>
                <a:cs typeface="+mn-ea"/>
                <a:sym typeface="微软雅黑"/>
              </a:rPr>
              <a:t>,</a:t>
            </a:r>
            <a:r>
              <a:rPr lang="zh-CN" altLang="en-US" sz="2000">
                <a:latin typeface="微软雅黑"/>
                <a:ea typeface="微软雅黑"/>
                <a:cs typeface="+mn-ea"/>
                <a:sym typeface="微软雅黑"/>
              </a:rPr>
              <a:t>在江南水师学堂读书</a:t>
            </a:r>
            <a:r>
              <a:rPr lang="en-US" altLang="zh-CN" sz="2000">
                <a:latin typeface="微软雅黑"/>
                <a:ea typeface="微软雅黑"/>
                <a:cs typeface="+mn-ea"/>
                <a:sym typeface="微软雅黑"/>
              </a:rPr>
              <a:t>,</a:t>
            </a:r>
            <a:r>
              <a:rPr lang="zh-CN" altLang="en-US" sz="2000">
                <a:latin typeface="微软雅黑"/>
                <a:ea typeface="微软雅黑"/>
                <a:cs typeface="+mn-ea"/>
                <a:sym typeface="微软雅黑"/>
              </a:rPr>
              <a:t>第一学期成绩优异</a:t>
            </a:r>
            <a:r>
              <a:rPr lang="en-US" altLang="zh-CN" sz="2000">
                <a:latin typeface="微软雅黑"/>
                <a:ea typeface="微软雅黑"/>
                <a:cs typeface="+mn-ea"/>
                <a:sym typeface="微软雅黑"/>
              </a:rPr>
              <a:t>,</a:t>
            </a:r>
            <a:r>
              <a:rPr lang="zh-CN" altLang="en-US" sz="2000">
                <a:latin typeface="微软雅黑"/>
                <a:ea typeface="微软雅黑"/>
                <a:cs typeface="+mn-ea"/>
                <a:sym typeface="微软雅黑"/>
              </a:rPr>
              <a:t>学校奖一枚金质奖章。他立即拿到南京鼓楼街头卖掉</a:t>
            </a:r>
            <a:r>
              <a:rPr lang="en-US" altLang="zh-CN" sz="2000">
                <a:latin typeface="微软雅黑"/>
                <a:ea typeface="微软雅黑"/>
                <a:cs typeface="+mn-ea"/>
                <a:sym typeface="微软雅黑"/>
              </a:rPr>
              <a:t>,</a:t>
            </a:r>
            <a:r>
              <a:rPr lang="zh-CN" altLang="en-US" sz="2000">
                <a:latin typeface="微软雅黑"/>
                <a:ea typeface="微软雅黑"/>
                <a:cs typeface="+mn-ea"/>
                <a:sym typeface="微软雅黑"/>
              </a:rPr>
              <a:t>然后买了几本书</a:t>
            </a:r>
            <a:r>
              <a:rPr lang="en-US" altLang="zh-CN" sz="2000">
                <a:latin typeface="微软雅黑"/>
                <a:ea typeface="微软雅黑"/>
                <a:cs typeface="+mn-ea"/>
                <a:sym typeface="微软雅黑"/>
              </a:rPr>
              <a:t>,</a:t>
            </a:r>
            <a:r>
              <a:rPr lang="zh-CN" altLang="en-US" sz="2000">
                <a:latin typeface="微软雅黑"/>
                <a:ea typeface="微软雅黑"/>
                <a:cs typeface="+mn-ea"/>
                <a:sym typeface="微软雅黑"/>
              </a:rPr>
              <a:t>又买了一串红辣椒。每当晚上寒冷时</a:t>
            </a:r>
            <a:r>
              <a:rPr lang="en-US" altLang="zh-CN" sz="2000">
                <a:latin typeface="微软雅黑"/>
                <a:ea typeface="微软雅黑"/>
                <a:cs typeface="+mn-ea"/>
                <a:sym typeface="微软雅黑"/>
              </a:rPr>
              <a:t>,</a:t>
            </a:r>
            <a:r>
              <a:rPr lang="zh-CN" altLang="en-US" sz="2000">
                <a:latin typeface="微软雅黑"/>
                <a:ea typeface="微软雅黑"/>
                <a:cs typeface="+mn-ea"/>
                <a:sym typeface="微软雅黑"/>
              </a:rPr>
              <a:t>夜读难耐</a:t>
            </a:r>
            <a:r>
              <a:rPr lang="en-US" altLang="zh-CN" sz="2000">
                <a:latin typeface="微软雅黑"/>
                <a:ea typeface="微软雅黑"/>
                <a:cs typeface="+mn-ea"/>
                <a:sym typeface="微软雅黑"/>
              </a:rPr>
              <a:t>,</a:t>
            </a:r>
            <a:r>
              <a:rPr lang="zh-CN" altLang="en-US" sz="2000">
                <a:latin typeface="微软雅黑"/>
                <a:ea typeface="微软雅黑"/>
                <a:cs typeface="+mn-ea"/>
                <a:sym typeface="微软雅黑"/>
              </a:rPr>
              <a:t>他便摘下一颗辣椒</a:t>
            </a:r>
            <a:r>
              <a:rPr lang="en-US" altLang="zh-CN" sz="2000">
                <a:latin typeface="微软雅黑"/>
                <a:ea typeface="微软雅黑"/>
                <a:cs typeface="+mn-ea"/>
                <a:sym typeface="微软雅黑"/>
              </a:rPr>
              <a:t>,</a:t>
            </a:r>
            <a:r>
              <a:rPr lang="zh-CN" altLang="en-US" sz="2000">
                <a:latin typeface="微软雅黑"/>
                <a:ea typeface="微软雅黑"/>
                <a:cs typeface="+mn-ea"/>
                <a:sym typeface="微软雅黑"/>
              </a:rPr>
              <a:t>放在嘴里嚼着</a:t>
            </a:r>
            <a:r>
              <a:rPr lang="en-US" altLang="zh-CN" sz="2000">
                <a:latin typeface="微软雅黑"/>
                <a:ea typeface="微软雅黑"/>
                <a:cs typeface="+mn-ea"/>
                <a:sym typeface="微软雅黑"/>
              </a:rPr>
              <a:t>,</a:t>
            </a:r>
            <a:r>
              <a:rPr lang="zh-CN" altLang="en-US" sz="2000">
                <a:latin typeface="微软雅黑"/>
                <a:ea typeface="微软雅黑"/>
                <a:cs typeface="+mn-ea"/>
                <a:sym typeface="微软雅黑"/>
              </a:rPr>
              <a:t>直辣得额头冒汗。他就用这种办法驱寒坚持读书。由于苦读书</a:t>
            </a:r>
            <a:r>
              <a:rPr lang="en-US" altLang="zh-CN" sz="2000">
                <a:latin typeface="微软雅黑"/>
                <a:ea typeface="微软雅黑"/>
                <a:cs typeface="+mn-ea"/>
                <a:sym typeface="微软雅黑"/>
              </a:rPr>
              <a:t>,</a:t>
            </a:r>
            <a:r>
              <a:rPr lang="zh-CN" altLang="en-US" sz="2000">
                <a:latin typeface="微软雅黑"/>
                <a:ea typeface="微软雅黑"/>
                <a:cs typeface="+mn-ea"/>
                <a:sym typeface="微软雅黑"/>
              </a:rPr>
              <a:t>后来终于成为我国著名的文学家。 </a:t>
            </a:r>
          </a:p>
        </p:txBody>
      </p:sp>
      <p:grpSp>
        <p:nvGrpSpPr>
          <p:cNvPr id="6" name="组合 5">
            <a:extLst>
              <a:ext uri="{FF2B5EF4-FFF2-40B4-BE49-F238E27FC236}">
                <a16:creationId xmlns:a16="http://schemas.microsoft.com/office/drawing/2014/main" id="{8CB1E95E-693C-4623-9DB9-40A51C7F0F81}"/>
              </a:ext>
            </a:extLst>
          </p:cNvPr>
          <p:cNvGrpSpPr/>
          <p:nvPr/>
        </p:nvGrpSpPr>
        <p:grpSpPr>
          <a:xfrm>
            <a:off x="2603612" y="0"/>
            <a:ext cx="6984776" cy="1688980"/>
            <a:chOff x="2603612" y="0"/>
            <a:chExt cx="6984776" cy="1688980"/>
          </a:xfrm>
        </p:grpSpPr>
        <p:pic>
          <p:nvPicPr>
            <p:cNvPr id="7" name="图片 6">
              <a:extLst>
                <a:ext uri="{FF2B5EF4-FFF2-40B4-BE49-F238E27FC236}">
                  <a16:creationId xmlns:a16="http://schemas.microsoft.com/office/drawing/2014/main" id="{03121A71-CA35-422E-9BEC-5D658710C49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03612" y="0"/>
              <a:ext cx="6984776" cy="1688980"/>
            </a:xfrm>
            <a:prstGeom prst="rect">
              <a:avLst/>
            </a:prstGeom>
          </p:spPr>
        </p:pic>
        <p:pic>
          <p:nvPicPr>
            <p:cNvPr id="8" name="图片 7">
              <a:extLst>
                <a:ext uri="{FF2B5EF4-FFF2-40B4-BE49-F238E27FC236}">
                  <a16:creationId xmlns:a16="http://schemas.microsoft.com/office/drawing/2014/main" id="{1AE8A4BA-749B-4655-9BA4-C69E2153AA3B}"/>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999656" y="332425"/>
              <a:ext cx="1618491" cy="1024130"/>
            </a:xfrm>
            <a:prstGeom prst="rect">
              <a:avLst/>
            </a:prstGeom>
          </p:spPr>
        </p:pic>
      </p:grpSp>
      <p:pic>
        <p:nvPicPr>
          <p:cNvPr id="13314" name="Picture 2" descr="978404426333"/>
          <p:cNvPicPr>
            <a:picLocks noGrp="1" noChangeAspect="1" noChangeArrowheads="1"/>
          </p:cNvPicPr>
          <p:nvPr>
            <p:ph sz="half" idx="4294967295"/>
          </p:nvPr>
        </p:nvPicPr>
        <p:blipFill>
          <a:blip r:embed="rId5" cstate="email">
            <a:extLst>
              <a:ext uri="{28A0092B-C50C-407E-A947-70E740481C1C}">
                <a14:useLocalDpi xmlns:a14="http://schemas.microsoft.com/office/drawing/2010/main"/>
              </a:ext>
            </a:extLst>
          </a:blip>
          <a:stretch>
            <a:fillRect/>
          </a:stretch>
        </p:blipFill>
        <p:spPr>
          <a:xfrm>
            <a:off x="695325" y="2024384"/>
            <a:ext cx="3932924" cy="2809232"/>
          </a:xfrm>
          <a:noFill/>
          <a:ln w="76200">
            <a:solidFill>
              <a:schemeClr val="bg1"/>
            </a:solidFill>
          </a:ln>
        </p:spPr>
      </p:pic>
      <p:sp>
        <p:nvSpPr>
          <p:cNvPr id="9" name="文本框 8">
            <a:extLst>
              <a:ext uri="{FF2B5EF4-FFF2-40B4-BE49-F238E27FC236}">
                <a16:creationId xmlns:a16="http://schemas.microsoft.com/office/drawing/2014/main" id="{50D2A312-D1D3-415F-875D-CBE3CF8FE708}"/>
              </a:ext>
            </a:extLst>
          </p:cNvPr>
          <p:cNvSpPr txBox="1"/>
          <p:nvPr/>
        </p:nvSpPr>
        <p:spPr>
          <a:xfrm>
            <a:off x="4208304" y="188640"/>
            <a:ext cx="3775393" cy="707886"/>
          </a:xfrm>
          <a:prstGeom prst="rect">
            <a:avLst/>
          </a:prstGeom>
          <a:noFill/>
        </p:spPr>
        <p:txBody>
          <a:bodyPr vert="horz" wrap="none" rtlCol="0">
            <a:spAutoFit/>
          </a:bodyPr>
          <a:lstStyle/>
          <a:p>
            <a:r>
              <a:rPr lang="zh-CN" altLang="en-US" sz="4000">
                <a:latin typeface="微软雅黑"/>
                <a:ea typeface="微软雅黑"/>
                <a:cs typeface="+mn-ea"/>
                <a:sym typeface="微软雅黑"/>
              </a:rPr>
              <a:t>鲁迅嚼辣椒驱寒</a:t>
            </a:r>
          </a:p>
        </p:txBody>
      </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4"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par>
                          <p:cTn id="8" fill="hold" nodeType="afterGroup">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strVal val="#ppt_h"/>
                                          </p:val>
                                        </p:tav>
                                        <p:tav tm="100000">
                                          <p:val>
                                            <p:strVal val="#ppt_h"/>
                                          </p:val>
                                        </p:tav>
                                      </p:tavLst>
                                    </p:anim>
                                  </p:childTnLst>
                                </p:cTn>
                              </p:par>
                            </p:childTnLst>
                          </p:cTn>
                        </p:par>
                        <p:par>
                          <p:cTn id="13" fill="hold" nodeType="afterGroup">
                            <p:stCondLst>
                              <p:cond delay="1000"/>
                            </p:stCondLst>
                            <p:childTnLst>
                              <p:par>
                                <p:cTn id="14" presetID="10" presetClass="entr" presetSubtype="0" fill="hold" nodeType="afterEffect">
                                  <p:stCondLst>
                                    <p:cond delay="0"/>
                                  </p:stCondLst>
                                  <p:childTnLst>
                                    <p:set>
                                      <p:cBhvr>
                                        <p:cTn id="15" dur="1" fill="hold">
                                          <p:stCondLst>
                                            <p:cond delay="0"/>
                                          </p:stCondLst>
                                        </p:cTn>
                                        <p:tgtEl>
                                          <p:spTgt spid="13314"/>
                                        </p:tgtEl>
                                        <p:attrNameLst>
                                          <p:attrName>style.visibility</p:attrName>
                                        </p:attrNameLst>
                                      </p:cBhvr>
                                      <p:to>
                                        <p:strVal val="visible"/>
                                      </p:to>
                                    </p:set>
                                    <p:animEffect transition="in" filter="fade">
                                      <p:cBhvr>
                                        <p:cTn id="16" dur="500"/>
                                        <p:tgtEl>
                                          <p:spTgt spid="13314"/>
                                        </p:tgtEl>
                                      </p:cBhvr>
                                    </p:animEffect>
                                  </p:childTnLst>
                                </p:cTn>
                              </p:par>
                            </p:childTnLst>
                          </p:cTn>
                        </p:par>
                        <p:par>
                          <p:cTn id="17" fill="hold" nodeType="afterGroup">
                            <p:stCondLst>
                              <p:cond delay="1500"/>
                            </p:stCondLst>
                            <p:childTnLst>
                              <p:par>
                                <p:cTn id="18" presetID="3" presetClass="entr" presetSubtype="5" fill="hold" grpId="1" nodeType="afterEffect">
                                  <p:stCondLst>
                                    <p:cond delay="0"/>
                                  </p:stCondLst>
                                  <p:childTnLst>
                                    <p:set>
                                      <p:cBhvr>
                                        <p:cTn id="19" dur="1" fill="hold">
                                          <p:stCondLst>
                                            <p:cond delay="0"/>
                                          </p:stCondLst>
                                        </p:cTn>
                                        <p:tgtEl>
                                          <p:spTgt spid="13315">
                                            <p:txEl>
                                              <p:pRg st="0" end="0"/>
                                            </p:txEl>
                                          </p:spTgt>
                                        </p:tgtEl>
                                        <p:attrNameLst>
                                          <p:attrName>style.visibility</p:attrName>
                                        </p:attrNameLst>
                                      </p:cBhvr>
                                      <p:to>
                                        <p:strVal val="visible"/>
                                      </p:to>
                                    </p:set>
                                    <p:animEffect transition="in" filter="blinds(vertical)">
                                      <p:cBhvr>
                                        <p:cTn id="20" dur="500"/>
                                        <p:tgtEl>
                                          <p:spTgt spid="133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1" build="p"/>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nvSpPr>
        <p:spPr bwMode="auto">
          <a:xfrm>
            <a:off x="695325" y="1754014"/>
            <a:ext cx="7288372" cy="3349972"/>
          </a:xfrm>
          <a:prstGeom prst="rect">
            <a:avLst/>
          </a:prstGeom>
          <a:noFill/>
          <a:ln>
            <a:noFill/>
          </a:ln>
          <a:effectLst/>
        </p:spPr>
        <p:txBody>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等线"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等线"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等线"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itchFamily="2" charset="-122"/>
              </a:defRPr>
            </a:lvl9pPr>
          </a:lstStyle>
          <a:p>
            <a:pPr indent="342900" eaLnBrk="1" hangingPunct="1">
              <a:lnSpc>
                <a:spcPct val="150000"/>
              </a:lnSpc>
              <a:spcBef>
                <a:spcPct val="20000"/>
              </a:spcBef>
              <a:buFontTx/>
              <a:buNone/>
            </a:pPr>
            <a:r>
              <a:rPr lang="en-US" altLang="zh-CN" sz="2000">
                <a:latin typeface="微软雅黑"/>
                <a:ea typeface="微软雅黑"/>
                <a:cs typeface="+mn-ea"/>
                <a:sym typeface="微软雅黑"/>
              </a:rPr>
              <a:t>         </a:t>
            </a:r>
            <a:r>
              <a:rPr lang="zh-CN" altLang="en-US" sz="2000">
                <a:latin typeface="微软雅黑"/>
                <a:ea typeface="微软雅黑"/>
                <a:cs typeface="+mn-ea"/>
                <a:sym typeface="微软雅黑"/>
              </a:rPr>
              <a:t>司马光是个贪玩贪睡的孩子，为此他没少受先生的责罚和同伴的嘲笑，在先生的谆谆教诲下，他决心改掉贪睡的坏毛病，为了早早起床，他睡觉前喝了满满一肚子水，结果早上没有被憋醒，却尿了床，于是聪明的司马光用园木头作了一个警枕，早上一翻身，头滑落在床板上，自然惊醒，从此他天天早早地起床读书，坚持不懈，终于成为了一个学识渊博的，写出了</a:t>
            </a:r>
            <a:r>
              <a:rPr lang="en-US" altLang="zh-CN" sz="2000">
                <a:latin typeface="微软雅黑"/>
                <a:ea typeface="微软雅黑"/>
                <a:cs typeface="+mn-ea"/>
                <a:sym typeface="微软雅黑"/>
              </a:rPr>
              <a:t>《</a:t>
            </a:r>
            <a:r>
              <a:rPr lang="zh-CN" altLang="en-US" sz="2000">
                <a:latin typeface="微软雅黑"/>
                <a:ea typeface="微软雅黑"/>
                <a:cs typeface="+mn-ea"/>
                <a:sym typeface="微软雅黑"/>
              </a:rPr>
              <a:t>资治通鉴</a:t>
            </a:r>
            <a:r>
              <a:rPr lang="en-US" altLang="zh-CN" sz="2000">
                <a:latin typeface="微软雅黑"/>
                <a:ea typeface="微软雅黑"/>
                <a:cs typeface="+mn-ea"/>
                <a:sym typeface="微软雅黑"/>
              </a:rPr>
              <a:t>》</a:t>
            </a:r>
            <a:r>
              <a:rPr lang="zh-CN" altLang="en-US" sz="2000">
                <a:latin typeface="微软雅黑"/>
                <a:ea typeface="微软雅黑"/>
                <a:cs typeface="+mn-ea"/>
                <a:sym typeface="微软雅黑"/>
              </a:rPr>
              <a:t>的大文豪。 </a:t>
            </a:r>
          </a:p>
        </p:txBody>
      </p:sp>
      <p:grpSp>
        <p:nvGrpSpPr>
          <p:cNvPr id="6" name="组合 5">
            <a:extLst>
              <a:ext uri="{FF2B5EF4-FFF2-40B4-BE49-F238E27FC236}">
                <a16:creationId xmlns:a16="http://schemas.microsoft.com/office/drawing/2014/main" id="{4DDA7239-57DA-4BB0-AB6C-9C1B314147A3}"/>
              </a:ext>
            </a:extLst>
          </p:cNvPr>
          <p:cNvGrpSpPr/>
          <p:nvPr/>
        </p:nvGrpSpPr>
        <p:grpSpPr>
          <a:xfrm>
            <a:off x="2603612" y="0"/>
            <a:ext cx="6984776" cy="1688980"/>
            <a:chOff x="2603612" y="0"/>
            <a:chExt cx="6984776" cy="1688980"/>
          </a:xfrm>
        </p:grpSpPr>
        <p:pic>
          <p:nvPicPr>
            <p:cNvPr id="7" name="图片 6">
              <a:extLst>
                <a:ext uri="{FF2B5EF4-FFF2-40B4-BE49-F238E27FC236}">
                  <a16:creationId xmlns:a16="http://schemas.microsoft.com/office/drawing/2014/main" id="{851E0BFC-527A-402E-A387-FB8CAAA0869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03612" y="0"/>
              <a:ext cx="6984776" cy="1688980"/>
            </a:xfrm>
            <a:prstGeom prst="rect">
              <a:avLst/>
            </a:prstGeom>
          </p:spPr>
        </p:pic>
        <p:pic>
          <p:nvPicPr>
            <p:cNvPr id="8" name="图片 7">
              <a:extLst>
                <a:ext uri="{FF2B5EF4-FFF2-40B4-BE49-F238E27FC236}">
                  <a16:creationId xmlns:a16="http://schemas.microsoft.com/office/drawing/2014/main" id="{6C6178AD-51B9-42A7-A14B-1E46D816714A}"/>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999656" y="332425"/>
              <a:ext cx="1618491" cy="1024130"/>
            </a:xfrm>
            <a:prstGeom prst="rect">
              <a:avLst/>
            </a:prstGeom>
          </p:spPr>
        </p:pic>
      </p:grpSp>
      <p:pic>
        <p:nvPicPr>
          <p:cNvPr id="10" name="Picture 4" descr="diligent2">
            <a:extLst>
              <a:ext uri="{FF2B5EF4-FFF2-40B4-BE49-F238E27FC236}">
                <a16:creationId xmlns:a16="http://schemas.microsoft.com/office/drawing/2014/main" id="{C6192A1A-076B-49E2-9253-6ACB0C8170D3}"/>
              </a:ext>
            </a:extLst>
          </p:cNvPr>
          <p:cNvPicPr>
            <a:picLocks noChangeAspect="1" noChangeArrowheads="1"/>
          </p:cNvPicPr>
          <p:nvPr/>
        </p:nvPicPr>
        <p:blipFill>
          <a:blip r:embed="rId5">
            <a:extLst>
              <a:ext uri="{28A0092B-C50C-407E-A947-70E740481C1C}">
                <a14:useLocalDpi xmlns:a14="http://schemas.microsoft.com/office/drawing/2010/main"/>
              </a:ext>
            </a:extLst>
          </a:blip>
          <a:stretch>
            <a:fillRect/>
          </a:stretch>
        </p:blipFill>
        <p:spPr bwMode="auto">
          <a:xfrm>
            <a:off x="7897284" y="2077246"/>
            <a:ext cx="3604677" cy="2703508"/>
          </a:xfrm>
          <a:prstGeom prst="rect">
            <a:avLst/>
          </a:prstGeom>
          <a:noFill/>
          <a:ln w="76200">
            <a:solidFill>
              <a:schemeClr val="bg1"/>
            </a:solidFill>
            <a:miter lim="800000"/>
          </a:ln>
          <a:extLst>
            <a:ext uri="{909E8E84-426E-40DD-AFC4-6F175D3DCCD1}">
              <a14:hiddenFill xmlns:a14="http://schemas.microsoft.com/office/drawing/2010/main">
                <a:solidFill>
                  <a:srgbClr val="FFFFFF"/>
                </a:solidFill>
              </a14:hiddenFill>
            </a:ext>
          </a:extLst>
        </p:spPr>
      </p:pic>
      <p:sp>
        <p:nvSpPr>
          <p:cNvPr id="9" name="文本框 8">
            <a:extLst>
              <a:ext uri="{FF2B5EF4-FFF2-40B4-BE49-F238E27FC236}">
                <a16:creationId xmlns:a16="http://schemas.microsoft.com/office/drawing/2014/main" id="{DD550194-2296-4634-AE49-8F50340BE057}"/>
              </a:ext>
            </a:extLst>
          </p:cNvPr>
          <p:cNvSpPr txBox="1"/>
          <p:nvPr/>
        </p:nvSpPr>
        <p:spPr>
          <a:xfrm>
            <a:off x="4208304" y="188640"/>
            <a:ext cx="3775393" cy="707886"/>
          </a:xfrm>
          <a:prstGeom prst="rect">
            <a:avLst/>
          </a:prstGeom>
          <a:noFill/>
        </p:spPr>
        <p:txBody>
          <a:bodyPr vert="horz" wrap="none" rtlCol="0">
            <a:spAutoFit/>
          </a:bodyPr>
          <a:lstStyle/>
          <a:p>
            <a:r>
              <a:rPr lang="zh-CN" altLang="en-US" sz="4000">
                <a:latin typeface="微软雅黑"/>
                <a:ea typeface="微软雅黑"/>
                <a:cs typeface="+mn-ea"/>
                <a:sym typeface="微软雅黑"/>
              </a:rPr>
              <a:t>司马光警枕励志</a:t>
            </a:r>
          </a:p>
        </p:txBody>
      </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4"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par>
                          <p:cTn id="8" fill="hold" nodeType="afterGroup">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strVal val="#ppt_h"/>
                                          </p:val>
                                        </p:tav>
                                        <p:tav tm="100000">
                                          <p:val>
                                            <p:strVal val="#ppt_h"/>
                                          </p:val>
                                        </p:tav>
                                      </p:tavLst>
                                    </p:anim>
                                  </p:childTnLst>
                                </p:cTn>
                              </p:par>
                            </p:childTnLst>
                          </p:cTn>
                        </p:par>
                        <p:par>
                          <p:cTn id="13" fill="hold" nodeType="afterGroup">
                            <p:stCondLst>
                              <p:cond delay="1000"/>
                            </p:stCondLst>
                            <p:childTnLst>
                              <p:par>
                                <p:cTn id="14" presetID="18" presetClass="entr" presetSubtype="12" fill="hold" grpId="1" nodeType="afterEffect">
                                  <p:stCondLst>
                                    <p:cond delay="0"/>
                                  </p:stCondLst>
                                  <p:childTnLst>
                                    <p:set>
                                      <p:cBhvr>
                                        <p:cTn id="15" dur="1" fill="hold">
                                          <p:stCondLst>
                                            <p:cond delay="0"/>
                                          </p:stCondLst>
                                        </p:cTn>
                                        <p:tgtEl>
                                          <p:spTgt spid="14338">
                                            <p:txEl>
                                              <p:pRg st="0" end="0"/>
                                            </p:txEl>
                                          </p:spTgt>
                                        </p:tgtEl>
                                        <p:attrNameLst>
                                          <p:attrName>style.visibility</p:attrName>
                                        </p:attrNameLst>
                                      </p:cBhvr>
                                      <p:to>
                                        <p:strVal val="visible"/>
                                      </p:to>
                                    </p:set>
                                    <p:animEffect transition="in" filter="strips(downLeft)">
                                      <p:cBhvr>
                                        <p:cTn id="16" dur="500"/>
                                        <p:tgtEl>
                                          <p:spTgt spid="14338">
                                            <p:txEl>
                                              <p:pRg st="0" end="0"/>
                                            </p:txEl>
                                          </p:spTgt>
                                        </p:tgtEl>
                                      </p:cBhvr>
                                    </p:animEffect>
                                  </p:childTnLst>
                                </p:cTn>
                              </p:par>
                            </p:childTnLst>
                          </p:cTn>
                        </p:par>
                        <p:par>
                          <p:cTn id="17" fill="hold" nodeType="afterGroup">
                            <p:stCondLst>
                              <p:cond delay="1500"/>
                            </p:stCondLst>
                            <p:childTnLst>
                              <p:par>
                                <p:cTn id="18" presetID="10" presetClass="entr" presetSubtype="0"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1" build="allAtOnce"/>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 Box 3"/>
          <p:cNvSpPr txBox="1">
            <a:spLocks noChangeArrowheads="1"/>
          </p:cNvSpPr>
          <p:nvPr/>
        </p:nvSpPr>
        <p:spPr bwMode="auto">
          <a:xfrm>
            <a:off x="695325" y="2136339"/>
            <a:ext cx="8078104" cy="2585323"/>
          </a:xfrm>
          <a:prstGeom prst="rect">
            <a:avLst/>
          </a:prstGeom>
          <a:noFill/>
          <a:ln>
            <a:noFill/>
          </a:ln>
          <a:effec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a:latin typeface="微软雅黑"/>
                <a:ea typeface="微软雅黑"/>
                <a:cs typeface="+mn-ea"/>
                <a:sym typeface="微软雅黑"/>
              </a:rPr>
              <a:t>书籍是巨大的力量——列宁</a:t>
            </a:r>
          </a:p>
          <a:p>
            <a:pPr eaLnBrk="1" hangingPunct="1"/>
            <a:endParaRPr lang="zh-CN" altLang="en-US">
              <a:latin typeface="微软雅黑"/>
              <a:ea typeface="微软雅黑"/>
              <a:cs typeface="+mn-ea"/>
              <a:sym typeface="微软雅黑"/>
            </a:endParaRPr>
          </a:p>
          <a:p>
            <a:pPr eaLnBrk="1" hangingPunct="1"/>
            <a:r>
              <a:rPr lang="zh-CN" altLang="en-US">
                <a:latin typeface="微软雅黑"/>
                <a:ea typeface="微软雅黑"/>
                <a:cs typeface="+mn-ea"/>
                <a:sym typeface="微软雅黑"/>
              </a:rPr>
              <a:t>光阴给我们经验，读书给我们知识——奥斯特洛夫斯基</a:t>
            </a:r>
          </a:p>
          <a:p>
            <a:pPr eaLnBrk="1" hangingPunct="1"/>
            <a:endParaRPr lang="zh-CN" altLang="en-US">
              <a:latin typeface="微软雅黑"/>
              <a:ea typeface="微软雅黑"/>
              <a:cs typeface="+mn-ea"/>
              <a:sym typeface="微软雅黑"/>
            </a:endParaRPr>
          </a:p>
          <a:p>
            <a:pPr eaLnBrk="1" hangingPunct="1"/>
            <a:r>
              <a:rPr lang="zh-CN" altLang="en-US">
                <a:latin typeface="微软雅黑"/>
                <a:ea typeface="微软雅黑"/>
                <a:cs typeface="+mn-ea"/>
                <a:sym typeface="微软雅黑"/>
              </a:rPr>
              <a:t>理想的书籍，是智慧的钥匙——列夫·托尔斯泰</a:t>
            </a:r>
          </a:p>
          <a:p>
            <a:pPr eaLnBrk="1" hangingPunct="1"/>
            <a:endParaRPr lang="zh-CN" altLang="en-US">
              <a:latin typeface="微软雅黑"/>
              <a:ea typeface="微软雅黑"/>
              <a:cs typeface="+mn-ea"/>
              <a:sym typeface="微软雅黑"/>
            </a:endParaRPr>
          </a:p>
          <a:p>
            <a:pPr eaLnBrk="1" hangingPunct="1"/>
            <a:r>
              <a:rPr lang="zh-CN" altLang="en-US">
                <a:latin typeface="微软雅黑"/>
                <a:ea typeface="微软雅黑"/>
                <a:cs typeface="+mn-ea"/>
                <a:sym typeface="微软雅黑"/>
              </a:rPr>
              <a:t>和书籍生活在一起，永远不会叹气——罗曼·罗兰</a:t>
            </a:r>
          </a:p>
          <a:p>
            <a:pPr eaLnBrk="1" hangingPunct="1"/>
            <a:endParaRPr lang="zh-CN" altLang="en-US">
              <a:latin typeface="微软雅黑"/>
              <a:ea typeface="微软雅黑"/>
              <a:cs typeface="+mn-ea"/>
              <a:sym typeface="微软雅黑"/>
            </a:endParaRPr>
          </a:p>
          <a:p>
            <a:pPr eaLnBrk="1" hangingPunct="1"/>
            <a:r>
              <a:rPr lang="zh-CN" altLang="en-US">
                <a:latin typeface="微软雅黑"/>
                <a:ea typeface="微软雅黑"/>
                <a:cs typeface="+mn-ea"/>
                <a:sym typeface="微软雅黑"/>
              </a:rPr>
              <a:t>各种蠢事，在每天阅读好书的影响下，仿佛烤在火上一样，渐渐熔化——雨果</a:t>
            </a:r>
            <a:endParaRPr lang="en-US" altLang="zh-CN">
              <a:latin typeface="微软雅黑"/>
              <a:ea typeface="微软雅黑"/>
              <a:cs typeface="+mn-ea"/>
              <a:sym typeface="微软雅黑"/>
            </a:endParaRPr>
          </a:p>
        </p:txBody>
      </p:sp>
      <p:grpSp>
        <p:nvGrpSpPr>
          <p:cNvPr id="6" name="组合 5">
            <a:extLst>
              <a:ext uri="{FF2B5EF4-FFF2-40B4-BE49-F238E27FC236}">
                <a16:creationId xmlns:a16="http://schemas.microsoft.com/office/drawing/2014/main" id="{12FFD5C5-3C51-4533-8BA0-0F11C068C284}"/>
              </a:ext>
            </a:extLst>
          </p:cNvPr>
          <p:cNvGrpSpPr/>
          <p:nvPr/>
        </p:nvGrpSpPr>
        <p:grpSpPr>
          <a:xfrm>
            <a:off x="2603612" y="0"/>
            <a:ext cx="6984776" cy="1688980"/>
            <a:chOff x="2603612" y="0"/>
            <a:chExt cx="6984776" cy="1688980"/>
          </a:xfrm>
        </p:grpSpPr>
        <p:pic>
          <p:nvPicPr>
            <p:cNvPr id="7" name="图片 6">
              <a:extLst>
                <a:ext uri="{FF2B5EF4-FFF2-40B4-BE49-F238E27FC236}">
                  <a16:creationId xmlns:a16="http://schemas.microsoft.com/office/drawing/2014/main" id="{DF5C9BAC-83E1-4133-9CDA-1D334FE5985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03612" y="0"/>
              <a:ext cx="6984776" cy="1688980"/>
            </a:xfrm>
            <a:prstGeom prst="rect">
              <a:avLst/>
            </a:prstGeom>
          </p:spPr>
        </p:pic>
        <p:pic>
          <p:nvPicPr>
            <p:cNvPr id="8" name="图片 7">
              <a:extLst>
                <a:ext uri="{FF2B5EF4-FFF2-40B4-BE49-F238E27FC236}">
                  <a16:creationId xmlns:a16="http://schemas.microsoft.com/office/drawing/2014/main" id="{4A23FF08-D52F-4955-B6C3-0EEA86B780B2}"/>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999656" y="332425"/>
              <a:ext cx="1618491" cy="1024130"/>
            </a:xfrm>
            <a:prstGeom prst="rect">
              <a:avLst/>
            </a:prstGeom>
          </p:spPr>
        </p:pic>
      </p:grpSp>
      <p:pic>
        <p:nvPicPr>
          <p:cNvPr id="3" name="图片 2">
            <a:extLst>
              <a:ext uri="{FF2B5EF4-FFF2-40B4-BE49-F238E27FC236}">
                <a16:creationId xmlns:a16="http://schemas.microsoft.com/office/drawing/2014/main" id="{50F94F45-C6D5-4E4E-AB9B-0B219C7DD1F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319934" y="1988840"/>
            <a:ext cx="3624369" cy="2355153"/>
          </a:xfrm>
          <a:prstGeom prst="rect">
            <a:avLst/>
          </a:prstGeom>
        </p:spPr>
      </p:pic>
      <p:sp>
        <p:nvSpPr>
          <p:cNvPr id="9" name="文本框 8">
            <a:extLst>
              <a:ext uri="{FF2B5EF4-FFF2-40B4-BE49-F238E27FC236}">
                <a16:creationId xmlns:a16="http://schemas.microsoft.com/office/drawing/2014/main" id="{3680896E-59AC-403B-90B9-7F87C77A148D}"/>
              </a:ext>
            </a:extLst>
          </p:cNvPr>
          <p:cNvSpPr txBox="1"/>
          <p:nvPr/>
        </p:nvSpPr>
        <p:spPr>
          <a:xfrm>
            <a:off x="4977745" y="188640"/>
            <a:ext cx="2236510" cy="707886"/>
          </a:xfrm>
          <a:prstGeom prst="rect">
            <a:avLst/>
          </a:prstGeom>
          <a:noFill/>
        </p:spPr>
        <p:txBody>
          <a:bodyPr vert="horz" wrap="none" rtlCol="0">
            <a:spAutoFit/>
          </a:bodyPr>
          <a:lstStyle/>
          <a:p>
            <a:r>
              <a:rPr lang="zh-CN" altLang="en-US" sz="4000">
                <a:latin typeface="微软雅黑"/>
                <a:ea typeface="微软雅黑"/>
                <a:cs typeface="+mn-ea"/>
                <a:sym typeface="微软雅黑"/>
              </a:rPr>
              <a:t>名人名言</a:t>
            </a:r>
          </a:p>
        </p:txBody>
      </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4"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par>
                          <p:cTn id="8" fill="hold" nodeType="afterGroup">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strVal val="#ppt_h"/>
                                          </p:val>
                                        </p:tav>
                                        <p:tav tm="100000">
                                          <p:val>
                                            <p:strVal val="#ppt_h"/>
                                          </p:val>
                                        </p:tav>
                                      </p:tavLst>
                                    </p:anim>
                                  </p:childTnLst>
                                </p:cTn>
                              </p:par>
                            </p:childTnLst>
                          </p:cTn>
                        </p:par>
                        <p:par>
                          <p:cTn id="13" fill="hold" nodeType="afterGroup">
                            <p:stCondLst>
                              <p:cond delay="1000"/>
                            </p:stCondLst>
                            <p:childTnLst>
                              <p:par>
                                <p:cTn id="14" presetID="22" presetClass="entr" presetSubtype="1" fill="hold" grpId="1" nodeType="afterEffect">
                                  <p:stCondLst>
                                    <p:cond delay="0"/>
                                  </p:stCondLst>
                                  <p:childTnLst>
                                    <p:set>
                                      <p:cBhvr>
                                        <p:cTn id="15" dur="1" fill="hold">
                                          <p:stCondLst>
                                            <p:cond delay="0"/>
                                          </p:stCondLst>
                                        </p:cTn>
                                        <p:tgtEl>
                                          <p:spTgt spid="15363"/>
                                        </p:tgtEl>
                                        <p:attrNameLst>
                                          <p:attrName>style.visibility</p:attrName>
                                        </p:attrNameLst>
                                      </p:cBhvr>
                                      <p:to>
                                        <p:strVal val="visible"/>
                                      </p:to>
                                    </p:set>
                                    <p:animEffect transition="in" filter="wipe(up)">
                                      <p:cBhvr>
                                        <p:cTn id="16" dur="500"/>
                                        <p:tgtEl>
                                          <p:spTgt spid="15363"/>
                                        </p:tgtEl>
                                      </p:cBhvr>
                                    </p:animEffect>
                                  </p:childTnLst>
                                </p:cTn>
                              </p:par>
                            </p:childTnLst>
                          </p:cTn>
                        </p:par>
                        <p:par>
                          <p:cTn id="17" fill="hold" nodeType="afterGroup">
                            <p:stCondLst>
                              <p:cond delay="1500"/>
                            </p:stCondLst>
                            <p:childTnLst>
                              <p:par>
                                <p:cTn id="18" presetID="10" presetClass="entr" presetSubtype="0"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1"/>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a:extLst>
              <a:ext uri="{FF2B5EF4-FFF2-40B4-BE49-F238E27FC236}">
                <a16:creationId xmlns:a16="http://schemas.microsoft.com/office/drawing/2014/main" id="{12FFD5C5-3C51-4533-8BA0-0F11C068C284}"/>
              </a:ext>
            </a:extLst>
          </p:cNvPr>
          <p:cNvGrpSpPr/>
          <p:nvPr/>
        </p:nvGrpSpPr>
        <p:grpSpPr>
          <a:xfrm>
            <a:off x="2603612" y="0"/>
            <a:ext cx="6984776" cy="1688980"/>
            <a:chOff x="2603612" y="0"/>
            <a:chExt cx="6984776" cy="1688980"/>
          </a:xfrm>
        </p:grpSpPr>
        <p:pic>
          <p:nvPicPr>
            <p:cNvPr id="7" name="图片 6">
              <a:extLst>
                <a:ext uri="{FF2B5EF4-FFF2-40B4-BE49-F238E27FC236}">
                  <a16:creationId xmlns:a16="http://schemas.microsoft.com/office/drawing/2014/main" id="{DF5C9BAC-83E1-4133-9CDA-1D334FE5985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03612" y="0"/>
              <a:ext cx="6984776" cy="1688980"/>
            </a:xfrm>
            <a:prstGeom prst="rect">
              <a:avLst/>
            </a:prstGeom>
          </p:spPr>
        </p:pic>
        <p:pic>
          <p:nvPicPr>
            <p:cNvPr id="8" name="图片 7">
              <a:extLst>
                <a:ext uri="{FF2B5EF4-FFF2-40B4-BE49-F238E27FC236}">
                  <a16:creationId xmlns:a16="http://schemas.microsoft.com/office/drawing/2014/main" id="{4A23FF08-D52F-4955-B6C3-0EEA86B780B2}"/>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999656" y="332425"/>
              <a:ext cx="1618491" cy="1024130"/>
            </a:xfrm>
            <a:prstGeom prst="rect">
              <a:avLst/>
            </a:prstGeom>
          </p:spPr>
        </p:pic>
      </p:grpSp>
      <p:sp>
        <p:nvSpPr>
          <p:cNvPr id="10" name="Text Box 3">
            <a:extLst>
              <a:ext uri="{FF2B5EF4-FFF2-40B4-BE49-F238E27FC236}">
                <a16:creationId xmlns:a16="http://schemas.microsoft.com/office/drawing/2014/main" id="{373CE145-8B79-4123-8DCF-F86EF3A5A846}"/>
              </a:ext>
            </a:extLst>
          </p:cNvPr>
          <p:cNvSpPr txBox="1">
            <a:spLocks noChangeArrowheads="1"/>
          </p:cNvSpPr>
          <p:nvPr/>
        </p:nvSpPr>
        <p:spPr bwMode="auto">
          <a:xfrm>
            <a:off x="695400" y="2309763"/>
            <a:ext cx="10450660" cy="400110"/>
          </a:xfrm>
          <a:prstGeom prst="rect">
            <a:avLst/>
          </a:prstGeom>
          <a:noFill/>
          <a:ln>
            <a:noFill/>
          </a:ln>
          <a:effec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a:latin typeface="微软雅黑"/>
                <a:ea typeface="微软雅黑"/>
                <a:cs typeface="+mn-ea"/>
                <a:sym typeface="微软雅黑"/>
              </a:rPr>
              <a:t>生活里没有书籍，就好像没有阳光；智慧里没有书籍，就好像鸟儿没有翅膀——莎士比亚</a:t>
            </a:r>
          </a:p>
        </p:txBody>
      </p:sp>
      <p:sp>
        <p:nvSpPr>
          <p:cNvPr id="12" name="Text Box 3">
            <a:extLst>
              <a:ext uri="{FF2B5EF4-FFF2-40B4-BE49-F238E27FC236}">
                <a16:creationId xmlns:a16="http://schemas.microsoft.com/office/drawing/2014/main" id="{98E3A036-9165-4E9A-AECC-BD175AE8D7EE}"/>
              </a:ext>
            </a:extLst>
          </p:cNvPr>
          <p:cNvSpPr txBox="1">
            <a:spLocks noChangeArrowheads="1"/>
          </p:cNvSpPr>
          <p:nvPr/>
        </p:nvSpPr>
        <p:spPr bwMode="auto">
          <a:xfrm>
            <a:off x="695325" y="3130601"/>
            <a:ext cx="8352928" cy="400110"/>
          </a:xfrm>
          <a:prstGeom prst="rect">
            <a:avLst/>
          </a:prstGeom>
          <a:noFill/>
          <a:ln>
            <a:noFill/>
          </a:ln>
          <a:effec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a:latin typeface="微软雅黑"/>
                <a:ea typeface="微软雅黑"/>
                <a:cs typeface="+mn-ea"/>
                <a:sym typeface="微软雅黑"/>
              </a:rPr>
              <a:t>生活在我们这个世界里，不读书就完全不可能了解人——高尔基</a:t>
            </a:r>
          </a:p>
        </p:txBody>
      </p:sp>
      <p:cxnSp>
        <p:nvCxnSpPr>
          <p:cNvPr id="3" name="直接连接符 2">
            <a:extLst>
              <a:ext uri="{FF2B5EF4-FFF2-40B4-BE49-F238E27FC236}">
                <a16:creationId xmlns:a16="http://schemas.microsoft.com/office/drawing/2014/main" id="{1AD5CE21-3371-4F9B-BB5E-EC9056ACED0E}"/>
              </a:ext>
            </a:extLst>
          </p:cNvPr>
          <p:cNvCxnSpPr/>
          <p:nvPr/>
        </p:nvCxnSpPr>
        <p:spPr>
          <a:xfrm>
            <a:off x="695400" y="2770295"/>
            <a:ext cx="10297144" cy="0"/>
          </a:xfrm>
          <a:prstGeom prst="line">
            <a:avLst/>
          </a:prstGeom>
          <a:ln w="28575">
            <a:solidFill>
              <a:srgbClr val="7EC1D2"/>
            </a:solidFill>
            <a:prstDash val="solid"/>
          </a:ln>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a16="http://schemas.microsoft.com/office/drawing/2014/main" id="{9D6F3547-5513-40C4-9798-DB638493BA5C}"/>
              </a:ext>
            </a:extLst>
          </p:cNvPr>
          <p:cNvCxnSpPr/>
          <p:nvPr/>
        </p:nvCxnSpPr>
        <p:spPr>
          <a:xfrm>
            <a:off x="695400" y="3568439"/>
            <a:ext cx="8352928" cy="0"/>
          </a:xfrm>
          <a:prstGeom prst="line">
            <a:avLst/>
          </a:prstGeom>
          <a:ln w="28575">
            <a:solidFill>
              <a:srgbClr val="7EC1D2"/>
            </a:solidFill>
            <a:prstDash val="solid"/>
          </a:ln>
        </p:spPr>
        <p:style>
          <a:lnRef idx="1">
            <a:schemeClr val="accent1"/>
          </a:lnRef>
          <a:fillRef idx="0">
            <a:schemeClr val="accent1"/>
          </a:fillRef>
          <a:effectRef idx="0">
            <a:schemeClr val="accent1"/>
          </a:effectRef>
          <a:fontRef idx="minor">
            <a:schemeClr val="tx1"/>
          </a:fontRef>
        </p:style>
      </p:cxnSp>
      <p:sp>
        <p:nvSpPr>
          <p:cNvPr id="14" name="Text Box 3">
            <a:extLst>
              <a:ext uri="{FF2B5EF4-FFF2-40B4-BE49-F238E27FC236}">
                <a16:creationId xmlns:a16="http://schemas.microsoft.com/office/drawing/2014/main" id="{0D46A559-24A5-4DE3-A5B9-75A4EC290F69}"/>
              </a:ext>
            </a:extLst>
          </p:cNvPr>
          <p:cNvSpPr txBox="1">
            <a:spLocks noChangeArrowheads="1"/>
          </p:cNvSpPr>
          <p:nvPr/>
        </p:nvSpPr>
        <p:spPr bwMode="auto">
          <a:xfrm>
            <a:off x="695400" y="3966473"/>
            <a:ext cx="10450660" cy="707886"/>
          </a:xfrm>
          <a:prstGeom prst="rect">
            <a:avLst/>
          </a:prstGeom>
          <a:noFill/>
          <a:ln>
            <a:noFill/>
          </a:ln>
          <a:effec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a:latin typeface="微软雅黑"/>
                <a:ea typeface="微软雅黑"/>
                <a:cs typeface="+mn-ea"/>
                <a:sym typeface="微软雅黑"/>
              </a:rPr>
              <a:t>书读的越多而不假思索，你就会觉得你知道得很多；但你读书而思考越多的时候，你就会清楚地看到你知道得很少</a:t>
            </a:r>
            <a:r>
              <a:rPr lang="en-US" altLang="zh-CN" sz="2000">
                <a:latin typeface="微软雅黑"/>
                <a:ea typeface="微软雅黑"/>
                <a:cs typeface="+mn-ea"/>
                <a:sym typeface="微软雅黑"/>
              </a:rPr>
              <a:t>——</a:t>
            </a:r>
            <a:r>
              <a:rPr lang="zh-CN" altLang="en-US" sz="2000">
                <a:latin typeface="微软雅黑"/>
                <a:ea typeface="微软雅黑"/>
                <a:cs typeface="+mn-ea"/>
                <a:sym typeface="微软雅黑"/>
              </a:rPr>
              <a:t>伏尔泰</a:t>
            </a:r>
          </a:p>
        </p:txBody>
      </p:sp>
      <p:sp>
        <p:nvSpPr>
          <p:cNvPr id="16" name="Text Box 3">
            <a:extLst>
              <a:ext uri="{FF2B5EF4-FFF2-40B4-BE49-F238E27FC236}">
                <a16:creationId xmlns:a16="http://schemas.microsoft.com/office/drawing/2014/main" id="{9D7B6B0A-AEF9-4AA2-9964-E4997B04BCC5}"/>
              </a:ext>
            </a:extLst>
          </p:cNvPr>
          <p:cNvSpPr txBox="1">
            <a:spLocks noChangeArrowheads="1"/>
          </p:cNvSpPr>
          <p:nvPr/>
        </p:nvSpPr>
        <p:spPr bwMode="auto">
          <a:xfrm>
            <a:off x="695325" y="5223410"/>
            <a:ext cx="6840760" cy="400110"/>
          </a:xfrm>
          <a:prstGeom prst="rect">
            <a:avLst/>
          </a:prstGeom>
          <a:noFill/>
          <a:ln>
            <a:noFill/>
          </a:ln>
          <a:effec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a:latin typeface="微软雅黑"/>
                <a:ea typeface="微软雅黑"/>
                <a:cs typeface="+mn-ea"/>
                <a:sym typeface="微软雅黑"/>
              </a:rPr>
              <a:t>书籍是伟大的天才留给人类的遗产</a:t>
            </a:r>
            <a:r>
              <a:rPr lang="en-US" altLang="zh-CN" sz="2000">
                <a:latin typeface="微软雅黑"/>
                <a:ea typeface="微软雅黑"/>
                <a:cs typeface="+mn-ea"/>
                <a:sym typeface="微软雅黑"/>
              </a:rPr>
              <a:t>——</a:t>
            </a:r>
            <a:r>
              <a:rPr lang="zh-CN" altLang="en-US" sz="2000">
                <a:latin typeface="微软雅黑"/>
                <a:ea typeface="微软雅黑"/>
                <a:cs typeface="+mn-ea"/>
                <a:sym typeface="微软雅黑"/>
              </a:rPr>
              <a:t>爱迪生</a:t>
            </a:r>
          </a:p>
        </p:txBody>
      </p:sp>
      <p:cxnSp>
        <p:nvCxnSpPr>
          <p:cNvPr id="17" name="直接连接符 16">
            <a:extLst>
              <a:ext uri="{FF2B5EF4-FFF2-40B4-BE49-F238E27FC236}">
                <a16:creationId xmlns:a16="http://schemas.microsoft.com/office/drawing/2014/main" id="{E3DBED43-539B-47DB-9526-7B8B017A63B6}"/>
              </a:ext>
            </a:extLst>
          </p:cNvPr>
          <p:cNvCxnSpPr/>
          <p:nvPr/>
        </p:nvCxnSpPr>
        <p:spPr>
          <a:xfrm>
            <a:off x="695400" y="4725144"/>
            <a:ext cx="10297144" cy="0"/>
          </a:xfrm>
          <a:prstGeom prst="line">
            <a:avLst/>
          </a:prstGeom>
          <a:ln w="28575">
            <a:solidFill>
              <a:srgbClr val="7EC1D2"/>
            </a:solidFill>
            <a:prstDash val="solid"/>
          </a:ln>
        </p:spPr>
        <p:style>
          <a:lnRef idx="1">
            <a:schemeClr val="accent1"/>
          </a:lnRef>
          <a:fillRef idx="0">
            <a:schemeClr val="accent1"/>
          </a:fillRef>
          <a:effectRef idx="0">
            <a:schemeClr val="accent1"/>
          </a:effectRef>
          <a:fontRef idx="minor">
            <a:schemeClr val="tx1"/>
          </a:fontRef>
        </p:style>
      </p:cxnSp>
      <p:cxnSp>
        <p:nvCxnSpPr>
          <p:cNvPr id="18" name="直接连接符 17">
            <a:extLst>
              <a:ext uri="{FF2B5EF4-FFF2-40B4-BE49-F238E27FC236}">
                <a16:creationId xmlns:a16="http://schemas.microsoft.com/office/drawing/2014/main" id="{F86E28CA-F436-4CAB-8429-15B1DEE66187}"/>
              </a:ext>
            </a:extLst>
          </p:cNvPr>
          <p:cNvCxnSpPr/>
          <p:nvPr/>
        </p:nvCxnSpPr>
        <p:spPr>
          <a:xfrm>
            <a:off x="695400" y="5661248"/>
            <a:ext cx="6840760" cy="0"/>
          </a:xfrm>
          <a:prstGeom prst="line">
            <a:avLst/>
          </a:prstGeom>
          <a:ln w="28575">
            <a:solidFill>
              <a:srgbClr val="7EC1D2"/>
            </a:solidFill>
            <a:prstDash val="solid"/>
          </a:ln>
        </p:spPr>
        <p:style>
          <a:lnRef idx="1">
            <a:schemeClr val="accent1"/>
          </a:lnRef>
          <a:fillRef idx="0">
            <a:schemeClr val="accent1"/>
          </a:fillRef>
          <a:effectRef idx="0">
            <a:schemeClr val="accent1"/>
          </a:effectRef>
          <a:fontRef idx="minor">
            <a:schemeClr val="tx1"/>
          </a:fontRef>
        </p:style>
      </p:cxnSp>
      <p:sp>
        <p:nvSpPr>
          <p:cNvPr id="19" name="文本框 18">
            <a:extLst>
              <a:ext uri="{FF2B5EF4-FFF2-40B4-BE49-F238E27FC236}">
                <a16:creationId xmlns:a16="http://schemas.microsoft.com/office/drawing/2014/main" id="{403AEB59-F992-4CB9-9FE5-B3DC3002915C}"/>
              </a:ext>
            </a:extLst>
          </p:cNvPr>
          <p:cNvSpPr txBox="1"/>
          <p:nvPr/>
        </p:nvSpPr>
        <p:spPr>
          <a:xfrm>
            <a:off x="4977745" y="188640"/>
            <a:ext cx="2236510" cy="707886"/>
          </a:xfrm>
          <a:prstGeom prst="rect">
            <a:avLst/>
          </a:prstGeom>
          <a:noFill/>
        </p:spPr>
        <p:txBody>
          <a:bodyPr vert="horz" wrap="none" rtlCol="0">
            <a:spAutoFit/>
          </a:bodyPr>
          <a:lstStyle/>
          <a:p>
            <a:r>
              <a:rPr lang="zh-CN" altLang="en-US" sz="4000">
                <a:latin typeface="微软雅黑"/>
                <a:ea typeface="微软雅黑"/>
                <a:cs typeface="+mn-ea"/>
                <a:sym typeface="微软雅黑"/>
              </a:rPr>
              <a:t>名人名言</a:t>
            </a:r>
          </a:p>
        </p:txBody>
      </p:sp>
    </p:spTree>
    <p:extLst>
      <p:ext uri="{BB962C8B-B14F-4D97-AF65-F5344CB8AC3E}">
        <p14:creationId xmlns:p14="http://schemas.microsoft.com/office/powerpoint/2010/main" val="791163679"/>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4"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par>
                          <p:cTn id="8" fill="hold" nodeType="afterGroup">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500" fill="hold"/>
                                        <p:tgtEl>
                                          <p:spTgt spid="19"/>
                                        </p:tgtEl>
                                        <p:attrNameLst>
                                          <p:attrName>ppt_w</p:attrName>
                                        </p:attrNameLst>
                                      </p:cBhvr>
                                      <p:tavLst>
                                        <p:tav tm="0">
                                          <p:val>
                                            <p:fltVal val="0"/>
                                          </p:val>
                                        </p:tav>
                                        <p:tav tm="100000">
                                          <p:val>
                                            <p:strVal val="#ppt_w"/>
                                          </p:val>
                                        </p:tav>
                                      </p:tavLst>
                                    </p:anim>
                                    <p:anim calcmode="lin" valueType="num">
                                      <p:cBhvr>
                                        <p:cTn id="12" dur="500" fill="hold"/>
                                        <p:tgtEl>
                                          <p:spTgt spid="19"/>
                                        </p:tgtEl>
                                        <p:attrNameLst>
                                          <p:attrName>ppt_h</p:attrName>
                                        </p:attrNameLst>
                                      </p:cBhvr>
                                      <p:tavLst>
                                        <p:tav tm="0">
                                          <p:val>
                                            <p:strVal val="#ppt_h"/>
                                          </p:val>
                                        </p:tav>
                                        <p:tav tm="100000">
                                          <p:val>
                                            <p:strVal val="#ppt_h"/>
                                          </p:val>
                                        </p:tav>
                                      </p:tavLst>
                                    </p:anim>
                                  </p:childTnLst>
                                </p:cTn>
                              </p:par>
                            </p:childTnLst>
                          </p:cTn>
                        </p:par>
                        <p:par>
                          <p:cTn id="13" fill="hold" nodeType="afterGroup">
                            <p:stCondLst>
                              <p:cond delay="1000"/>
                            </p:stCondLst>
                            <p:childTnLst>
                              <p:par>
                                <p:cTn id="14" presetID="22" presetClass="entr" presetSubtype="8" fill="hold" grpId="1"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left)">
                                      <p:cBhvr>
                                        <p:cTn id="16" dur="500"/>
                                        <p:tgtEl>
                                          <p:spTgt spid="10"/>
                                        </p:tgtEl>
                                      </p:cBhvr>
                                    </p:animEffect>
                                  </p:childTnLst>
                                </p:cTn>
                              </p:par>
                            </p:childTnLst>
                          </p:cTn>
                        </p:par>
                        <p:par>
                          <p:cTn id="17" fill="hold" nodeType="afterGroup">
                            <p:stCondLst>
                              <p:cond delay="1500"/>
                            </p:stCondLst>
                            <p:childTnLst>
                              <p:par>
                                <p:cTn id="18" presetID="53" presetClass="entr" presetSubtype="0"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Effect transition="in" filter="fade">
                                      <p:cBhvr>
                                        <p:cTn id="22" dur="500"/>
                                        <p:tgtEl>
                                          <p:spTgt spid="3"/>
                                        </p:tgtEl>
                                      </p:cBhvr>
                                    </p:animEffect>
                                  </p:childTnLst>
                                </p:cTn>
                              </p:par>
                            </p:childTnLst>
                          </p:cTn>
                        </p:par>
                        <p:par>
                          <p:cTn id="23" fill="hold" nodeType="afterGroup">
                            <p:stCondLst>
                              <p:cond delay="2000"/>
                            </p:stCondLst>
                            <p:childTnLst>
                              <p:par>
                                <p:cTn id="24" presetID="22" presetClass="entr" presetSubtype="8" fill="hold" grpId="1"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left)">
                                      <p:cBhvr>
                                        <p:cTn id="26" dur="500"/>
                                        <p:tgtEl>
                                          <p:spTgt spid="12"/>
                                        </p:tgtEl>
                                      </p:cBhvr>
                                    </p:animEffect>
                                  </p:childTnLst>
                                </p:cTn>
                              </p:par>
                            </p:childTnLst>
                          </p:cTn>
                        </p:par>
                        <p:par>
                          <p:cTn id="27" fill="hold" nodeType="afterGroup">
                            <p:stCondLst>
                              <p:cond delay="2500"/>
                            </p:stCondLst>
                            <p:childTnLst>
                              <p:par>
                                <p:cTn id="28" presetID="53" presetClass="entr" presetSubtype="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fltVal val="0"/>
                                          </p:val>
                                        </p:tav>
                                        <p:tav tm="100000">
                                          <p:val>
                                            <p:strVal val="#ppt_h"/>
                                          </p:val>
                                        </p:tav>
                                      </p:tavLst>
                                    </p:anim>
                                    <p:animEffect transition="in" filter="fade">
                                      <p:cBhvr>
                                        <p:cTn id="32" dur="500"/>
                                        <p:tgtEl>
                                          <p:spTgt spid="13"/>
                                        </p:tgtEl>
                                      </p:cBhvr>
                                    </p:animEffect>
                                  </p:childTnLst>
                                </p:cTn>
                              </p:par>
                            </p:childTnLst>
                          </p:cTn>
                        </p:par>
                        <p:par>
                          <p:cTn id="33" fill="hold" nodeType="afterGroup">
                            <p:stCondLst>
                              <p:cond delay="3000"/>
                            </p:stCondLst>
                            <p:childTnLst>
                              <p:par>
                                <p:cTn id="34" presetID="22" presetClass="entr" presetSubtype="8" fill="hold" grpId="1"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left)">
                                      <p:cBhvr>
                                        <p:cTn id="36" dur="500"/>
                                        <p:tgtEl>
                                          <p:spTgt spid="14"/>
                                        </p:tgtEl>
                                      </p:cBhvr>
                                    </p:animEffect>
                                  </p:childTnLst>
                                </p:cTn>
                              </p:par>
                            </p:childTnLst>
                          </p:cTn>
                        </p:par>
                        <p:par>
                          <p:cTn id="37" fill="hold" nodeType="afterGroup">
                            <p:stCondLst>
                              <p:cond delay="3500"/>
                            </p:stCondLst>
                            <p:childTnLst>
                              <p:par>
                                <p:cTn id="38" presetID="53"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500" fill="hold"/>
                                        <p:tgtEl>
                                          <p:spTgt spid="17"/>
                                        </p:tgtEl>
                                        <p:attrNameLst>
                                          <p:attrName>ppt_w</p:attrName>
                                        </p:attrNameLst>
                                      </p:cBhvr>
                                      <p:tavLst>
                                        <p:tav tm="0">
                                          <p:val>
                                            <p:fltVal val="0"/>
                                          </p:val>
                                        </p:tav>
                                        <p:tav tm="100000">
                                          <p:val>
                                            <p:strVal val="#ppt_w"/>
                                          </p:val>
                                        </p:tav>
                                      </p:tavLst>
                                    </p:anim>
                                    <p:anim calcmode="lin" valueType="num">
                                      <p:cBhvr>
                                        <p:cTn id="41" dur="500" fill="hold"/>
                                        <p:tgtEl>
                                          <p:spTgt spid="17"/>
                                        </p:tgtEl>
                                        <p:attrNameLst>
                                          <p:attrName>ppt_h</p:attrName>
                                        </p:attrNameLst>
                                      </p:cBhvr>
                                      <p:tavLst>
                                        <p:tav tm="0">
                                          <p:val>
                                            <p:fltVal val="0"/>
                                          </p:val>
                                        </p:tav>
                                        <p:tav tm="100000">
                                          <p:val>
                                            <p:strVal val="#ppt_h"/>
                                          </p:val>
                                        </p:tav>
                                      </p:tavLst>
                                    </p:anim>
                                    <p:animEffect transition="in" filter="fade">
                                      <p:cBhvr>
                                        <p:cTn id="42" dur="500"/>
                                        <p:tgtEl>
                                          <p:spTgt spid="17"/>
                                        </p:tgtEl>
                                      </p:cBhvr>
                                    </p:animEffect>
                                  </p:childTnLst>
                                </p:cTn>
                              </p:par>
                            </p:childTnLst>
                          </p:cTn>
                        </p:par>
                        <p:par>
                          <p:cTn id="43" fill="hold" nodeType="afterGroup">
                            <p:stCondLst>
                              <p:cond delay="4000"/>
                            </p:stCondLst>
                            <p:childTnLst>
                              <p:par>
                                <p:cTn id="44" presetID="22" presetClass="entr" presetSubtype="8" fill="hold" grpId="1"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nodeType="afterGroup">
                            <p:stCondLst>
                              <p:cond delay="4500"/>
                            </p:stCondLst>
                            <p:childTnLst>
                              <p:par>
                                <p:cTn id="48" presetID="53" presetClass="entr" presetSubtype="0" fill="hold" nodeType="afterEffect">
                                  <p:stCondLst>
                                    <p:cond delay="0"/>
                                  </p:stCondLst>
                                  <p:childTnLst>
                                    <p:set>
                                      <p:cBhvr>
                                        <p:cTn id="49" dur="1" fill="hold">
                                          <p:stCondLst>
                                            <p:cond delay="0"/>
                                          </p:stCondLst>
                                        </p:cTn>
                                        <p:tgtEl>
                                          <p:spTgt spid="18"/>
                                        </p:tgtEl>
                                        <p:attrNameLst>
                                          <p:attrName>style.visibility</p:attrName>
                                        </p:attrNameLst>
                                      </p:cBhvr>
                                      <p:to>
                                        <p:strVal val="visible"/>
                                      </p:to>
                                    </p:set>
                                    <p:anim calcmode="lin" valueType="num">
                                      <p:cBhvr>
                                        <p:cTn id="50" dur="500" fill="hold"/>
                                        <p:tgtEl>
                                          <p:spTgt spid="18"/>
                                        </p:tgtEl>
                                        <p:attrNameLst>
                                          <p:attrName>ppt_w</p:attrName>
                                        </p:attrNameLst>
                                      </p:cBhvr>
                                      <p:tavLst>
                                        <p:tav tm="0">
                                          <p:val>
                                            <p:fltVal val="0"/>
                                          </p:val>
                                        </p:tav>
                                        <p:tav tm="100000">
                                          <p:val>
                                            <p:strVal val="#ppt_w"/>
                                          </p:val>
                                        </p:tav>
                                      </p:tavLst>
                                    </p:anim>
                                    <p:anim calcmode="lin" valueType="num">
                                      <p:cBhvr>
                                        <p:cTn id="51" dur="500" fill="hold"/>
                                        <p:tgtEl>
                                          <p:spTgt spid="18"/>
                                        </p:tgtEl>
                                        <p:attrNameLst>
                                          <p:attrName>ppt_h</p:attrName>
                                        </p:attrNameLst>
                                      </p:cBhvr>
                                      <p:tavLst>
                                        <p:tav tm="0">
                                          <p:val>
                                            <p:fltVal val="0"/>
                                          </p:val>
                                        </p:tav>
                                        <p:tav tm="100000">
                                          <p:val>
                                            <p:strVal val="#ppt_h"/>
                                          </p:val>
                                        </p:tav>
                                      </p:tavLst>
                                    </p:anim>
                                    <p:animEffect transition="in" filter="fade">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1"/>
      <p:bldP spid="12" grpId="1"/>
      <p:bldP spid="14" grpId="1"/>
      <p:bldP spid="16" grpId="1"/>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250A312F-9B5C-4F85-9D19-265B66831FA3}"/>
              </a:ext>
            </a:extLst>
          </p:cNvPr>
          <p:cNvSpPr txBox="1"/>
          <p:nvPr/>
        </p:nvSpPr>
        <p:spPr>
          <a:xfrm>
            <a:off x="4310896" y="2898950"/>
            <a:ext cx="3570208" cy="1107996"/>
          </a:xfrm>
          <a:prstGeom prst="rect">
            <a:avLst/>
          </a:prstGeom>
          <a:noFill/>
        </p:spPr>
        <p:txBody>
          <a:bodyPr vert="horz" wrap="none" rtlCol="0">
            <a:spAutoFit/>
          </a:bodyPr>
          <a:lstStyle/>
          <a:p>
            <a:r>
              <a:rPr lang="zh-CN" altLang="en-US" sz="6600">
                <a:latin typeface="微软雅黑"/>
                <a:ea typeface="微软雅黑"/>
                <a:cs typeface="+mn-ea"/>
                <a:sym typeface="微软雅黑"/>
              </a:rPr>
              <a:t>读书策略</a:t>
            </a:r>
          </a:p>
        </p:txBody>
      </p:sp>
      <p:sp>
        <p:nvSpPr>
          <p:cNvPr id="6" name="L 形 5">
            <a:extLst>
              <a:ext uri="{FF2B5EF4-FFF2-40B4-BE49-F238E27FC236}">
                <a16:creationId xmlns:a16="http://schemas.microsoft.com/office/drawing/2014/main" id="{228BB155-9BA2-4635-95CF-ABACFEAA6F58}"/>
              </a:ext>
            </a:extLst>
          </p:cNvPr>
          <p:cNvSpPr/>
          <p:nvPr/>
        </p:nvSpPr>
        <p:spPr>
          <a:xfrm>
            <a:off x="2886166" y="3602182"/>
            <a:ext cx="473530" cy="528795"/>
          </a:xfrm>
          <a:prstGeom prst="corner">
            <a:avLst>
              <a:gd name="adj1" fmla="val 13491"/>
              <a:gd name="adj2" fmla="val 12418"/>
            </a:avLst>
          </a:prstGeom>
          <a:solidFill>
            <a:srgbClr val="000000"/>
          </a:solidFill>
          <a:ln>
            <a:solidFill>
              <a:srgbClr val="2545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D0014"/>
              </a:solidFill>
              <a:latin typeface="微软雅黑"/>
              <a:ea typeface="微软雅黑"/>
              <a:cs typeface="+mn-ea"/>
              <a:sym typeface="微软雅黑"/>
            </a:endParaRPr>
          </a:p>
        </p:txBody>
      </p:sp>
      <p:sp>
        <p:nvSpPr>
          <p:cNvPr id="7" name="L 形 6">
            <a:extLst>
              <a:ext uri="{FF2B5EF4-FFF2-40B4-BE49-F238E27FC236}">
                <a16:creationId xmlns:a16="http://schemas.microsoft.com/office/drawing/2014/main" id="{7B379A37-2299-4735-8093-49F5259707DA}"/>
              </a:ext>
            </a:extLst>
          </p:cNvPr>
          <p:cNvSpPr/>
          <p:nvPr/>
        </p:nvSpPr>
        <p:spPr>
          <a:xfrm rot="10800000">
            <a:off x="8727490" y="2772516"/>
            <a:ext cx="570066" cy="514604"/>
          </a:xfrm>
          <a:prstGeom prst="corner">
            <a:avLst>
              <a:gd name="adj1" fmla="val 13491"/>
              <a:gd name="adj2" fmla="val 12418"/>
            </a:avLst>
          </a:prstGeom>
          <a:solidFill>
            <a:srgbClr val="000000"/>
          </a:solidFill>
          <a:ln>
            <a:solidFill>
              <a:srgbClr val="2545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D0014"/>
              </a:solidFill>
              <a:latin typeface="微软雅黑"/>
              <a:ea typeface="微软雅黑"/>
              <a:cs typeface="+mn-ea"/>
              <a:sym typeface="微软雅黑"/>
            </a:endParaRPr>
          </a:p>
        </p:txBody>
      </p:sp>
      <p:sp>
        <p:nvSpPr>
          <p:cNvPr id="8" name="L 形 7">
            <a:extLst>
              <a:ext uri="{FF2B5EF4-FFF2-40B4-BE49-F238E27FC236}">
                <a16:creationId xmlns:a16="http://schemas.microsoft.com/office/drawing/2014/main" id="{BBBE45BF-75E3-471C-A723-A2D7B8DBC7C2}"/>
              </a:ext>
            </a:extLst>
          </p:cNvPr>
          <p:cNvSpPr/>
          <p:nvPr/>
        </p:nvSpPr>
        <p:spPr>
          <a:xfrm rot="5400000">
            <a:off x="2913798" y="2690734"/>
            <a:ext cx="473530" cy="528795"/>
          </a:xfrm>
          <a:prstGeom prst="corner">
            <a:avLst>
              <a:gd name="adj1" fmla="val 13491"/>
              <a:gd name="adj2" fmla="val 12418"/>
            </a:avLst>
          </a:prstGeom>
          <a:solidFill>
            <a:srgbClr val="000000"/>
          </a:solidFill>
          <a:ln>
            <a:solidFill>
              <a:srgbClr val="2545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D0014"/>
              </a:solidFill>
              <a:latin typeface="微软雅黑"/>
              <a:ea typeface="微软雅黑"/>
              <a:cs typeface="+mn-ea"/>
              <a:sym typeface="微软雅黑"/>
            </a:endParaRPr>
          </a:p>
        </p:txBody>
      </p:sp>
      <p:sp>
        <p:nvSpPr>
          <p:cNvPr id="9" name="L 形 8">
            <a:extLst>
              <a:ext uri="{FF2B5EF4-FFF2-40B4-BE49-F238E27FC236}">
                <a16:creationId xmlns:a16="http://schemas.microsoft.com/office/drawing/2014/main" id="{910C92CD-559C-478A-BCB9-8AC84E5768BC}"/>
              </a:ext>
            </a:extLst>
          </p:cNvPr>
          <p:cNvSpPr/>
          <p:nvPr/>
        </p:nvSpPr>
        <p:spPr>
          <a:xfrm rot="16200000">
            <a:off x="8755221" y="3586178"/>
            <a:ext cx="570066" cy="514604"/>
          </a:xfrm>
          <a:prstGeom prst="corner">
            <a:avLst>
              <a:gd name="adj1" fmla="val 13491"/>
              <a:gd name="adj2" fmla="val 12418"/>
            </a:avLst>
          </a:prstGeom>
          <a:solidFill>
            <a:srgbClr val="000000"/>
          </a:solidFill>
          <a:ln>
            <a:solidFill>
              <a:srgbClr val="2545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D0014"/>
              </a:solidFill>
              <a:latin typeface="微软雅黑"/>
              <a:ea typeface="微软雅黑"/>
              <a:cs typeface="+mn-ea"/>
              <a:sym typeface="微软雅黑"/>
            </a:endParaRPr>
          </a:p>
        </p:txBody>
      </p:sp>
      <p:grpSp>
        <p:nvGrpSpPr>
          <p:cNvPr id="10" name="组合 9">
            <a:extLst>
              <a:ext uri="{FF2B5EF4-FFF2-40B4-BE49-F238E27FC236}">
                <a16:creationId xmlns:a16="http://schemas.microsoft.com/office/drawing/2014/main" id="{C6AB21D7-2AD3-4D23-96E6-BBDF7F956C52}"/>
              </a:ext>
            </a:extLst>
          </p:cNvPr>
          <p:cNvGrpSpPr/>
          <p:nvPr/>
        </p:nvGrpSpPr>
        <p:grpSpPr>
          <a:xfrm>
            <a:off x="5127565" y="582993"/>
            <a:ext cx="1936871" cy="2078959"/>
            <a:chOff x="5127565" y="582993"/>
            <a:chExt cx="1936871" cy="2078959"/>
          </a:xfrm>
        </p:grpSpPr>
        <p:pic>
          <p:nvPicPr>
            <p:cNvPr id="11" name="图片 10">
              <a:extLst>
                <a:ext uri="{FF2B5EF4-FFF2-40B4-BE49-F238E27FC236}">
                  <a16:creationId xmlns:a16="http://schemas.microsoft.com/office/drawing/2014/main" id="{E28472E2-C50E-4E88-9546-0F68B43D6AF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27565" y="582993"/>
              <a:ext cx="1936871" cy="2078959"/>
            </a:xfrm>
            <a:prstGeom prst="rect">
              <a:avLst/>
            </a:prstGeom>
          </p:spPr>
        </p:pic>
        <p:sp>
          <p:nvSpPr>
            <p:cNvPr id="12" name="矩形 11">
              <a:extLst>
                <a:ext uri="{FF2B5EF4-FFF2-40B4-BE49-F238E27FC236}">
                  <a16:creationId xmlns:a16="http://schemas.microsoft.com/office/drawing/2014/main" id="{B64A746B-02A8-4547-BC14-B3E9442F691E}"/>
                </a:ext>
              </a:extLst>
            </p:cNvPr>
            <p:cNvSpPr/>
            <p:nvPr/>
          </p:nvSpPr>
          <p:spPr>
            <a:xfrm>
              <a:off x="5540399" y="1196752"/>
              <a:ext cx="1111202" cy="1200329"/>
            </a:xfrm>
            <a:prstGeom prst="rect">
              <a:avLst/>
            </a:prstGeom>
          </p:spPr>
          <p:txBody>
            <a:bodyPr wrap="none">
              <a:spAutoFit/>
            </a:bodyPr>
            <a:lstStyle/>
            <a:p>
              <a:r>
                <a:rPr lang="zh-CN" altLang="en-US" sz="7200" b="1">
                  <a:latin typeface="微软雅黑"/>
                  <a:ea typeface="微软雅黑"/>
                  <a:cs typeface="+mn-ea"/>
                  <a:sym typeface="微软雅黑"/>
                </a:rPr>
                <a:t>肆</a:t>
              </a:r>
            </a:p>
          </p:txBody>
        </p:sp>
      </p:grpSp>
    </p:spTree>
    <p:extLst>
      <p:ext uri="{BB962C8B-B14F-4D97-AF65-F5344CB8AC3E}">
        <p14:creationId xmlns:p14="http://schemas.microsoft.com/office/powerpoint/2010/main" val="2407996639"/>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31"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par>
                          <p:cTn id="11" fill="hold" nodeType="afterGroup">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par>
                          <p:cTn id="24" fill="hold" nodeType="afterGroup">
                            <p:stCondLst>
                              <p:cond delay="1500"/>
                            </p:stCondLst>
                            <p:childTnLst>
                              <p:par>
                                <p:cTn id="25" presetID="53" presetClass="entr" presetSubtype="0"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fill="hold"/>
                                        <p:tgtEl>
                                          <p:spTgt spid="5"/>
                                        </p:tgtEl>
                                        <p:attrNameLst>
                                          <p:attrName>ppt_w</p:attrName>
                                        </p:attrNameLst>
                                      </p:cBhvr>
                                      <p:tavLst>
                                        <p:tav tm="0">
                                          <p:val>
                                            <p:fltVal val="0"/>
                                          </p:val>
                                        </p:tav>
                                        <p:tav tm="100000">
                                          <p:val>
                                            <p:strVal val="#ppt_w"/>
                                          </p:val>
                                        </p:tav>
                                      </p:tavLst>
                                    </p:anim>
                                    <p:anim calcmode="lin" valueType="num">
                                      <p:cBhvr>
                                        <p:cTn id="28" dur="500" fill="hold"/>
                                        <p:tgtEl>
                                          <p:spTgt spid="5"/>
                                        </p:tgtEl>
                                        <p:attrNameLst>
                                          <p:attrName>ppt_h</p:attrName>
                                        </p:attrNameLst>
                                      </p:cBhvr>
                                      <p:tavLst>
                                        <p:tav tm="0">
                                          <p:val>
                                            <p:fltVal val="0"/>
                                          </p:val>
                                        </p:tav>
                                        <p:tav tm="100000">
                                          <p:val>
                                            <p:strVal val="#ppt_h"/>
                                          </p:val>
                                        </p:tav>
                                      </p:tavLst>
                                    </p:anim>
                                    <p:animEffect transition="in" filter="fade">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2099556" y="5165426"/>
            <a:ext cx="7992888" cy="707886"/>
          </a:xfrm>
          <a:prstGeom prst="rect">
            <a:avLst/>
          </a:prstGeom>
          <a:noFill/>
          <a:ln>
            <a:noFill/>
          </a:ln>
          <a:effec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2000" b="1">
                <a:latin typeface="微软雅黑"/>
                <a:ea typeface="微软雅黑"/>
                <a:cs typeface="+mn-ea"/>
                <a:sym typeface="微软雅黑"/>
              </a:rPr>
              <a:t>如此浩大的阅读量，如果我们能确立自己的中心兴趣，按自己的兴趣、目标、能力进行定向阅读，一定会有很大的收获。</a:t>
            </a:r>
          </a:p>
        </p:txBody>
      </p:sp>
      <p:sp>
        <p:nvSpPr>
          <p:cNvPr id="16387" name="WordArt 3"/>
          <p:cNvSpPr>
            <a:spLocks noChangeArrowheads="1" noChangeShapeType="1"/>
          </p:cNvSpPr>
          <p:nvPr/>
        </p:nvSpPr>
        <p:spPr bwMode="auto">
          <a:xfrm>
            <a:off x="1703388" y="549275"/>
            <a:ext cx="5256212" cy="1006475"/>
          </a:xfrm>
          <a:prstGeom prst="rect">
            <a:avLst/>
          </a:prstGeom>
        </p:spPr>
        <p:txBody>
          <a:bodyPr wrap="none" fromWordArt="1">
            <a:prstTxWarp prst="textFadeUp">
              <a:avLst>
                <a:gd name="adj" fmla="val 18273"/>
              </a:avLst>
            </a:prstTxWarp>
          </a:bodyPr>
          <a:lstStyle/>
          <a:p>
            <a:pPr algn="ctr"/>
            <a:endParaRPr lang="zh-CN" altLang="en-US" sz="3600" kern="10">
              <a:ln w="12700">
                <a:solidFill>
                  <a:srgbClr val="B2B2B2"/>
                </a:solidFill>
                <a:round/>
              </a:ln>
              <a:gradFill rotWithShape="1">
                <a:gsLst>
                  <a:gs pos="0">
                    <a:srgbClr val="520402"/>
                  </a:gs>
                  <a:gs pos="100000">
                    <a:srgbClr val="FFCC00"/>
                  </a:gs>
                </a:gsLst>
                <a:lin ang="5400000" scaled="1"/>
              </a:gradFill>
              <a:effectLst>
                <a:outerShdw dist="35921" dir="2700000" sy="50000" rotWithShape="0">
                  <a:srgbClr val="875D0D">
                    <a:alpha val="65999"/>
                  </a:srgbClr>
                </a:outerShdw>
              </a:effectLst>
              <a:latin typeface="微软雅黑"/>
              <a:ea typeface="微软雅黑"/>
              <a:cs typeface="+mn-ea"/>
              <a:sym typeface="微软雅黑"/>
            </a:endParaRPr>
          </a:p>
        </p:txBody>
      </p:sp>
      <p:grpSp>
        <p:nvGrpSpPr>
          <p:cNvPr id="5" name="组合 4">
            <a:extLst>
              <a:ext uri="{FF2B5EF4-FFF2-40B4-BE49-F238E27FC236}">
                <a16:creationId xmlns:a16="http://schemas.microsoft.com/office/drawing/2014/main" id="{F89C32A4-3306-4612-B51D-28E4426513B3}"/>
              </a:ext>
            </a:extLst>
          </p:cNvPr>
          <p:cNvGrpSpPr/>
          <p:nvPr/>
        </p:nvGrpSpPr>
        <p:grpSpPr>
          <a:xfrm>
            <a:off x="2603612" y="0"/>
            <a:ext cx="6984776" cy="1688980"/>
            <a:chOff x="2603612" y="0"/>
            <a:chExt cx="6984776" cy="1688980"/>
          </a:xfrm>
        </p:grpSpPr>
        <p:pic>
          <p:nvPicPr>
            <p:cNvPr id="6" name="图片 5">
              <a:extLst>
                <a:ext uri="{FF2B5EF4-FFF2-40B4-BE49-F238E27FC236}">
                  <a16:creationId xmlns:a16="http://schemas.microsoft.com/office/drawing/2014/main" id="{55B33439-AF9E-4618-AE56-D1220FACFAD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03612" y="0"/>
              <a:ext cx="6984776" cy="1688980"/>
            </a:xfrm>
            <a:prstGeom prst="rect">
              <a:avLst/>
            </a:prstGeom>
          </p:spPr>
        </p:pic>
        <p:pic>
          <p:nvPicPr>
            <p:cNvPr id="7" name="图片 6">
              <a:extLst>
                <a:ext uri="{FF2B5EF4-FFF2-40B4-BE49-F238E27FC236}">
                  <a16:creationId xmlns:a16="http://schemas.microsoft.com/office/drawing/2014/main" id="{EDCD2497-3037-4497-9C9F-CF05FBD4BFBA}"/>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999656" y="332425"/>
              <a:ext cx="1618491" cy="1024130"/>
            </a:xfrm>
            <a:prstGeom prst="rect">
              <a:avLst/>
            </a:prstGeom>
          </p:spPr>
        </p:pic>
      </p:grpSp>
      <p:sp>
        <p:nvSpPr>
          <p:cNvPr id="9" name="Text Box 2">
            <a:extLst>
              <a:ext uri="{FF2B5EF4-FFF2-40B4-BE49-F238E27FC236}">
                <a16:creationId xmlns:a16="http://schemas.microsoft.com/office/drawing/2014/main" id="{9AEE8F84-FDAC-41B9-B4DC-809A2D40F18C}"/>
              </a:ext>
            </a:extLst>
          </p:cNvPr>
          <p:cNvSpPr txBox="1">
            <a:spLocks noChangeArrowheads="1"/>
          </p:cNvSpPr>
          <p:nvPr/>
        </p:nvSpPr>
        <p:spPr bwMode="auto">
          <a:xfrm>
            <a:off x="779952" y="1916385"/>
            <a:ext cx="5028016" cy="461665"/>
          </a:xfrm>
          <a:prstGeom prst="rect">
            <a:avLst/>
          </a:prstGeom>
          <a:noFill/>
          <a:ln>
            <a:noFill/>
          </a:ln>
          <a:effec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zh-CN" altLang="en-US" sz="2400" b="1">
                <a:latin typeface="微软雅黑"/>
                <a:ea typeface="微软雅黑"/>
                <a:cs typeface="+mn-ea"/>
                <a:sym typeface="微软雅黑"/>
              </a:rPr>
              <a:t>中小学生的课余阅读潜力是很大的。</a:t>
            </a:r>
          </a:p>
        </p:txBody>
      </p:sp>
      <p:sp>
        <p:nvSpPr>
          <p:cNvPr id="10" name="Text Box 2">
            <a:extLst>
              <a:ext uri="{FF2B5EF4-FFF2-40B4-BE49-F238E27FC236}">
                <a16:creationId xmlns:a16="http://schemas.microsoft.com/office/drawing/2014/main" id="{8DD2A770-968E-41D9-8D32-86C0F40F8688}"/>
              </a:ext>
            </a:extLst>
          </p:cNvPr>
          <p:cNvSpPr txBox="1">
            <a:spLocks noChangeArrowheads="1"/>
          </p:cNvSpPr>
          <p:nvPr/>
        </p:nvSpPr>
        <p:spPr bwMode="auto">
          <a:xfrm>
            <a:off x="4011514" y="2663176"/>
            <a:ext cx="7416899" cy="2169825"/>
          </a:xfrm>
          <a:prstGeom prst="rect">
            <a:avLst/>
          </a:prstGeom>
          <a:noFill/>
          <a:ln>
            <a:noFill/>
          </a:ln>
          <a:effec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ct val="50000"/>
              </a:spcBef>
            </a:pPr>
            <a:r>
              <a:rPr lang="zh-CN" altLang="en-US">
                <a:latin typeface="微软雅黑"/>
                <a:ea typeface="微软雅黑"/>
                <a:cs typeface="+mn-ea"/>
                <a:sym typeface="微软雅黑"/>
              </a:rPr>
              <a:t>有人对中小学生的课内阅读量和课余阅读量作过对比统计：初中一年级学生在一学期内所读的各类教科书约共</a:t>
            </a:r>
            <a:r>
              <a:rPr lang="en-US" altLang="zh-CN">
                <a:latin typeface="微软雅黑"/>
                <a:ea typeface="微软雅黑"/>
                <a:cs typeface="+mn-ea"/>
                <a:sym typeface="微软雅黑"/>
              </a:rPr>
              <a:t>70</a:t>
            </a:r>
            <a:r>
              <a:rPr lang="zh-CN" altLang="en-US">
                <a:latin typeface="微软雅黑"/>
                <a:ea typeface="微软雅黑"/>
                <a:cs typeface="+mn-ea"/>
                <a:sym typeface="微软雅黑"/>
              </a:rPr>
              <a:t>万字，高中一年级学生在一学期内所读的各类教科书共计</a:t>
            </a:r>
            <a:r>
              <a:rPr lang="en-US" altLang="zh-CN">
                <a:latin typeface="微软雅黑"/>
                <a:ea typeface="微软雅黑"/>
                <a:cs typeface="+mn-ea"/>
                <a:sym typeface="微软雅黑"/>
              </a:rPr>
              <a:t>130</a:t>
            </a:r>
            <a:r>
              <a:rPr lang="zh-CN" altLang="en-US">
                <a:latin typeface="微软雅黑"/>
                <a:ea typeface="微软雅黑"/>
                <a:cs typeface="+mn-ea"/>
                <a:sym typeface="微软雅黑"/>
              </a:rPr>
              <a:t>万字；而在同一时间内，他们在课余进行感兴趣的课外阅读，阅读量分别可达</a:t>
            </a:r>
            <a:r>
              <a:rPr lang="en-US" altLang="zh-CN">
                <a:latin typeface="微软雅黑"/>
                <a:ea typeface="微软雅黑"/>
                <a:cs typeface="+mn-ea"/>
                <a:sym typeface="微软雅黑"/>
              </a:rPr>
              <a:t>700</a:t>
            </a:r>
            <a:r>
              <a:rPr lang="zh-CN" altLang="en-US">
                <a:latin typeface="微软雅黑"/>
                <a:ea typeface="微软雅黑"/>
                <a:cs typeface="+mn-ea"/>
                <a:sym typeface="微软雅黑"/>
              </a:rPr>
              <a:t>万字和</a:t>
            </a:r>
            <a:r>
              <a:rPr lang="en-US" altLang="zh-CN">
                <a:latin typeface="微软雅黑"/>
                <a:ea typeface="微软雅黑"/>
                <a:cs typeface="+mn-ea"/>
                <a:sym typeface="微软雅黑"/>
              </a:rPr>
              <a:t>1000</a:t>
            </a:r>
            <a:r>
              <a:rPr lang="zh-CN" altLang="en-US">
                <a:latin typeface="微软雅黑"/>
                <a:ea typeface="微软雅黑"/>
                <a:cs typeface="+mn-ea"/>
                <a:sym typeface="微软雅黑"/>
              </a:rPr>
              <a:t>万字，课内和课外的平均比值为</a:t>
            </a:r>
            <a:r>
              <a:rPr lang="en-US" altLang="zh-CN">
                <a:latin typeface="微软雅黑"/>
                <a:ea typeface="微软雅黑"/>
                <a:cs typeface="+mn-ea"/>
                <a:sym typeface="微软雅黑"/>
              </a:rPr>
              <a:t>1</a:t>
            </a:r>
            <a:r>
              <a:rPr lang="zh-CN" altLang="en-US">
                <a:latin typeface="微软雅黑"/>
                <a:ea typeface="微软雅黑"/>
                <a:cs typeface="+mn-ea"/>
                <a:sym typeface="微软雅黑"/>
              </a:rPr>
              <a:t>：</a:t>
            </a:r>
            <a:r>
              <a:rPr lang="en-US" altLang="zh-CN">
                <a:latin typeface="微软雅黑"/>
                <a:ea typeface="微软雅黑"/>
                <a:cs typeface="+mn-ea"/>
                <a:sym typeface="微软雅黑"/>
              </a:rPr>
              <a:t>9</a:t>
            </a:r>
            <a:r>
              <a:rPr lang="zh-CN" altLang="en-US">
                <a:latin typeface="微软雅黑"/>
                <a:ea typeface="微软雅黑"/>
                <a:cs typeface="+mn-ea"/>
                <a:sym typeface="微软雅黑"/>
              </a:rPr>
              <a:t>。</a:t>
            </a:r>
            <a:endParaRPr lang="zh-CN" altLang="en-US" b="1">
              <a:solidFill>
                <a:srgbClr val="C00000"/>
              </a:solidFill>
              <a:latin typeface="微软雅黑"/>
              <a:ea typeface="微软雅黑"/>
              <a:cs typeface="+mn-ea"/>
              <a:sym typeface="微软雅黑"/>
            </a:endParaRPr>
          </a:p>
        </p:txBody>
      </p:sp>
      <p:pic>
        <p:nvPicPr>
          <p:cNvPr id="11" name="图片 10">
            <a:extLst>
              <a:ext uri="{FF2B5EF4-FFF2-40B4-BE49-F238E27FC236}">
                <a16:creationId xmlns:a16="http://schemas.microsoft.com/office/drawing/2014/main" id="{53F3FF48-CAB5-4382-8D68-F879FAB33AC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86177" y="2788568"/>
            <a:ext cx="2636912" cy="2636912"/>
          </a:xfrm>
          <a:prstGeom prst="rect">
            <a:avLst/>
          </a:prstGeom>
        </p:spPr>
      </p:pic>
      <p:sp>
        <p:nvSpPr>
          <p:cNvPr id="12" name="文本框 11">
            <a:extLst>
              <a:ext uri="{FF2B5EF4-FFF2-40B4-BE49-F238E27FC236}">
                <a16:creationId xmlns:a16="http://schemas.microsoft.com/office/drawing/2014/main" id="{7D5C8FAD-EC81-4E96-BDF6-129CD03BC0BA}"/>
              </a:ext>
            </a:extLst>
          </p:cNvPr>
          <p:cNvSpPr txBox="1"/>
          <p:nvPr/>
        </p:nvSpPr>
        <p:spPr>
          <a:xfrm>
            <a:off x="3695343" y="188640"/>
            <a:ext cx="4776921" cy="707886"/>
          </a:xfrm>
          <a:prstGeom prst="rect">
            <a:avLst/>
          </a:prstGeom>
          <a:noFill/>
        </p:spPr>
        <p:txBody>
          <a:bodyPr vert="horz" wrap="square" rtlCol="0">
            <a:spAutoFit/>
          </a:bodyPr>
          <a:lstStyle/>
          <a:p>
            <a:r>
              <a:rPr lang="zh-CN" altLang="en-US" sz="4000">
                <a:latin typeface="微软雅黑"/>
                <a:ea typeface="微软雅黑"/>
                <a:cs typeface="+mn-ea"/>
                <a:sym typeface="微软雅黑"/>
              </a:rPr>
              <a:t>策略之一：定向阅读</a:t>
            </a:r>
          </a:p>
        </p:txBody>
      </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4"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nodeType="afterGroup">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strVal val="#ppt_h"/>
                                          </p:val>
                                        </p:tav>
                                        <p:tav tm="100000">
                                          <p:val>
                                            <p:strVal val="#ppt_h"/>
                                          </p:val>
                                        </p:tav>
                                      </p:tavLst>
                                    </p:anim>
                                  </p:childTnLst>
                                </p:cTn>
                              </p:par>
                            </p:childTnLst>
                          </p:cTn>
                        </p:par>
                        <p:par>
                          <p:cTn id="13" fill="hold" nodeType="afterGroup">
                            <p:stCondLst>
                              <p:cond delay="1000"/>
                            </p:stCondLst>
                            <p:childTnLst>
                              <p:par>
                                <p:cTn id="14" presetID="54" presetClass="entr" presetSubtype="0" accel="100000" fill="hold" grpId="2"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strVal val="#ppt_w*0.05"/>
                                          </p:val>
                                        </p:tav>
                                        <p:tav tm="100000">
                                          <p:val>
                                            <p:strVal val="#ppt_w"/>
                                          </p:val>
                                        </p:tav>
                                      </p:tavLst>
                                    </p:anim>
                                    <p:anim calcmode="lin" valueType="num">
                                      <p:cBhvr>
                                        <p:cTn id="17" dur="500" fill="hold"/>
                                        <p:tgtEl>
                                          <p:spTgt spid="9"/>
                                        </p:tgtEl>
                                        <p:attrNameLst>
                                          <p:attrName>ppt_h</p:attrName>
                                        </p:attrNameLst>
                                      </p:cBhvr>
                                      <p:tavLst>
                                        <p:tav tm="0">
                                          <p:val>
                                            <p:strVal val="#ppt_h"/>
                                          </p:val>
                                        </p:tav>
                                        <p:tav tm="100000">
                                          <p:val>
                                            <p:strVal val="#ppt_h"/>
                                          </p:val>
                                        </p:tav>
                                      </p:tavLst>
                                    </p:anim>
                                    <p:anim calcmode="lin" valueType="num">
                                      <p:cBhvr>
                                        <p:cTn id="18" dur="500" fill="hold"/>
                                        <p:tgtEl>
                                          <p:spTgt spid="9"/>
                                        </p:tgtEl>
                                        <p:attrNameLst>
                                          <p:attrName>ppt_x</p:attrName>
                                        </p:attrNameLst>
                                      </p:cBhvr>
                                      <p:tavLst>
                                        <p:tav tm="0">
                                          <p:val>
                                            <p:strVal val="#ppt_x-.2"/>
                                          </p:val>
                                        </p:tav>
                                        <p:tav tm="100000">
                                          <p:val>
                                            <p:strVal val="#ppt_x"/>
                                          </p:val>
                                        </p:tav>
                                      </p:tavLst>
                                    </p:anim>
                                    <p:anim calcmode="lin" valueType="num">
                                      <p:cBhvr>
                                        <p:cTn id="19" dur="500" fill="hold"/>
                                        <p:tgtEl>
                                          <p:spTgt spid="9"/>
                                        </p:tgtEl>
                                        <p:attrNameLst>
                                          <p:attrName>ppt_y</p:attrName>
                                        </p:attrNameLst>
                                      </p:cBhvr>
                                      <p:tavLst>
                                        <p:tav tm="0">
                                          <p:val>
                                            <p:strVal val="#ppt_y"/>
                                          </p:val>
                                        </p:tav>
                                        <p:tav tm="100000">
                                          <p:val>
                                            <p:strVal val="#ppt_y"/>
                                          </p:val>
                                        </p:tav>
                                      </p:tavLst>
                                    </p:anim>
                                    <p:animEffect transition="in" filter="fade">
                                      <p:cBhvr>
                                        <p:cTn id="20" dur="500"/>
                                        <p:tgtEl>
                                          <p:spTgt spid="9"/>
                                        </p:tgtEl>
                                      </p:cBhvr>
                                    </p:animEffect>
                                  </p:childTnLst>
                                </p:cTn>
                              </p:par>
                            </p:childTnLst>
                          </p:cTn>
                        </p:par>
                        <p:par>
                          <p:cTn id="21" fill="hold" nodeType="afterGroup">
                            <p:stCondLst>
                              <p:cond delay="1500"/>
                            </p:stCondLst>
                            <p:childTnLst>
                              <p:par>
                                <p:cTn id="22" presetID="10" presetClass="entr" presetSubtype="0"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nodeType="afterGroup">
                            <p:stCondLst>
                              <p:cond delay="2000"/>
                            </p:stCondLst>
                            <p:childTnLst>
                              <p:par>
                                <p:cTn id="26" presetID="22" presetClass="entr" presetSubtype="1" fill="hold" grpId="2"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500"/>
                                        <p:tgtEl>
                                          <p:spTgt spid="10"/>
                                        </p:tgtEl>
                                      </p:cBhvr>
                                    </p:animEffect>
                                  </p:childTnLst>
                                </p:cTn>
                              </p:par>
                            </p:childTnLst>
                          </p:cTn>
                        </p:par>
                        <p:par>
                          <p:cTn id="29" fill="hold" nodeType="afterGroup">
                            <p:stCondLst>
                              <p:cond delay="2500"/>
                            </p:stCondLst>
                            <p:childTnLst>
                              <p:par>
                                <p:cTn id="30" presetID="18" presetClass="entr" presetSubtype="12" fill="hold" grpId="2" nodeType="afterEffect">
                                  <p:stCondLst>
                                    <p:cond delay="0"/>
                                  </p:stCondLst>
                                  <p:childTnLst>
                                    <p:set>
                                      <p:cBhvr>
                                        <p:cTn id="31" dur="1" fill="hold">
                                          <p:stCondLst>
                                            <p:cond delay="0"/>
                                          </p:stCondLst>
                                        </p:cTn>
                                        <p:tgtEl>
                                          <p:spTgt spid="16386"/>
                                        </p:tgtEl>
                                        <p:attrNameLst>
                                          <p:attrName>style.visibility</p:attrName>
                                        </p:attrNameLst>
                                      </p:cBhvr>
                                      <p:to>
                                        <p:strVal val="visible"/>
                                      </p:to>
                                    </p:set>
                                    <p:animEffect transition="in" filter="strips(downLeft)">
                                      <p:cBhvr>
                                        <p:cTn id="32" dur="500"/>
                                        <p:tgtEl>
                                          <p:spTgt spid="16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2"/>
      <p:bldP spid="9" grpId="2"/>
      <p:bldP spid="10" grpId="2"/>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3"/>
          <p:cNvSpPr txBox="1">
            <a:spLocks noChangeArrowheads="1"/>
          </p:cNvSpPr>
          <p:nvPr/>
        </p:nvSpPr>
        <p:spPr bwMode="auto">
          <a:xfrm>
            <a:off x="1271464" y="2451393"/>
            <a:ext cx="9649072" cy="2031325"/>
          </a:xfrm>
          <a:prstGeom prst="rect">
            <a:avLst/>
          </a:prstGeom>
          <a:noFill/>
          <a:ln>
            <a:noFill/>
          </a:ln>
          <a:effectLst/>
        </p:spPr>
        <p:txBody>
          <a:bodyPr wrap="square">
            <a:spAutoFit/>
          </a:bodyPr>
          <a:lstStyle/>
          <a:p>
            <a:pPr eaLnBrk="1" hangingPunct="1">
              <a:lnSpc>
                <a:spcPct val="150000"/>
              </a:lnSpc>
              <a:defRPr/>
            </a:pPr>
            <a:r>
              <a:rPr lang="zh-CN" altLang="en-US" sz="2800" dirty="0">
                <a:effectLst>
                  <a:outerShdw blurRad="38100" dist="38100" dir="2700000" algn="tl">
                    <a:srgbClr val="C0C0C0"/>
                  </a:outerShdw>
                </a:effectLst>
                <a:latin typeface="微软雅黑"/>
                <a:ea typeface="微软雅黑"/>
                <a:cs typeface="+mn-ea"/>
                <a:sym typeface="微软雅黑"/>
              </a:rPr>
              <a:t>   </a:t>
            </a:r>
            <a:r>
              <a:rPr lang="zh-CN" altLang="en-US" sz="2800" dirty="0">
                <a:latin typeface="微软雅黑"/>
                <a:ea typeface="微软雅黑"/>
                <a:cs typeface="+mn-ea"/>
                <a:sym typeface="微软雅黑"/>
              </a:rPr>
              <a:t> 望一望晴空万里时柔绵的云朵和耀眼的太阳。来到我们的校园，有必要凝视这朴实古典、毫不张扬的校园，再闻一闻那股墨香、书香、纸卷香</a:t>
            </a:r>
            <a:r>
              <a:rPr lang="en-US" altLang="zh-CN" sz="2800" dirty="0">
                <a:latin typeface="微软雅黑"/>
                <a:ea typeface="微软雅黑"/>
                <a:cs typeface="+mn-ea"/>
                <a:sym typeface="微软雅黑"/>
              </a:rPr>
              <a:t>……</a:t>
            </a:r>
          </a:p>
        </p:txBody>
      </p:sp>
      <p:sp>
        <p:nvSpPr>
          <p:cNvPr id="4" name="文本框 3">
            <a:extLst>
              <a:ext uri="{FF2B5EF4-FFF2-40B4-BE49-F238E27FC236}">
                <a16:creationId xmlns:a16="http://schemas.microsoft.com/office/drawing/2014/main" id="{AC239DB7-41B4-4270-839D-6250E6132C7B}"/>
              </a:ext>
            </a:extLst>
          </p:cNvPr>
          <p:cNvSpPr txBox="1"/>
          <p:nvPr/>
        </p:nvSpPr>
        <p:spPr>
          <a:xfrm>
            <a:off x="4583832" y="630546"/>
            <a:ext cx="2638919" cy="1569660"/>
          </a:xfrm>
          <a:prstGeom prst="rect">
            <a:avLst/>
          </a:prstGeom>
          <a:noFill/>
        </p:spPr>
        <p:txBody>
          <a:bodyPr vert="horz" wrap="square" rtlCol="0">
            <a:spAutoFit/>
          </a:bodyPr>
          <a:lstStyle/>
          <a:p>
            <a:pPr algn="ctr"/>
            <a:r>
              <a:rPr lang="zh-CN" altLang="en-US" sz="9600" dirty="0">
                <a:latin typeface="微软雅黑"/>
                <a:ea typeface="微软雅黑"/>
                <a:cs typeface="+mn-ea"/>
                <a:sym typeface="微软雅黑"/>
              </a:rPr>
              <a:t>前言</a:t>
            </a:r>
          </a:p>
        </p:txBody>
      </p:sp>
      <p:sp>
        <p:nvSpPr>
          <p:cNvPr id="2" name="文本框 1"/>
          <p:cNvSpPr txBox="1"/>
          <p:nvPr/>
        </p:nvSpPr>
        <p:spPr>
          <a:xfrm>
            <a:off x="5375920" y="5517232"/>
            <a:ext cx="1656184" cy="415498"/>
          </a:xfrm>
          <a:prstGeom prst="rect">
            <a:avLst/>
          </a:prstGeom>
          <a:noFill/>
        </p:spPr>
        <p:txBody>
          <a:bodyPr wrap="square" rtlCol="0">
            <a:spAutoFit/>
          </a:bodyPr>
          <a:lstStyle/>
          <a:p>
            <a:r>
              <a:rPr lang="en-US" altLang="zh-CN" sz="1050" smtClean="0">
                <a:solidFill>
                  <a:srgbClr val="F2EEE9"/>
                </a:solidFill>
              </a:rPr>
              <a:t>https://www.PPT818.com/</a:t>
            </a:r>
            <a:endParaRPr lang="zh-CN" altLang="en-US" sz="1050" dirty="0">
              <a:solidFill>
                <a:srgbClr val="F2EEE9"/>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nodeType="afterGroup">
                            <p:stCondLst>
                              <p:cond delay="500"/>
                            </p:stCondLst>
                            <p:childTnLst>
                              <p:par>
                                <p:cTn id="9" presetID="22" presetClass="entr" presetSubtype="1" fill="hold" nodeType="afterEffect">
                                  <p:stCondLst>
                                    <p:cond delay="0"/>
                                  </p:stCondLst>
                                  <p:childTnLst>
                                    <p:set>
                                      <p:cBhvr>
                                        <p:cTn id="10" dur="1" fill="hold">
                                          <p:stCondLst>
                                            <p:cond delay="0"/>
                                          </p:stCondLst>
                                        </p:cTn>
                                        <p:tgtEl>
                                          <p:spTgt spid="4099">
                                            <p:txEl>
                                              <p:pRg st="0" end="0"/>
                                            </p:txEl>
                                          </p:spTgt>
                                        </p:tgtEl>
                                        <p:attrNameLst>
                                          <p:attrName>style.visibility</p:attrName>
                                        </p:attrNameLst>
                                      </p:cBhvr>
                                      <p:to>
                                        <p:strVal val="visible"/>
                                      </p:to>
                                    </p:set>
                                    <p:animEffect transition="in" filter="wipe(up)">
                                      <p:cBhvr>
                                        <p:cTn id="11" dur="500"/>
                                        <p:tgtEl>
                                          <p:spTgt spid="409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2092394" y="3048157"/>
            <a:ext cx="7820030" cy="1200329"/>
          </a:xfrm>
          <a:prstGeom prst="rect">
            <a:avLst/>
          </a:prstGeom>
          <a:noFill/>
          <a:ln>
            <a:noFill/>
          </a:ln>
          <a:effec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a:latin typeface="微软雅黑"/>
                <a:ea typeface="微软雅黑"/>
                <a:cs typeface="+mn-ea"/>
                <a:sym typeface="微软雅黑"/>
              </a:rPr>
              <a:t>　　第一层选择含义是，</a:t>
            </a:r>
            <a:r>
              <a:rPr lang="zh-CN" altLang="en-US">
                <a:solidFill>
                  <a:srgbClr val="FF0000"/>
                </a:solidFill>
                <a:latin typeface="微软雅黑"/>
                <a:ea typeface="微软雅黑"/>
                <a:cs typeface="+mn-ea"/>
                <a:sym typeface="微软雅黑"/>
              </a:rPr>
              <a:t>“</a:t>
            </a:r>
            <a:r>
              <a:rPr lang="zh-CN" altLang="en-US" b="1">
                <a:solidFill>
                  <a:srgbClr val="C00000"/>
                </a:solidFill>
                <a:latin typeface="微软雅黑"/>
                <a:ea typeface="微软雅黑"/>
                <a:cs typeface="+mn-ea"/>
                <a:sym typeface="微软雅黑"/>
              </a:rPr>
              <a:t>读第一流的书”</a:t>
            </a:r>
            <a:r>
              <a:rPr lang="zh-CN" altLang="en-US">
                <a:latin typeface="微软雅黑"/>
                <a:ea typeface="微软雅黑"/>
                <a:cs typeface="+mn-ea"/>
                <a:sym typeface="微软雅黑"/>
              </a:rPr>
              <a:t>。在浩如烟海的图书文章中，只要经过认真的筛选和比较，你就不难发现，属于某一学科的第一流的代表著作有哪些，只要熟读这些著作，你就可以领略学科的全貌，了解学科的前沿和发展。</a:t>
            </a:r>
          </a:p>
        </p:txBody>
      </p:sp>
      <p:grpSp>
        <p:nvGrpSpPr>
          <p:cNvPr id="4" name="组合 3">
            <a:extLst>
              <a:ext uri="{FF2B5EF4-FFF2-40B4-BE49-F238E27FC236}">
                <a16:creationId xmlns:a16="http://schemas.microsoft.com/office/drawing/2014/main" id="{CFFD59EE-5C58-4ED8-887F-C7763D208E4D}"/>
              </a:ext>
            </a:extLst>
          </p:cNvPr>
          <p:cNvGrpSpPr/>
          <p:nvPr/>
        </p:nvGrpSpPr>
        <p:grpSpPr>
          <a:xfrm>
            <a:off x="2603612" y="0"/>
            <a:ext cx="6984776" cy="1688980"/>
            <a:chOff x="2603612" y="0"/>
            <a:chExt cx="6984776" cy="1688980"/>
          </a:xfrm>
        </p:grpSpPr>
        <p:pic>
          <p:nvPicPr>
            <p:cNvPr id="5" name="图片 4">
              <a:extLst>
                <a:ext uri="{FF2B5EF4-FFF2-40B4-BE49-F238E27FC236}">
                  <a16:creationId xmlns:a16="http://schemas.microsoft.com/office/drawing/2014/main" id="{F2558FBA-32B4-45A1-8441-7DAE4D9F983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03612" y="0"/>
              <a:ext cx="6984776" cy="1688980"/>
            </a:xfrm>
            <a:prstGeom prst="rect">
              <a:avLst/>
            </a:prstGeom>
          </p:spPr>
        </p:pic>
        <p:pic>
          <p:nvPicPr>
            <p:cNvPr id="6" name="图片 5">
              <a:extLst>
                <a:ext uri="{FF2B5EF4-FFF2-40B4-BE49-F238E27FC236}">
                  <a16:creationId xmlns:a16="http://schemas.microsoft.com/office/drawing/2014/main" id="{39AE40FC-0DA8-4644-B77F-91BB7E21FC5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999656" y="332425"/>
              <a:ext cx="1618491" cy="1024130"/>
            </a:xfrm>
            <a:prstGeom prst="rect">
              <a:avLst/>
            </a:prstGeom>
          </p:spPr>
        </p:pic>
      </p:grpSp>
      <p:sp>
        <p:nvSpPr>
          <p:cNvPr id="8" name="Text Box 2">
            <a:extLst>
              <a:ext uri="{FF2B5EF4-FFF2-40B4-BE49-F238E27FC236}">
                <a16:creationId xmlns:a16="http://schemas.microsoft.com/office/drawing/2014/main" id="{2E66A99B-69FE-4AB8-9E99-ABF9E93B0F41}"/>
              </a:ext>
            </a:extLst>
          </p:cNvPr>
          <p:cNvSpPr txBox="1">
            <a:spLocks noChangeArrowheads="1"/>
          </p:cNvSpPr>
          <p:nvPr/>
        </p:nvSpPr>
        <p:spPr bwMode="auto">
          <a:xfrm>
            <a:off x="1070480" y="1415955"/>
            <a:ext cx="10051040" cy="874407"/>
          </a:xfrm>
          <a:prstGeom prst="rect">
            <a:avLst/>
          </a:prstGeom>
          <a:noFill/>
          <a:ln>
            <a:noFill/>
          </a:ln>
          <a:effec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a:latin typeface="微软雅黑"/>
                <a:ea typeface="微软雅黑"/>
                <a:cs typeface="+mn-ea"/>
                <a:sym typeface="微软雅黑"/>
              </a:rPr>
              <a:t>    世上有各种各样的书：有的不值一看，有的只值看20分钟、有的可看5年，有的可保存一辈子，有的将永远不朽。即使是不朽的超级名著，由于我们的精力与时间有限，也必须加以选择。</a:t>
            </a:r>
          </a:p>
        </p:txBody>
      </p:sp>
      <p:sp>
        <p:nvSpPr>
          <p:cNvPr id="9" name="Text Box 2">
            <a:extLst>
              <a:ext uri="{FF2B5EF4-FFF2-40B4-BE49-F238E27FC236}">
                <a16:creationId xmlns:a16="http://schemas.microsoft.com/office/drawing/2014/main" id="{F462AB33-0AEF-47C7-8112-670B45E96262}"/>
              </a:ext>
            </a:extLst>
          </p:cNvPr>
          <p:cNvSpPr txBox="1">
            <a:spLocks noChangeArrowheads="1"/>
          </p:cNvSpPr>
          <p:nvPr/>
        </p:nvSpPr>
        <p:spPr bwMode="auto">
          <a:xfrm>
            <a:off x="2603612" y="2493666"/>
            <a:ext cx="4133904" cy="400110"/>
          </a:xfrm>
          <a:prstGeom prst="rect">
            <a:avLst/>
          </a:prstGeom>
          <a:noFill/>
          <a:ln>
            <a:noFill/>
          </a:ln>
          <a:effec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b="1">
                <a:latin typeface="微软雅黑"/>
                <a:ea typeface="微软雅黑"/>
                <a:cs typeface="+mn-ea"/>
                <a:sym typeface="微软雅黑"/>
              </a:rPr>
              <a:t>选择阅读策略有两层含义：</a:t>
            </a:r>
          </a:p>
        </p:txBody>
      </p:sp>
      <p:sp>
        <p:nvSpPr>
          <p:cNvPr id="10" name="Text Box 2">
            <a:extLst>
              <a:ext uri="{FF2B5EF4-FFF2-40B4-BE49-F238E27FC236}">
                <a16:creationId xmlns:a16="http://schemas.microsoft.com/office/drawing/2014/main" id="{985A465E-0388-4B0C-8108-9B2E5381B8AE}"/>
              </a:ext>
            </a:extLst>
          </p:cNvPr>
          <p:cNvSpPr txBox="1">
            <a:spLocks noChangeArrowheads="1"/>
          </p:cNvSpPr>
          <p:nvPr/>
        </p:nvSpPr>
        <p:spPr bwMode="auto">
          <a:xfrm>
            <a:off x="2055285" y="4254523"/>
            <a:ext cx="7818001" cy="1200329"/>
          </a:xfrm>
          <a:prstGeom prst="rect">
            <a:avLst/>
          </a:prstGeom>
          <a:noFill/>
          <a:ln>
            <a:noFill/>
          </a:ln>
          <a:effec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a:latin typeface="微软雅黑"/>
                <a:ea typeface="微软雅黑"/>
                <a:cs typeface="+mn-ea"/>
                <a:sym typeface="微软雅黑"/>
              </a:rPr>
              <a:t>　　第二层选择含义是，</a:t>
            </a:r>
            <a:r>
              <a:rPr lang="zh-CN" altLang="en-US" b="1">
                <a:solidFill>
                  <a:srgbClr val="C00000"/>
                </a:solidFill>
                <a:latin typeface="微软雅黑"/>
                <a:ea typeface="微软雅黑"/>
                <a:cs typeface="+mn-ea"/>
                <a:sym typeface="微软雅黑"/>
              </a:rPr>
              <a:t>“读一流学者写的书”</a:t>
            </a:r>
            <a:r>
              <a:rPr lang="zh-CN" altLang="en-US">
                <a:latin typeface="微软雅黑"/>
                <a:ea typeface="微软雅黑"/>
                <a:cs typeface="+mn-ea"/>
                <a:sym typeface="微软雅黑"/>
              </a:rPr>
              <a:t>。所谓的第一流的学者，是指在该学科领域里最知名、最有权威的科学家、学者。他们站在该学科或研究领域的最前沿，洞察该领域发展源流和发展趋势。读他们写的书，能够全面、准确地了解该学科领域的发展。</a:t>
            </a:r>
          </a:p>
        </p:txBody>
      </p:sp>
      <p:sp>
        <p:nvSpPr>
          <p:cNvPr id="11" name="Freeform 1027"/>
          <p:cNvSpPr/>
          <p:nvPr/>
        </p:nvSpPr>
        <p:spPr bwMode="auto">
          <a:xfrm>
            <a:off x="1487488" y="2723687"/>
            <a:ext cx="552518" cy="2731165"/>
          </a:xfrm>
          <a:custGeom>
            <a:avLst/>
            <a:gdLst>
              <a:gd name="T0" fmla="*/ 2147483647 w 102"/>
              <a:gd name="T1" fmla="*/ 0 h 1559"/>
              <a:gd name="T2" fmla="*/ 2147483647 w 102"/>
              <a:gd name="T3" fmla="*/ 2147483647 h 1559"/>
              <a:gd name="T4" fmla="*/ 2147483647 w 102"/>
              <a:gd name="T5" fmla="*/ 2147483647 h 1559"/>
              <a:gd name="T6" fmla="*/ 2147483647 w 102"/>
              <a:gd name="T7" fmla="*/ 2147483647 h 1559"/>
              <a:gd name="T8" fmla="*/ 2147483647 w 102"/>
              <a:gd name="T9" fmla="*/ 2147483647 h 1559"/>
              <a:gd name="T10" fmla="*/ 2147483647 w 102"/>
              <a:gd name="T11" fmla="*/ 2147483647 h 1559"/>
              <a:gd name="T12" fmla="*/ 2147483647 w 102"/>
              <a:gd name="T13" fmla="*/ 2147483647 h 1559"/>
              <a:gd name="T14" fmla="*/ 2147483647 w 102"/>
              <a:gd name="T15" fmla="*/ 2147483647 h 1559"/>
              <a:gd name="T16" fmla="*/ 2147483647 w 102"/>
              <a:gd name="T17" fmla="*/ 2147483647 h 1559"/>
              <a:gd name="T18" fmla="*/ 2147483647 w 102"/>
              <a:gd name="T19" fmla="*/ 2147483647 h 1559"/>
              <a:gd name="T20" fmla="*/ 2147483647 w 102"/>
              <a:gd name="T21" fmla="*/ 2147483647 h 1559"/>
              <a:gd name="T22" fmla="*/ 2147483647 w 102"/>
              <a:gd name="T23" fmla="*/ 2147483647 h 1559"/>
              <a:gd name="T24" fmla="*/ 2147483647 w 102"/>
              <a:gd name="T25" fmla="*/ 2147483647 h 1559"/>
              <a:gd name="T26" fmla="*/ 2147483647 w 102"/>
              <a:gd name="T27" fmla="*/ 2147483647 h 1559"/>
              <a:gd name="T28" fmla="*/ 2147483647 w 102"/>
              <a:gd name="T29" fmla="*/ 2147483647 h 1559"/>
              <a:gd name="T30" fmla="*/ 2147483647 w 102"/>
              <a:gd name="T31" fmla="*/ 2147483647 h 1559"/>
              <a:gd name="T32" fmla="*/ 2147483647 w 102"/>
              <a:gd name="T33" fmla="*/ 2147483647 h 1559"/>
              <a:gd name="T34" fmla="*/ 0 w 102"/>
              <a:gd name="T35" fmla="*/ 2147483647 h 1559"/>
              <a:gd name="T36" fmla="*/ 2147483647 w 102"/>
              <a:gd name="T37" fmla="*/ 2147483647 h 1559"/>
              <a:gd name="T38" fmla="*/ 2147483647 w 102"/>
              <a:gd name="T39" fmla="*/ 2147483647 h 1559"/>
              <a:gd name="T40" fmla="*/ 2147483647 w 102"/>
              <a:gd name="T41" fmla="*/ 2147483647 h 1559"/>
              <a:gd name="T42" fmla="*/ 2147483647 w 102"/>
              <a:gd name="T43" fmla="*/ 2147483647 h 1559"/>
              <a:gd name="T44" fmla="*/ 2147483647 w 102"/>
              <a:gd name="T45" fmla="*/ 2147483647 h 1559"/>
              <a:gd name="T46" fmla="*/ 2147483647 w 102"/>
              <a:gd name="T47" fmla="*/ 2147483647 h 1559"/>
              <a:gd name="T48" fmla="*/ 2147483647 w 102"/>
              <a:gd name="T49" fmla="*/ 2147483647 h 1559"/>
              <a:gd name="T50" fmla="*/ 2147483647 w 102"/>
              <a:gd name="T51" fmla="*/ 2147483647 h 1559"/>
              <a:gd name="T52" fmla="*/ 2147483647 w 102"/>
              <a:gd name="T53" fmla="*/ 2147483647 h 1559"/>
              <a:gd name="T54" fmla="*/ 2147483647 w 102"/>
              <a:gd name="T55" fmla="*/ 2147483647 h 1559"/>
              <a:gd name="T56" fmla="*/ 2147483647 w 102"/>
              <a:gd name="T57" fmla="*/ 2147483647 h 1559"/>
              <a:gd name="T58" fmla="*/ 2147483647 w 102"/>
              <a:gd name="T59" fmla="*/ 2147483647 h 1559"/>
              <a:gd name="T60" fmla="*/ 2147483647 w 102"/>
              <a:gd name="T61" fmla="*/ 2147483647 h 1559"/>
              <a:gd name="T62" fmla="*/ 2147483647 w 102"/>
              <a:gd name="T63" fmla="*/ 2147483647 h 1559"/>
              <a:gd name="T64" fmla="*/ 2147483647 w 102"/>
              <a:gd name="T65" fmla="*/ 2147483647 h 1559"/>
              <a:gd name="T66" fmla="*/ 2147483647 w 102"/>
              <a:gd name="T67" fmla="*/ 2147483647 h 1559"/>
              <a:gd name="T68" fmla="*/ 2147483647 w 102"/>
              <a:gd name="T69" fmla="*/ 2147483647 h 155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2"/>
              <a:gd name="T106" fmla="*/ 0 h 1559"/>
              <a:gd name="T107" fmla="*/ 102 w 102"/>
              <a:gd name="T108" fmla="*/ 1559 h 155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2" h="1559">
                <a:moveTo>
                  <a:pt x="102" y="0"/>
                </a:moveTo>
                <a:lnTo>
                  <a:pt x="91" y="3"/>
                </a:lnTo>
                <a:lnTo>
                  <a:pt x="81" y="10"/>
                </a:lnTo>
                <a:lnTo>
                  <a:pt x="73" y="22"/>
                </a:lnTo>
                <a:lnTo>
                  <a:pt x="65" y="39"/>
                </a:lnTo>
                <a:lnTo>
                  <a:pt x="59" y="58"/>
                </a:lnTo>
                <a:lnTo>
                  <a:pt x="55" y="80"/>
                </a:lnTo>
                <a:lnTo>
                  <a:pt x="52" y="103"/>
                </a:lnTo>
                <a:lnTo>
                  <a:pt x="51" y="130"/>
                </a:lnTo>
                <a:lnTo>
                  <a:pt x="51" y="650"/>
                </a:lnTo>
                <a:lnTo>
                  <a:pt x="49" y="676"/>
                </a:lnTo>
                <a:lnTo>
                  <a:pt x="46" y="700"/>
                </a:lnTo>
                <a:lnTo>
                  <a:pt x="42" y="722"/>
                </a:lnTo>
                <a:lnTo>
                  <a:pt x="36" y="741"/>
                </a:lnTo>
                <a:lnTo>
                  <a:pt x="28" y="757"/>
                </a:lnTo>
                <a:lnTo>
                  <a:pt x="20" y="769"/>
                </a:lnTo>
                <a:lnTo>
                  <a:pt x="10" y="777"/>
                </a:lnTo>
                <a:lnTo>
                  <a:pt x="0" y="780"/>
                </a:lnTo>
                <a:lnTo>
                  <a:pt x="10" y="782"/>
                </a:lnTo>
                <a:lnTo>
                  <a:pt x="20" y="790"/>
                </a:lnTo>
                <a:lnTo>
                  <a:pt x="28" y="802"/>
                </a:lnTo>
                <a:lnTo>
                  <a:pt x="36" y="818"/>
                </a:lnTo>
                <a:lnTo>
                  <a:pt x="42" y="837"/>
                </a:lnTo>
                <a:lnTo>
                  <a:pt x="46" y="859"/>
                </a:lnTo>
                <a:lnTo>
                  <a:pt x="49" y="883"/>
                </a:lnTo>
                <a:lnTo>
                  <a:pt x="51" y="909"/>
                </a:lnTo>
                <a:lnTo>
                  <a:pt x="51" y="1429"/>
                </a:lnTo>
                <a:lnTo>
                  <a:pt x="52" y="1456"/>
                </a:lnTo>
                <a:lnTo>
                  <a:pt x="55" y="1479"/>
                </a:lnTo>
                <a:lnTo>
                  <a:pt x="59" y="1501"/>
                </a:lnTo>
                <a:lnTo>
                  <a:pt x="65" y="1521"/>
                </a:lnTo>
                <a:lnTo>
                  <a:pt x="73" y="1537"/>
                </a:lnTo>
                <a:lnTo>
                  <a:pt x="81" y="1549"/>
                </a:lnTo>
                <a:lnTo>
                  <a:pt x="91" y="1556"/>
                </a:lnTo>
                <a:lnTo>
                  <a:pt x="102" y="1559"/>
                </a:lnTo>
              </a:path>
            </a:pathLst>
          </a:custGeom>
          <a:noFill/>
          <a:ln w="38100">
            <a:solidFill>
              <a:srgbClr val="7EC1D2"/>
            </a:solidFill>
            <a:prstDash val="solid"/>
            <a:round/>
          </a:ln>
          <a:extLst>
            <a:ext uri="{909E8E84-426E-40DD-AFC4-6F175D3DCCD1}">
              <a14:hiddenFill xmlns:a14="http://schemas.microsoft.com/office/drawing/2010/main">
                <a:solidFill>
                  <a:srgbClr val="FFFFFF"/>
                </a:solidFill>
              </a14:hiddenFill>
            </a:ext>
          </a:extLst>
        </p:spPr>
        <p:txBody>
          <a:bodyPr/>
          <a:lstStyle/>
          <a:p>
            <a:pPr>
              <a:defRPr/>
            </a:pPr>
            <a:endParaRPr lang="zh-CN" altLang="en-US" kern="0">
              <a:solidFill>
                <a:sysClr val="windowText" lastClr="000000"/>
              </a:solidFill>
              <a:latin typeface="微软雅黑"/>
              <a:ea typeface="微软雅黑"/>
              <a:cs typeface="+mn-ea"/>
              <a:sym typeface="微软雅黑"/>
            </a:endParaRPr>
          </a:p>
        </p:txBody>
      </p:sp>
      <p:sp>
        <p:nvSpPr>
          <p:cNvPr id="12" name="文本框 11">
            <a:extLst>
              <a:ext uri="{FF2B5EF4-FFF2-40B4-BE49-F238E27FC236}">
                <a16:creationId xmlns:a16="http://schemas.microsoft.com/office/drawing/2014/main" id="{3A373A85-2103-4895-B9CE-251861FC354B}"/>
              </a:ext>
            </a:extLst>
          </p:cNvPr>
          <p:cNvSpPr txBox="1"/>
          <p:nvPr/>
        </p:nvSpPr>
        <p:spPr>
          <a:xfrm>
            <a:off x="3695343" y="188640"/>
            <a:ext cx="4776921" cy="707886"/>
          </a:xfrm>
          <a:prstGeom prst="rect">
            <a:avLst/>
          </a:prstGeom>
          <a:noFill/>
        </p:spPr>
        <p:txBody>
          <a:bodyPr vert="horz" wrap="square" rtlCol="0">
            <a:spAutoFit/>
          </a:bodyPr>
          <a:lstStyle/>
          <a:p>
            <a:r>
              <a:rPr lang="zh-CN" altLang="en-US" sz="4000">
                <a:latin typeface="微软雅黑"/>
                <a:ea typeface="微软雅黑"/>
                <a:cs typeface="+mn-ea"/>
                <a:sym typeface="微软雅黑"/>
              </a:rPr>
              <a:t>策略之二：选择阅读</a:t>
            </a:r>
          </a:p>
        </p:txBody>
      </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4"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nodeType="afterGroup">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strVal val="#ppt_h"/>
                                          </p:val>
                                        </p:tav>
                                        <p:tav tm="100000">
                                          <p:val>
                                            <p:strVal val="#ppt_h"/>
                                          </p:val>
                                        </p:tav>
                                      </p:tavLst>
                                    </p:anim>
                                  </p:childTnLst>
                                </p:cTn>
                              </p:par>
                            </p:childTnLst>
                          </p:cTn>
                        </p:par>
                        <p:par>
                          <p:cTn id="13" fill="hold" nodeType="afterGroup">
                            <p:stCondLst>
                              <p:cond delay="1000"/>
                            </p:stCondLst>
                            <p:childTnLst>
                              <p:par>
                                <p:cTn id="14" presetID="5" presetClass="entr" presetSubtype="10" fill="hold" grpId="4"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checkerboard(across)">
                                      <p:cBhvr>
                                        <p:cTn id="16" dur="500"/>
                                        <p:tgtEl>
                                          <p:spTgt spid="8"/>
                                        </p:tgtEl>
                                      </p:cBhvr>
                                    </p:animEffect>
                                  </p:childTnLst>
                                </p:cTn>
                              </p:par>
                            </p:childTnLst>
                          </p:cTn>
                        </p:par>
                        <p:par>
                          <p:cTn id="17" fill="hold" nodeType="afterGroup">
                            <p:stCondLst>
                              <p:cond delay="1500"/>
                            </p:stCondLst>
                            <p:childTnLst>
                              <p:par>
                                <p:cTn id="18" presetID="18" presetClass="entr" presetSubtype="12" fill="hold" grpId="1"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strips(downLeft)">
                                      <p:cBhvr>
                                        <p:cTn id="20" dur="500"/>
                                        <p:tgtEl>
                                          <p:spTgt spid="11"/>
                                        </p:tgtEl>
                                      </p:cBhvr>
                                    </p:animEffect>
                                  </p:childTnLst>
                                </p:cTn>
                              </p:par>
                            </p:childTnLst>
                          </p:cTn>
                        </p:par>
                        <p:par>
                          <p:cTn id="21" fill="hold" nodeType="afterGroup">
                            <p:stCondLst>
                              <p:cond delay="2000"/>
                            </p:stCondLst>
                            <p:childTnLst>
                              <p:par>
                                <p:cTn id="22" presetID="5" presetClass="entr" presetSubtype="10" fill="hold" grpId="4"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checkerboard(across)">
                                      <p:cBhvr>
                                        <p:cTn id="24" dur="500"/>
                                        <p:tgtEl>
                                          <p:spTgt spid="9"/>
                                        </p:tgtEl>
                                      </p:cBhvr>
                                    </p:animEffect>
                                  </p:childTnLst>
                                </p:cTn>
                              </p:par>
                            </p:childTnLst>
                          </p:cTn>
                        </p:par>
                        <p:par>
                          <p:cTn id="25" fill="hold" nodeType="afterGroup">
                            <p:stCondLst>
                              <p:cond delay="2500"/>
                            </p:stCondLst>
                            <p:childTnLst>
                              <p:par>
                                <p:cTn id="26" presetID="22" presetClass="entr" presetSubtype="8" fill="hold" grpId="4" nodeType="afterEffect">
                                  <p:stCondLst>
                                    <p:cond delay="0"/>
                                  </p:stCondLst>
                                  <p:childTnLst>
                                    <p:set>
                                      <p:cBhvr>
                                        <p:cTn id="27" dur="1" fill="hold">
                                          <p:stCondLst>
                                            <p:cond delay="0"/>
                                          </p:stCondLst>
                                        </p:cTn>
                                        <p:tgtEl>
                                          <p:spTgt spid="17410"/>
                                        </p:tgtEl>
                                        <p:attrNameLst>
                                          <p:attrName>style.visibility</p:attrName>
                                        </p:attrNameLst>
                                      </p:cBhvr>
                                      <p:to>
                                        <p:strVal val="visible"/>
                                      </p:to>
                                    </p:set>
                                    <p:animEffect transition="in" filter="wipe(left)">
                                      <p:cBhvr>
                                        <p:cTn id="28" dur="500"/>
                                        <p:tgtEl>
                                          <p:spTgt spid="17410"/>
                                        </p:tgtEl>
                                      </p:cBhvr>
                                    </p:animEffect>
                                  </p:childTnLst>
                                </p:cTn>
                              </p:par>
                            </p:childTnLst>
                          </p:cTn>
                        </p:par>
                        <p:par>
                          <p:cTn id="29" fill="hold" nodeType="afterGroup">
                            <p:stCondLst>
                              <p:cond delay="3000"/>
                            </p:stCondLst>
                            <p:childTnLst>
                              <p:par>
                                <p:cTn id="30" presetID="22" presetClass="entr" presetSubtype="8" fill="hold" grpId="4"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4"/>
      <p:bldP spid="8" grpId="4"/>
      <p:bldP spid="9" grpId="4"/>
      <p:bldP spid="10" grpId="4"/>
      <p:bldP spid="11" grpId="1" animBg="1"/>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a:extLst>
              <a:ext uri="{FF2B5EF4-FFF2-40B4-BE49-F238E27FC236}">
                <a16:creationId xmlns:a16="http://schemas.microsoft.com/office/drawing/2014/main" id="{42659990-B652-4E81-9644-25DB22DF4F9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677781" y="1150583"/>
            <a:ext cx="2253034" cy="2740963"/>
          </a:xfrm>
          <a:prstGeom prst="rect">
            <a:avLst/>
          </a:prstGeom>
        </p:spPr>
      </p:pic>
      <p:grpSp>
        <p:nvGrpSpPr>
          <p:cNvPr id="4" name="组合 3">
            <a:extLst>
              <a:ext uri="{FF2B5EF4-FFF2-40B4-BE49-F238E27FC236}">
                <a16:creationId xmlns:a16="http://schemas.microsoft.com/office/drawing/2014/main" id="{4F5C27F8-C251-4331-ADA1-136F587E22B1}"/>
              </a:ext>
            </a:extLst>
          </p:cNvPr>
          <p:cNvGrpSpPr/>
          <p:nvPr/>
        </p:nvGrpSpPr>
        <p:grpSpPr>
          <a:xfrm>
            <a:off x="2603612" y="0"/>
            <a:ext cx="6984776" cy="1688980"/>
            <a:chOff x="2603612" y="0"/>
            <a:chExt cx="6984776" cy="1688980"/>
          </a:xfrm>
        </p:grpSpPr>
        <p:pic>
          <p:nvPicPr>
            <p:cNvPr id="5" name="图片 4">
              <a:extLst>
                <a:ext uri="{FF2B5EF4-FFF2-40B4-BE49-F238E27FC236}">
                  <a16:creationId xmlns:a16="http://schemas.microsoft.com/office/drawing/2014/main" id="{53D9B5FC-9355-483A-B444-30867CF22908}"/>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603612" y="0"/>
              <a:ext cx="6984776" cy="1688980"/>
            </a:xfrm>
            <a:prstGeom prst="rect">
              <a:avLst/>
            </a:prstGeom>
          </p:spPr>
        </p:pic>
        <p:pic>
          <p:nvPicPr>
            <p:cNvPr id="6" name="图片 5">
              <a:extLst>
                <a:ext uri="{FF2B5EF4-FFF2-40B4-BE49-F238E27FC236}">
                  <a16:creationId xmlns:a16="http://schemas.microsoft.com/office/drawing/2014/main" id="{5DA48238-39C9-4114-A90E-0BF55F516DB0}"/>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2999656" y="332425"/>
              <a:ext cx="1618491" cy="1024130"/>
            </a:xfrm>
            <a:prstGeom prst="rect">
              <a:avLst/>
            </a:prstGeom>
          </p:spPr>
        </p:pic>
      </p:grpSp>
      <p:sp>
        <p:nvSpPr>
          <p:cNvPr id="8" name="Text Box 2">
            <a:extLst>
              <a:ext uri="{FF2B5EF4-FFF2-40B4-BE49-F238E27FC236}">
                <a16:creationId xmlns:a16="http://schemas.microsoft.com/office/drawing/2014/main" id="{D25D351F-55F2-48FC-BB6C-88D96E7052A9}"/>
              </a:ext>
            </a:extLst>
          </p:cNvPr>
          <p:cNvSpPr txBox="1">
            <a:spLocks noChangeArrowheads="1"/>
          </p:cNvSpPr>
          <p:nvPr/>
        </p:nvSpPr>
        <p:spPr bwMode="auto">
          <a:xfrm>
            <a:off x="746621" y="2259289"/>
            <a:ext cx="7725643" cy="1200329"/>
          </a:xfrm>
          <a:prstGeom prst="rect">
            <a:avLst/>
          </a:prstGeom>
          <a:noFill/>
          <a:ln>
            <a:noFill/>
          </a:ln>
          <a:effec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a:latin typeface="微软雅黑"/>
                <a:ea typeface="微软雅黑"/>
                <a:cs typeface="+mn-ea"/>
                <a:sym typeface="微软雅黑"/>
              </a:rPr>
              <a:t>要善于利用课余之后点滴零星时间阅读，积少成多。著名数学家苏步青说过：“我用的是零头布，做衣服有整料固然好，没有整段时间，就尽量把零星时间利用起来，加起来可观得很。”写下巨著</a:t>
            </a:r>
            <a:r>
              <a:rPr lang="en-US" altLang="zh-CN">
                <a:latin typeface="微软雅黑"/>
                <a:ea typeface="微软雅黑"/>
                <a:cs typeface="+mn-ea"/>
                <a:sym typeface="微软雅黑"/>
              </a:rPr>
              <a:t>《</a:t>
            </a:r>
            <a:r>
              <a:rPr lang="zh-CN" altLang="en-US">
                <a:latin typeface="微软雅黑"/>
                <a:ea typeface="微软雅黑"/>
                <a:cs typeface="+mn-ea"/>
                <a:sym typeface="微软雅黑"/>
              </a:rPr>
              <a:t>物种起源</a:t>
            </a:r>
            <a:r>
              <a:rPr lang="en-US" altLang="zh-CN">
                <a:latin typeface="微软雅黑"/>
                <a:ea typeface="微软雅黑"/>
                <a:cs typeface="+mn-ea"/>
                <a:sym typeface="微软雅黑"/>
              </a:rPr>
              <a:t>》</a:t>
            </a:r>
            <a:r>
              <a:rPr lang="zh-CN" altLang="en-US">
                <a:latin typeface="微软雅黑"/>
                <a:ea typeface="微软雅黑"/>
                <a:cs typeface="+mn-ea"/>
                <a:sym typeface="微软雅黑"/>
              </a:rPr>
              <a:t>的生物学家达尔文说：“我从来不认为半小时是微不足道的很小的一段时间。”</a:t>
            </a:r>
          </a:p>
        </p:txBody>
      </p:sp>
      <p:sp>
        <p:nvSpPr>
          <p:cNvPr id="9" name="Text Box 2">
            <a:extLst>
              <a:ext uri="{FF2B5EF4-FFF2-40B4-BE49-F238E27FC236}">
                <a16:creationId xmlns:a16="http://schemas.microsoft.com/office/drawing/2014/main" id="{F5492BA2-8A8F-4A8F-B831-ACFFC3052A10}"/>
              </a:ext>
            </a:extLst>
          </p:cNvPr>
          <p:cNvSpPr txBox="1">
            <a:spLocks noChangeArrowheads="1"/>
          </p:cNvSpPr>
          <p:nvPr/>
        </p:nvSpPr>
        <p:spPr bwMode="auto">
          <a:xfrm>
            <a:off x="746621" y="1688980"/>
            <a:ext cx="2253035" cy="400110"/>
          </a:xfrm>
          <a:prstGeom prst="rect">
            <a:avLst/>
          </a:prstGeom>
          <a:noFill/>
          <a:ln>
            <a:noFill/>
          </a:ln>
          <a:effec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b="1">
                <a:latin typeface="微软雅黑"/>
                <a:ea typeface="微软雅黑"/>
                <a:cs typeface="+mn-ea"/>
                <a:sym typeface="微软雅黑"/>
              </a:rPr>
              <a:t>零星时间阅读法</a:t>
            </a:r>
          </a:p>
        </p:txBody>
      </p:sp>
      <p:sp>
        <p:nvSpPr>
          <p:cNvPr id="10" name="Text Box 2">
            <a:extLst>
              <a:ext uri="{FF2B5EF4-FFF2-40B4-BE49-F238E27FC236}">
                <a16:creationId xmlns:a16="http://schemas.microsoft.com/office/drawing/2014/main" id="{54315A11-ACCA-4176-8C7B-1EB303A44353}"/>
              </a:ext>
            </a:extLst>
          </p:cNvPr>
          <p:cNvSpPr txBox="1">
            <a:spLocks noChangeArrowheads="1"/>
          </p:cNvSpPr>
          <p:nvPr/>
        </p:nvSpPr>
        <p:spPr bwMode="auto">
          <a:xfrm>
            <a:off x="3745508" y="4229016"/>
            <a:ext cx="7725643" cy="923330"/>
          </a:xfrm>
          <a:prstGeom prst="rect">
            <a:avLst/>
          </a:prstGeom>
          <a:noFill/>
          <a:ln>
            <a:noFill/>
          </a:ln>
          <a:effec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a:latin typeface="微软雅黑"/>
                <a:ea typeface="微软雅黑"/>
                <a:cs typeface="+mn-ea"/>
                <a:sym typeface="微软雅黑"/>
              </a:rPr>
              <a:t>寒暑假、节假日对于爱读书的中小学生来说，是十分珍贵的。同学们在适当娱乐、温习功课之后，可根据自己的兴趣，广泛涉猎，大量阅读，多读书，读好书。 </a:t>
            </a:r>
          </a:p>
        </p:txBody>
      </p:sp>
      <p:pic>
        <p:nvPicPr>
          <p:cNvPr id="3" name="图片 2">
            <a:extLst>
              <a:ext uri="{FF2B5EF4-FFF2-40B4-BE49-F238E27FC236}">
                <a16:creationId xmlns:a16="http://schemas.microsoft.com/office/drawing/2014/main" id="{9FE01FB2-1F74-4154-8B27-780A2FB61E5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46622" y="3665783"/>
            <a:ext cx="2848958" cy="2136718"/>
          </a:xfrm>
          <a:prstGeom prst="rect">
            <a:avLst/>
          </a:prstGeom>
        </p:spPr>
      </p:pic>
      <p:sp>
        <p:nvSpPr>
          <p:cNvPr id="11" name="Text Box 2">
            <a:extLst>
              <a:ext uri="{FF2B5EF4-FFF2-40B4-BE49-F238E27FC236}">
                <a16:creationId xmlns:a16="http://schemas.microsoft.com/office/drawing/2014/main" id="{B95803C2-0530-46AB-A718-996856923FEA}"/>
              </a:ext>
            </a:extLst>
          </p:cNvPr>
          <p:cNvSpPr txBox="1">
            <a:spLocks noChangeArrowheads="1"/>
          </p:cNvSpPr>
          <p:nvPr/>
        </p:nvSpPr>
        <p:spPr bwMode="auto">
          <a:xfrm>
            <a:off x="9120335" y="3629816"/>
            <a:ext cx="2350815" cy="400110"/>
          </a:xfrm>
          <a:prstGeom prst="rect">
            <a:avLst/>
          </a:prstGeom>
          <a:noFill/>
          <a:ln>
            <a:noFill/>
          </a:ln>
          <a:effec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r>
              <a:rPr lang="zh-CN" altLang="en-US" sz="2000" b="1">
                <a:latin typeface="微软雅黑"/>
                <a:ea typeface="微软雅黑"/>
                <a:cs typeface="+mn-ea"/>
                <a:sym typeface="微软雅黑"/>
              </a:rPr>
              <a:t>整段时间阅读法</a:t>
            </a:r>
          </a:p>
        </p:txBody>
      </p:sp>
      <p:sp>
        <p:nvSpPr>
          <p:cNvPr id="12" name="文本框 11">
            <a:extLst>
              <a:ext uri="{FF2B5EF4-FFF2-40B4-BE49-F238E27FC236}">
                <a16:creationId xmlns:a16="http://schemas.microsoft.com/office/drawing/2014/main" id="{F6D014DD-9099-4966-ADDE-A1AE8F4BFFC6}"/>
              </a:ext>
            </a:extLst>
          </p:cNvPr>
          <p:cNvSpPr txBox="1"/>
          <p:nvPr/>
        </p:nvSpPr>
        <p:spPr>
          <a:xfrm>
            <a:off x="3695343" y="188640"/>
            <a:ext cx="4776921" cy="646331"/>
          </a:xfrm>
          <a:prstGeom prst="rect">
            <a:avLst/>
          </a:prstGeom>
          <a:noFill/>
        </p:spPr>
        <p:txBody>
          <a:bodyPr vert="horz" wrap="square" rtlCol="0">
            <a:spAutoFit/>
          </a:bodyPr>
          <a:lstStyle/>
          <a:p>
            <a:r>
              <a:rPr lang="zh-CN" altLang="en-US" sz="3600">
                <a:latin typeface="微软雅黑"/>
                <a:ea typeface="微软雅黑"/>
                <a:cs typeface="+mn-ea"/>
                <a:sym typeface="微软雅黑"/>
              </a:rPr>
              <a:t>策略之三：时间巧安排</a:t>
            </a:r>
          </a:p>
        </p:txBody>
      </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4"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nodeType="afterGroup">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strVal val="#ppt_h"/>
                                          </p:val>
                                        </p:tav>
                                        <p:tav tm="100000">
                                          <p:val>
                                            <p:strVal val="#ppt_h"/>
                                          </p:val>
                                        </p:tav>
                                      </p:tavLst>
                                    </p:anim>
                                  </p:childTnLst>
                                </p:cTn>
                              </p:par>
                            </p:childTnLst>
                          </p:cTn>
                        </p:par>
                        <p:par>
                          <p:cTn id="13" fill="hold" nodeType="afterGroup">
                            <p:stCondLst>
                              <p:cond delay="1000"/>
                            </p:stCondLst>
                            <p:childTnLst>
                              <p:par>
                                <p:cTn id="14" presetID="22" presetClass="entr" presetSubtype="8" fill="hold" grpId="4"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childTnLst>
                          </p:cTn>
                        </p:par>
                        <p:par>
                          <p:cTn id="17" fill="hold" nodeType="afterGroup">
                            <p:stCondLst>
                              <p:cond delay="1500"/>
                            </p:stCondLst>
                            <p:childTnLst>
                              <p:par>
                                <p:cTn id="18" presetID="22" presetClass="entr" presetSubtype="8" fill="hold" grpId="4"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nodeType="afterGroup">
                            <p:stCondLst>
                              <p:cond delay="2000"/>
                            </p:stCondLst>
                            <p:childTnLst>
                              <p:par>
                                <p:cTn id="22" presetID="10" presetClass="entr" presetSubtype="0" fill="hold" nodeType="after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childTnLst>
                          </p:cTn>
                        </p:par>
                        <p:par>
                          <p:cTn id="25" fill="hold" nodeType="afterGroup">
                            <p:stCondLst>
                              <p:cond delay="2500"/>
                            </p:stCondLst>
                            <p:childTnLst>
                              <p:par>
                                <p:cTn id="26" presetID="18" presetClass="entr" presetSubtype="12" fill="hold" grpId="4"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strips(downLeft)">
                                      <p:cBhvr>
                                        <p:cTn id="28" dur="500"/>
                                        <p:tgtEl>
                                          <p:spTgt spid="11"/>
                                        </p:tgtEl>
                                      </p:cBhvr>
                                    </p:animEffect>
                                  </p:childTnLst>
                                </p:cTn>
                              </p:par>
                            </p:childTnLst>
                          </p:cTn>
                        </p:par>
                        <p:par>
                          <p:cTn id="29" fill="hold" nodeType="afterGroup">
                            <p:stCondLst>
                              <p:cond delay="3000"/>
                            </p:stCondLst>
                            <p:childTnLst>
                              <p:par>
                                <p:cTn id="30" presetID="18" presetClass="entr" presetSubtype="12" fill="hold" grpId="4"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strips(downLeft)">
                                      <p:cBhvr>
                                        <p:cTn id="32" dur="500"/>
                                        <p:tgtEl>
                                          <p:spTgt spid="10"/>
                                        </p:tgtEl>
                                      </p:cBhvr>
                                    </p:animEffect>
                                  </p:childTnLst>
                                </p:cTn>
                              </p:par>
                            </p:childTnLst>
                          </p:cTn>
                        </p:par>
                        <p:par>
                          <p:cTn id="33" fill="hold" nodeType="afterGroup">
                            <p:stCondLst>
                              <p:cond delay="3500"/>
                            </p:stCondLst>
                            <p:childTnLst>
                              <p:par>
                                <p:cTn id="34" presetID="10"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4"/>
      <p:bldP spid="9" grpId="4"/>
      <p:bldP spid="10" grpId="4"/>
      <p:bldP spid="11" grpId="4"/>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ChangeArrowheads="1"/>
          </p:cNvSpPr>
          <p:nvPr/>
        </p:nvSpPr>
        <p:spPr bwMode="auto">
          <a:xfrm>
            <a:off x="4295800" y="1374592"/>
            <a:ext cx="5832648" cy="4108817"/>
          </a:xfrm>
          <a:prstGeom prst="rect">
            <a:avLst/>
          </a:prstGeom>
          <a:noFill/>
          <a:ln>
            <a:noFill/>
          </a:ln>
          <a:effectLst/>
        </p:spPr>
        <p:txBody>
          <a:bodyPr wrap="square" anchor="ctr">
            <a:spAutoFit/>
          </a:bodyPr>
          <a:lstStyle/>
          <a:p>
            <a:pPr algn="ctr" eaLnBrk="1" hangingPunct="1">
              <a:spcBef>
                <a:spcPct val="50000"/>
              </a:spcBef>
              <a:defRPr/>
            </a:pPr>
            <a:r>
              <a:rPr lang="zh-CN" altLang="en-US">
                <a:latin typeface="微软雅黑"/>
                <a:ea typeface="微软雅黑"/>
                <a:cs typeface="+mn-ea"/>
                <a:sym typeface="微软雅黑"/>
              </a:rPr>
              <a:t>你在阅读吗？</a:t>
            </a:r>
            <a:endParaRPr lang="en-US" altLang="zh-CN">
              <a:latin typeface="微软雅黑"/>
              <a:ea typeface="微软雅黑"/>
              <a:cs typeface="+mn-ea"/>
              <a:sym typeface="微软雅黑"/>
            </a:endParaRPr>
          </a:p>
          <a:p>
            <a:pPr algn="ctr" eaLnBrk="1" hangingPunct="1">
              <a:spcBef>
                <a:spcPct val="50000"/>
              </a:spcBef>
              <a:defRPr/>
            </a:pPr>
            <a:r>
              <a:rPr lang="zh-CN" altLang="en-US">
                <a:latin typeface="微软雅黑"/>
                <a:ea typeface="微软雅黑"/>
                <a:cs typeface="+mn-ea"/>
                <a:sym typeface="微软雅黑"/>
              </a:rPr>
              <a:t>太阳驾着马车来了</a:t>
            </a:r>
          </a:p>
          <a:p>
            <a:pPr algn="ctr" eaLnBrk="1" hangingPunct="1">
              <a:spcBef>
                <a:spcPct val="50000"/>
              </a:spcBef>
              <a:defRPr/>
            </a:pPr>
            <a:r>
              <a:rPr lang="zh-CN" altLang="en-US">
                <a:latin typeface="微软雅黑"/>
                <a:ea typeface="微软雅黑"/>
                <a:cs typeface="+mn-ea"/>
                <a:sym typeface="微软雅黑"/>
              </a:rPr>
              <a:t>阳光带着林中水滴和花香</a:t>
            </a:r>
          </a:p>
          <a:p>
            <a:pPr algn="ctr" eaLnBrk="1" hangingPunct="1">
              <a:spcBef>
                <a:spcPct val="50000"/>
              </a:spcBef>
              <a:defRPr/>
            </a:pPr>
            <a:r>
              <a:rPr lang="zh-CN" altLang="en-US">
                <a:latin typeface="微软雅黑"/>
                <a:ea typeface="微软雅黑"/>
                <a:cs typeface="+mn-ea"/>
                <a:sym typeface="微软雅黑"/>
              </a:rPr>
              <a:t>来到你的房间</a:t>
            </a:r>
          </a:p>
          <a:p>
            <a:pPr algn="ctr" eaLnBrk="1" hangingPunct="1">
              <a:spcBef>
                <a:spcPct val="50000"/>
              </a:spcBef>
              <a:defRPr/>
            </a:pPr>
            <a:r>
              <a:rPr lang="zh-CN" altLang="en-US">
                <a:latin typeface="微软雅黑"/>
                <a:ea typeface="微软雅黑"/>
                <a:cs typeface="+mn-ea"/>
                <a:sym typeface="微软雅黑"/>
              </a:rPr>
              <a:t>你在阅读吗？</a:t>
            </a:r>
          </a:p>
          <a:p>
            <a:pPr algn="ctr" eaLnBrk="1" hangingPunct="1">
              <a:spcBef>
                <a:spcPct val="50000"/>
              </a:spcBef>
              <a:defRPr/>
            </a:pPr>
            <a:r>
              <a:rPr lang="zh-CN" altLang="en-US">
                <a:latin typeface="微软雅黑"/>
                <a:ea typeface="微软雅黑"/>
                <a:cs typeface="+mn-ea"/>
                <a:sym typeface="微软雅黑"/>
              </a:rPr>
              <a:t>月亮从窗边升起时</a:t>
            </a:r>
          </a:p>
          <a:p>
            <a:pPr algn="ctr" eaLnBrk="1" hangingPunct="1">
              <a:spcBef>
                <a:spcPct val="50000"/>
              </a:spcBef>
              <a:defRPr/>
            </a:pPr>
            <a:r>
              <a:rPr lang="zh-CN" altLang="en-US">
                <a:latin typeface="微软雅黑"/>
                <a:ea typeface="微软雅黑"/>
                <a:cs typeface="+mn-ea"/>
                <a:sym typeface="微软雅黑"/>
              </a:rPr>
              <a:t>你在阅读吗？</a:t>
            </a:r>
          </a:p>
          <a:p>
            <a:pPr algn="ctr" eaLnBrk="1" hangingPunct="1">
              <a:spcBef>
                <a:spcPct val="50000"/>
              </a:spcBef>
              <a:defRPr/>
            </a:pPr>
            <a:r>
              <a:rPr lang="zh-CN" altLang="en-US">
                <a:latin typeface="微软雅黑"/>
                <a:ea typeface="微软雅黑"/>
                <a:cs typeface="+mn-ea"/>
                <a:sym typeface="微软雅黑"/>
              </a:rPr>
              <a:t>亮晶晶的云朵</a:t>
            </a:r>
          </a:p>
          <a:p>
            <a:pPr algn="ctr" eaLnBrk="1" hangingPunct="1">
              <a:spcBef>
                <a:spcPct val="50000"/>
              </a:spcBef>
              <a:defRPr/>
            </a:pPr>
            <a:r>
              <a:rPr lang="zh-CN" altLang="en-US">
                <a:latin typeface="微软雅黑"/>
                <a:ea typeface="微软雅黑"/>
                <a:cs typeface="+mn-ea"/>
                <a:sym typeface="微软雅黑"/>
              </a:rPr>
              <a:t>在蓝天的羽翼上散步时</a:t>
            </a:r>
          </a:p>
          <a:p>
            <a:pPr algn="ctr" eaLnBrk="1" hangingPunct="1">
              <a:spcBef>
                <a:spcPct val="50000"/>
              </a:spcBef>
              <a:defRPr/>
            </a:pPr>
            <a:r>
              <a:rPr lang="zh-CN" altLang="en-US">
                <a:latin typeface="微软雅黑"/>
                <a:ea typeface="微软雅黑"/>
                <a:cs typeface="+mn-ea"/>
                <a:sym typeface="微软雅黑"/>
              </a:rPr>
              <a:t>你在阅读吗？</a:t>
            </a:r>
          </a:p>
        </p:txBody>
      </p:sp>
      <p:grpSp>
        <p:nvGrpSpPr>
          <p:cNvPr id="5" name="组合 4">
            <a:extLst>
              <a:ext uri="{FF2B5EF4-FFF2-40B4-BE49-F238E27FC236}">
                <a16:creationId xmlns:a16="http://schemas.microsoft.com/office/drawing/2014/main" id="{D4015B45-62C9-4576-87E9-A5886C0D157D}"/>
              </a:ext>
            </a:extLst>
          </p:cNvPr>
          <p:cNvGrpSpPr/>
          <p:nvPr/>
        </p:nvGrpSpPr>
        <p:grpSpPr>
          <a:xfrm>
            <a:off x="2603612" y="0"/>
            <a:ext cx="6984776" cy="1688980"/>
            <a:chOff x="2603612" y="0"/>
            <a:chExt cx="6984776" cy="1688980"/>
          </a:xfrm>
        </p:grpSpPr>
        <p:pic>
          <p:nvPicPr>
            <p:cNvPr id="6" name="图片 5">
              <a:extLst>
                <a:ext uri="{FF2B5EF4-FFF2-40B4-BE49-F238E27FC236}">
                  <a16:creationId xmlns:a16="http://schemas.microsoft.com/office/drawing/2014/main" id="{A50980C0-3FC6-4CAD-966C-47C0BE33B8D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03612" y="0"/>
              <a:ext cx="6984776" cy="1688980"/>
            </a:xfrm>
            <a:prstGeom prst="rect">
              <a:avLst/>
            </a:prstGeom>
          </p:spPr>
        </p:pic>
        <p:pic>
          <p:nvPicPr>
            <p:cNvPr id="7" name="图片 6">
              <a:extLst>
                <a:ext uri="{FF2B5EF4-FFF2-40B4-BE49-F238E27FC236}">
                  <a16:creationId xmlns:a16="http://schemas.microsoft.com/office/drawing/2014/main" id="{856991D9-06D9-448E-9A40-32851502F92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999656" y="332425"/>
              <a:ext cx="1618491" cy="1024130"/>
            </a:xfrm>
            <a:prstGeom prst="rect">
              <a:avLst/>
            </a:prstGeom>
          </p:spPr>
        </p:pic>
      </p:grpSp>
      <p:pic>
        <p:nvPicPr>
          <p:cNvPr id="3" name="图片 2">
            <a:extLst>
              <a:ext uri="{FF2B5EF4-FFF2-40B4-BE49-F238E27FC236}">
                <a16:creationId xmlns:a16="http://schemas.microsoft.com/office/drawing/2014/main" id="{155D6185-6DB1-44EC-AC10-380E318DC85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27448" y="2021405"/>
            <a:ext cx="4247094" cy="2831396"/>
          </a:xfrm>
          <a:prstGeom prst="rect">
            <a:avLst/>
          </a:prstGeom>
          <a:ln w="76200">
            <a:solidFill>
              <a:schemeClr val="bg1"/>
            </a:solidFill>
          </a:ln>
        </p:spPr>
      </p:pic>
      <p:sp>
        <p:nvSpPr>
          <p:cNvPr id="8" name="文本框 7">
            <a:extLst>
              <a:ext uri="{FF2B5EF4-FFF2-40B4-BE49-F238E27FC236}">
                <a16:creationId xmlns:a16="http://schemas.microsoft.com/office/drawing/2014/main" id="{1DA90206-8E4C-407C-A624-C59051B1B87E}"/>
              </a:ext>
            </a:extLst>
          </p:cNvPr>
          <p:cNvSpPr txBox="1"/>
          <p:nvPr/>
        </p:nvSpPr>
        <p:spPr>
          <a:xfrm>
            <a:off x="4463624" y="188640"/>
            <a:ext cx="3264753" cy="707886"/>
          </a:xfrm>
          <a:prstGeom prst="rect">
            <a:avLst/>
          </a:prstGeom>
          <a:noFill/>
        </p:spPr>
        <p:txBody>
          <a:bodyPr vert="horz" wrap="square" rtlCol="0">
            <a:spAutoFit/>
          </a:bodyPr>
          <a:lstStyle/>
          <a:p>
            <a:r>
              <a:rPr lang="zh-CN" altLang="en-US" sz="4000">
                <a:latin typeface="微软雅黑"/>
                <a:ea typeface="微软雅黑"/>
                <a:cs typeface="+mn-ea"/>
                <a:sym typeface="微软雅黑"/>
              </a:rPr>
              <a:t>你在阅读吗？</a:t>
            </a:r>
          </a:p>
        </p:txBody>
      </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4"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nodeType="afterGroup">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strVal val="#ppt_h"/>
                                          </p:val>
                                        </p:tav>
                                        <p:tav tm="100000">
                                          <p:val>
                                            <p:strVal val="#ppt_h"/>
                                          </p:val>
                                        </p:tav>
                                      </p:tavLst>
                                    </p:anim>
                                  </p:childTnLst>
                                </p:cTn>
                              </p:par>
                            </p:childTnLst>
                          </p:cTn>
                        </p:par>
                        <p:par>
                          <p:cTn id="13" fill="hold" nodeType="afterGroup">
                            <p:stCondLst>
                              <p:cond delay="1000"/>
                            </p:stCondLst>
                            <p:childTnLst>
                              <p:par>
                                <p:cTn id="14" presetID="10"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par>
                          <p:cTn id="17" fill="hold" nodeType="afterGroup">
                            <p:stCondLst>
                              <p:cond delay="1500"/>
                            </p:stCondLst>
                            <p:childTnLst>
                              <p:par>
                                <p:cTn id="18" presetID="12" presetClass="entr" presetSubtype="4" fill="hold" grpId="0" nodeType="afterEffect">
                                  <p:stCondLst>
                                    <p:cond delay="0"/>
                                  </p:stCondLst>
                                  <p:childTnLst>
                                    <p:set>
                                      <p:cBhvr>
                                        <p:cTn id="19" dur="1" fill="hold">
                                          <p:stCondLst>
                                            <p:cond delay="0"/>
                                          </p:stCondLst>
                                        </p:cTn>
                                        <p:tgtEl>
                                          <p:spTgt spid="54274">
                                            <p:txEl>
                                              <p:pRg st="0" end="0"/>
                                            </p:txEl>
                                          </p:spTgt>
                                        </p:tgtEl>
                                        <p:attrNameLst>
                                          <p:attrName>style.visibility</p:attrName>
                                        </p:attrNameLst>
                                      </p:cBhvr>
                                      <p:to>
                                        <p:strVal val="visible"/>
                                      </p:to>
                                    </p:set>
                                    <p:anim calcmode="lin" valueType="num">
                                      <p:cBhvr additive="base">
                                        <p:cTn id="20" dur="500"/>
                                        <p:tgtEl>
                                          <p:spTgt spid="54274">
                                            <p:txEl>
                                              <p:pRg st="0" end="0"/>
                                            </p:txEl>
                                          </p:spTgt>
                                        </p:tgtEl>
                                        <p:attrNameLst>
                                          <p:attrName>ppt_y</p:attrName>
                                        </p:attrNameLst>
                                      </p:cBhvr>
                                      <p:tavLst>
                                        <p:tav tm="0">
                                          <p:val>
                                            <p:strVal val="#ppt_y+#ppt_h*1.125000"/>
                                          </p:val>
                                        </p:tav>
                                        <p:tav tm="100000">
                                          <p:val>
                                            <p:strVal val="#ppt_y"/>
                                          </p:val>
                                        </p:tav>
                                      </p:tavLst>
                                    </p:anim>
                                    <p:animEffect transition="in" filter="wipe(up)">
                                      <p:cBhvr>
                                        <p:cTn id="21" dur="500"/>
                                        <p:tgtEl>
                                          <p:spTgt spid="54274">
                                            <p:txEl>
                                              <p:pRg st="0" end="0"/>
                                            </p:txEl>
                                          </p:spTgt>
                                        </p:tgtEl>
                                      </p:cBhvr>
                                    </p:animEffect>
                                  </p:childTnLst>
                                </p:cTn>
                              </p:par>
                            </p:childTnLst>
                          </p:cTn>
                        </p:par>
                      </p:childTnLst>
                    </p:cTn>
                  </p:par>
                  <p:par>
                    <p:cTn id="22" fill="hold" nodeType="clickPar">
                      <p:stCondLst>
                        <p:cond delay="indefinite"/>
                        <p:cond evt="onBegin" delay="0">
                          <p:tn val="21"/>
                        </p:cond>
                      </p:stCondLst>
                      <p:childTnLst>
                        <p:par>
                          <p:cTn id="23" fill="hold" nodeType="afterGroup">
                            <p:stCondLst>
                              <p:cond delay="0"/>
                            </p:stCondLst>
                            <p:childTnLst>
                              <p:par>
                                <p:cTn id="24" presetID="12" presetClass="entr" presetSubtype="4" fill="hold" grpId="0" nodeType="clickEffect">
                                  <p:stCondLst>
                                    <p:cond delay="0"/>
                                  </p:stCondLst>
                                  <p:childTnLst>
                                    <p:set>
                                      <p:cBhvr>
                                        <p:cTn id="25" dur="1" fill="hold">
                                          <p:stCondLst>
                                            <p:cond delay="0"/>
                                          </p:stCondLst>
                                        </p:cTn>
                                        <p:tgtEl>
                                          <p:spTgt spid="54274">
                                            <p:txEl>
                                              <p:pRg st="1" end="1"/>
                                            </p:txEl>
                                          </p:spTgt>
                                        </p:tgtEl>
                                        <p:attrNameLst>
                                          <p:attrName>style.visibility</p:attrName>
                                        </p:attrNameLst>
                                      </p:cBhvr>
                                      <p:to>
                                        <p:strVal val="visible"/>
                                      </p:to>
                                    </p:set>
                                    <p:anim calcmode="lin" valueType="num">
                                      <p:cBhvr additive="base">
                                        <p:cTn id="26" dur="500"/>
                                        <p:tgtEl>
                                          <p:spTgt spid="54274">
                                            <p:txEl>
                                              <p:pRg st="1" end="1"/>
                                            </p:txEl>
                                          </p:spTgt>
                                        </p:tgtEl>
                                        <p:attrNameLst>
                                          <p:attrName>ppt_y</p:attrName>
                                        </p:attrNameLst>
                                      </p:cBhvr>
                                      <p:tavLst>
                                        <p:tav tm="0">
                                          <p:val>
                                            <p:strVal val="#ppt_y+#ppt_h*1.125000"/>
                                          </p:val>
                                        </p:tav>
                                        <p:tav tm="100000">
                                          <p:val>
                                            <p:strVal val="#ppt_y"/>
                                          </p:val>
                                        </p:tav>
                                      </p:tavLst>
                                    </p:anim>
                                    <p:animEffect transition="in" filter="wipe(up)">
                                      <p:cBhvr>
                                        <p:cTn id="27" dur="500"/>
                                        <p:tgtEl>
                                          <p:spTgt spid="54274">
                                            <p:txEl>
                                              <p:pRg st="1" end="1"/>
                                            </p:txEl>
                                          </p:spTgt>
                                        </p:tgtEl>
                                      </p:cBhvr>
                                    </p:animEffect>
                                  </p:childTnLst>
                                </p:cTn>
                              </p:par>
                            </p:childTnLst>
                          </p:cTn>
                        </p:par>
                      </p:childTnLst>
                    </p:cTn>
                  </p:par>
                  <p:par>
                    <p:cTn id="28" fill="hold" nodeType="clickPar">
                      <p:stCondLst>
                        <p:cond delay="indefinite"/>
                        <p:cond evt="onBegin" delay="0">
                          <p:tn val="27"/>
                        </p:cond>
                      </p:stCondLst>
                      <p:childTnLst>
                        <p:par>
                          <p:cTn id="29" fill="hold" nodeType="afterGroup">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54274">
                                            <p:txEl>
                                              <p:pRg st="2" end="2"/>
                                            </p:txEl>
                                          </p:spTgt>
                                        </p:tgtEl>
                                        <p:attrNameLst>
                                          <p:attrName>style.visibility</p:attrName>
                                        </p:attrNameLst>
                                      </p:cBhvr>
                                      <p:to>
                                        <p:strVal val="visible"/>
                                      </p:to>
                                    </p:set>
                                    <p:anim calcmode="lin" valueType="num">
                                      <p:cBhvr additive="base">
                                        <p:cTn id="32" dur="500"/>
                                        <p:tgtEl>
                                          <p:spTgt spid="54274">
                                            <p:txEl>
                                              <p:pRg st="2" end="2"/>
                                            </p:txEl>
                                          </p:spTgt>
                                        </p:tgtEl>
                                        <p:attrNameLst>
                                          <p:attrName>ppt_y</p:attrName>
                                        </p:attrNameLst>
                                      </p:cBhvr>
                                      <p:tavLst>
                                        <p:tav tm="0">
                                          <p:val>
                                            <p:strVal val="#ppt_y+#ppt_h*1.125000"/>
                                          </p:val>
                                        </p:tav>
                                        <p:tav tm="100000">
                                          <p:val>
                                            <p:strVal val="#ppt_y"/>
                                          </p:val>
                                        </p:tav>
                                      </p:tavLst>
                                    </p:anim>
                                    <p:animEffect transition="in" filter="wipe(up)">
                                      <p:cBhvr>
                                        <p:cTn id="33" dur="500"/>
                                        <p:tgtEl>
                                          <p:spTgt spid="54274">
                                            <p:txEl>
                                              <p:pRg st="2" end="2"/>
                                            </p:txEl>
                                          </p:spTgt>
                                        </p:tgtEl>
                                      </p:cBhvr>
                                    </p:animEffect>
                                  </p:childTnLst>
                                </p:cTn>
                              </p:par>
                            </p:childTnLst>
                          </p:cTn>
                        </p:par>
                      </p:childTnLst>
                    </p:cTn>
                  </p:par>
                  <p:par>
                    <p:cTn id="34" fill="hold" nodeType="clickPar">
                      <p:stCondLst>
                        <p:cond delay="indefinite"/>
                        <p:cond evt="onBegin" delay="0">
                          <p:tn val="33"/>
                        </p:cond>
                      </p:stCondLst>
                      <p:childTnLst>
                        <p:par>
                          <p:cTn id="35" fill="hold" nodeType="afterGroup">
                            <p:stCondLst>
                              <p:cond delay="0"/>
                            </p:stCondLst>
                            <p:childTnLst>
                              <p:par>
                                <p:cTn id="36" presetID="12" presetClass="entr" presetSubtype="4" fill="hold" grpId="0" nodeType="clickEffect">
                                  <p:stCondLst>
                                    <p:cond delay="0"/>
                                  </p:stCondLst>
                                  <p:childTnLst>
                                    <p:set>
                                      <p:cBhvr>
                                        <p:cTn id="37" dur="1" fill="hold">
                                          <p:stCondLst>
                                            <p:cond delay="0"/>
                                          </p:stCondLst>
                                        </p:cTn>
                                        <p:tgtEl>
                                          <p:spTgt spid="54274">
                                            <p:txEl>
                                              <p:pRg st="3" end="3"/>
                                            </p:txEl>
                                          </p:spTgt>
                                        </p:tgtEl>
                                        <p:attrNameLst>
                                          <p:attrName>style.visibility</p:attrName>
                                        </p:attrNameLst>
                                      </p:cBhvr>
                                      <p:to>
                                        <p:strVal val="visible"/>
                                      </p:to>
                                    </p:set>
                                    <p:anim calcmode="lin" valueType="num">
                                      <p:cBhvr additive="base">
                                        <p:cTn id="38" dur="500"/>
                                        <p:tgtEl>
                                          <p:spTgt spid="54274">
                                            <p:txEl>
                                              <p:pRg st="3" end="3"/>
                                            </p:txEl>
                                          </p:spTgt>
                                        </p:tgtEl>
                                        <p:attrNameLst>
                                          <p:attrName>ppt_y</p:attrName>
                                        </p:attrNameLst>
                                      </p:cBhvr>
                                      <p:tavLst>
                                        <p:tav tm="0">
                                          <p:val>
                                            <p:strVal val="#ppt_y+#ppt_h*1.125000"/>
                                          </p:val>
                                        </p:tav>
                                        <p:tav tm="100000">
                                          <p:val>
                                            <p:strVal val="#ppt_y"/>
                                          </p:val>
                                        </p:tav>
                                      </p:tavLst>
                                    </p:anim>
                                    <p:animEffect transition="in" filter="wipe(up)">
                                      <p:cBhvr>
                                        <p:cTn id="39" dur="500"/>
                                        <p:tgtEl>
                                          <p:spTgt spid="54274">
                                            <p:txEl>
                                              <p:pRg st="3" end="3"/>
                                            </p:txEl>
                                          </p:spTgt>
                                        </p:tgtEl>
                                      </p:cBhvr>
                                    </p:animEffect>
                                  </p:childTnLst>
                                </p:cTn>
                              </p:par>
                            </p:childTnLst>
                          </p:cTn>
                        </p:par>
                      </p:childTnLst>
                    </p:cTn>
                  </p:par>
                  <p:par>
                    <p:cTn id="40" fill="hold" nodeType="clickPar">
                      <p:stCondLst>
                        <p:cond delay="indefinite"/>
                        <p:cond evt="onBegin" delay="0">
                          <p:tn val="39"/>
                        </p:cond>
                      </p:stCondLst>
                      <p:childTnLst>
                        <p:par>
                          <p:cTn id="41" fill="hold" nodeType="afterGroup">
                            <p:stCondLst>
                              <p:cond delay="0"/>
                            </p:stCondLst>
                            <p:childTnLst>
                              <p:par>
                                <p:cTn id="42" presetID="12" presetClass="entr" presetSubtype="4" fill="hold" grpId="0" nodeType="clickEffect">
                                  <p:stCondLst>
                                    <p:cond delay="0"/>
                                  </p:stCondLst>
                                  <p:childTnLst>
                                    <p:set>
                                      <p:cBhvr>
                                        <p:cTn id="43" dur="1" fill="hold">
                                          <p:stCondLst>
                                            <p:cond delay="0"/>
                                          </p:stCondLst>
                                        </p:cTn>
                                        <p:tgtEl>
                                          <p:spTgt spid="54274">
                                            <p:txEl>
                                              <p:pRg st="4" end="4"/>
                                            </p:txEl>
                                          </p:spTgt>
                                        </p:tgtEl>
                                        <p:attrNameLst>
                                          <p:attrName>style.visibility</p:attrName>
                                        </p:attrNameLst>
                                      </p:cBhvr>
                                      <p:to>
                                        <p:strVal val="visible"/>
                                      </p:to>
                                    </p:set>
                                    <p:anim calcmode="lin" valueType="num">
                                      <p:cBhvr additive="base">
                                        <p:cTn id="44" dur="500"/>
                                        <p:tgtEl>
                                          <p:spTgt spid="54274">
                                            <p:txEl>
                                              <p:pRg st="4" end="4"/>
                                            </p:txEl>
                                          </p:spTgt>
                                        </p:tgtEl>
                                        <p:attrNameLst>
                                          <p:attrName>ppt_y</p:attrName>
                                        </p:attrNameLst>
                                      </p:cBhvr>
                                      <p:tavLst>
                                        <p:tav tm="0">
                                          <p:val>
                                            <p:strVal val="#ppt_y+#ppt_h*1.125000"/>
                                          </p:val>
                                        </p:tav>
                                        <p:tav tm="100000">
                                          <p:val>
                                            <p:strVal val="#ppt_y"/>
                                          </p:val>
                                        </p:tav>
                                      </p:tavLst>
                                    </p:anim>
                                    <p:animEffect transition="in" filter="wipe(up)">
                                      <p:cBhvr>
                                        <p:cTn id="45" dur="500"/>
                                        <p:tgtEl>
                                          <p:spTgt spid="54274">
                                            <p:txEl>
                                              <p:pRg st="4" end="4"/>
                                            </p:txEl>
                                          </p:spTgt>
                                        </p:tgtEl>
                                      </p:cBhvr>
                                    </p:animEffect>
                                  </p:childTnLst>
                                </p:cTn>
                              </p:par>
                            </p:childTnLst>
                          </p:cTn>
                        </p:par>
                      </p:childTnLst>
                    </p:cTn>
                  </p:par>
                  <p:par>
                    <p:cTn id="46" fill="hold" nodeType="clickPar">
                      <p:stCondLst>
                        <p:cond delay="indefinite"/>
                        <p:cond evt="onBegin" delay="0">
                          <p:tn val="45"/>
                        </p:cond>
                      </p:stCondLst>
                      <p:childTnLst>
                        <p:par>
                          <p:cTn id="47" fill="hold" nodeType="afterGroup">
                            <p:stCondLst>
                              <p:cond delay="0"/>
                            </p:stCondLst>
                            <p:childTnLst>
                              <p:par>
                                <p:cTn id="48" presetID="12" presetClass="entr" presetSubtype="4" fill="hold" grpId="0" nodeType="clickEffect">
                                  <p:stCondLst>
                                    <p:cond delay="0"/>
                                  </p:stCondLst>
                                  <p:childTnLst>
                                    <p:set>
                                      <p:cBhvr>
                                        <p:cTn id="49" dur="1" fill="hold">
                                          <p:stCondLst>
                                            <p:cond delay="0"/>
                                          </p:stCondLst>
                                        </p:cTn>
                                        <p:tgtEl>
                                          <p:spTgt spid="54274">
                                            <p:txEl>
                                              <p:pRg st="5" end="5"/>
                                            </p:txEl>
                                          </p:spTgt>
                                        </p:tgtEl>
                                        <p:attrNameLst>
                                          <p:attrName>style.visibility</p:attrName>
                                        </p:attrNameLst>
                                      </p:cBhvr>
                                      <p:to>
                                        <p:strVal val="visible"/>
                                      </p:to>
                                    </p:set>
                                    <p:anim calcmode="lin" valueType="num">
                                      <p:cBhvr additive="base">
                                        <p:cTn id="50" dur="500"/>
                                        <p:tgtEl>
                                          <p:spTgt spid="54274">
                                            <p:txEl>
                                              <p:pRg st="5" end="5"/>
                                            </p:txEl>
                                          </p:spTgt>
                                        </p:tgtEl>
                                        <p:attrNameLst>
                                          <p:attrName>ppt_y</p:attrName>
                                        </p:attrNameLst>
                                      </p:cBhvr>
                                      <p:tavLst>
                                        <p:tav tm="0">
                                          <p:val>
                                            <p:strVal val="#ppt_y+#ppt_h*1.125000"/>
                                          </p:val>
                                        </p:tav>
                                        <p:tav tm="100000">
                                          <p:val>
                                            <p:strVal val="#ppt_y"/>
                                          </p:val>
                                        </p:tav>
                                      </p:tavLst>
                                    </p:anim>
                                    <p:animEffect transition="in" filter="wipe(up)">
                                      <p:cBhvr>
                                        <p:cTn id="51" dur="500"/>
                                        <p:tgtEl>
                                          <p:spTgt spid="54274">
                                            <p:txEl>
                                              <p:pRg st="5" end="5"/>
                                            </p:txEl>
                                          </p:spTgt>
                                        </p:tgtEl>
                                      </p:cBhvr>
                                    </p:animEffect>
                                  </p:childTnLst>
                                </p:cTn>
                              </p:par>
                            </p:childTnLst>
                          </p:cTn>
                        </p:par>
                      </p:childTnLst>
                    </p:cTn>
                  </p:par>
                  <p:par>
                    <p:cTn id="52" fill="hold" nodeType="clickPar">
                      <p:stCondLst>
                        <p:cond delay="indefinite"/>
                        <p:cond evt="onBegin" delay="0">
                          <p:tn val="51"/>
                        </p:cond>
                      </p:stCondLst>
                      <p:childTnLst>
                        <p:par>
                          <p:cTn id="53" fill="hold" nodeType="afterGroup">
                            <p:stCondLst>
                              <p:cond delay="0"/>
                            </p:stCondLst>
                            <p:childTnLst>
                              <p:par>
                                <p:cTn id="54" presetID="12" presetClass="entr" presetSubtype="4" fill="hold" grpId="0" nodeType="clickEffect">
                                  <p:stCondLst>
                                    <p:cond delay="0"/>
                                  </p:stCondLst>
                                  <p:childTnLst>
                                    <p:set>
                                      <p:cBhvr>
                                        <p:cTn id="55" dur="1" fill="hold">
                                          <p:stCondLst>
                                            <p:cond delay="0"/>
                                          </p:stCondLst>
                                        </p:cTn>
                                        <p:tgtEl>
                                          <p:spTgt spid="54274">
                                            <p:txEl>
                                              <p:pRg st="6" end="6"/>
                                            </p:txEl>
                                          </p:spTgt>
                                        </p:tgtEl>
                                        <p:attrNameLst>
                                          <p:attrName>style.visibility</p:attrName>
                                        </p:attrNameLst>
                                      </p:cBhvr>
                                      <p:to>
                                        <p:strVal val="visible"/>
                                      </p:to>
                                    </p:set>
                                    <p:anim calcmode="lin" valueType="num">
                                      <p:cBhvr additive="base">
                                        <p:cTn id="56" dur="500"/>
                                        <p:tgtEl>
                                          <p:spTgt spid="54274">
                                            <p:txEl>
                                              <p:pRg st="6" end="6"/>
                                            </p:txEl>
                                          </p:spTgt>
                                        </p:tgtEl>
                                        <p:attrNameLst>
                                          <p:attrName>ppt_y</p:attrName>
                                        </p:attrNameLst>
                                      </p:cBhvr>
                                      <p:tavLst>
                                        <p:tav tm="0">
                                          <p:val>
                                            <p:strVal val="#ppt_y+#ppt_h*1.125000"/>
                                          </p:val>
                                        </p:tav>
                                        <p:tav tm="100000">
                                          <p:val>
                                            <p:strVal val="#ppt_y"/>
                                          </p:val>
                                        </p:tav>
                                      </p:tavLst>
                                    </p:anim>
                                    <p:animEffect transition="in" filter="wipe(up)">
                                      <p:cBhvr>
                                        <p:cTn id="57" dur="500"/>
                                        <p:tgtEl>
                                          <p:spTgt spid="54274">
                                            <p:txEl>
                                              <p:pRg st="6" end="6"/>
                                            </p:txEl>
                                          </p:spTgt>
                                        </p:tgtEl>
                                      </p:cBhvr>
                                    </p:animEffect>
                                  </p:childTnLst>
                                </p:cTn>
                              </p:par>
                            </p:childTnLst>
                          </p:cTn>
                        </p:par>
                      </p:childTnLst>
                    </p:cTn>
                  </p:par>
                  <p:par>
                    <p:cTn id="58" fill="hold" nodeType="clickPar">
                      <p:stCondLst>
                        <p:cond delay="indefinite"/>
                        <p:cond evt="onBegin" delay="0">
                          <p:tn val="57"/>
                        </p:cond>
                      </p:stCondLst>
                      <p:childTnLst>
                        <p:par>
                          <p:cTn id="59" fill="hold" nodeType="afterGroup">
                            <p:stCondLst>
                              <p:cond delay="0"/>
                            </p:stCondLst>
                            <p:childTnLst>
                              <p:par>
                                <p:cTn id="60" presetID="12" presetClass="entr" presetSubtype="4" fill="hold" grpId="0" nodeType="clickEffect">
                                  <p:stCondLst>
                                    <p:cond delay="0"/>
                                  </p:stCondLst>
                                  <p:childTnLst>
                                    <p:set>
                                      <p:cBhvr>
                                        <p:cTn id="61" dur="1" fill="hold">
                                          <p:stCondLst>
                                            <p:cond delay="0"/>
                                          </p:stCondLst>
                                        </p:cTn>
                                        <p:tgtEl>
                                          <p:spTgt spid="54274">
                                            <p:txEl>
                                              <p:pRg st="7" end="7"/>
                                            </p:txEl>
                                          </p:spTgt>
                                        </p:tgtEl>
                                        <p:attrNameLst>
                                          <p:attrName>style.visibility</p:attrName>
                                        </p:attrNameLst>
                                      </p:cBhvr>
                                      <p:to>
                                        <p:strVal val="visible"/>
                                      </p:to>
                                    </p:set>
                                    <p:anim calcmode="lin" valueType="num">
                                      <p:cBhvr additive="base">
                                        <p:cTn id="62" dur="500"/>
                                        <p:tgtEl>
                                          <p:spTgt spid="54274">
                                            <p:txEl>
                                              <p:pRg st="7" end="7"/>
                                            </p:txEl>
                                          </p:spTgt>
                                        </p:tgtEl>
                                        <p:attrNameLst>
                                          <p:attrName>ppt_y</p:attrName>
                                        </p:attrNameLst>
                                      </p:cBhvr>
                                      <p:tavLst>
                                        <p:tav tm="0">
                                          <p:val>
                                            <p:strVal val="#ppt_y+#ppt_h*1.125000"/>
                                          </p:val>
                                        </p:tav>
                                        <p:tav tm="100000">
                                          <p:val>
                                            <p:strVal val="#ppt_y"/>
                                          </p:val>
                                        </p:tav>
                                      </p:tavLst>
                                    </p:anim>
                                    <p:animEffect transition="in" filter="wipe(up)">
                                      <p:cBhvr>
                                        <p:cTn id="63" dur="500"/>
                                        <p:tgtEl>
                                          <p:spTgt spid="54274">
                                            <p:txEl>
                                              <p:pRg st="7" end="7"/>
                                            </p:txEl>
                                          </p:spTgt>
                                        </p:tgtEl>
                                      </p:cBhvr>
                                    </p:animEffect>
                                  </p:childTnLst>
                                </p:cTn>
                              </p:par>
                            </p:childTnLst>
                          </p:cTn>
                        </p:par>
                      </p:childTnLst>
                    </p:cTn>
                  </p:par>
                  <p:par>
                    <p:cTn id="64" fill="hold" nodeType="clickPar">
                      <p:stCondLst>
                        <p:cond delay="indefinite"/>
                        <p:cond evt="onBegin" delay="0">
                          <p:tn val="63"/>
                        </p:cond>
                      </p:stCondLst>
                      <p:childTnLst>
                        <p:par>
                          <p:cTn id="65" fill="hold" nodeType="afterGroup">
                            <p:stCondLst>
                              <p:cond delay="0"/>
                            </p:stCondLst>
                            <p:childTnLst>
                              <p:par>
                                <p:cTn id="66" presetID="12" presetClass="entr" presetSubtype="4" fill="hold" grpId="0" nodeType="clickEffect">
                                  <p:stCondLst>
                                    <p:cond delay="0"/>
                                  </p:stCondLst>
                                  <p:childTnLst>
                                    <p:set>
                                      <p:cBhvr>
                                        <p:cTn id="67" dur="1" fill="hold">
                                          <p:stCondLst>
                                            <p:cond delay="0"/>
                                          </p:stCondLst>
                                        </p:cTn>
                                        <p:tgtEl>
                                          <p:spTgt spid="54274">
                                            <p:txEl>
                                              <p:pRg st="8" end="8"/>
                                            </p:txEl>
                                          </p:spTgt>
                                        </p:tgtEl>
                                        <p:attrNameLst>
                                          <p:attrName>style.visibility</p:attrName>
                                        </p:attrNameLst>
                                      </p:cBhvr>
                                      <p:to>
                                        <p:strVal val="visible"/>
                                      </p:to>
                                    </p:set>
                                    <p:anim calcmode="lin" valueType="num">
                                      <p:cBhvr additive="base">
                                        <p:cTn id="68" dur="500"/>
                                        <p:tgtEl>
                                          <p:spTgt spid="54274">
                                            <p:txEl>
                                              <p:pRg st="8" end="8"/>
                                            </p:txEl>
                                          </p:spTgt>
                                        </p:tgtEl>
                                        <p:attrNameLst>
                                          <p:attrName>ppt_y</p:attrName>
                                        </p:attrNameLst>
                                      </p:cBhvr>
                                      <p:tavLst>
                                        <p:tav tm="0">
                                          <p:val>
                                            <p:strVal val="#ppt_y+#ppt_h*1.125000"/>
                                          </p:val>
                                        </p:tav>
                                        <p:tav tm="100000">
                                          <p:val>
                                            <p:strVal val="#ppt_y"/>
                                          </p:val>
                                        </p:tav>
                                      </p:tavLst>
                                    </p:anim>
                                    <p:animEffect transition="in" filter="wipe(up)">
                                      <p:cBhvr>
                                        <p:cTn id="69" dur="500"/>
                                        <p:tgtEl>
                                          <p:spTgt spid="54274">
                                            <p:txEl>
                                              <p:pRg st="8" end="8"/>
                                            </p:txEl>
                                          </p:spTgt>
                                        </p:tgtEl>
                                      </p:cBhvr>
                                    </p:animEffect>
                                  </p:childTnLst>
                                </p:cTn>
                              </p:par>
                            </p:childTnLst>
                          </p:cTn>
                        </p:par>
                      </p:childTnLst>
                    </p:cTn>
                  </p:par>
                  <p:par>
                    <p:cTn id="70" fill="hold" nodeType="clickPar">
                      <p:stCondLst>
                        <p:cond delay="indefinite"/>
                        <p:cond evt="onBegin" delay="0">
                          <p:tn val="69"/>
                        </p:cond>
                      </p:stCondLst>
                      <p:childTnLst>
                        <p:par>
                          <p:cTn id="71" fill="hold" nodeType="afterGroup">
                            <p:stCondLst>
                              <p:cond delay="0"/>
                            </p:stCondLst>
                            <p:childTnLst>
                              <p:par>
                                <p:cTn id="72" presetID="12" presetClass="entr" presetSubtype="4" fill="hold" grpId="0" nodeType="clickEffect">
                                  <p:stCondLst>
                                    <p:cond delay="0"/>
                                  </p:stCondLst>
                                  <p:childTnLst>
                                    <p:set>
                                      <p:cBhvr>
                                        <p:cTn id="73" dur="1" fill="hold">
                                          <p:stCondLst>
                                            <p:cond delay="0"/>
                                          </p:stCondLst>
                                        </p:cTn>
                                        <p:tgtEl>
                                          <p:spTgt spid="54274">
                                            <p:txEl>
                                              <p:pRg st="9" end="9"/>
                                            </p:txEl>
                                          </p:spTgt>
                                        </p:tgtEl>
                                        <p:attrNameLst>
                                          <p:attrName>style.visibility</p:attrName>
                                        </p:attrNameLst>
                                      </p:cBhvr>
                                      <p:to>
                                        <p:strVal val="visible"/>
                                      </p:to>
                                    </p:set>
                                    <p:anim calcmode="lin" valueType="num">
                                      <p:cBhvr additive="base">
                                        <p:cTn id="74" dur="500"/>
                                        <p:tgtEl>
                                          <p:spTgt spid="54274">
                                            <p:txEl>
                                              <p:pRg st="9" end="9"/>
                                            </p:txEl>
                                          </p:spTgt>
                                        </p:tgtEl>
                                        <p:attrNameLst>
                                          <p:attrName>ppt_y</p:attrName>
                                        </p:attrNameLst>
                                      </p:cBhvr>
                                      <p:tavLst>
                                        <p:tav tm="0">
                                          <p:val>
                                            <p:strVal val="#ppt_y+#ppt_h*1.125000"/>
                                          </p:val>
                                        </p:tav>
                                        <p:tav tm="100000">
                                          <p:val>
                                            <p:strVal val="#ppt_y"/>
                                          </p:val>
                                        </p:tav>
                                      </p:tavLst>
                                    </p:anim>
                                    <p:animEffect transition="in" filter="wipe(up)">
                                      <p:cBhvr>
                                        <p:cTn id="75" dur="500"/>
                                        <p:tgtEl>
                                          <p:spTgt spid="5427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4" grpId="0" uiExpand="1" build="p"/>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2279576" y="1446029"/>
            <a:ext cx="2031325" cy="4108817"/>
          </a:xfrm>
          <a:prstGeom prst="rect">
            <a:avLst/>
          </a:prstGeom>
          <a:noFill/>
          <a:ln>
            <a:noFill/>
          </a:ln>
          <a:effectLst/>
        </p:spPr>
        <p:txBody>
          <a:bodyPr wrap="none" anchor="ctr">
            <a:spAutoFit/>
          </a:bodyPr>
          <a:lstStyle/>
          <a:p>
            <a:pPr algn="ctr" eaLnBrk="1" hangingPunct="1">
              <a:spcBef>
                <a:spcPct val="50000"/>
              </a:spcBef>
              <a:defRPr/>
            </a:pPr>
            <a:r>
              <a:rPr lang="zh-CN" altLang="en-US">
                <a:latin typeface="微软雅黑"/>
                <a:ea typeface="微软雅黑"/>
                <a:cs typeface="+mn-ea"/>
                <a:sym typeface="微软雅黑"/>
              </a:rPr>
              <a:t>那些书页</a:t>
            </a:r>
          </a:p>
          <a:p>
            <a:pPr algn="ctr" eaLnBrk="1" hangingPunct="1">
              <a:spcBef>
                <a:spcPct val="50000"/>
              </a:spcBef>
              <a:defRPr/>
            </a:pPr>
            <a:r>
              <a:rPr lang="zh-CN" altLang="en-US">
                <a:latin typeface="微软雅黑"/>
                <a:ea typeface="微软雅黑"/>
                <a:cs typeface="+mn-ea"/>
                <a:sym typeface="微软雅黑"/>
              </a:rPr>
              <a:t>它们早就准备好了</a:t>
            </a:r>
          </a:p>
          <a:p>
            <a:pPr algn="ctr" eaLnBrk="1" hangingPunct="1">
              <a:spcBef>
                <a:spcPct val="50000"/>
              </a:spcBef>
              <a:defRPr/>
            </a:pPr>
            <a:r>
              <a:rPr lang="zh-CN" altLang="en-US">
                <a:latin typeface="微软雅黑"/>
                <a:ea typeface="微软雅黑"/>
                <a:cs typeface="+mn-ea"/>
                <a:sym typeface="微软雅黑"/>
              </a:rPr>
              <a:t>书页就像精灵那样</a:t>
            </a:r>
          </a:p>
          <a:p>
            <a:pPr algn="ctr" eaLnBrk="1" hangingPunct="1">
              <a:spcBef>
                <a:spcPct val="50000"/>
              </a:spcBef>
              <a:defRPr/>
            </a:pPr>
            <a:r>
              <a:rPr lang="zh-CN" altLang="en-US">
                <a:latin typeface="微软雅黑"/>
                <a:ea typeface="微软雅黑"/>
                <a:cs typeface="+mn-ea"/>
                <a:sym typeface="微软雅黑"/>
              </a:rPr>
              <a:t>它们插翅</a:t>
            </a:r>
          </a:p>
          <a:p>
            <a:pPr algn="ctr" eaLnBrk="1" hangingPunct="1">
              <a:spcBef>
                <a:spcPct val="50000"/>
              </a:spcBef>
              <a:defRPr/>
            </a:pPr>
            <a:r>
              <a:rPr lang="zh-CN" altLang="en-US">
                <a:latin typeface="微软雅黑"/>
                <a:ea typeface="微软雅黑"/>
                <a:cs typeface="+mn-ea"/>
                <a:sym typeface="微软雅黑"/>
              </a:rPr>
              <a:t>飞向你</a:t>
            </a:r>
          </a:p>
          <a:p>
            <a:pPr algn="ctr" eaLnBrk="1" hangingPunct="1">
              <a:spcBef>
                <a:spcPct val="50000"/>
              </a:spcBef>
              <a:defRPr/>
            </a:pPr>
            <a:r>
              <a:rPr lang="zh-CN" altLang="en-US">
                <a:latin typeface="微软雅黑"/>
                <a:ea typeface="微软雅黑"/>
                <a:cs typeface="+mn-ea"/>
                <a:sym typeface="微软雅黑"/>
              </a:rPr>
              <a:t>你在哪里？</a:t>
            </a:r>
          </a:p>
          <a:p>
            <a:pPr algn="ctr" eaLnBrk="1" hangingPunct="1">
              <a:spcBef>
                <a:spcPct val="50000"/>
              </a:spcBef>
              <a:defRPr/>
            </a:pPr>
            <a:r>
              <a:rPr lang="zh-CN" altLang="en-US">
                <a:latin typeface="微软雅黑"/>
                <a:ea typeface="微软雅黑"/>
                <a:cs typeface="+mn-ea"/>
                <a:sym typeface="微软雅黑"/>
              </a:rPr>
              <a:t>无论你在哪里</a:t>
            </a:r>
          </a:p>
          <a:p>
            <a:pPr algn="ctr" eaLnBrk="1" hangingPunct="1">
              <a:spcBef>
                <a:spcPct val="50000"/>
              </a:spcBef>
              <a:defRPr/>
            </a:pPr>
            <a:r>
              <a:rPr lang="zh-CN" altLang="en-US">
                <a:latin typeface="微软雅黑"/>
                <a:ea typeface="微软雅黑"/>
                <a:cs typeface="+mn-ea"/>
                <a:sym typeface="微软雅黑"/>
              </a:rPr>
              <a:t>它们都能像</a:t>
            </a:r>
          </a:p>
          <a:p>
            <a:pPr algn="ctr" eaLnBrk="1" hangingPunct="1">
              <a:spcBef>
                <a:spcPct val="50000"/>
              </a:spcBef>
              <a:defRPr/>
            </a:pPr>
            <a:r>
              <a:rPr lang="zh-CN" altLang="en-US">
                <a:latin typeface="微软雅黑"/>
                <a:ea typeface="微软雅黑"/>
                <a:cs typeface="+mn-ea"/>
                <a:sym typeface="微软雅黑"/>
              </a:rPr>
              <a:t>穿越梦和高楼的风</a:t>
            </a:r>
          </a:p>
          <a:p>
            <a:pPr algn="ctr" eaLnBrk="1" hangingPunct="1">
              <a:spcBef>
                <a:spcPct val="50000"/>
              </a:spcBef>
              <a:defRPr/>
            </a:pPr>
            <a:r>
              <a:rPr lang="zh-CN" altLang="en-US">
                <a:latin typeface="微软雅黑"/>
                <a:ea typeface="微软雅黑"/>
                <a:cs typeface="+mn-ea"/>
                <a:sym typeface="微软雅黑"/>
              </a:rPr>
              <a:t>那样找到你</a:t>
            </a:r>
          </a:p>
        </p:txBody>
      </p:sp>
      <p:pic>
        <p:nvPicPr>
          <p:cNvPr id="3" name="图片 2">
            <a:extLst>
              <a:ext uri="{FF2B5EF4-FFF2-40B4-BE49-F238E27FC236}">
                <a16:creationId xmlns:a16="http://schemas.microsoft.com/office/drawing/2014/main" id="{27D7C66A-F9F7-4B2E-9A61-513E4231676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468769">
            <a:off x="5447929" y="2276872"/>
            <a:ext cx="4262950" cy="2930213"/>
          </a:xfrm>
          <a:prstGeom prst="rect">
            <a:avLst/>
          </a:prstGeom>
          <a:ln w="76200">
            <a:solidFill>
              <a:schemeClr val="bg1"/>
            </a:solidFill>
          </a:ln>
        </p:spPr>
      </p:pic>
      <p:grpSp>
        <p:nvGrpSpPr>
          <p:cNvPr id="9" name="组合 8">
            <a:extLst>
              <a:ext uri="{FF2B5EF4-FFF2-40B4-BE49-F238E27FC236}">
                <a16:creationId xmlns:a16="http://schemas.microsoft.com/office/drawing/2014/main" id="{BB30B429-9E7A-4CF2-BCAF-6BE1887793DD}"/>
              </a:ext>
            </a:extLst>
          </p:cNvPr>
          <p:cNvGrpSpPr/>
          <p:nvPr/>
        </p:nvGrpSpPr>
        <p:grpSpPr>
          <a:xfrm>
            <a:off x="2603612" y="0"/>
            <a:ext cx="6984776" cy="1688980"/>
            <a:chOff x="2603612" y="0"/>
            <a:chExt cx="6984776" cy="1688980"/>
          </a:xfrm>
        </p:grpSpPr>
        <p:pic>
          <p:nvPicPr>
            <p:cNvPr id="10" name="图片 9">
              <a:extLst>
                <a:ext uri="{FF2B5EF4-FFF2-40B4-BE49-F238E27FC236}">
                  <a16:creationId xmlns:a16="http://schemas.microsoft.com/office/drawing/2014/main" id="{55498B9A-7A26-4950-A807-38C57D314EA9}"/>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603612" y="0"/>
              <a:ext cx="6984776" cy="1688980"/>
            </a:xfrm>
            <a:prstGeom prst="rect">
              <a:avLst/>
            </a:prstGeom>
          </p:spPr>
        </p:pic>
        <p:pic>
          <p:nvPicPr>
            <p:cNvPr id="11" name="图片 10">
              <a:extLst>
                <a:ext uri="{FF2B5EF4-FFF2-40B4-BE49-F238E27FC236}">
                  <a16:creationId xmlns:a16="http://schemas.microsoft.com/office/drawing/2014/main" id="{A493F3F2-5725-4F46-AC63-E97016A5FA70}"/>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2999656" y="332425"/>
              <a:ext cx="1618491" cy="1024130"/>
            </a:xfrm>
            <a:prstGeom prst="rect">
              <a:avLst/>
            </a:prstGeom>
          </p:spPr>
        </p:pic>
      </p:grpSp>
      <p:sp>
        <p:nvSpPr>
          <p:cNvPr id="8" name="文本框 7">
            <a:extLst>
              <a:ext uri="{FF2B5EF4-FFF2-40B4-BE49-F238E27FC236}">
                <a16:creationId xmlns:a16="http://schemas.microsoft.com/office/drawing/2014/main" id="{3886D989-0D7B-49E0-AA68-69E6B73A6305}"/>
              </a:ext>
            </a:extLst>
          </p:cNvPr>
          <p:cNvSpPr txBox="1"/>
          <p:nvPr/>
        </p:nvSpPr>
        <p:spPr>
          <a:xfrm>
            <a:off x="4463624" y="188640"/>
            <a:ext cx="3264753" cy="707886"/>
          </a:xfrm>
          <a:prstGeom prst="rect">
            <a:avLst/>
          </a:prstGeom>
          <a:noFill/>
        </p:spPr>
        <p:txBody>
          <a:bodyPr vert="horz" wrap="square" rtlCol="0">
            <a:spAutoFit/>
          </a:bodyPr>
          <a:lstStyle/>
          <a:p>
            <a:r>
              <a:rPr lang="zh-CN" altLang="en-US" sz="4000">
                <a:latin typeface="微软雅黑"/>
                <a:ea typeface="微软雅黑"/>
                <a:cs typeface="+mn-ea"/>
                <a:sym typeface="微软雅黑"/>
              </a:rPr>
              <a:t>你在阅读吗？</a:t>
            </a:r>
          </a:p>
        </p:txBody>
      </p:sp>
    </p:spTree>
    <p:extLst>
      <p:ext uri="{BB962C8B-B14F-4D97-AF65-F5344CB8AC3E}">
        <p14:creationId xmlns:p14="http://schemas.microsoft.com/office/powerpoint/2010/main" val="1251126213"/>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4" presetClass="entr" presetSubtype="1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par>
                          <p:cTn id="8" fill="hold" nodeType="afterGroup">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strVal val="#ppt_h"/>
                                          </p:val>
                                        </p:tav>
                                        <p:tav tm="100000">
                                          <p:val>
                                            <p:strVal val="#ppt_h"/>
                                          </p:val>
                                        </p:tav>
                                      </p:tavLst>
                                    </p:anim>
                                  </p:childTnLst>
                                </p:cTn>
                              </p:par>
                            </p:childTnLst>
                          </p:cTn>
                        </p:par>
                        <p:par>
                          <p:cTn id="13" fill="hold" nodeType="afterGroup">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5298">
                                            <p:txEl>
                                              <p:pRg st="0" end="0"/>
                                            </p:txEl>
                                          </p:spTgt>
                                        </p:tgtEl>
                                        <p:attrNameLst>
                                          <p:attrName>style.visibility</p:attrName>
                                        </p:attrNameLst>
                                      </p:cBhvr>
                                      <p:to>
                                        <p:strVal val="visible"/>
                                      </p:to>
                                    </p:set>
                                    <p:animEffect transition="in" filter="wipe(up)">
                                      <p:cBhvr>
                                        <p:cTn id="16" dur="500"/>
                                        <p:tgtEl>
                                          <p:spTgt spid="55298">
                                            <p:txEl>
                                              <p:pRg st="0" end="0"/>
                                            </p:txEl>
                                          </p:spTgt>
                                        </p:tgtEl>
                                      </p:cBhvr>
                                    </p:animEffect>
                                  </p:childTnLst>
                                </p:cTn>
                              </p:par>
                            </p:childTnLst>
                          </p:cTn>
                        </p:par>
                        <p:par>
                          <p:cTn id="17" fill="hold" nodeType="afterGroup">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55298">
                                            <p:txEl>
                                              <p:pRg st="1" end="1"/>
                                            </p:txEl>
                                          </p:spTgt>
                                        </p:tgtEl>
                                        <p:attrNameLst>
                                          <p:attrName>style.visibility</p:attrName>
                                        </p:attrNameLst>
                                      </p:cBhvr>
                                      <p:to>
                                        <p:strVal val="visible"/>
                                      </p:to>
                                    </p:set>
                                    <p:animEffect transition="in" filter="wipe(up)">
                                      <p:cBhvr>
                                        <p:cTn id="20" dur="500"/>
                                        <p:tgtEl>
                                          <p:spTgt spid="55298">
                                            <p:txEl>
                                              <p:pRg st="1" end="1"/>
                                            </p:txEl>
                                          </p:spTgt>
                                        </p:tgtEl>
                                      </p:cBhvr>
                                    </p:animEffect>
                                  </p:childTnLst>
                                </p:cTn>
                              </p:par>
                            </p:childTnLst>
                          </p:cTn>
                        </p:par>
                        <p:par>
                          <p:cTn id="21" fill="hold" nodeType="afterGroup">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55298">
                                            <p:txEl>
                                              <p:pRg st="2" end="2"/>
                                            </p:txEl>
                                          </p:spTgt>
                                        </p:tgtEl>
                                        <p:attrNameLst>
                                          <p:attrName>style.visibility</p:attrName>
                                        </p:attrNameLst>
                                      </p:cBhvr>
                                      <p:to>
                                        <p:strVal val="visible"/>
                                      </p:to>
                                    </p:set>
                                    <p:animEffect transition="in" filter="wipe(up)">
                                      <p:cBhvr>
                                        <p:cTn id="24" dur="500"/>
                                        <p:tgtEl>
                                          <p:spTgt spid="55298">
                                            <p:txEl>
                                              <p:pRg st="2" end="2"/>
                                            </p:txEl>
                                          </p:spTgt>
                                        </p:tgtEl>
                                      </p:cBhvr>
                                    </p:animEffect>
                                  </p:childTnLst>
                                </p:cTn>
                              </p:par>
                            </p:childTnLst>
                          </p:cTn>
                        </p:par>
                        <p:par>
                          <p:cTn id="25" fill="hold" nodeType="afterGroup">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5298">
                                            <p:txEl>
                                              <p:pRg st="3" end="3"/>
                                            </p:txEl>
                                          </p:spTgt>
                                        </p:tgtEl>
                                        <p:attrNameLst>
                                          <p:attrName>style.visibility</p:attrName>
                                        </p:attrNameLst>
                                      </p:cBhvr>
                                      <p:to>
                                        <p:strVal val="visible"/>
                                      </p:to>
                                    </p:set>
                                    <p:animEffect transition="in" filter="wipe(up)">
                                      <p:cBhvr>
                                        <p:cTn id="28" dur="500"/>
                                        <p:tgtEl>
                                          <p:spTgt spid="55298">
                                            <p:txEl>
                                              <p:pRg st="3" end="3"/>
                                            </p:txEl>
                                          </p:spTgt>
                                        </p:tgtEl>
                                      </p:cBhvr>
                                    </p:animEffect>
                                  </p:childTnLst>
                                </p:cTn>
                              </p:par>
                            </p:childTnLst>
                          </p:cTn>
                        </p:par>
                        <p:par>
                          <p:cTn id="29" fill="hold" nodeType="afterGroup">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55298">
                                            <p:txEl>
                                              <p:pRg st="4" end="4"/>
                                            </p:txEl>
                                          </p:spTgt>
                                        </p:tgtEl>
                                        <p:attrNameLst>
                                          <p:attrName>style.visibility</p:attrName>
                                        </p:attrNameLst>
                                      </p:cBhvr>
                                      <p:to>
                                        <p:strVal val="visible"/>
                                      </p:to>
                                    </p:set>
                                    <p:animEffect transition="in" filter="wipe(up)">
                                      <p:cBhvr>
                                        <p:cTn id="32" dur="500"/>
                                        <p:tgtEl>
                                          <p:spTgt spid="55298">
                                            <p:txEl>
                                              <p:pRg st="4" end="4"/>
                                            </p:txEl>
                                          </p:spTgt>
                                        </p:tgtEl>
                                      </p:cBhvr>
                                    </p:animEffect>
                                  </p:childTnLst>
                                </p:cTn>
                              </p:par>
                            </p:childTnLst>
                          </p:cTn>
                        </p:par>
                        <p:par>
                          <p:cTn id="33" fill="hold" nodeType="afterGroup">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55298">
                                            <p:txEl>
                                              <p:pRg st="5" end="5"/>
                                            </p:txEl>
                                          </p:spTgt>
                                        </p:tgtEl>
                                        <p:attrNameLst>
                                          <p:attrName>style.visibility</p:attrName>
                                        </p:attrNameLst>
                                      </p:cBhvr>
                                      <p:to>
                                        <p:strVal val="visible"/>
                                      </p:to>
                                    </p:set>
                                    <p:animEffect transition="in" filter="wipe(up)">
                                      <p:cBhvr>
                                        <p:cTn id="36" dur="500"/>
                                        <p:tgtEl>
                                          <p:spTgt spid="55298">
                                            <p:txEl>
                                              <p:pRg st="5" end="5"/>
                                            </p:txEl>
                                          </p:spTgt>
                                        </p:tgtEl>
                                      </p:cBhvr>
                                    </p:animEffect>
                                  </p:childTnLst>
                                </p:cTn>
                              </p:par>
                            </p:childTnLst>
                          </p:cTn>
                        </p:par>
                        <p:par>
                          <p:cTn id="37" fill="hold" nodeType="afterGroup">
                            <p:stCondLst>
                              <p:cond delay="4000"/>
                            </p:stCondLst>
                            <p:childTnLst>
                              <p:par>
                                <p:cTn id="38" presetID="22" presetClass="entr" presetSubtype="1" fill="hold" grpId="0" nodeType="afterEffect">
                                  <p:stCondLst>
                                    <p:cond delay="0"/>
                                  </p:stCondLst>
                                  <p:childTnLst>
                                    <p:set>
                                      <p:cBhvr>
                                        <p:cTn id="39" dur="1" fill="hold">
                                          <p:stCondLst>
                                            <p:cond delay="0"/>
                                          </p:stCondLst>
                                        </p:cTn>
                                        <p:tgtEl>
                                          <p:spTgt spid="55298">
                                            <p:txEl>
                                              <p:pRg st="6" end="6"/>
                                            </p:txEl>
                                          </p:spTgt>
                                        </p:tgtEl>
                                        <p:attrNameLst>
                                          <p:attrName>style.visibility</p:attrName>
                                        </p:attrNameLst>
                                      </p:cBhvr>
                                      <p:to>
                                        <p:strVal val="visible"/>
                                      </p:to>
                                    </p:set>
                                    <p:animEffect transition="in" filter="wipe(up)">
                                      <p:cBhvr>
                                        <p:cTn id="40" dur="500"/>
                                        <p:tgtEl>
                                          <p:spTgt spid="55298">
                                            <p:txEl>
                                              <p:pRg st="6" end="6"/>
                                            </p:txEl>
                                          </p:spTgt>
                                        </p:tgtEl>
                                      </p:cBhvr>
                                    </p:animEffect>
                                  </p:childTnLst>
                                </p:cTn>
                              </p:par>
                            </p:childTnLst>
                          </p:cTn>
                        </p:par>
                        <p:par>
                          <p:cTn id="41" fill="hold" nodeType="afterGroup">
                            <p:stCondLst>
                              <p:cond delay="4500"/>
                            </p:stCondLst>
                            <p:childTnLst>
                              <p:par>
                                <p:cTn id="42" presetID="22" presetClass="entr" presetSubtype="1" fill="hold" grpId="0" nodeType="afterEffect">
                                  <p:stCondLst>
                                    <p:cond delay="0"/>
                                  </p:stCondLst>
                                  <p:childTnLst>
                                    <p:set>
                                      <p:cBhvr>
                                        <p:cTn id="43" dur="1" fill="hold">
                                          <p:stCondLst>
                                            <p:cond delay="0"/>
                                          </p:stCondLst>
                                        </p:cTn>
                                        <p:tgtEl>
                                          <p:spTgt spid="55298">
                                            <p:txEl>
                                              <p:pRg st="7" end="7"/>
                                            </p:txEl>
                                          </p:spTgt>
                                        </p:tgtEl>
                                        <p:attrNameLst>
                                          <p:attrName>style.visibility</p:attrName>
                                        </p:attrNameLst>
                                      </p:cBhvr>
                                      <p:to>
                                        <p:strVal val="visible"/>
                                      </p:to>
                                    </p:set>
                                    <p:animEffect transition="in" filter="wipe(up)">
                                      <p:cBhvr>
                                        <p:cTn id="44" dur="500"/>
                                        <p:tgtEl>
                                          <p:spTgt spid="55298">
                                            <p:txEl>
                                              <p:pRg st="7" end="7"/>
                                            </p:txEl>
                                          </p:spTgt>
                                        </p:tgtEl>
                                      </p:cBhvr>
                                    </p:animEffect>
                                  </p:childTnLst>
                                </p:cTn>
                              </p:par>
                            </p:childTnLst>
                          </p:cTn>
                        </p:par>
                        <p:par>
                          <p:cTn id="45" fill="hold" nodeType="afterGroup">
                            <p:stCondLst>
                              <p:cond delay="5000"/>
                            </p:stCondLst>
                            <p:childTnLst>
                              <p:par>
                                <p:cTn id="46" presetID="22" presetClass="entr" presetSubtype="1" fill="hold" grpId="0" nodeType="afterEffect">
                                  <p:stCondLst>
                                    <p:cond delay="0"/>
                                  </p:stCondLst>
                                  <p:childTnLst>
                                    <p:set>
                                      <p:cBhvr>
                                        <p:cTn id="47" dur="1" fill="hold">
                                          <p:stCondLst>
                                            <p:cond delay="0"/>
                                          </p:stCondLst>
                                        </p:cTn>
                                        <p:tgtEl>
                                          <p:spTgt spid="55298">
                                            <p:txEl>
                                              <p:pRg st="8" end="8"/>
                                            </p:txEl>
                                          </p:spTgt>
                                        </p:tgtEl>
                                        <p:attrNameLst>
                                          <p:attrName>style.visibility</p:attrName>
                                        </p:attrNameLst>
                                      </p:cBhvr>
                                      <p:to>
                                        <p:strVal val="visible"/>
                                      </p:to>
                                    </p:set>
                                    <p:animEffect transition="in" filter="wipe(up)">
                                      <p:cBhvr>
                                        <p:cTn id="48" dur="500"/>
                                        <p:tgtEl>
                                          <p:spTgt spid="55298">
                                            <p:txEl>
                                              <p:pRg st="8" end="8"/>
                                            </p:txEl>
                                          </p:spTgt>
                                        </p:tgtEl>
                                      </p:cBhvr>
                                    </p:animEffect>
                                  </p:childTnLst>
                                </p:cTn>
                              </p:par>
                            </p:childTnLst>
                          </p:cTn>
                        </p:par>
                        <p:par>
                          <p:cTn id="49" fill="hold" nodeType="afterGroup">
                            <p:stCondLst>
                              <p:cond delay="5500"/>
                            </p:stCondLst>
                            <p:childTnLst>
                              <p:par>
                                <p:cTn id="50" presetID="22" presetClass="entr" presetSubtype="1" fill="hold" grpId="0" nodeType="afterEffect">
                                  <p:stCondLst>
                                    <p:cond delay="0"/>
                                  </p:stCondLst>
                                  <p:childTnLst>
                                    <p:set>
                                      <p:cBhvr>
                                        <p:cTn id="51" dur="1" fill="hold">
                                          <p:stCondLst>
                                            <p:cond delay="0"/>
                                          </p:stCondLst>
                                        </p:cTn>
                                        <p:tgtEl>
                                          <p:spTgt spid="55298">
                                            <p:txEl>
                                              <p:pRg st="9" end="9"/>
                                            </p:txEl>
                                          </p:spTgt>
                                        </p:tgtEl>
                                        <p:attrNameLst>
                                          <p:attrName>style.visibility</p:attrName>
                                        </p:attrNameLst>
                                      </p:cBhvr>
                                      <p:to>
                                        <p:strVal val="visible"/>
                                      </p:to>
                                    </p:set>
                                    <p:animEffect transition="in" filter="wipe(up)">
                                      <p:cBhvr>
                                        <p:cTn id="52" dur="500"/>
                                        <p:tgtEl>
                                          <p:spTgt spid="55298">
                                            <p:txEl>
                                              <p:pRg st="9" end="9"/>
                                            </p:txEl>
                                          </p:spTgt>
                                        </p:tgtEl>
                                      </p:cBhvr>
                                    </p:animEffect>
                                  </p:childTnLst>
                                </p:cTn>
                              </p:par>
                            </p:childTnLst>
                          </p:cTn>
                        </p:par>
                        <p:par>
                          <p:cTn id="53" fill="hold" nodeType="afterGroup">
                            <p:stCondLst>
                              <p:cond delay="6000"/>
                            </p:stCondLst>
                            <p:childTnLst>
                              <p:par>
                                <p:cTn id="54" presetID="10" presetClass="entr" presetSubtype="0" fill="hold" nodeType="afterEffect">
                                  <p:stCondLst>
                                    <p:cond delay="0"/>
                                  </p:stCondLst>
                                  <p:childTnLst>
                                    <p:set>
                                      <p:cBhvr>
                                        <p:cTn id="55" dur="1" fill="hold">
                                          <p:stCondLst>
                                            <p:cond delay="0"/>
                                          </p:stCondLst>
                                        </p:cTn>
                                        <p:tgtEl>
                                          <p:spTgt spid="3"/>
                                        </p:tgtEl>
                                        <p:attrNameLst>
                                          <p:attrName>style.visibility</p:attrName>
                                        </p:attrNameLst>
                                      </p:cBhvr>
                                      <p:to>
                                        <p:strVal val="visible"/>
                                      </p:to>
                                    </p:set>
                                    <p:animEffect transition="in" filter="fade">
                                      <p:cBhvr>
                                        <p:cTn id="5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8" grpId="0" uiExpand="1" build="p"/>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3"/>
          <p:cNvSpPr>
            <a:spLocks noChangeArrowheads="1"/>
          </p:cNvSpPr>
          <p:nvPr/>
        </p:nvSpPr>
        <p:spPr bwMode="auto">
          <a:xfrm>
            <a:off x="4334434" y="1500340"/>
            <a:ext cx="3523133" cy="4939814"/>
          </a:xfrm>
          <a:prstGeom prst="rect">
            <a:avLst/>
          </a:prstGeom>
          <a:noFill/>
          <a:ln>
            <a:noFill/>
          </a:ln>
          <a:effectLst/>
        </p:spPr>
        <p:txBody>
          <a:bodyPr wrap="square" anchor="ctr">
            <a:spAutoFit/>
          </a:bodyPr>
          <a:lstStyle/>
          <a:p>
            <a:pPr algn="ctr" eaLnBrk="1" hangingPunct="1">
              <a:spcBef>
                <a:spcPct val="50000"/>
              </a:spcBef>
              <a:defRPr/>
            </a:pPr>
            <a:r>
              <a:rPr lang="zh-CN" altLang="en-US">
                <a:latin typeface="微软雅黑"/>
                <a:ea typeface="微软雅黑"/>
                <a:cs typeface="+mn-ea"/>
                <a:sym typeface="微软雅黑"/>
              </a:rPr>
              <a:t>只要你在阅读</a:t>
            </a:r>
          </a:p>
          <a:p>
            <a:pPr algn="ctr" eaLnBrk="1" hangingPunct="1">
              <a:spcBef>
                <a:spcPct val="50000"/>
              </a:spcBef>
              <a:defRPr/>
            </a:pPr>
            <a:r>
              <a:rPr lang="zh-CN" altLang="en-US">
                <a:latin typeface="微软雅黑"/>
                <a:ea typeface="微软雅黑"/>
                <a:cs typeface="+mn-ea"/>
                <a:sym typeface="微软雅黑"/>
              </a:rPr>
              <a:t>书页</a:t>
            </a:r>
          </a:p>
          <a:p>
            <a:pPr algn="ctr" eaLnBrk="1" hangingPunct="1">
              <a:spcBef>
                <a:spcPct val="50000"/>
              </a:spcBef>
              <a:defRPr/>
            </a:pPr>
            <a:r>
              <a:rPr lang="zh-CN" altLang="en-US">
                <a:latin typeface="微软雅黑"/>
                <a:ea typeface="微软雅黑"/>
                <a:cs typeface="+mn-ea"/>
                <a:sym typeface="微软雅黑"/>
              </a:rPr>
              <a:t>就会隔着桌子</a:t>
            </a:r>
          </a:p>
          <a:p>
            <a:pPr algn="ctr" eaLnBrk="1" hangingPunct="1">
              <a:spcBef>
                <a:spcPct val="50000"/>
              </a:spcBef>
              <a:defRPr/>
            </a:pPr>
            <a:r>
              <a:rPr lang="zh-CN" altLang="en-US">
                <a:latin typeface="微软雅黑"/>
                <a:ea typeface="微软雅黑"/>
                <a:cs typeface="+mn-ea"/>
                <a:sym typeface="微软雅黑"/>
              </a:rPr>
              <a:t>板凳</a:t>
            </a:r>
          </a:p>
          <a:p>
            <a:pPr algn="ctr" eaLnBrk="1" hangingPunct="1">
              <a:spcBef>
                <a:spcPct val="50000"/>
              </a:spcBef>
              <a:defRPr/>
            </a:pPr>
            <a:r>
              <a:rPr lang="zh-CN" altLang="en-US">
                <a:latin typeface="微软雅黑"/>
                <a:ea typeface="微软雅黑"/>
                <a:cs typeface="+mn-ea"/>
                <a:sym typeface="微软雅黑"/>
              </a:rPr>
              <a:t>衣橱</a:t>
            </a:r>
          </a:p>
          <a:p>
            <a:pPr algn="ctr" eaLnBrk="1" hangingPunct="1">
              <a:spcBef>
                <a:spcPct val="50000"/>
              </a:spcBef>
              <a:defRPr/>
            </a:pPr>
            <a:r>
              <a:rPr lang="zh-CN" altLang="en-US">
                <a:latin typeface="微软雅黑"/>
                <a:ea typeface="微软雅黑"/>
                <a:cs typeface="+mn-ea"/>
                <a:sym typeface="微软雅黑"/>
              </a:rPr>
              <a:t>街道</a:t>
            </a:r>
          </a:p>
          <a:p>
            <a:pPr algn="ctr" eaLnBrk="1" hangingPunct="1">
              <a:spcBef>
                <a:spcPct val="50000"/>
              </a:spcBef>
              <a:defRPr/>
            </a:pPr>
            <a:r>
              <a:rPr lang="zh-CN" altLang="en-US">
                <a:latin typeface="微软雅黑"/>
                <a:ea typeface="微软雅黑"/>
                <a:cs typeface="+mn-ea"/>
                <a:sym typeface="微软雅黑"/>
              </a:rPr>
              <a:t>楼房</a:t>
            </a:r>
          </a:p>
          <a:p>
            <a:pPr algn="ctr" eaLnBrk="1" hangingPunct="1">
              <a:spcBef>
                <a:spcPct val="50000"/>
              </a:spcBef>
              <a:defRPr/>
            </a:pPr>
            <a:r>
              <a:rPr lang="zh-CN" altLang="en-US">
                <a:latin typeface="微软雅黑"/>
                <a:ea typeface="微软雅黑"/>
                <a:cs typeface="+mn-ea"/>
                <a:sym typeface="微软雅黑"/>
              </a:rPr>
              <a:t>飞机</a:t>
            </a:r>
          </a:p>
          <a:p>
            <a:pPr algn="ctr" eaLnBrk="1" hangingPunct="1">
              <a:spcBef>
                <a:spcPct val="50000"/>
              </a:spcBef>
              <a:defRPr/>
            </a:pPr>
            <a:r>
              <a:rPr lang="zh-CN" altLang="en-US">
                <a:latin typeface="微软雅黑"/>
                <a:ea typeface="微软雅黑"/>
                <a:cs typeface="+mn-ea"/>
                <a:sym typeface="微软雅黑"/>
              </a:rPr>
              <a:t>甚至是雨点</a:t>
            </a:r>
          </a:p>
          <a:p>
            <a:pPr algn="ctr" eaLnBrk="1" hangingPunct="1">
              <a:spcBef>
                <a:spcPct val="50000"/>
              </a:spcBef>
              <a:defRPr/>
            </a:pPr>
            <a:r>
              <a:rPr lang="zh-CN" altLang="en-US">
                <a:latin typeface="微软雅黑"/>
                <a:ea typeface="微软雅黑"/>
                <a:cs typeface="+mn-ea"/>
                <a:sym typeface="微软雅黑"/>
              </a:rPr>
              <a:t>雪花和星星</a:t>
            </a:r>
          </a:p>
          <a:p>
            <a:pPr algn="ctr" eaLnBrk="1" hangingPunct="1">
              <a:spcBef>
                <a:spcPct val="50000"/>
              </a:spcBef>
              <a:defRPr/>
            </a:pPr>
            <a:r>
              <a:rPr lang="zh-CN" altLang="en-US">
                <a:latin typeface="微软雅黑"/>
                <a:ea typeface="微软雅黑"/>
                <a:cs typeface="+mn-ea"/>
                <a:sym typeface="微软雅黑"/>
              </a:rPr>
              <a:t>徐徐降落</a:t>
            </a:r>
          </a:p>
          <a:p>
            <a:pPr algn="ctr" eaLnBrk="1" hangingPunct="1">
              <a:spcBef>
                <a:spcPct val="50000"/>
              </a:spcBef>
              <a:defRPr/>
            </a:pPr>
            <a:r>
              <a:rPr lang="zh-CN" altLang="en-US">
                <a:latin typeface="微软雅黑"/>
                <a:ea typeface="微软雅黑"/>
                <a:cs typeface="+mn-ea"/>
                <a:sym typeface="微软雅黑"/>
              </a:rPr>
              <a:t>覆盖你</a:t>
            </a:r>
          </a:p>
        </p:txBody>
      </p:sp>
      <p:pic>
        <p:nvPicPr>
          <p:cNvPr id="3" name="图片 2">
            <a:extLst>
              <a:ext uri="{FF2B5EF4-FFF2-40B4-BE49-F238E27FC236}">
                <a16:creationId xmlns:a16="http://schemas.microsoft.com/office/drawing/2014/main" id="{B3039226-3DA5-44C3-8864-7A9CD7B5E34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611818">
            <a:off x="7565783" y="2026587"/>
            <a:ext cx="3220714" cy="2146619"/>
          </a:xfrm>
          <a:prstGeom prst="rect">
            <a:avLst/>
          </a:prstGeom>
          <a:ln w="76200">
            <a:solidFill>
              <a:schemeClr val="bg1"/>
            </a:solidFill>
          </a:ln>
        </p:spPr>
      </p:pic>
      <p:pic>
        <p:nvPicPr>
          <p:cNvPr id="12" name="图片 11">
            <a:extLst>
              <a:ext uri="{FF2B5EF4-FFF2-40B4-BE49-F238E27FC236}">
                <a16:creationId xmlns:a16="http://schemas.microsoft.com/office/drawing/2014/main" id="{05BD9070-3622-4DAA-941B-2C05E88B3CF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20788720">
            <a:off x="1063892" y="3189320"/>
            <a:ext cx="3639109" cy="2729332"/>
          </a:xfrm>
          <a:prstGeom prst="rect">
            <a:avLst/>
          </a:prstGeom>
          <a:ln w="76200">
            <a:solidFill>
              <a:schemeClr val="bg1"/>
            </a:solidFill>
          </a:ln>
        </p:spPr>
      </p:pic>
      <p:grpSp>
        <p:nvGrpSpPr>
          <p:cNvPr id="9" name="组合 8">
            <a:extLst>
              <a:ext uri="{FF2B5EF4-FFF2-40B4-BE49-F238E27FC236}">
                <a16:creationId xmlns:a16="http://schemas.microsoft.com/office/drawing/2014/main" id="{A1535DD4-C0E5-4F29-AD1B-033C24B8BE91}"/>
              </a:ext>
            </a:extLst>
          </p:cNvPr>
          <p:cNvGrpSpPr/>
          <p:nvPr/>
        </p:nvGrpSpPr>
        <p:grpSpPr>
          <a:xfrm>
            <a:off x="2603612" y="0"/>
            <a:ext cx="6984776" cy="1688980"/>
            <a:chOff x="2603612" y="0"/>
            <a:chExt cx="6984776" cy="1688980"/>
          </a:xfrm>
        </p:grpSpPr>
        <p:pic>
          <p:nvPicPr>
            <p:cNvPr id="10" name="图片 9">
              <a:extLst>
                <a:ext uri="{FF2B5EF4-FFF2-40B4-BE49-F238E27FC236}">
                  <a16:creationId xmlns:a16="http://schemas.microsoft.com/office/drawing/2014/main" id="{0DB6D2A4-C2FD-46E3-AA27-E7ED8711421C}"/>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2603612" y="0"/>
              <a:ext cx="6984776" cy="1688980"/>
            </a:xfrm>
            <a:prstGeom prst="rect">
              <a:avLst/>
            </a:prstGeom>
          </p:spPr>
        </p:pic>
        <p:pic>
          <p:nvPicPr>
            <p:cNvPr id="11" name="图片 10">
              <a:extLst>
                <a:ext uri="{FF2B5EF4-FFF2-40B4-BE49-F238E27FC236}">
                  <a16:creationId xmlns:a16="http://schemas.microsoft.com/office/drawing/2014/main" id="{6177900B-65D2-4090-A8AC-8B1D1225EA40}"/>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2999656" y="332425"/>
              <a:ext cx="1618491" cy="1024130"/>
            </a:xfrm>
            <a:prstGeom prst="rect">
              <a:avLst/>
            </a:prstGeom>
          </p:spPr>
        </p:pic>
      </p:grpSp>
      <p:sp>
        <p:nvSpPr>
          <p:cNvPr id="13" name="文本框 12">
            <a:extLst>
              <a:ext uri="{FF2B5EF4-FFF2-40B4-BE49-F238E27FC236}">
                <a16:creationId xmlns:a16="http://schemas.microsoft.com/office/drawing/2014/main" id="{AEA94B16-716E-4122-83CA-AE35C4300A56}"/>
              </a:ext>
            </a:extLst>
          </p:cNvPr>
          <p:cNvSpPr txBox="1"/>
          <p:nvPr/>
        </p:nvSpPr>
        <p:spPr>
          <a:xfrm>
            <a:off x="4463624" y="188640"/>
            <a:ext cx="3264753" cy="707886"/>
          </a:xfrm>
          <a:prstGeom prst="rect">
            <a:avLst/>
          </a:prstGeom>
          <a:noFill/>
        </p:spPr>
        <p:txBody>
          <a:bodyPr vert="horz" wrap="square" rtlCol="0">
            <a:spAutoFit/>
          </a:bodyPr>
          <a:lstStyle/>
          <a:p>
            <a:r>
              <a:rPr lang="zh-CN" altLang="en-US" sz="4000">
                <a:latin typeface="微软雅黑"/>
                <a:ea typeface="微软雅黑"/>
                <a:cs typeface="+mn-ea"/>
                <a:sym typeface="微软雅黑"/>
              </a:rPr>
              <a:t>你在阅读吗？</a:t>
            </a:r>
          </a:p>
        </p:txBody>
      </p:sp>
    </p:spTree>
    <p:extLst>
      <p:ext uri="{BB962C8B-B14F-4D97-AF65-F5344CB8AC3E}">
        <p14:creationId xmlns:p14="http://schemas.microsoft.com/office/powerpoint/2010/main" val="518341599"/>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4" presetClass="entr" presetSubtype="1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par>
                          <p:cTn id="8" fill="hold" nodeType="afterGroup">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strVal val="#ppt_h"/>
                                          </p:val>
                                        </p:tav>
                                        <p:tav tm="100000">
                                          <p:val>
                                            <p:strVal val="#ppt_h"/>
                                          </p:val>
                                        </p:tav>
                                      </p:tavLst>
                                    </p:anim>
                                  </p:childTnLst>
                                </p:cTn>
                              </p:par>
                            </p:childTnLst>
                          </p:cTn>
                        </p:par>
                        <p:par>
                          <p:cTn id="13" fill="hold" nodeType="afterGroup">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5299">
                                            <p:txEl>
                                              <p:pRg st="0" end="0"/>
                                            </p:txEl>
                                          </p:spTgt>
                                        </p:tgtEl>
                                        <p:attrNameLst>
                                          <p:attrName>style.visibility</p:attrName>
                                        </p:attrNameLst>
                                      </p:cBhvr>
                                      <p:to>
                                        <p:strVal val="visible"/>
                                      </p:to>
                                    </p:set>
                                    <p:animEffect transition="in" filter="wipe(up)">
                                      <p:cBhvr>
                                        <p:cTn id="16" dur="500"/>
                                        <p:tgtEl>
                                          <p:spTgt spid="55299">
                                            <p:txEl>
                                              <p:pRg st="0" end="0"/>
                                            </p:txEl>
                                          </p:spTgt>
                                        </p:tgtEl>
                                      </p:cBhvr>
                                    </p:animEffect>
                                  </p:childTnLst>
                                </p:cTn>
                              </p:par>
                            </p:childTnLst>
                          </p:cTn>
                        </p:par>
                        <p:par>
                          <p:cTn id="17" fill="hold" nodeType="afterGroup">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55299">
                                            <p:txEl>
                                              <p:pRg st="1" end="1"/>
                                            </p:txEl>
                                          </p:spTgt>
                                        </p:tgtEl>
                                        <p:attrNameLst>
                                          <p:attrName>style.visibility</p:attrName>
                                        </p:attrNameLst>
                                      </p:cBhvr>
                                      <p:to>
                                        <p:strVal val="visible"/>
                                      </p:to>
                                    </p:set>
                                    <p:animEffect transition="in" filter="wipe(up)">
                                      <p:cBhvr>
                                        <p:cTn id="20" dur="500"/>
                                        <p:tgtEl>
                                          <p:spTgt spid="55299">
                                            <p:txEl>
                                              <p:pRg st="1" end="1"/>
                                            </p:txEl>
                                          </p:spTgt>
                                        </p:tgtEl>
                                      </p:cBhvr>
                                    </p:animEffect>
                                  </p:childTnLst>
                                </p:cTn>
                              </p:par>
                            </p:childTnLst>
                          </p:cTn>
                        </p:par>
                        <p:par>
                          <p:cTn id="21" fill="hold" nodeType="afterGroup">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55299">
                                            <p:txEl>
                                              <p:pRg st="2" end="2"/>
                                            </p:txEl>
                                          </p:spTgt>
                                        </p:tgtEl>
                                        <p:attrNameLst>
                                          <p:attrName>style.visibility</p:attrName>
                                        </p:attrNameLst>
                                      </p:cBhvr>
                                      <p:to>
                                        <p:strVal val="visible"/>
                                      </p:to>
                                    </p:set>
                                    <p:animEffect transition="in" filter="wipe(up)">
                                      <p:cBhvr>
                                        <p:cTn id="24" dur="500"/>
                                        <p:tgtEl>
                                          <p:spTgt spid="55299">
                                            <p:txEl>
                                              <p:pRg st="2" end="2"/>
                                            </p:txEl>
                                          </p:spTgt>
                                        </p:tgtEl>
                                      </p:cBhvr>
                                    </p:animEffect>
                                  </p:childTnLst>
                                </p:cTn>
                              </p:par>
                            </p:childTnLst>
                          </p:cTn>
                        </p:par>
                        <p:par>
                          <p:cTn id="25" fill="hold" nodeType="afterGroup">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5299">
                                            <p:txEl>
                                              <p:pRg st="3" end="3"/>
                                            </p:txEl>
                                          </p:spTgt>
                                        </p:tgtEl>
                                        <p:attrNameLst>
                                          <p:attrName>style.visibility</p:attrName>
                                        </p:attrNameLst>
                                      </p:cBhvr>
                                      <p:to>
                                        <p:strVal val="visible"/>
                                      </p:to>
                                    </p:set>
                                    <p:animEffect transition="in" filter="wipe(up)">
                                      <p:cBhvr>
                                        <p:cTn id="28" dur="500"/>
                                        <p:tgtEl>
                                          <p:spTgt spid="55299">
                                            <p:txEl>
                                              <p:pRg st="3" end="3"/>
                                            </p:txEl>
                                          </p:spTgt>
                                        </p:tgtEl>
                                      </p:cBhvr>
                                    </p:animEffect>
                                  </p:childTnLst>
                                </p:cTn>
                              </p:par>
                            </p:childTnLst>
                          </p:cTn>
                        </p:par>
                        <p:par>
                          <p:cTn id="29" fill="hold" nodeType="afterGroup">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55299">
                                            <p:txEl>
                                              <p:pRg st="4" end="4"/>
                                            </p:txEl>
                                          </p:spTgt>
                                        </p:tgtEl>
                                        <p:attrNameLst>
                                          <p:attrName>style.visibility</p:attrName>
                                        </p:attrNameLst>
                                      </p:cBhvr>
                                      <p:to>
                                        <p:strVal val="visible"/>
                                      </p:to>
                                    </p:set>
                                    <p:animEffect transition="in" filter="wipe(up)">
                                      <p:cBhvr>
                                        <p:cTn id="32" dur="500"/>
                                        <p:tgtEl>
                                          <p:spTgt spid="55299">
                                            <p:txEl>
                                              <p:pRg st="4" end="4"/>
                                            </p:txEl>
                                          </p:spTgt>
                                        </p:tgtEl>
                                      </p:cBhvr>
                                    </p:animEffect>
                                  </p:childTnLst>
                                </p:cTn>
                              </p:par>
                            </p:childTnLst>
                          </p:cTn>
                        </p:par>
                        <p:par>
                          <p:cTn id="33" fill="hold" nodeType="afterGroup">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55299">
                                            <p:txEl>
                                              <p:pRg st="5" end="5"/>
                                            </p:txEl>
                                          </p:spTgt>
                                        </p:tgtEl>
                                        <p:attrNameLst>
                                          <p:attrName>style.visibility</p:attrName>
                                        </p:attrNameLst>
                                      </p:cBhvr>
                                      <p:to>
                                        <p:strVal val="visible"/>
                                      </p:to>
                                    </p:set>
                                    <p:animEffect transition="in" filter="wipe(up)">
                                      <p:cBhvr>
                                        <p:cTn id="36" dur="500"/>
                                        <p:tgtEl>
                                          <p:spTgt spid="55299">
                                            <p:txEl>
                                              <p:pRg st="5" end="5"/>
                                            </p:txEl>
                                          </p:spTgt>
                                        </p:tgtEl>
                                      </p:cBhvr>
                                    </p:animEffect>
                                  </p:childTnLst>
                                </p:cTn>
                              </p:par>
                            </p:childTnLst>
                          </p:cTn>
                        </p:par>
                        <p:par>
                          <p:cTn id="37" fill="hold" nodeType="afterGroup">
                            <p:stCondLst>
                              <p:cond delay="4000"/>
                            </p:stCondLst>
                            <p:childTnLst>
                              <p:par>
                                <p:cTn id="38" presetID="22" presetClass="entr" presetSubtype="1" fill="hold" grpId="0" nodeType="afterEffect">
                                  <p:stCondLst>
                                    <p:cond delay="0"/>
                                  </p:stCondLst>
                                  <p:childTnLst>
                                    <p:set>
                                      <p:cBhvr>
                                        <p:cTn id="39" dur="1" fill="hold">
                                          <p:stCondLst>
                                            <p:cond delay="0"/>
                                          </p:stCondLst>
                                        </p:cTn>
                                        <p:tgtEl>
                                          <p:spTgt spid="55299">
                                            <p:txEl>
                                              <p:pRg st="6" end="6"/>
                                            </p:txEl>
                                          </p:spTgt>
                                        </p:tgtEl>
                                        <p:attrNameLst>
                                          <p:attrName>style.visibility</p:attrName>
                                        </p:attrNameLst>
                                      </p:cBhvr>
                                      <p:to>
                                        <p:strVal val="visible"/>
                                      </p:to>
                                    </p:set>
                                    <p:animEffect transition="in" filter="wipe(up)">
                                      <p:cBhvr>
                                        <p:cTn id="40" dur="500"/>
                                        <p:tgtEl>
                                          <p:spTgt spid="55299">
                                            <p:txEl>
                                              <p:pRg st="6" end="6"/>
                                            </p:txEl>
                                          </p:spTgt>
                                        </p:tgtEl>
                                      </p:cBhvr>
                                    </p:animEffect>
                                  </p:childTnLst>
                                </p:cTn>
                              </p:par>
                            </p:childTnLst>
                          </p:cTn>
                        </p:par>
                        <p:par>
                          <p:cTn id="41" fill="hold" nodeType="afterGroup">
                            <p:stCondLst>
                              <p:cond delay="4500"/>
                            </p:stCondLst>
                            <p:childTnLst>
                              <p:par>
                                <p:cTn id="42" presetID="22" presetClass="entr" presetSubtype="1" fill="hold" grpId="0" nodeType="afterEffect">
                                  <p:stCondLst>
                                    <p:cond delay="0"/>
                                  </p:stCondLst>
                                  <p:childTnLst>
                                    <p:set>
                                      <p:cBhvr>
                                        <p:cTn id="43" dur="1" fill="hold">
                                          <p:stCondLst>
                                            <p:cond delay="0"/>
                                          </p:stCondLst>
                                        </p:cTn>
                                        <p:tgtEl>
                                          <p:spTgt spid="55299">
                                            <p:txEl>
                                              <p:pRg st="7" end="7"/>
                                            </p:txEl>
                                          </p:spTgt>
                                        </p:tgtEl>
                                        <p:attrNameLst>
                                          <p:attrName>style.visibility</p:attrName>
                                        </p:attrNameLst>
                                      </p:cBhvr>
                                      <p:to>
                                        <p:strVal val="visible"/>
                                      </p:to>
                                    </p:set>
                                    <p:animEffect transition="in" filter="wipe(up)">
                                      <p:cBhvr>
                                        <p:cTn id="44" dur="500"/>
                                        <p:tgtEl>
                                          <p:spTgt spid="55299">
                                            <p:txEl>
                                              <p:pRg st="7" end="7"/>
                                            </p:txEl>
                                          </p:spTgt>
                                        </p:tgtEl>
                                      </p:cBhvr>
                                    </p:animEffect>
                                  </p:childTnLst>
                                </p:cTn>
                              </p:par>
                            </p:childTnLst>
                          </p:cTn>
                        </p:par>
                        <p:par>
                          <p:cTn id="45" fill="hold" nodeType="afterGroup">
                            <p:stCondLst>
                              <p:cond delay="5000"/>
                            </p:stCondLst>
                            <p:childTnLst>
                              <p:par>
                                <p:cTn id="46" presetID="22" presetClass="entr" presetSubtype="1" fill="hold" grpId="0" nodeType="afterEffect">
                                  <p:stCondLst>
                                    <p:cond delay="0"/>
                                  </p:stCondLst>
                                  <p:childTnLst>
                                    <p:set>
                                      <p:cBhvr>
                                        <p:cTn id="47" dur="1" fill="hold">
                                          <p:stCondLst>
                                            <p:cond delay="0"/>
                                          </p:stCondLst>
                                        </p:cTn>
                                        <p:tgtEl>
                                          <p:spTgt spid="55299">
                                            <p:txEl>
                                              <p:pRg st="8" end="8"/>
                                            </p:txEl>
                                          </p:spTgt>
                                        </p:tgtEl>
                                        <p:attrNameLst>
                                          <p:attrName>style.visibility</p:attrName>
                                        </p:attrNameLst>
                                      </p:cBhvr>
                                      <p:to>
                                        <p:strVal val="visible"/>
                                      </p:to>
                                    </p:set>
                                    <p:animEffect transition="in" filter="wipe(up)">
                                      <p:cBhvr>
                                        <p:cTn id="48" dur="500"/>
                                        <p:tgtEl>
                                          <p:spTgt spid="55299">
                                            <p:txEl>
                                              <p:pRg st="8" end="8"/>
                                            </p:txEl>
                                          </p:spTgt>
                                        </p:tgtEl>
                                      </p:cBhvr>
                                    </p:animEffect>
                                  </p:childTnLst>
                                </p:cTn>
                              </p:par>
                            </p:childTnLst>
                          </p:cTn>
                        </p:par>
                        <p:par>
                          <p:cTn id="49" fill="hold" nodeType="afterGroup">
                            <p:stCondLst>
                              <p:cond delay="5500"/>
                            </p:stCondLst>
                            <p:childTnLst>
                              <p:par>
                                <p:cTn id="50" presetID="22" presetClass="entr" presetSubtype="1" fill="hold" grpId="0" nodeType="afterEffect">
                                  <p:stCondLst>
                                    <p:cond delay="0"/>
                                  </p:stCondLst>
                                  <p:childTnLst>
                                    <p:set>
                                      <p:cBhvr>
                                        <p:cTn id="51" dur="1" fill="hold">
                                          <p:stCondLst>
                                            <p:cond delay="0"/>
                                          </p:stCondLst>
                                        </p:cTn>
                                        <p:tgtEl>
                                          <p:spTgt spid="55299">
                                            <p:txEl>
                                              <p:pRg st="9" end="9"/>
                                            </p:txEl>
                                          </p:spTgt>
                                        </p:tgtEl>
                                        <p:attrNameLst>
                                          <p:attrName>style.visibility</p:attrName>
                                        </p:attrNameLst>
                                      </p:cBhvr>
                                      <p:to>
                                        <p:strVal val="visible"/>
                                      </p:to>
                                    </p:set>
                                    <p:animEffect transition="in" filter="wipe(up)">
                                      <p:cBhvr>
                                        <p:cTn id="52" dur="500"/>
                                        <p:tgtEl>
                                          <p:spTgt spid="55299">
                                            <p:txEl>
                                              <p:pRg st="9" end="9"/>
                                            </p:txEl>
                                          </p:spTgt>
                                        </p:tgtEl>
                                      </p:cBhvr>
                                    </p:animEffect>
                                  </p:childTnLst>
                                </p:cTn>
                              </p:par>
                            </p:childTnLst>
                          </p:cTn>
                        </p:par>
                        <p:par>
                          <p:cTn id="53" fill="hold" nodeType="afterGroup">
                            <p:stCondLst>
                              <p:cond delay="6000"/>
                            </p:stCondLst>
                            <p:childTnLst>
                              <p:par>
                                <p:cTn id="54" presetID="22" presetClass="entr" presetSubtype="1" fill="hold" grpId="0" nodeType="afterEffect">
                                  <p:stCondLst>
                                    <p:cond delay="0"/>
                                  </p:stCondLst>
                                  <p:childTnLst>
                                    <p:set>
                                      <p:cBhvr>
                                        <p:cTn id="55" dur="1" fill="hold">
                                          <p:stCondLst>
                                            <p:cond delay="0"/>
                                          </p:stCondLst>
                                        </p:cTn>
                                        <p:tgtEl>
                                          <p:spTgt spid="55299">
                                            <p:txEl>
                                              <p:pRg st="10" end="10"/>
                                            </p:txEl>
                                          </p:spTgt>
                                        </p:tgtEl>
                                        <p:attrNameLst>
                                          <p:attrName>style.visibility</p:attrName>
                                        </p:attrNameLst>
                                      </p:cBhvr>
                                      <p:to>
                                        <p:strVal val="visible"/>
                                      </p:to>
                                    </p:set>
                                    <p:animEffect transition="in" filter="wipe(up)">
                                      <p:cBhvr>
                                        <p:cTn id="56" dur="500"/>
                                        <p:tgtEl>
                                          <p:spTgt spid="55299">
                                            <p:txEl>
                                              <p:pRg st="10" end="10"/>
                                            </p:txEl>
                                          </p:spTgt>
                                        </p:tgtEl>
                                      </p:cBhvr>
                                    </p:animEffect>
                                  </p:childTnLst>
                                </p:cTn>
                              </p:par>
                            </p:childTnLst>
                          </p:cTn>
                        </p:par>
                        <p:par>
                          <p:cTn id="57" fill="hold" nodeType="afterGroup">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55299">
                                            <p:txEl>
                                              <p:pRg st="11" end="11"/>
                                            </p:txEl>
                                          </p:spTgt>
                                        </p:tgtEl>
                                        <p:attrNameLst>
                                          <p:attrName>style.visibility</p:attrName>
                                        </p:attrNameLst>
                                      </p:cBhvr>
                                      <p:to>
                                        <p:strVal val="visible"/>
                                      </p:to>
                                    </p:set>
                                    <p:animEffect transition="in" filter="wipe(up)">
                                      <p:cBhvr>
                                        <p:cTn id="60" dur="500"/>
                                        <p:tgtEl>
                                          <p:spTgt spid="55299">
                                            <p:txEl>
                                              <p:pRg st="11" end="11"/>
                                            </p:txEl>
                                          </p:spTgt>
                                        </p:tgtEl>
                                      </p:cBhvr>
                                    </p:animEffect>
                                  </p:childTnLst>
                                </p:cTn>
                              </p:par>
                            </p:childTnLst>
                          </p:cTn>
                        </p:par>
                        <p:par>
                          <p:cTn id="61" fill="hold" nodeType="afterGroup">
                            <p:stCondLst>
                              <p:cond delay="7000"/>
                            </p:stCondLst>
                            <p:childTnLst>
                              <p:par>
                                <p:cTn id="62" presetID="53" presetClass="entr" presetSubtype="0" fill="hold" nodeType="afterEffect">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cBhvr>
                                        <p:cTn id="64" dur="500" fill="hold"/>
                                        <p:tgtEl>
                                          <p:spTgt spid="12"/>
                                        </p:tgtEl>
                                        <p:attrNameLst>
                                          <p:attrName>ppt_w</p:attrName>
                                        </p:attrNameLst>
                                      </p:cBhvr>
                                      <p:tavLst>
                                        <p:tav tm="0">
                                          <p:val>
                                            <p:fltVal val="0"/>
                                          </p:val>
                                        </p:tav>
                                        <p:tav tm="100000">
                                          <p:val>
                                            <p:strVal val="#ppt_w"/>
                                          </p:val>
                                        </p:tav>
                                      </p:tavLst>
                                    </p:anim>
                                    <p:anim calcmode="lin" valueType="num">
                                      <p:cBhvr>
                                        <p:cTn id="65" dur="500" fill="hold"/>
                                        <p:tgtEl>
                                          <p:spTgt spid="12"/>
                                        </p:tgtEl>
                                        <p:attrNameLst>
                                          <p:attrName>ppt_h</p:attrName>
                                        </p:attrNameLst>
                                      </p:cBhvr>
                                      <p:tavLst>
                                        <p:tav tm="0">
                                          <p:val>
                                            <p:fltVal val="0"/>
                                          </p:val>
                                        </p:tav>
                                        <p:tav tm="100000">
                                          <p:val>
                                            <p:strVal val="#ppt_h"/>
                                          </p:val>
                                        </p:tav>
                                      </p:tavLst>
                                    </p:anim>
                                    <p:animEffect transition="in" filter="fade">
                                      <p:cBhvr>
                                        <p:cTn id="66" dur="500"/>
                                        <p:tgtEl>
                                          <p:spTgt spid="12"/>
                                        </p:tgtEl>
                                      </p:cBhvr>
                                    </p:animEffect>
                                  </p:childTnLst>
                                </p:cTn>
                              </p:par>
                            </p:childTnLst>
                          </p:cTn>
                        </p:par>
                        <p:par>
                          <p:cTn id="67" fill="hold" nodeType="afterGroup">
                            <p:stCondLst>
                              <p:cond delay="7500"/>
                            </p:stCondLst>
                            <p:childTnLst>
                              <p:par>
                                <p:cTn id="68" presetID="53" presetClass="entr" presetSubtype="0"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p:cTn id="70" dur="500" fill="hold"/>
                                        <p:tgtEl>
                                          <p:spTgt spid="3"/>
                                        </p:tgtEl>
                                        <p:attrNameLst>
                                          <p:attrName>ppt_w</p:attrName>
                                        </p:attrNameLst>
                                      </p:cBhvr>
                                      <p:tavLst>
                                        <p:tav tm="0">
                                          <p:val>
                                            <p:fltVal val="0"/>
                                          </p:val>
                                        </p:tav>
                                        <p:tav tm="100000">
                                          <p:val>
                                            <p:strVal val="#ppt_w"/>
                                          </p:val>
                                        </p:tav>
                                      </p:tavLst>
                                    </p:anim>
                                    <p:anim calcmode="lin" valueType="num">
                                      <p:cBhvr>
                                        <p:cTn id="71" dur="500" fill="hold"/>
                                        <p:tgtEl>
                                          <p:spTgt spid="3"/>
                                        </p:tgtEl>
                                        <p:attrNameLst>
                                          <p:attrName>ppt_h</p:attrName>
                                        </p:attrNameLst>
                                      </p:cBhvr>
                                      <p:tavLst>
                                        <p:tav tm="0">
                                          <p:val>
                                            <p:fltVal val="0"/>
                                          </p:val>
                                        </p:tav>
                                        <p:tav tm="100000">
                                          <p:val>
                                            <p:strVal val="#ppt_h"/>
                                          </p:val>
                                        </p:tav>
                                      </p:tavLst>
                                    </p:anim>
                                    <p:animEffect transition="in" filter="fade">
                                      <p:cBhvr>
                                        <p:cTn id="7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uiExpand="1" build="p"/>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a:extLst>
              <a:ext uri="{FF2B5EF4-FFF2-40B4-BE49-F238E27FC236}">
                <a16:creationId xmlns:a16="http://schemas.microsoft.com/office/drawing/2014/main" id="{9124DF24-8B9E-4907-92A3-B86E6664430C}"/>
              </a:ext>
            </a:extLst>
          </p:cNvPr>
          <p:cNvSpPr>
            <a:spLocks noChangeArrowheads="1"/>
          </p:cNvSpPr>
          <p:nvPr/>
        </p:nvSpPr>
        <p:spPr bwMode="auto">
          <a:xfrm>
            <a:off x="3162906" y="1578939"/>
            <a:ext cx="2723823" cy="4939814"/>
          </a:xfrm>
          <a:prstGeom prst="rect">
            <a:avLst/>
          </a:prstGeom>
          <a:noFill/>
          <a:ln>
            <a:noFill/>
          </a:ln>
          <a:effectLst/>
        </p:spPr>
        <p:txBody>
          <a:bodyPr wrap="none" anchor="ctr">
            <a:spAutoFit/>
          </a:bodyPr>
          <a:lstStyle/>
          <a:p>
            <a:pPr algn="ctr" eaLnBrk="1" hangingPunct="1">
              <a:spcBef>
                <a:spcPct val="50000"/>
              </a:spcBef>
              <a:defRPr/>
            </a:pPr>
            <a:r>
              <a:rPr lang="zh-CN" altLang="en-US">
                <a:latin typeface="微软雅黑"/>
                <a:ea typeface="微软雅黑"/>
                <a:cs typeface="+mn-ea"/>
                <a:sym typeface="微软雅黑"/>
              </a:rPr>
              <a:t>你在阅读吗？</a:t>
            </a:r>
          </a:p>
          <a:p>
            <a:pPr algn="ctr" eaLnBrk="1" hangingPunct="1">
              <a:spcBef>
                <a:spcPct val="50000"/>
              </a:spcBef>
              <a:defRPr/>
            </a:pPr>
            <a:r>
              <a:rPr lang="zh-CN" altLang="en-US">
                <a:latin typeface="微软雅黑"/>
                <a:ea typeface="微软雅黑"/>
                <a:cs typeface="+mn-ea"/>
                <a:sym typeface="微软雅黑"/>
              </a:rPr>
              <a:t>阅读是生活的温度</a:t>
            </a:r>
          </a:p>
          <a:p>
            <a:pPr algn="ctr" eaLnBrk="1" hangingPunct="1">
              <a:spcBef>
                <a:spcPct val="50000"/>
              </a:spcBef>
              <a:defRPr/>
            </a:pPr>
            <a:r>
              <a:rPr lang="zh-CN" altLang="en-US">
                <a:latin typeface="微软雅黑"/>
                <a:ea typeface="微软雅黑"/>
                <a:cs typeface="+mn-ea"/>
                <a:sym typeface="微软雅黑"/>
              </a:rPr>
              <a:t>阅读是梦的节奏</a:t>
            </a:r>
          </a:p>
          <a:p>
            <a:pPr algn="ctr" eaLnBrk="1" hangingPunct="1">
              <a:spcBef>
                <a:spcPct val="50000"/>
              </a:spcBef>
              <a:defRPr/>
            </a:pPr>
            <a:r>
              <a:rPr lang="zh-CN" altLang="en-US">
                <a:latin typeface="微软雅黑"/>
                <a:ea typeface="微软雅黑"/>
                <a:cs typeface="+mn-ea"/>
                <a:sym typeface="微软雅黑"/>
              </a:rPr>
              <a:t>阅读是今天和明天的距离</a:t>
            </a:r>
          </a:p>
          <a:p>
            <a:pPr algn="ctr" eaLnBrk="1" hangingPunct="1">
              <a:spcBef>
                <a:spcPct val="50000"/>
              </a:spcBef>
              <a:defRPr/>
            </a:pPr>
            <a:r>
              <a:rPr lang="zh-CN" altLang="en-US">
                <a:latin typeface="微软雅黑"/>
                <a:ea typeface="微软雅黑"/>
                <a:cs typeface="+mn-ea"/>
                <a:sym typeface="微软雅黑"/>
              </a:rPr>
              <a:t>阅读是你的</a:t>
            </a:r>
          </a:p>
          <a:p>
            <a:pPr algn="ctr" eaLnBrk="1" hangingPunct="1">
              <a:spcBef>
                <a:spcPct val="50000"/>
              </a:spcBef>
              <a:defRPr/>
            </a:pPr>
            <a:r>
              <a:rPr lang="zh-CN" altLang="en-US">
                <a:latin typeface="微软雅黑"/>
                <a:ea typeface="微软雅黑"/>
                <a:cs typeface="+mn-ea"/>
                <a:sym typeface="微软雅黑"/>
              </a:rPr>
              <a:t>今天</a:t>
            </a:r>
          </a:p>
          <a:p>
            <a:pPr algn="ctr" eaLnBrk="1" hangingPunct="1">
              <a:spcBef>
                <a:spcPct val="50000"/>
              </a:spcBef>
              <a:defRPr/>
            </a:pPr>
            <a:r>
              <a:rPr lang="zh-CN" altLang="en-US">
                <a:latin typeface="微软雅黑"/>
                <a:ea typeface="微软雅黑"/>
                <a:cs typeface="+mn-ea"/>
                <a:sym typeface="微软雅黑"/>
              </a:rPr>
              <a:t>你在阅读吗？</a:t>
            </a:r>
          </a:p>
          <a:p>
            <a:pPr algn="ctr" eaLnBrk="1" hangingPunct="1">
              <a:spcBef>
                <a:spcPct val="50000"/>
              </a:spcBef>
              <a:defRPr/>
            </a:pPr>
            <a:r>
              <a:rPr lang="zh-CN" altLang="en-US">
                <a:latin typeface="微软雅黑"/>
                <a:ea typeface="微软雅黑"/>
                <a:cs typeface="+mn-ea"/>
                <a:sym typeface="微软雅黑"/>
              </a:rPr>
              <a:t>如果，你没有</a:t>
            </a:r>
          </a:p>
          <a:p>
            <a:pPr algn="ctr" eaLnBrk="1" hangingPunct="1">
              <a:spcBef>
                <a:spcPct val="50000"/>
              </a:spcBef>
              <a:defRPr/>
            </a:pPr>
            <a:r>
              <a:rPr lang="zh-CN" altLang="en-US">
                <a:latin typeface="微软雅黑"/>
                <a:ea typeface="微软雅黑"/>
                <a:cs typeface="+mn-ea"/>
                <a:sym typeface="微软雅黑"/>
              </a:rPr>
              <a:t>请现在携手</a:t>
            </a:r>
          </a:p>
          <a:p>
            <a:pPr algn="ctr" eaLnBrk="1" hangingPunct="1">
              <a:spcBef>
                <a:spcPct val="50000"/>
              </a:spcBef>
              <a:defRPr/>
            </a:pPr>
            <a:r>
              <a:rPr lang="zh-CN" altLang="en-US">
                <a:latin typeface="微软雅黑"/>
                <a:ea typeface="微软雅黑"/>
                <a:cs typeface="+mn-ea"/>
                <a:sym typeface="微软雅黑"/>
              </a:rPr>
              <a:t>你我</a:t>
            </a:r>
          </a:p>
          <a:p>
            <a:pPr algn="ctr" eaLnBrk="1" hangingPunct="1">
              <a:spcBef>
                <a:spcPct val="50000"/>
              </a:spcBef>
              <a:defRPr/>
            </a:pPr>
            <a:r>
              <a:rPr lang="zh-CN" altLang="en-US">
                <a:latin typeface="微软雅黑"/>
                <a:ea typeface="微软雅黑"/>
                <a:cs typeface="+mn-ea"/>
                <a:sym typeface="微软雅黑"/>
              </a:rPr>
              <a:t>一起阅读</a:t>
            </a:r>
          </a:p>
          <a:p>
            <a:pPr algn="ctr" eaLnBrk="1" hangingPunct="1">
              <a:spcBef>
                <a:spcPct val="50000"/>
              </a:spcBef>
              <a:defRPr/>
            </a:pPr>
            <a:r>
              <a:rPr lang="zh-CN" altLang="en-US">
                <a:latin typeface="微软雅黑"/>
                <a:ea typeface="微软雅黑"/>
                <a:cs typeface="+mn-ea"/>
                <a:sym typeface="微软雅黑"/>
              </a:rPr>
              <a:t>一起成长</a:t>
            </a:r>
          </a:p>
        </p:txBody>
      </p:sp>
      <p:pic>
        <p:nvPicPr>
          <p:cNvPr id="10" name="图片 9">
            <a:extLst>
              <a:ext uri="{FF2B5EF4-FFF2-40B4-BE49-F238E27FC236}">
                <a16:creationId xmlns:a16="http://schemas.microsoft.com/office/drawing/2014/main" id="{58EF1DCE-169F-4F9A-8EB5-F29604A40C8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36779" y="2137530"/>
            <a:ext cx="4727773" cy="2582940"/>
          </a:xfrm>
          <a:prstGeom prst="rect">
            <a:avLst/>
          </a:prstGeom>
          <a:ln w="76200">
            <a:solidFill>
              <a:schemeClr val="bg1"/>
            </a:solidFill>
          </a:ln>
        </p:spPr>
      </p:pic>
      <p:grpSp>
        <p:nvGrpSpPr>
          <p:cNvPr id="11" name="组合 10">
            <a:extLst>
              <a:ext uri="{FF2B5EF4-FFF2-40B4-BE49-F238E27FC236}">
                <a16:creationId xmlns:a16="http://schemas.microsoft.com/office/drawing/2014/main" id="{5ABF8D9B-E403-4A79-A2B6-594C89D7581B}"/>
              </a:ext>
            </a:extLst>
          </p:cNvPr>
          <p:cNvGrpSpPr/>
          <p:nvPr/>
        </p:nvGrpSpPr>
        <p:grpSpPr>
          <a:xfrm>
            <a:off x="2603612" y="0"/>
            <a:ext cx="6984776" cy="1688980"/>
            <a:chOff x="2603612" y="0"/>
            <a:chExt cx="6984776" cy="1688980"/>
          </a:xfrm>
        </p:grpSpPr>
        <p:pic>
          <p:nvPicPr>
            <p:cNvPr id="12" name="图片 11">
              <a:extLst>
                <a:ext uri="{FF2B5EF4-FFF2-40B4-BE49-F238E27FC236}">
                  <a16:creationId xmlns:a16="http://schemas.microsoft.com/office/drawing/2014/main" id="{88492FD4-D61C-45B4-9AAF-354595B333EB}"/>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603612" y="0"/>
              <a:ext cx="6984776" cy="1688980"/>
            </a:xfrm>
            <a:prstGeom prst="rect">
              <a:avLst/>
            </a:prstGeom>
          </p:spPr>
        </p:pic>
        <p:pic>
          <p:nvPicPr>
            <p:cNvPr id="13" name="图片 12">
              <a:extLst>
                <a:ext uri="{FF2B5EF4-FFF2-40B4-BE49-F238E27FC236}">
                  <a16:creationId xmlns:a16="http://schemas.microsoft.com/office/drawing/2014/main" id="{6796044A-E52C-4E0C-AB19-0151FC51EBFF}"/>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2999656" y="332425"/>
              <a:ext cx="1618491" cy="1024130"/>
            </a:xfrm>
            <a:prstGeom prst="rect">
              <a:avLst/>
            </a:prstGeom>
          </p:spPr>
        </p:pic>
      </p:grpSp>
      <p:sp>
        <p:nvSpPr>
          <p:cNvPr id="8" name="文本框 7">
            <a:extLst>
              <a:ext uri="{FF2B5EF4-FFF2-40B4-BE49-F238E27FC236}">
                <a16:creationId xmlns:a16="http://schemas.microsoft.com/office/drawing/2014/main" id="{8F2CA141-6342-41F8-8BCF-A674902DCD39}"/>
              </a:ext>
            </a:extLst>
          </p:cNvPr>
          <p:cNvSpPr txBox="1"/>
          <p:nvPr/>
        </p:nvSpPr>
        <p:spPr>
          <a:xfrm>
            <a:off x="4463624" y="188640"/>
            <a:ext cx="3264753" cy="707886"/>
          </a:xfrm>
          <a:prstGeom prst="rect">
            <a:avLst/>
          </a:prstGeom>
          <a:noFill/>
        </p:spPr>
        <p:txBody>
          <a:bodyPr vert="horz" wrap="square" rtlCol="0">
            <a:spAutoFit/>
          </a:bodyPr>
          <a:lstStyle/>
          <a:p>
            <a:r>
              <a:rPr lang="zh-CN" altLang="en-US" sz="4000">
                <a:latin typeface="微软雅黑"/>
                <a:ea typeface="微软雅黑"/>
                <a:cs typeface="+mn-ea"/>
                <a:sym typeface="微软雅黑"/>
              </a:rPr>
              <a:t>你在阅读吗？</a:t>
            </a:r>
          </a:p>
        </p:txBody>
      </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4" presetClass="entr" presetSubtype="1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par>
                          <p:cTn id="8" fill="hold" nodeType="afterGroup">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strVal val="#ppt_h"/>
                                          </p:val>
                                        </p:tav>
                                        <p:tav tm="100000">
                                          <p:val>
                                            <p:strVal val="#ppt_h"/>
                                          </p:val>
                                        </p:tav>
                                      </p:tavLst>
                                    </p:anim>
                                  </p:childTnLst>
                                </p:cTn>
                              </p:par>
                            </p:childTnLst>
                          </p:cTn>
                        </p:par>
                        <p:par>
                          <p:cTn id="13" fill="hold" nodeType="afterGroup">
                            <p:stCondLst>
                              <p:cond delay="1000"/>
                            </p:stCondLst>
                            <p:childTnLst>
                              <p:par>
                                <p:cTn id="14" presetID="22" presetClass="entr" presetSubtype="1" fill="hold" grpId="1" nodeType="afterEffect">
                                  <p:stCondLst>
                                    <p:cond delay="0"/>
                                  </p:stCondLst>
                                  <p:childTnLst>
                                    <p:set>
                                      <p:cBhvr>
                                        <p:cTn id="15" dur="1" fill="hold">
                                          <p:stCondLst>
                                            <p:cond delay="0"/>
                                          </p:stCondLst>
                                        </p:cTn>
                                        <p:tgtEl>
                                          <p:spTgt spid="9">
                                            <p:txEl>
                                              <p:pRg st="0" end="0"/>
                                            </p:txEl>
                                          </p:spTgt>
                                        </p:tgtEl>
                                        <p:attrNameLst>
                                          <p:attrName>style.visibility</p:attrName>
                                        </p:attrNameLst>
                                      </p:cBhvr>
                                      <p:to>
                                        <p:strVal val="visible"/>
                                      </p:to>
                                    </p:set>
                                    <p:animEffect transition="in" filter="wipe(up)">
                                      <p:cBhvr>
                                        <p:cTn id="16" dur="500"/>
                                        <p:tgtEl>
                                          <p:spTgt spid="9">
                                            <p:txEl>
                                              <p:pRg st="0" end="0"/>
                                            </p:txEl>
                                          </p:spTgt>
                                        </p:tgtEl>
                                      </p:cBhvr>
                                    </p:animEffect>
                                  </p:childTnLst>
                                </p:cTn>
                              </p:par>
                            </p:childTnLst>
                          </p:cTn>
                        </p:par>
                        <p:par>
                          <p:cTn id="17" fill="hold" nodeType="afterGroup">
                            <p:stCondLst>
                              <p:cond delay="1500"/>
                            </p:stCondLst>
                            <p:childTnLst>
                              <p:par>
                                <p:cTn id="18" presetID="22" presetClass="entr" presetSubtype="1" fill="hold" grpId="1" nodeType="afterEffect">
                                  <p:stCondLst>
                                    <p:cond delay="0"/>
                                  </p:stCondLst>
                                  <p:childTnLst>
                                    <p:set>
                                      <p:cBhvr>
                                        <p:cTn id="19" dur="1" fill="hold">
                                          <p:stCondLst>
                                            <p:cond delay="0"/>
                                          </p:stCondLst>
                                        </p:cTn>
                                        <p:tgtEl>
                                          <p:spTgt spid="9">
                                            <p:txEl>
                                              <p:pRg st="1" end="1"/>
                                            </p:txEl>
                                          </p:spTgt>
                                        </p:tgtEl>
                                        <p:attrNameLst>
                                          <p:attrName>style.visibility</p:attrName>
                                        </p:attrNameLst>
                                      </p:cBhvr>
                                      <p:to>
                                        <p:strVal val="visible"/>
                                      </p:to>
                                    </p:set>
                                    <p:animEffect transition="in" filter="wipe(up)">
                                      <p:cBhvr>
                                        <p:cTn id="20" dur="500"/>
                                        <p:tgtEl>
                                          <p:spTgt spid="9">
                                            <p:txEl>
                                              <p:pRg st="1" end="1"/>
                                            </p:txEl>
                                          </p:spTgt>
                                        </p:tgtEl>
                                      </p:cBhvr>
                                    </p:animEffect>
                                  </p:childTnLst>
                                </p:cTn>
                              </p:par>
                            </p:childTnLst>
                          </p:cTn>
                        </p:par>
                        <p:par>
                          <p:cTn id="21" fill="hold" nodeType="afterGroup">
                            <p:stCondLst>
                              <p:cond delay="2000"/>
                            </p:stCondLst>
                            <p:childTnLst>
                              <p:par>
                                <p:cTn id="22" presetID="22" presetClass="entr" presetSubtype="1" fill="hold" grpId="1" nodeType="afterEffect">
                                  <p:stCondLst>
                                    <p:cond delay="0"/>
                                  </p:stCondLst>
                                  <p:childTnLst>
                                    <p:set>
                                      <p:cBhvr>
                                        <p:cTn id="23" dur="1" fill="hold">
                                          <p:stCondLst>
                                            <p:cond delay="0"/>
                                          </p:stCondLst>
                                        </p:cTn>
                                        <p:tgtEl>
                                          <p:spTgt spid="9">
                                            <p:txEl>
                                              <p:pRg st="2" end="2"/>
                                            </p:txEl>
                                          </p:spTgt>
                                        </p:tgtEl>
                                        <p:attrNameLst>
                                          <p:attrName>style.visibility</p:attrName>
                                        </p:attrNameLst>
                                      </p:cBhvr>
                                      <p:to>
                                        <p:strVal val="visible"/>
                                      </p:to>
                                    </p:set>
                                    <p:animEffect transition="in" filter="wipe(up)">
                                      <p:cBhvr>
                                        <p:cTn id="24" dur="500"/>
                                        <p:tgtEl>
                                          <p:spTgt spid="9">
                                            <p:txEl>
                                              <p:pRg st="2" end="2"/>
                                            </p:txEl>
                                          </p:spTgt>
                                        </p:tgtEl>
                                      </p:cBhvr>
                                    </p:animEffect>
                                  </p:childTnLst>
                                </p:cTn>
                              </p:par>
                            </p:childTnLst>
                          </p:cTn>
                        </p:par>
                        <p:par>
                          <p:cTn id="25" fill="hold" nodeType="afterGroup">
                            <p:stCondLst>
                              <p:cond delay="2500"/>
                            </p:stCondLst>
                            <p:childTnLst>
                              <p:par>
                                <p:cTn id="26" presetID="22" presetClass="entr" presetSubtype="1" fill="hold" grpId="1" nodeType="afterEffect">
                                  <p:stCondLst>
                                    <p:cond delay="0"/>
                                  </p:stCondLst>
                                  <p:childTnLst>
                                    <p:set>
                                      <p:cBhvr>
                                        <p:cTn id="27" dur="1" fill="hold">
                                          <p:stCondLst>
                                            <p:cond delay="0"/>
                                          </p:stCondLst>
                                        </p:cTn>
                                        <p:tgtEl>
                                          <p:spTgt spid="9">
                                            <p:txEl>
                                              <p:pRg st="3" end="3"/>
                                            </p:txEl>
                                          </p:spTgt>
                                        </p:tgtEl>
                                        <p:attrNameLst>
                                          <p:attrName>style.visibility</p:attrName>
                                        </p:attrNameLst>
                                      </p:cBhvr>
                                      <p:to>
                                        <p:strVal val="visible"/>
                                      </p:to>
                                    </p:set>
                                    <p:animEffect transition="in" filter="wipe(up)">
                                      <p:cBhvr>
                                        <p:cTn id="28" dur="500"/>
                                        <p:tgtEl>
                                          <p:spTgt spid="9">
                                            <p:txEl>
                                              <p:pRg st="3" end="3"/>
                                            </p:txEl>
                                          </p:spTgt>
                                        </p:tgtEl>
                                      </p:cBhvr>
                                    </p:animEffect>
                                  </p:childTnLst>
                                </p:cTn>
                              </p:par>
                            </p:childTnLst>
                          </p:cTn>
                        </p:par>
                        <p:par>
                          <p:cTn id="29" fill="hold" nodeType="afterGroup">
                            <p:stCondLst>
                              <p:cond delay="3000"/>
                            </p:stCondLst>
                            <p:childTnLst>
                              <p:par>
                                <p:cTn id="30" presetID="22" presetClass="entr" presetSubtype="1" fill="hold" grpId="1" nodeType="afterEffect">
                                  <p:stCondLst>
                                    <p:cond delay="0"/>
                                  </p:stCondLst>
                                  <p:childTnLst>
                                    <p:set>
                                      <p:cBhvr>
                                        <p:cTn id="31" dur="1" fill="hold">
                                          <p:stCondLst>
                                            <p:cond delay="0"/>
                                          </p:stCondLst>
                                        </p:cTn>
                                        <p:tgtEl>
                                          <p:spTgt spid="9">
                                            <p:txEl>
                                              <p:pRg st="4" end="4"/>
                                            </p:txEl>
                                          </p:spTgt>
                                        </p:tgtEl>
                                        <p:attrNameLst>
                                          <p:attrName>style.visibility</p:attrName>
                                        </p:attrNameLst>
                                      </p:cBhvr>
                                      <p:to>
                                        <p:strVal val="visible"/>
                                      </p:to>
                                    </p:set>
                                    <p:animEffect transition="in" filter="wipe(up)">
                                      <p:cBhvr>
                                        <p:cTn id="32" dur="500"/>
                                        <p:tgtEl>
                                          <p:spTgt spid="9">
                                            <p:txEl>
                                              <p:pRg st="4" end="4"/>
                                            </p:txEl>
                                          </p:spTgt>
                                        </p:tgtEl>
                                      </p:cBhvr>
                                    </p:animEffect>
                                  </p:childTnLst>
                                </p:cTn>
                              </p:par>
                            </p:childTnLst>
                          </p:cTn>
                        </p:par>
                        <p:par>
                          <p:cTn id="33" fill="hold" nodeType="afterGroup">
                            <p:stCondLst>
                              <p:cond delay="3500"/>
                            </p:stCondLst>
                            <p:childTnLst>
                              <p:par>
                                <p:cTn id="34" presetID="22" presetClass="entr" presetSubtype="1" fill="hold" grpId="1" nodeType="afterEffect">
                                  <p:stCondLst>
                                    <p:cond delay="0"/>
                                  </p:stCondLst>
                                  <p:childTnLst>
                                    <p:set>
                                      <p:cBhvr>
                                        <p:cTn id="35" dur="1" fill="hold">
                                          <p:stCondLst>
                                            <p:cond delay="0"/>
                                          </p:stCondLst>
                                        </p:cTn>
                                        <p:tgtEl>
                                          <p:spTgt spid="9">
                                            <p:txEl>
                                              <p:pRg st="5" end="5"/>
                                            </p:txEl>
                                          </p:spTgt>
                                        </p:tgtEl>
                                        <p:attrNameLst>
                                          <p:attrName>style.visibility</p:attrName>
                                        </p:attrNameLst>
                                      </p:cBhvr>
                                      <p:to>
                                        <p:strVal val="visible"/>
                                      </p:to>
                                    </p:set>
                                    <p:animEffect transition="in" filter="wipe(up)">
                                      <p:cBhvr>
                                        <p:cTn id="36" dur="500"/>
                                        <p:tgtEl>
                                          <p:spTgt spid="9">
                                            <p:txEl>
                                              <p:pRg st="5" end="5"/>
                                            </p:txEl>
                                          </p:spTgt>
                                        </p:tgtEl>
                                      </p:cBhvr>
                                    </p:animEffect>
                                  </p:childTnLst>
                                </p:cTn>
                              </p:par>
                            </p:childTnLst>
                          </p:cTn>
                        </p:par>
                        <p:par>
                          <p:cTn id="37" fill="hold" nodeType="afterGroup">
                            <p:stCondLst>
                              <p:cond delay="4000"/>
                            </p:stCondLst>
                            <p:childTnLst>
                              <p:par>
                                <p:cTn id="38" presetID="22" presetClass="entr" presetSubtype="1" fill="hold" grpId="1" nodeType="afterEffect">
                                  <p:stCondLst>
                                    <p:cond delay="0"/>
                                  </p:stCondLst>
                                  <p:childTnLst>
                                    <p:set>
                                      <p:cBhvr>
                                        <p:cTn id="39" dur="1" fill="hold">
                                          <p:stCondLst>
                                            <p:cond delay="0"/>
                                          </p:stCondLst>
                                        </p:cTn>
                                        <p:tgtEl>
                                          <p:spTgt spid="9">
                                            <p:txEl>
                                              <p:pRg st="6" end="6"/>
                                            </p:txEl>
                                          </p:spTgt>
                                        </p:tgtEl>
                                        <p:attrNameLst>
                                          <p:attrName>style.visibility</p:attrName>
                                        </p:attrNameLst>
                                      </p:cBhvr>
                                      <p:to>
                                        <p:strVal val="visible"/>
                                      </p:to>
                                    </p:set>
                                    <p:animEffect transition="in" filter="wipe(up)">
                                      <p:cBhvr>
                                        <p:cTn id="40" dur="500"/>
                                        <p:tgtEl>
                                          <p:spTgt spid="9">
                                            <p:txEl>
                                              <p:pRg st="6" end="6"/>
                                            </p:txEl>
                                          </p:spTgt>
                                        </p:tgtEl>
                                      </p:cBhvr>
                                    </p:animEffect>
                                  </p:childTnLst>
                                </p:cTn>
                              </p:par>
                            </p:childTnLst>
                          </p:cTn>
                        </p:par>
                        <p:par>
                          <p:cTn id="41" fill="hold" nodeType="afterGroup">
                            <p:stCondLst>
                              <p:cond delay="4500"/>
                            </p:stCondLst>
                            <p:childTnLst>
                              <p:par>
                                <p:cTn id="42" presetID="22" presetClass="entr" presetSubtype="1" fill="hold" grpId="1" nodeType="afterEffect">
                                  <p:stCondLst>
                                    <p:cond delay="0"/>
                                  </p:stCondLst>
                                  <p:childTnLst>
                                    <p:set>
                                      <p:cBhvr>
                                        <p:cTn id="43" dur="1" fill="hold">
                                          <p:stCondLst>
                                            <p:cond delay="0"/>
                                          </p:stCondLst>
                                        </p:cTn>
                                        <p:tgtEl>
                                          <p:spTgt spid="9">
                                            <p:txEl>
                                              <p:pRg st="7" end="7"/>
                                            </p:txEl>
                                          </p:spTgt>
                                        </p:tgtEl>
                                        <p:attrNameLst>
                                          <p:attrName>style.visibility</p:attrName>
                                        </p:attrNameLst>
                                      </p:cBhvr>
                                      <p:to>
                                        <p:strVal val="visible"/>
                                      </p:to>
                                    </p:set>
                                    <p:animEffect transition="in" filter="wipe(up)">
                                      <p:cBhvr>
                                        <p:cTn id="44" dur="500"/>
                                        <p:tgtEl>
                                          <p:spTgt spid="9">
                                            <p:txEl>
                                              <p:pRg st="7" end="7"/>
                                            </p:txEl>
                                          </p:spTgt>
                                        </p:tgtEl>
                                      </p:cBhvr>
                                    </p:animEffect>
                                  </p:childTnLst>
                                </p:cTn>
                              </p:par>
                            </p:childTnLst>
                          </p:cTn>
                        </p:par>
                        <p:par>
                          <p:cTn id="45" fill="hold" nodeType="afterGroup">
                            <p:stCondLst>
                              <p:cond delay="5000"/>
                            </p:stCondLst>
                            <p:childTnLst>
                              <p:par>
                                <p:cTn id="46" presetID="22" presetClass="entr" presetSubtype="1" fill="hold" grpId="1" nodeType="afterEffect">
                                  <p:stCondLst>
                                    <p:cond delay="0"/>
                                  </p:stCondLst>
                                  <p:childTnLst>
                                    <p:set>
                                      <p:cBhvr>
                                        <p:cTn id="47" dur="1" fill="hold">
                                          <p:stCondLst>
                                            <p:cond delay="0"/>
                                          </p:stCondLst>
                                        </p:cTn>
                                        <p:tgtEl>
                                          <p:spTgt spid="9">
                                            <p:txEl>
                                              <p:pRg st="8" end="8"/>
                                            </p:txEl>
                                          </p:spTgt>
                                        </p:tgtEl>
                                        <p:attrNameLst>
                                          <p:attrName>style.visibility</p:attrName>
                                        </p:attrNameLst>
                                      </p:cBhvr>
                                      <p:to>
                                        <p:strVal val="visible"/>
                                      </p:to>
                                    </p:set>
                                    <p:animEffect transition="in" filter="wipe(up)">
                                      <p:cBhvr>
                                        <p:cTn id="48" dur="500"/>
                                        <p:tgtEl>
                                          <p:spTgt spid="9">
                                            <p:txEl>
                                              <p:pRg st="8" end="8"/>
                                            </p:txEl>
                                          </p:spTgt>
                                        </p:tgtEl>
                                      </p:cBhvr>
                                    </p:animEffect>
                                  </p:childTnLst>
                                </p:cTn>
                              </p:par>
                            </p:childTnLst>
                          </p:cTn>
                        </p:par>
                        <p:par>
                          <p:cTn id="49" fill="hold" nodeType="afterGroup">
                            <p:stCondLst>
                              <p:cond delay="5500"/>
                            </p:stCondLst>
                            <p:childTnLst>
                              <p:par>
                                <p:cTn id="50" presetID="22" presetClass="entr" presetSubtype="1" fill="hold" grpId="1" nodeType="afterEffect">
                                  <p:stCondLst>
                                    <p:cond delay="0"/>
                                  </p:stCondLst>
                                  <p:childTnLst>
                                    <p:set>
                                      <p:cBhvr>
                                        <p:cTn id="51" dur="1" fill="hold">
                                          <p:stCondLst>
                                            <p:cond delay="0"/>
                                          </p:stCondLst>
                                        </p:cTn>
                                        <p:tgtEl>
                                          <p:spTgt spid="9">
                                            <p:txEl>
                                              <p:pRg st="9" end="9"/>
                                            </p:txEl>
                                          </p:spTgt>
                                        </p:tgtEl>
                                        <p:attrNameLst>
                                          <p:attrName>style.visibility</p:attrName>
                                        </p:attrNameLst>
                                      </p:cBhvr>
                                      <p:to>
                                        <p:strVal val="visible"/>
                                      </p:to>
                                    </p:set>
                                    <p:animEffect transition="in" filter="wipe(up)">
                                      <p:cBhvr>
                                        <p:cTn id="52" dur="500"/>
                                        <p:tgtEl>
                                          <p:spTgt spid="9">
                                            <p:txEl>
                                              <p:pRg st="9" end="9"/>
                                            </p:txEl>
                                          </p:spTgt>
                                        </p:tgtEl>
                                      </p:cBhvr>
                                    </p:animEffect>
                                  </p:childTnLst>
                                </p:cTn>
                              </p:par>
                            </p:childTnLst>
                          </p:cTn>
                        </p:par>
                        <p:par>
                          <p:cTn id="53" fill="hold" nodeType="afterGroup">
                            <p:stCondLst>
                              <p:cond delay="6000"/>
                            </p:stCondLst>
                            <p:childTnLst>
                              <p:par>
                                <p:cTn id="54" presetID="22" presetClass="entr" presetSubtype="1" fill="hold" grpId="1" nodeType="afterEffect">
                                  <p:stCondLst>
                                    <p:cond delay="0"/>
                                  </p:stCondLst>
                                  <p:childTnLst>
                                    <p:set>
                                      <p:cBhvr>
                                        <p:cTn id="55" dur="1" fill="hold">
                                          <p:stCondLst>
                                            <p:cond delay="0"/>
                                          </p:stCondLst>
                                        </p:cTn>
                                        <p:tgtEl>
                                          <p:spTgt spid="9">
                                            <p:txEl>
                                              <p:pRg st="10" end="10"/>
                                            </p:txEl>
                                          </p:spTgt>
                                        </p:tgtEl>
                                        <p:attrNameLst>
                                          <p:attrName>style.visibility</p:attrName>
                                        </p:attrNameLst>
                                      </p:cBhvr>
                                      <p:to>
                                        <p:strVal val="visible"/>
                                      </p:to>
                                    </p:set>
                                    <p:animEffect transition="in" filter="wipe(up)">
                                      <p:cBhvr>
                                        <p:cTn id="56" dur="500"/>
                                        <p:tgtEl>
                                          <p:spTgt spid="9">
                                            <p:txEl>
                                              <p:pRg st="10" end="10"/>
                                            </p:txEl>
                                          </p:spTgt>
                                        </p:tgtEl>
                                      </p:cBhvr>
                                    </p:animEffect>
                                  </p:childTnLst>
                                </p:cTn>
                              </p:par>
                            </p:childTnLst>
                          </p:cTn>
                        </p:par>
                        <p:par>
                          <p:cTn id="57" fill="hold" nodeType="afterGroup">
                            <p:stCondLst>
                              <p:cond delay="6500"/>
                            </p:stCondLst>
                            <p:childTnLst>
                              <p:par>
                                <p:cTn id="58" presetID="22" presetClass="entr" presetSubtype="1" fill="hold" grpId="1" nodeType="afterEffect">
                                  <p:stCondLst>
                                    <p:cond delay="0"/>
                                  </p:stCondLst>
                                  <p:childTnLst>
                                    <p:set>
                                      <p:cBhvr>
                                        <p:cTn id="59" dur="1" fill="hold">
                                          <p:stCondLst>
                                            <p:cond delay="0"/>
                                          </p:stCondLst>
                                        </p:cTn>
                                        <p:tgtEl>
                                          <p:spTgt spid="9">
                                            <p:txEl>
                                              <p:pRg st="11" end="11"/>
                                            </p:txEl>
                                          </p:spTgt>
                                        </p:tgtEl>
                                        <p:attrNameLst>
                                          <p:attrName>style.visibility</p:attrName>
                                        </p:attrNameLst>
                                      </p:cBhvr>
                                      <p:to>
                                        <p:strVal val="visible"/>
                                      </p:to>
                                    </p:set>
                                    <p:animEffect transition="in" filter="wipe(up)">
                                      <p:cBhvr>
                                        <p:cTn id="60" dur="500"/>
                                        <p:tgtEl>
                                          <p:spTgt spid="9">
                                            <p:txEl>
                                              <p:pRg st="11" end="11"/>
                                            </p:txEl>
                                          </p:spTgt>
                                        </p:tgtEl>
                                      </p:cBhvr>
                                    </p:animEffect>
                                  </p:childTnLst>
                                </p:cTn>
                              </p:par>
                            </p:childTnLst>
                          </p:cTn>
                        </p:par>
                        <p:par>
                          <p:cTn id="61" fill="hold" nodeType="afterGroup">
                            <p:stCondLst>
                              <p:cond delay="7000"/>
                            </p:stCondLst>
                            <p:childTnLst>
                              <p:par>
                                <p:cTn id="62" presetID="10" presetClass="entr" presetSubtype="0" fill="hold" nodeType="afterEffect">
                                  <p:stCondLst>
                                    <p:cond delay="0"/>
                                  </p:stCondLst>
                                  <p:childTnLst>
                                    <p:set>
                                      <p:cBhvr>
                                        <p:cTn id="63" dur="1" fill="hold">
                                          <p:stCondLst>
                                            <p:cond delay="0"/>
                                          </p:stCondLst>
                                        </p:cTn>
                                        <p:tgtEl>
                                          <p:spTgt spid="10"/>
                                        </p:tgtEl>
                                        <p:attrNameLst>
                                          <p:attrName>style.visibility</p:attrName>
                                        </p:attrNameLst>
                                      </p:cBhvr>
                                      <p:to>
                                        <p:strVal val="visible"/>
                                      </p:to>
                                    </p:set>
                                    <p:animEffect transition="in" filter="fade">
                                      <p:cBhvr>
                                        <p:cTn id="6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1" uiExpand="1" build="p"/>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Text Box 4"/>
          <p:cNvSpPr txBox="1">
            <a:spLocks noChangeArrowheads="1"/>
          </p:cNvSpPr>
          <p:nvPr/>
        </p:nvSpPr>
        <p:spPr bwMode="auto">
          <a:xfrm>
            <a:off x="1334471" y="2690336"/>
            <a:ext cx="9523058" cy="1477328"/>
          </a:xfrm>
          <a:prstGeom prst="rect">
            <a:avLst/>
          </a:prstGeom>
          <a:noFill/>
          <a:ln>
            <a:noFill/>
          </a:ln>
          <a:effectLst/>
        </p:spPr>
        <p:txBody>
          <a:bodyPr wrap="square">
            <a:spAutoFit/>
          </a:bodyPr>
          <a:lstStyle/>
          <a:p>
            <a:pPr algn="ctr" eaLnBrk="1" hangingPunct="1">
              <a:spcBef>
                <a:spcPct val="50000"/>
              </a:spcBef>
              <a:defRPr/>
            </a:pPr>
            <a:r>
              <a:rPr lang="zh-CN" altLang="en-US" sz="3600" b="1">
                <a:latin typeface="微软雅黑"/>
                <a:ea typeface="微软雅黑"/>
                <a:cs typeface="+mn-ea"/>
                <a:sym typeface="微软雅黑"/>
              </a:rPr>
              <a:t>让书的芳香充满校园</a:t>
            </a:r>
            <a:r>
              <a:rPr lang="en-US" altLang="zh-CN" sz="3600" b="1">
                <a:latin typeface="微软雅黑"/>
                <a:ea typeface="微软雅黑"/>
                <a:cs typeface="+mn-ea"/>
                <a:sym typeface="微软雅黑"/>
              </a:rPr>
              <a:t>……</a:t>
            </a:r>
          </a:p>
          <a:p>
            <a:pPr algn="ctr" eaLnBrk="1" hangingPunct="1">
              <a:spcBef>
                <a:spcPct val="50000"/>
              </a:spcBef>
              <a:defRPr/>
            </a:pPr>
            <a:r>
              <a:rPr lang="zh-CN" altLang="en-US" sz="3600" b="1">
                <a:latin typeface="微软雅黑"/>
                <a:ea typeface="微软雅黑"/>
                <a:cs typeface="+mn-ea"/>
                <a:sym typeface="微软雅黑"/>
              </a:rPr>
              <a:t>让你我共创书香校园，传承中国的传统文化！</a:t>
            </a:r>
          </a:p>
        </p:txBody>
      </p:sp>
      <p:grpSp>
        <p:nvGrpSpPr>
          <p:cNvPr id="9" name="组合 8">
            <a:extLst>
              <a:ext uri="{FF2B5EF4-FFF2-40B4-BE49-F238E27FC236}">
                <a16:creationId xmlns:a16="http://schemas.microsoft.com/office/drawing/2014/main" id="{A21DFE0B-F11A-4840-8CC3-43A401B92FA9}"/>
              </a:ext>
            </a:extLst>
          </p:cNvPr>
          <p:cNvGrpSpPr/>
          <p:nvPr/>
        </p:nvGrpSpPr>
        <p:grpSpPr>
          <a:xfrm>
            <a:off x="2603612" y="0"/>
            <a:ext cx="6984776" cy="1688980"/>
            <a:chOff x="2603612" y="0"/>
            <a:chExt cx="6984776" cy="1688980"/>
          </a:xfrm>
        </p:grpSpPr>
        <p:pic>
          <p:nvPicPr>
            <p:cNvPr id="10" name="图片 9">
              <a:extLst>
                <a:ext uri="{FF2B5EF4-FFF2-40B4-BE49-F238E27FC236}">
                  <a16:creationId xmlns:a16="http://schemas.microsoft.com/office/drawing/2014/main" id="{31CBE42D-458C-48C1-B7BA-B5C0F9573AF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03612" y="0"/>
              <a:ext cx="6984776" cy="1688980"/>
            </a:xfrm>
            <a:prstGeom prst="rect">
              <a:avLst/>
            </a:prstGeom>
          </p:spPr>
        </p:pic>
        <p:pic>
          <p:nvPicPr>
            <p:cNvPr id="11" name="图片 10">
              <a:extLst>
                <a:ext uri="{FF2B5EF4-FFF2-40B4-BE49-F238E27FC236}">
                  <a16:creationId xmlns:a16="http://schemas.microsoft.com/office/drawing/2014/main" id="{8D25829B-EBF4-4001-9835-A2C6CF16226E}"/>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999656" y="332425"/>
              <a:ext cx="1618491" cy="1024130"/>
            </a:xfrm>
            <a:prstGeom prst="rect">
              <a:avLst/>
            </a:prstGeom>
          </p:spPr>
        </p:pic>
      </p:grpSp>
      <p:sp>
        <p:nvSpPr>
          <p:cNvPr id="7" name="文本框 6">
            <a:extLst>
              <a:ext uri="{FF2B5EF4-FFF2-40B4-BE49-F238E27FC236}">
                <a16:creationId xmlns:a16="http://schemas.microsoft.com/office/drawing/2014/main" id="{51BEDF3F-FD31-4D6E-91B7-235249BA539E}"/>
              </a:ext>
            </a:extLst>
          </p:cNvPr>
          <p:cNvSpPr txBox="1"/>
          <p:nvPr/>
        </p:nvSpPr>
        <p:spPr>
          <a:xfrm>
            <a:off x="4463624" y="188640"/>
            <a:ext cx="3264753" cy="707886"/>
          </a:xfrm>
          <a:prstGeom prst="rect">
            <a:avLst/>
          </a:prstGeom>
          <a:noFill/>
        </p:spPr>
        <p:txBody>
          <a:bodyPr vert="horz" wrap="square" rtlCol="0">
            <a:spAutoFit/>
          </a:bodyPr>
          <a:lstStyle/>
          <a:p>
            <a:r>
              <a:rPr lang="zh-CN" altLang="en-US" sz="4000">
                <a:latin typeface="微软雅黑"/>
                <a:ea typeface="微软雅黑"/>
                <a:cs typeface="+mn-ea"/>
                <a:sym typeface="微软雅黑"/>
              </a:rPr>
              <a:t>你在阅读吗？</a:t>
            </a:r>
          </a:p>
        </p:txBody>
      </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4" presetClass="entr" presetSubtype="1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par>
                          <p:cTn id="8" fill="hold" nodeType="afterGroup">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nodeType="afterGroup">
                            <p:stCondLst>
                              <p:cond delay="1000"/>
                            </p:stCondLst>
                            <p:childTnLst>
                              <p:par>
                                <p:cTn id="14" presetID="3" presetClass="entr" presetSubtype="10" fill="hold" grpId="0" nodeType="afterEffect">
                                  <p:stCondLst>
                                    <p:cond delay="0"/>
                                  </p:stCondLst>
                                  <p:childTnLst>
                                    <p:set>
                                      <p:cBhvr>
                                        <p:cTn id="15" dur="1" fill="hold">
                                          <p:stCondLst>
                                            <p:cond delay="0"/>
                                          </p:stCondLst>
                                        </p:cTn>
                                        <p:tgtEl>
                                          <p:spTgt spid="56324"/>
                                        </p:tgtEl>
                                        <p:attrNameLst>
                                          <p:attrName>style.visibility</p:attrName>
                                        </p:attrNameLst>
                                      </p:cBhvr>
                                      <p:to>
                                        <p:strVal val="visible"/>
                                      </p:to>
                                    </p:set>
                                    <p:animEffect transition="in" filter="blinds(horizontal)">
                                      <p:cBhvr>
                                        <p:cTn id="16" dur="500"/>
                                        <p:tgtEl>
                                          <p:spTgt spid="563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4" grpId="0"/>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23B6FAA3-D34B-4F1A-A2FE-EC14112806F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7" name="图片 6">
            <a:extLst>
              <a:ext uri="{FF2B5EF4-FFF2-40B4-BE49-F238E27FC236}">
                <a16:creationId xmlns:a16="http://schemas.microsoft.com/office/drawing/2014/main" id="{FBD5921B-D256-44DC-9618-A38BD1F910C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9" name="图片 8">
            <a:extLst>
              <a:ext uri="{FF2B5EF4-FFF2-40B4-BE49-F238E27FC236}">
                <a16:creationId xmlns:a16="http://schemas.microsoft.com/office/drawing/2014/main" id="{AAC77838-AB87-4AF2-A797-7F36752DED0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1" name="图片 10">
            <a:extLst>
              <a:ext uri="{FF2B5EF4-FFF2-40B4-BE49-F238E27FC236}">
                <a16:creationId xmlns:a16="http://schemas.microsoft.com/office/drawing/2014/main" id="{B679CAD6-ADE5-4852-B27C-3D8CB249558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3" name="图片 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062970" y="4364679"/>
            <a:ext cx="5052066" cy="2493322"/>
          </a:xfrm>
          <a:prstGeom prst="rect">
            <a:avLst/>
          </a:prstGeom>
        </p:spPr>
      </p:pic>
      <p:sp>
        <p:nvSpPr>
          <p:cNvPr id="12" name="文本框 11">
            <a:extLst>
              <a:ext uri="{FF2B5EF4-FFF2-40B4-BE49-F238E27FC236}">
                <a16:creationId xmlns:a16="http://schemas.microsoft.com/office/drawing/2014/main" id="{23968966-899D-4C97-94DB-1876A7267F45}"/>
              </a:ext>
            </a:extLst>
          </p:cNvPr>
          <p:cNvSpPr txBox="1"/>
          <p:nvPr/>
        </p:nvSpPr>
        <p:spPr>
          <a:xfrm>
            <a:off x="4967182" y="523831"/>
            <a:ext cx="1954381" cy="2215991"/>
          </a:xfrm>
          <a:prstGeom prst="rect">
            <a:avLst/>
          </a:prstGeom>
          <a:noFill/>
        </p:spPr>
        <p:txBody>
          <a:bodyPr wrap="none" rtlCol="0">
            <a:spAutoFit/>
          </a:bodyPr>
          <a:lstStyle/>
          <a:p>
            <a:r>
              <a:rPr lang="zh-CN" altLang="en-US" sz="13800">
                <a:latin typeface="微软雅黑"/>
                <a:ea typeface="微软雅黑"/>
                <a:cs typeface="+mn-ea"/>
                <a:sym typeface="微软雅黑"/>
              </a:rPr>
              <a:t>书</a:t>
            </a:r>
          </a:p>
        </p:txBody>
      </p:sp>
      <p:sp>
        <p:nvSpPr>
          <p:cNvPr id="17" name="文本框 16">
            <a:extLst>
              <a:ext uri="{FF2B5EF4-FFF2-40B4-BE49-F238E27FC236}">
                <a16:creationId xmlns:a16="http://schemas.microsoft.com/office/drawing/2014/main" id="{25868775-1FB5-4A6B-B257-5118E0254010}"/>
              </a:ext>
            </a:extLst>
          </p:cNvPr>
          <p:cNvSpPr txBox="1"/>
          <p:nvPr/>
        </p:nvSpPr>
        <p:spPr>
          <a:xfrm>
            <a:off x="6046788" y="1213009"/>
            <a:ext cx="1954381" cy="2215991"/>
          </a:xfrm>
          <a:prstGeom prst="rect">
            <a:avLst/>
          </a:prstGeom>
          <a:noFill/>
        </p:spPr>
        <p:txBody>
          <a:bodyPr wrap="none" rtlCol="0">
            <a:spAutoFit/>
          </a:bodyPr>
          <a:lstStyle/>
          <a:p>
            <a:r>
              <a:rPr lang="zh-CN" altLang="en-US" sz="13800">
                <a:latin typeface="微软雅黑"/>
                <a:ea typeface="微软雅黑"/>
                <a:cs typeface="+mn-ea"/>
                <a:sym typeface="微软雅黑"/>
              </a:rPr>
              <a:t>香</a:t>
            </a:r>
          </a:p>
        </p:txBody>
      </p:sp>
      <p:sp>
        <p:nvSpPr>
          <p:cNvPr id="18" name="文本框 17">
            <a:extLst>
              <a:ext uri="{FF2B5EF4-FFF2-40B4-BE49-F238E27FC236}">
                <a16:creationId xmlns:a16="http://schemas.microsoft.com/office/drawing/2014/main" id="{32D3E2E5-1E1D-4A7C-833F-7BFD768173F0}"/>
              </a:ext>
            </a:extLst>
          </p:cNvPr>
          <p:cNvSpPr txBox="1"/>
          <p:nvPr/>
        </p:nvSpPr>
        <p:spPr>
          <a:xfrm>
            <a:off x="4804362" y="2321004"/>
            <a:ext cx="1954381" cy="2215991"/>
          </a:xfrm>
          <a:prstGeom prst="rect">
            <a:avLst/>
          </a:prstGeom>
          <a:noFill/>
        </p:spPr>
        <p:txBody>
          <a:bodyPr wrap="none" rtlCol="0">
            <a:spAutoFit/>
          </a:bodyPr>
          <a:lstStyle/>
          <a:p>
            <a:r>
              <a:rPr lang="zh-CN" altLang="en-US" sz="13800">
                <a:latin typeface="微软雅黑"/>
                <a:ea typeface="微软雅黑"/>
                <a:cs typeface="+mn-ea"/>
                <a:sym typeface="微软雅黑"/>
              </a:rPr>
              <a:t>校</a:t>
            </a:r>
          </a:p>
        </p:txBody>
      </p:sp>
      <p:sp>
        <p:nvSpPr>
          <p:cNvPr id="19" name="文本框 18">
            <a:extLst>
              <a:ext uri="{FF2B5EF4-FFF2-40B4-BE49-F238E27FC236}">
                <a16:creationId xmlns:a16="http://schemas.microsoft.com/office/drawing/2014/main" id="{881708C4-82B5-4429-9F1D-E382C6EEF95F}"/>
              </a:ext>
            </a:extLst>
          </p:cNvPr>
          <p:cNvSpPr txBox="1"/>
          <p:nvPr/>
        </p:nvSpPr>
        <p:spPr>
          <a:xfrm>
            <a:off x="6312023" y="2837865"/>
            <a:ext cx="1954381" cy="2215991"/>
          </a:xfrm>
          <a:prstGeom prst="rect">
            <a:avLst/>
          </a:prstGeom>
          <a:noFill/>
        </p:spPr>
        <p:txBody>
          <a:bodyPr wrap="none" rtlCol="0">
            <a:spAutoFit/>
          </a:bodyPr>
          <a:lstStyle/>
          <a:p>
            <a:r>
              <a:rPr lang="zh-CN" altLang="en-US" sz="13800">
                <a:latin typeface="微软雅黑"/>
                <a:ea typeface="微软雅黑"/>
                <a:cs typeface="+mn-ea"/>
                <a:sym typeface="微软雅黑"/>
              </a:rPr>
              <a:t>园</a:t>
            </a:r>
          </a:p>
        </p:txBody>
      </p:sp>
      <p:pic>
        <p:nvPicPr>
          <p:cNvPr id="20" name="New picture"/>
          <p:cNvPicPr/>
          <p:nvPr/>
        </p:nvPicPr>
        <p:blipFill>
          <a:blip r:embed="rId8"/>
          <a:stretch>
            <a:fillRect/>
          </a:stretch>
        </p:blipFill>
        <p:spPr>
          <a:xfrm>
            <a:off x="10782300" y="11772900"/>
            <a:ext cx="304800" cy="228600"/>
          </a:xfrm>
          <a:prstGeom prst="cube">
            <a:avLst/>
          </a:prstGeom>
        </p:spPr>
      </p:pic>
    </p:spTree>
    <p:extLst>
      <p:ext uri="{BB962C8B-B14F-4D97-AF65-F5344CB8AC3E}">
        <p14:creationId xmlns:p14="http://schemas.microsoft.com/office/powerpoint/2010/main" val="3207883581"/>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6"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par>
                          <p:cTn id="8" fill="hold" nodeType="afterGroup">
                            <p:stCondLst>
                              <p:cond delay="2000"/>
                            </p:stCondLst>
                            <p:childTnLst>
                              <p:par>
                                <p:cTn id="9" presetID="22" presetClass="entr" presetSubtype="1"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nodeType="afterGroup">
                            <p:stCondLst>
                              <p:cond delay="2500"/>
                            </p:stCondLst>
                            <p:childTnLst>
                              <p:par>
                                <p:cTn id="13" presetID="6" presetClass="entr" presetSubtype="16"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2000"/>
                                        <p:tgtEl>
                                          <p:spTgt spid="5"/>
                                        </p:tgtEl>
                                      </p:cBhvr>
                                    </p:animEffect>
                                  </p:childTnLst>
                                </p:cTn>
                              </p:par>
                            </p:childTnLst>
                          </p:cTn>
                        </p:par>
                        <p:par>
                          <p:cTn id="16" fill="hold" nodeType="afterGroup">
                            <p:stCondLst>
                              <p:cond delay="4500"/>
                            </p:stCondLst>
                            <p:childTnLst>
                              <p:par>
                                <p:cTn id="17" presetID="23" presetClass="entr" presetSubtype="16"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childTnLst>
                                </p:cTn>
                              </p:par>
                            </p:childTnLst>
                          </p:cTn>
                        </p:par>
                        <p:par>
                          <p:cTn id="21" fill="hold" nodeType="afterGroup">
                            <p:stCondLst>
                              <p:cond delay="5000"/>
                            </p:stCondLst>
                            <p:childTnLst>
                              <p:par>
                                <p:cTn id="22" presetID="9"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dissolve">
                                      <p:cBhvr>
                                        <p:cTn id="24" dur="500"/>
                                        <p:tgtEl>
                                          <p:spTgt spid="12"/>
                                        </p:tgtEl>
                                      </p:cBhvr>
                                    </p:animEffect>
                                  </p:childTnLst>
                                </p:cTn>
                              </p:par>
                            </p:childTnLst>
                          </p:cTn>
                        </p:par>
                        <p:par>
                          <p:cTn id="25" fill="hold" nodeType="afterGroup">
                            <p:stCondLst>
                              <p:cond delay="5500"/>
                            </p:stCondLst>
                            <p:childTnLst>
                              <p:par>
                                <p:cTn id="26" presetID="9"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dissolve">
                                      <p:cBhvr>
                                        <p:cTn id="28" dur="500"/>
                                        <p:tgtEl>
                                          <p:spTgt spid="17"/>
                                        </p:tgtEl>
                                      </p:cBhvr>
                                    </p:animEffect>
                                  </p:childTnLst>
                                </p:cTn>
                              </p:par>
                            </p:childTnLst>
                          </p:cTn>
                        </p:par>
                        <p:par>
                          <p:cTn id="29" fill="hold" nodeType="afterGroup">
                            <p:stCondLst>
                              <p:cond delay="6000"/>
                            </p:stCondLst>
                            <p:childTnLst>
                              <p:par>
                                <p:cTn id="30" presetID="9" presetClass="entr" presetSubtype="0"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dissolve">
                                      <p:cBhvr>
                                        <p:cTn id="32" dur="500"/>
                                        <p:tgtEl>
                                          <p:spTgt spid="18"/>
                                        </p:tgtEl>
                                      </p:cBhvr>
                                    </p:animEffect>
                                  </p:childTnLst>
                                </p:cTn>
                              </p:par>
                            </p:childTnLst>
                          </p:cTn>
                        </p:par>
                        <p:par>
                          <p:cTn id="33" fill="hold" nodeType="afterGroup">
                            <p:stCondLst>
                              <p:cond delay="6500"/>
                            </p:stCondLst>
                            <p:childTnLst>
                              <p:par>
                                <p:cTn id="34" presetID="9" presetClass="entr" presetSubtype="0"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dissolve">
                                      <p:cBhvr>
                                        <p:cTn id="36" dur="500"/>
                                        <p:tgtEl>
                                          <p:spTgt spid="19"/>
                                        </p:tgtEl>
                                      </p:cBhvr>
                                    </p:animEffect>
                                  </p:childTnLst>
                                </p:cTn>
                              </p:par>
                            </p:childTnLst>
                          </p:cTn>
                        </p:par>
                        <p:par>
                          <p:cTn id="37" fill="hold" nodeType="afterGroup">
                            <p:stCondLst>
                              <p:cond delay="7000"/>
                            </p:stCondLst>
                            <p:childTnLst>
                              <p:par>
                                <p:cTn id="38" presetID="9" presetClass="entr" presetSubtype="0" fill="hold" nodeType="after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dissolve">
                                      <p:cBhvr>
                                        <p:cTn id="4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7" grpId="0"/>
      <p:bldP spid="18" grpId="0"/>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a:extLst>
              <a:ext uri="{FF2B5EF4-FFF2-40B4-BE49-F238E27FC236}">
                <a16:creationId xmlns:a16="http://schemas.microsoft.com/office/drawing/2014/main" id="{B3D45F5D-F022-4DCD-BB32-2B61B5601195}"/>
              </a:ext>
            </a:extLst>
          </p:cNvPr>
          <p:cNvGrpSpPr/>
          <p:nvPr/>
        </p:nvGrpSpPr>
        <p:grpSpPr>
          <a:xfrm>
            <a:off x="3647728" y="1556792"/>
            <a:ext cx="1250428" cy="1342158"/>
            <a:chOff x="3287688" y="1772816"/>
            <a:chExt cx="1250428" cy="1342158"/>
          </a:xfrm>
        </p:grpSpPr>
        <p:pic>
          <p:nvPicPr>
            <p:cNvPr id="3" name="图片 2">
              <a:extLst>
                <a:ext uri="{FF2B5EF4-FFF2-40B4-BE49-F238E27FC236}">
                  <a16:creationId xmlns:a16="http://schemas.microsoft.com/office/drawing/2014/main" id="{080ADF7A-2115-4BFA-81D7-D570D2B038B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87688" y="1772816"/>
              <a:ext cx="1250428" cy="1342158"/>
            </a:xfrm>
            <a:prstGeom prst="rect">
              <a:avLst/>
            </a:prstGeom>
          </p:spPr>
        </p:pic>
        <p:sp>
          <p:nvSpPr>
            <p:cNvPr id="6" name="文本框 5">
              <a:extLst>
                <a:ext uri="{FF2B5EF4-FFF2-40B4-BE49-F238E27FC236}">
                  <a16:creationId xmlns:a16="http://schemas.microsoft.com/office/drawing/2014/main" id="{B9F2B907-10A7-4E13-9F2B-C6967F1BF753}"/>
                </a:ext>
              </a:extLst>
            </p:cNvPr>
            <p:cNvSpPr txBox="1"/>
            <p:nvPr/>
          </p:nvSpPr>
          <p:spPr>
            <a:xfrm>
              <a:off x="3641032" y="2284131"/>
              <a:ext cx="543739" cy="523220"/>
            </a:xfrm>
            <a:prstGeom prst="rect">
              <a:avLst/>
            </a:prstGeom>
            <a:noFill/>
          </p:spPr>
          <p:txBody>
            <a:bodyPr wrap="none" rtlCol="0">
              <a:spAutoFit/>
            </a:bodyPr>
            <a:lstStyle/>
            <a:p>
              <a:r>
                <a:rPr lang="zh-CN" altLang="en-US" sz="2800" b="1">
                  <a:latin typeface="微软雅黑"/>
                  <a:ea typeface="微软雅黑"/>
                  <a:cs typeface="+mn-ea"/>
                  <a:sym typeface="微软雅黑"/>
                </a:rPr>
                <a:t>壹</a:t>
              </a:r>
            </a:p>
          </p:txBody>
        </p:sp>
      </p:grpSp>
      <p:sp>
        <p:nvSpPr>
          <p:cNvPr id="8" name="文本框 7">
            <a:extLst>
              <a:ext uri="{FF2B5EF4-FFF2-40B4-BE49-F238E27FC236}">
                <a16:creationId xmlns:a16="http://schemas.microsoft.com/office/drawing/2014/main" id="{1F037334-E396-4F3E-AC5C-DA7BB989C2EA}"/>
              </a:ext>
            </a:extLst>
          </p:cNvPr>
          <p:cNvSpPr txBox="1"/>
          <p:nvPr/>
        </p:nvSpPr>
        <p:spPr>
          <a:xfrm>
            <a:off x="3867703" y="2898950"/>
            <a:ext cx="677108" cy="2554545"/>
          </a:xfrm>
          <a:prstGeom prst="rect">
            <a:avLst/>
          </a:prstGeom>
          <a:noFill/>
        </p:spPr>
        <p:txBody>
          <a:bodyPr vert="eaVert" wrap="none" rtlCol="0">
            <a:spAutoFit/>
          </a:bodyPr>
          <a:lstStyle/>
          <a:p>
            <a:r>
              <a:rPr lang="zh-CN" altLang="en-US" sz="3200">
                <a:latin typeface="微软雅黑"/>
                <a:ea typeface="微软雅黑"/>
                <a:cs typeface="+mn-ea"/>
                <a:sym typeface="微软雅黑"/>
              </a:rPr>
              <a:t>为什么要读书</a:t>
            </a:r>
          </a:p>
        </p:txBody>
      </p:sp>
      <p:grpSp>
        <p:nvGrpSpPr>
          <p:cNvPr id="11" name="组合 10">
            <a:extLst>
              <a:ext uri="{FF2B5EF4-FFF2-40B4-BE49-F238E27FC236}">
                <a16:creationId xmlns:a16="http://schemas.microsoft.com/office/drawing/2014/main" id="{4B563519-B5D6-45CA-878E-5344DC112CFF}"/>
              </a:ext>
            </a:extLst>
          </p:cNvPr>
          <p:cNvGrpSpPr/>
          <p:nvPr/>
        </p:nvGrpSpPr>
        <p:grpSpPr>
          <a:xfrm>
            <a:off x="5350902" y="1556792"/>
            <a:ext cx="1250428" cy="1342158"/>
            <a:chOff x="3287688" y="1772816"/>
            <a:chExt cx="1250428" cy="1342158"/>
          </a:xfrm>
        </p:grpSpPr>
        <p:pic>
          <p:nvPicPr>
            <p:cNvPr id="12" name="图片 11">
              <a:extLst>
                <a:ext uri="{FF2B5EF4-FFF2-40B4-BE49-F238E27FC236}">
                  <a16:creationId xmlns:a16="http://schemas.microsoft.com/office/drawing/2014/main" id="{DA34C8D0-2301-43E2-B696-E48C9649777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87688" y="1772816"/>
              <a:ext cx="1250428" cy="1342158"/>
            </a:xfrm>
            <a:prstGeom prst="rect">
              <a:avLst/>
            </a:prstGeom>
          </p:spPr>
        </p:pic>
        <p:sp>
          <p:nvSpPr>
            <p:cNvPr id="13" name="文本框 12">
              <a:extLst>
                <a:ext uri="{FF2B5EF4-FFF2-40B4-BE49-F238E27FC236}">
                  <a16:creationId xmlns:a16="http://schemas.microsoft.com/office/drawing/2014/main" id="{6579E913-6066-430D-856C-257AE2154543}"/>
                </a:ext>
              </a:extLst>
            </p:cNvPr>
            <p:cNvSpPr txBox="1"/>
            <p:nvPr/>
          </p:nvSpPr>
          <p:spPr>
            <a:xfrm>
              <a:off x="3641032" y="2284131"/>
              <a:ext cx="543739" cy="523220"/>
            </a:xfrm>
            <a:prstGeom prst="rect">
              <a:avLst/>
            </a:prstGeom>
            <a:noFill/>
          </p:spPr>
          <p:txBody>
            <a:bodyPr wrap="none" rtlCol="0">
              <a:spAutoFit/>
            </a:bodyPr>
            <a:lstStyle/>
            <a:p>
              <a:r>
                <a:rPr lang="zh-CN" altLang="en-US" sz="2800" b="1">
                  <a:latin typeface="微软雅黑"/>
                  <a:ea typeface="微软雅黑"/>
                  <a:cs typeface="+mn-ea"/>
                  <a:sym typeface="微软雅黑"/>
                </a:rPr>
                <a:t>贰</a:t>
              </a:r>
            </a:p>
          </p:txBody>
        </p:sp>
      </p:grpSp>
      <p:sp>
        <p:nvSpPr>
          <p:cNvPr id="14" name="文本框 13">
            <a:extLst>
              <a:ext uri="{FF2B5EF4-FFF2-40B4-BE49-F238E27FC236}">
                <a16:creationId xmlns:a16="http://schemas.microsoft.com/office/drawing/2014/main" id="{05440ACD-A1D9-417E-8870-673A2EE6E825}"/>
              </a:ext>
            </a:extLst>
          </p:cNvPr>
          <p:cNvSpPr txBox="1"/>
          <p:nvPr/>
        </p:nvSpPr>
        <p:spPr>
          <a:xfrm>
            <a:off x="5570877" y="2898950"/>
            <a:ext cx="677108" cy="1733808"/>
          </a:xfrm>
          <a:prstGeom prst="rect">
            <a:avLst/>
          </a:prstGeom>
          <a:noFill/>
        </p:spPr>
        <p:txBody>
          <a:bodyPr vert="eaVert" wrap="none" rtlCol="0">
            <a:spAutoFit/>
          </a:bodyPr>
          <a:lstStyle/>
          <a:p>
            <a:r>
              <a:rPr lang="zh-CN" altLang="en-US" sz="3200">
                <a:latin typeface="微软雅黑"/>
                <a:ea typeface="微软雅黑"/>
                <a:cs typeface="+mn-ea"/>
                <a:sym typeface="微软雅黑"/>
              </a:rPr>
              <a:t>读书十法</a:t>
            </a:r>
          </a:p>
        </p:txBody>
      </p:sp>
      <p:grpSp>
        <p:nvGrpSpPr>
          <p:cNvPr id="15" name="组合 14">
            <a:extLst>
              <a:ext uri="{FF2B5EF4-FFF2-40B4-BE49-F238E27FC236}">
                <a16:creationId xmlns:a16="http://schemas.microsoft.com/office/drawing/2014/main" id="{EF294F68-2A6C-42B4-B084-B6E8803EC39A}"/>
              </a:ext>
            </a:extLst>
          </p:cNvPr>
          <p:cNvGrpSpPr/>
          <p:nvPr/>
        </p:nvGrpSpPr>
        <p:grpSpPr>
          <a:xfrm>
            <a:off x="6920706" y="1556792"/>
            <a:ext cx="1250428" cy="1342158"/>
            <a:chOff x="3287688" y="1772816"/>
            <a:chExt cx="1250428" cy="1342158"/>
          </a:xfrm>
        </p:grpSpPr>
        <p:pic>
          <p:nvPicPr>
            <p:cNvPr id="16" name="图片 15">
              <a:extLst>
                <a:ext uri="{FF2B5EF4-FFF2-40B4-BE49-F238E27FC236}">
                  <a16:creationId xmlns:a16="http://schemas.microsoft.com/office/drawing/2014/main" id="{55C90B9F-4278-489C-8D9B-D378EB7F4DE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87688" y="1772816"/>
              <a:ext cx="1250428" cy="1342158"/>
            </a:xfrm>
            <a:prstGeom prst="rect">
              <a:avLst/>
            </a:prstGeom>
          </p:spPr>
        </p:pic>
        <p:sp>
          <p:nvSpPr>
            <p:cNvPr id="17" name="文本框 16">
              <a:extLst>
                <a:ext uri="{FF2B5EF4-FFF2-40B4-BE49-F238E27FC236}">
                  <a16:creationId xmlns:a16="http://schemas.microsoft.com/office/drawing/2014/main" id="{25CFF12B-265C-44C1-9781-8E93F71955DF}"/>
                </a:ext>
              </a:extLst>
            </p:cNvPr>
            <p:cNvSpPr txBox="1"/>
            <p:nvPr/>
          </p:nvSpPr>
          <p:spPr>
            <a:xfrm>
              <a:off x="3641032" y="2284131"/>
              <a:ext cx="543739" cy="523220"/>
            </a:xfrm>
            <a:prstGeom prst="rect">
              <a:avLst/>
            </a:prstGeom>
            <a:noFill/>
          </p:spPr>
          <p:txBody>
            <a:bodyPr wrap="none" rtlCol="0">
              <a:spAutoFit/>
            </a:bodyPr>
            <a:lstStyle/>
            <a:p>
              <a:r>
                <a:rPr lang="zh-CN" altLang="en-US" sz="2800" b="1">
                  <a:latin typeface="微软雅黑"/>
                  <a:ea typeface="微软雅黑"/>
                  <a:cs typeface="+mn-ea"/>
                  <a:sym typeface="微软雅黑"/>
                </a:rPr>
                <a:t>叁</a:t>
              </a:r>
            </a:p>
          </p:txBody>
        </p:sp>
      </p:grpSp>
      <p:sp>
        <p:nvSpPr>
          <p:cNvPr id="18" name="文本框 17">
            <a:extLst>
              <a:ext uri="{FF2B5EF4-FFF2-40B4-BE49-F238E27FC236}">
                <a16:creationId xmlns:a16="http://schemas.microsoft.com/office/drawing/2014/main" id="{6696E72B-00A2-403B-8C83-548CD03B3AB0}"/>
              </a:ext>
            </a:extLst>
          </p:cNvPr>
          <p:cNvSpPr txBox="1"/>
          <p:nvPr/>
        </p:nvSpPr>
        <p:spPr>
          <a:xfrm>
            <a:off x="7140681" y="2898950"/>
            <a:ext cx="677108" cy="2554545"/>
          </a:xfrm>
          <a:prstGeom prst="rect">
            <a:avLst/>
          </a:prstGeom>
          <a:noFill/>
        </p:spPr>
        <p:txBody>
          <a:bodyPr vert="eaVert" wrap="none" rtlCol="0">
            <a:spAutoFit/>
          </a:bodyPr>
          <a:lstStyle/>
          <a:p>
            <a:r>
              <a:rPr lang="zh-CN" altLang="en-US" sz="3200">
                <a:latin typeface="微软雅黑"/>
                <a:ea typeface="微软雅黑"/>
                <a:cs typeface="+mn-ea"/>
                <a:sym typeface="微软雅黑"/>
              </a:rPr>
              <a:t>读书名人名句</a:t>
            </a:r>
          </a:p>
        </p:txBody>
      </p:sp>
      <p:grpSp>
        <p:nvGrpSpPr>
          <p:cNvPr id="19" name="组合 18">
            <a:extLst>
              <a:ext uri="{FF2B5EF4-FFF2-40B4-BE49-F238E27FC236}">
                <a16:creationId xmlns:a16="http://schemas.microsoft.com/office/drawing/2014/main" id="{98613B1A-B27F-4EFE-927C-B438AB6CD052}"/>
              </a:ext>
            </a:extLst>
          </p:cNvPr>
          <p:cNvGrpSpPr/>
          <p:nvPr/>
        </p:nvGrpSpPr>
        <p:grpSpPr>
          <a:xfrm>
            <a:off x="8490510" y="1556792"/>
            <a:ext cx="1250428" cy="1342158"/>
            <a:chOff x="3287688" y="1772816"/>
            <a:chExt cx="1250428" cy="1342158"/>
          </a:xfrm>
        </p:grpSpPr>
        <p:pic>
          <p:nvPicPr>
            <p:cNvPr id="20" name="图片 19">
              <a:extLst>
                <a:ext uri="{FF2B5EF4-FFF2-40B4-BE49-F238E27FC236}">
                  <a16:creationId xmlns:a16="http://schemas.microsoft.com/office/drawing/2014/main" id="{F506C962-8B64-4F14-87CF-DC155A12F58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87688" y="1772816"/>
              <a:ext cx="1250428" cy="1342158"/>
            </a:xfrm>
            <a:prstGeom prst="rect">
              <a:avLst/>
            </a:prstGeom>
          </p:spPr>
        </p:pic>
        <p:sp>
          <p:nvSpPr>
            <p:cNvPr id="21" name="文本框 20">
              <a:extLst>
                <a:ext uri="{FF2B5EF4-FFF2-40B4-BE49-F238E27FC236}">
                  <a16:creationId xmlns:a16="http://schemas.microsoft.com/office/drawing/2014/main" id="{42543627-FB48-4793-85D1-48F00363E74D}"/>
                </a:ext>
              </a:extLst>
            </p:cNvPr>
            <p:cNvSpPr txBox="1"/>
            <p:nvPr/>
          </p:nvSpPr>
          <p:spPr>
            <a:xfrm>
              <a:off x="3641032" y="2284131"/>
              <a:ext cx="543739" cy="523220"/>
            </a:xfrm>
            <a:prstGeom prst="rect">
              <a:avLst/>
            </a:prstGeom>
            <a:noFill/>
          </p:spPr>
          <p:txBody>
            <a:bodyPr wrap="none" rtlCol="0">
              <a:spAutoFit/>
            </a:bodyPr>
            <a:lstStyle/>
            <a:p>
              <a:r>
                <a:rPr lang="zh-CN" altLang="en-US" sz="2800" b="1">
                  <a:latin typeface="微软雅黑"/>
                  <a:ea typeface="微软雅黑"/>
                  <a:cs typeface="+mn-ea"/>
                  <a:sym typeface="微软雅黑"/>
                </a:rPr>
                <a:t>肆</a:t>
              </a:r>
            </a:p>
          </p:txBody>
        </p:sp>
      </p:grpSp>
      <p:sp>
        <p:nvSpPr>
          <p:cNvPr id="22" name="文本框 21">
            <a:extLst>
              <a:ext uri="{FF2B5EF4-FFF2-40B4-BE49-F238E27FC236}">
                <a16:creationId xmlns:a16="http://schemas.microsoft.com/office/drawing/2014/main" id="{53FAEE0C-DD97-450A-A55E-6240CC846B56}"/>
              </a:ext>
            </a:extLst>
          </p:cNvPr>
          <p:cNvSpPr txBox="1"/>
          <p:nvPr/>
        </p:nvSpPr>
        <p:spPr>
          <a:xfrm>
            <a:off x="8710485" y="2898950"/>
            <a:ext cx="677108" cy="1733808"/>
          </a:xfrm>
          <a:prstGeom prst="rect">
            <a:avLst/>
          </a:prstGeom>
          <a:noFill/>
        </p:spPr>
        <p:txBody>
          <a:bodyPr vert="eaVert" wrap="none" rtlCol="0">
            <a:spAutoFit/>
          </a:bodyPr>
          <a:lstStyle/>
          <a:p>
            <a:r>
              <a:rPr lang="zh-CN" altLang="en-US" sz="3200">
                <a:latin typeface="微软雅黑"/>
                <a:ea typeface="微软雅黑"/>
                <a:cs typeface="+mn-ea"/>
                <a:sym typeface="微软雅黑"/>
              </a:rPr>
              <a:t>读书策略</a:t>
            </a:r>
          </a:p>
        </p:txBody>
      </p:sp>
      <p:sp>
        <p:nvSpPr>
          <p:cNvPr id="28" name="L 形 27">
            <a:extLst>
              <a:ext uri="{FF2B5EF4-FFF2-40B4-BE49-F238E27FC236}">
                <a16:creationId xmlns:a16="http://schemas.microsoft.com/office/drawing/2014/main" id="{79DA63B0-912A-45F3-921B-42667715B0DC}"/>
              </a:ext>
            </a:extLst>
          </p:cNvPr>
          <p:cNvSpPr/>
          <p:nvPr/>
        </p:nvSpPr>
        <p:spPr>
          <a:xfrm rot="16200000">
            <a:off x="2118784" y="4368360"/>
            <a:ext cx="473530" cy="528795"/>
          </a:xfrm>
          <a:prstGeom prst="corner">
            <a:avLst>
              <a:gd name="adj1" fmla="val 13491"/>
              <a:gd name="adj2" fmla="val 12418"/>
            </a:avLst>
          </a:prstGeom>
          <a:solidFill>
            <a:srgbClr val="000000"/>
          </a:solidFill>
          <a:ln>
            <a:solidFill>
              <a:srgbClr val="2545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5454B"/>
              </a:solidFill>
              <a:latin typeface="微软雅黑"/>
              <a:ea typeface="微软雅黑"/>
              <a:cs typeface="+mn-ea"/>
              <a:sym typeface="微软雅黑"/>
            </a:endParaRPr>
          </a:p>
        </p:txBody>
      </p:sp>
      <p:sp>
        <p:nvSpPr>
          <p:cNvPr id="29" name="L 形 28">
            <a:extLst>
              <a:ext uri="{FF2B5EF4-FFF2-40B4-BE49-F238E27FC236}">
                <a16:creationId xmlns:a16="http://schemas.microsoft.com/office/drawing/2014/main" id="{FB1821F1-AB2D-4863-86A5-61B66DAE4121}"/>
              </a:ext>
            </a:extLst>
          </p:cNvPr>
          <p:cNvSpPr/>
          <p:nvPr/>
        </p:nvSpPr>
        <p:spPr>
          <a:xfrm rot="5400000">
            <a:off x="1301949" y="2109484"/>
            <a:ext cx="570066" cy="514604"/>
          </a:xfrm>
          <a:prstGeom prst="corner">
            <a:avLst>
              <a:gd name="adj1" fmla="val 13491"/>
              <a:gd name="adj2" fmla="val 12418"/>
            </a:avLst>
          </a:prstGeom>
          <a:solidFill>
            <a:srgbClr val="000000"/>
          </a:solidFill>
          <a:ln>
            <a:solidFill>
              <a:srgbClr val="2545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5454B"/>
              </a:solidFill>
              <a:latin typeface="微软雅黑"/>
              <a:ea typeface="微软雅黑"/>
              <a:cs typeface="+mn-ea"/>
              <a:sym typeface="微软雅黑"/>
            </a:endParaRPr>
          </a:p>
        </p:txBody>
      </p:sp>
      <p:sp>
        <p:nvSpPr>
          <p:cNvPr id="23" name="文本框 22">
            <a:extLst>
              <a:ext uri="{FF2B5EF4-FFF2-40B4-BE49-F238E27FC236}">
                <a16:creationId xmlns:a16="http://schemas.microsoft.com/office/drawing/2014/main" id="{26D51C2F-49B2-4F24-A361-83A382E3BD19}"/>
              </a:ext>
            </a:extLst>
          </p:cNvPr>
          <p:cNvSpPr txBox="1"/>
          <p:nvPr/>
        </p:nvSpPr>
        <p:spPr>
          <a:xfrm>
            <a:off x="1260155" y="2063682"/>
            <a:ext cx="1661993" cy="2730636"/>
          </a:xfrm>
          <a:prstGeom prst="rect">
            <a:avLst/>
          </a:prstGeom>
          <a:noFill/>
        </p:spPr>
        <p:txBody>
          <a:bodyPr vert="eaVert" wrap="square" rtlCol="0">
            <a:spAutoFit/>
          </a:bodyPr>
          <a:lstStyle/>
          <a:p>
            <a:pPr algn="ctr"/>
            <a:r>
              <a:rPr lang="zh-CN" altLang="en-US" sz="9600">
                <a:latin typeface="微软雅黑"/>
                <a:ea typeface="微软雅黑"/>
                <a:cs typeface="+mn-ea"/>
                <a:sym typeface="微软雅黑"/>
              </a:rPr>
              <a:t>目</a:t>
            </a:r>
            <a:r>
              <a:rPr lang="zh-CN" altLang="en-US" sz="8800">
                <a:latin typeface="微软雅黑"/>
                <a:ea typeface="微软雅黑"/>
                <a:cs typeface="+mn-ea"/>
                <a:sym typeface="微软雅黑"/>
              </a:rPr>
              <a:t>录</a:t>
            </a:r>
          </a:p>
        </p:txBody>
      </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childTnLst>
                          </p:cTn>
                        </p:par>
                        <p:par>
                          <p:cTn id="11" fill="hold" nodeType="afterGroup">
                            <p:stCondLst>
                              <p:cond delay="500"/>
                            </p:stCondLst>
                            <p:childTnLst>
                              <p:par>
                                <p:cTn id="12" presetID="9" presetClass="entr" presetSubtype="0" fill="hold" grpId="0" nodeType="after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dissolve">
                                      <p:cBhvr>
                                        <p:cTn id="14" dur="500"/>
                                        <p:tgtEl>
                                          <p:spTgt spid="23"/>
                                        </p:tgtEl>
                                      </p:cBhvr>
                                    </p:animEffect>
                                  </p:childTnLst>
                                </p:cTn>
                              </p:par>
                            </p:childTnLst>
                          </p:cTn>
                        </p:par>
                        <p:par>
                          <p:cTn id="15" fill="hold" nodeType="afterGroup">
                            <p:stCondLst>
                              <p:cond delay="1000"/>
                            </p:stCondLst>
                            <p:childTnLst>
                              <p:par>
                                <p:cTn id="16" presetID="53"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animEffect transition="in" filter="fade">
                                      <p:cBhvr>
                                        <p:cTn id="20" dur="500"/>
                                        <p:tgtEl>
                                          <p:spTgt spid="7"/>
                                        </p:tgtEl>
                                      </p:cBhvr>
                                    </p:animEffect>
                                  </p:childTnLst>
                                </p:cTn>
                              </p:par>
                            </p:childTnLst>
                          </p:cTn>
                        </p:par>
                        <p:par>
                          <p:cTn id="21" fill="hold" nodeType="afterGroup">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up)">
                                      <p:cBhvr>
                                        <p:cTn id="24" dur="500"/>
                                        <p:tgtEl>
                                          <p:spTgt spid="8"/>
                                        </p:tgtEl>
                                      </p:cBhvr>
                                    </p:animEffect>
                                  </p:childTnLst>
                                </p:cTn>
                              </p:par>
                            </p:childTnLst>
                          </p:cTn>
                        </p:par>
                        <p:par>
                          <p:cTn id="25" fill="hold" nodeType="afterGroup">
                            <p:stCondLst>
                              <p:cond delay="2000"/>
                            </p:stCondLst>
                            <p:childTnLst>
                              <p:par>
                                <p:cTn id="26" presetID="53" presetClass="entr" presetSubtype="0" fill="hold"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Effect transition="in" filter="fade">
                                      <p:cBhvr>
                                        <p:cTn id="30" dur="500"/>
                                        <p:tgtEl>
                                          <p:spTgt spid="11"/>
                                        </p:tgtEl>
                                      </p:cBhvr>
                                    </p:animEffect>
                                  </p:childTnLst>
                                </p:cTn>
                              </p:par>
                            </p:childTnLst>
                          </p:cTn>
                        </p:par>
                        <p:par>
                          <p:cTn id="31" fill="hold" nodeType="afterGroup">
                            <p:stCondLst>
                              <p:cond delay="2500"/>
                            </p:stCondLst>
                            <p:childTnLst>
                              <p:par>
                                <p:cTn id="32" presetID="22" presetClass="entr" presetSubtype="1"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up)">
                                      <p:cBhvr>
                                        <p:cTn id="34" dur="500"/>
                                        <p:tgtEl>
                                          <p:spTgt spid="14"/>
                                        </p:tgtEl>
                                      </p:cBhvr>
                                    </p:animEffect>
                                  </p:childTnLst>
                                </p:cTn>
                              </p:par>
                            </p:childTnLst>
                          </p:cTn>
                        </p:par>
                        <p:par>
                          <p:cTn id="35" fill="hold" nodeType="afterGroup">
                            <p:stCondLst>
                              <p:cond delay="3000"/>
                            </p:stCondLst>
                            <p:childTnLst>
                              <p:par>
                                <p:cTn id="36" presetID="53" presetClass="entr" presetSubtype="0"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Effect transition="in" filter="fade">
                                      <p:cBhvr>
                                        <p:cTn id="40" dur="500"/>
                                        <p:tgtEl>
                                          <p:spTgt spid="15"/>
                                        </p:tgtEl>
                                      </p:cBhvr>
                                    </p:animEffect>
                                  </p:childTnLst>
                                </p:cTn>
                              </p:par>
                            </p:childTnLst>
                          </p:cTn>
                        </p:par>
                        <p:par>
                          <p:cTn id="41" fill="hold" nodeType="afterGroup">
                            <p:stCondLst>
                              <p:cond delay="3500"/>
                            </p:stCondLst>
                            <p:childTnLst>
                              <p:par>
                                <p:cTn id="42" presetID="22" presetClass="entr" presetSubtype="1" fill="hold" grpId="0"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wipe(up)">
                                      <p:cBhvr>
                                        <p:cTn id="44" dur="500"/>
                                        <p:tgtEl>
                                          <p:spTgt spid="18"/>
                                        </p:tgtEl>
                                      </p:cBhvr>
                                    </p:animEffect>
                                  </p:childTnLst>
                                </p:cTn>
                              </p:par>
                            </p:childTnLst>
                          </p:cTn>
                        </p:par>
                        <p:par>
                          <p:cTn id="45" fill="hold" nodeType="afterGroup">
                            <p:stCondLst>
                              <p:cond delay="4000"/>
                            </p:stCondLst>
                            <p:childTnLst>
                              <p:par>
                                <p:cTn id="46" presetID="53" presetClass="entr" presetSubtype="0"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500" fill="hold"/>
                                        <p:tgtEl>
                                          <p:spTgt spid="19"/>
                                        </p:tgtEl>
                                        <p:attrNameLst>
                                          <p:attrName>ppt_w</p:attrName>
                                        </p:attrNameLst>
                                      </p:cBhvr>
                                      <p:tavLst>
                                        <p:tav tm="0">
                                          <p:val>
                                            <p:fltVal val="0"/>
                                          </p:val>
                                        </p:tav>
                                        <p:tav tm="100000">
                                          <p:val>
                                            <p:strVal val="#ppt_w"/>
                                          </p:val>
                                        </p:tav>
                                      </p:tavLst>
                                    </p:anim>
                                    <p:anim calcmode="lin" valueType="num">
                                      <p:cBhvr>
                                        <p:cTn id="49" dur="500" fill="hold"/>
                                        <p:tgtEl>
                                          <p:spTgt spid="19"/>
                                        </p:tgtEl>
                                        <p:attrNameLst>
                                          <p:attrName>ppt_h</p:attrName>
                                        </p:attrNameLst>
                                      </p:cBhvr>
                                      <p:tavLst>
                                        <p:tav tm="0">
                                          <p:val>
                                            <p:fltVal val="0"/>
                                          </p:val>
                                        </p:tav>
                                        <p:tav tm="100000">
                                          <p:val>
                                            <p:strVal val="#ppt_h"/>
                                          </p:val>
                                        </p:tav>
                                      </p:tavLst>
                                    </p:anim>
                                    <p:animEffect transition="in" filter="fade">
                                      <p:cBhvr>
                                        <p:cTn id="50" dur="500"/>
                                        <p:tgtEl>
                                          <p:spTgt spid="19"/>
                                        </p:tgtEl>
                                      </p:cBhvr>
                                    </p:animEffect>
                                  </p:childTnLst>
                                </p:cTn>
                              </p:par>
                            </p:childTnLst>
                          </p:cTn>
                        </p:par>
                        <p:par>
                          <p:cTn id="51" fill="hold" nodeType="afterGroup">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up)">
                                      <p:cBhvr>
                                        <p:cTn id="5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p:bldP spid="18" grpId="0"/>
      <p:bldP spid="22" grpId="0"/>
      <p:bldP spid="28" grpId="0" animBg="1"/>
      <p:bldP spid="29" grpId="0" animBg="1"/>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a:extLst>
              <a:ext uri="{FF2B5EF4-FFF2-40B4-BE49-F238E27FC236}">
                <a16:creationId xmlns:a16="http://schemas.microsoft.com/office/drawing/2014/main" id="{322E895D-52EC-4503-A89E-6D49FE733F3F}"/>
              </a:ext>
            </a:extLst>
          </p:cNvPr>
          <p:cNvGrpSpPr/>
          <p:nvPr/>
        </p:nvGrpSpPr>
        <p:grpSpPr>
          <a:xfrm>
            <a:off x="5127565" y="582993"/>
            <a:ext cx="1936871" cy="2078959"/>
            <a:chOff x="5127565" y="582993"/>
            <a:chExt cx="1936871" cy="2078959"/>
          </a:xfrm>
        </p:grpSpPr>
        <p:pic>
          <p:nvPicPr>
            <p:cNvPr id="3" name="图片 2">
              <a:extLst>
                <a:ext uri="{FF2B5EF4-FFF2-40B4-BE49-F238E27FC236}">
                  <a16:creationId xmlns:a16="http://schemas.microsoft.com/office/drawing/2014/main" id="{AFC7F7F9-1399-4D84-9CAA-EF5E2553229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27565" y="582993"/>
              <a:ext cx="1936871" cy="2078959"/>
            </a:xfrm>
            <a:prstGeom prst="rect">
              <a:avLst/>
            </a:prstGeom>
          </p:spPr>
        </p:pic>
        <p:sp>
          <p:nvSpPr>
            <p:cNvPr id="4" name="矩形 3">
              <a:extLst>
                <a:ext uri="{FF2B5EF4-FFF2-40B4-BE49-F238E27FC236}">
                  <a16:creationId xmlns:a16="http://schemas.microsoft.com/office/drawing/2014/main" id="{2C9C7D4F-ADCE-441B-8249-E63803324C20}"/>
                </a:ext>
              </a:extLst>
            </p:cNvPr>
            <p:cNvSpPr/>
            <p:nvPr/>
          </p:nvSpPr>
          <p:spPr>
            <a:xfrm>
              <a:off x="5540399" y="1196752"/>
              <a:ext cx="1111202" cy="1200329"/>
            </a:xfrm>
            <a:prstGeom prst="rect">
              <a:avLst/>
            </a:prstGeom>
          </p:spPr>
          <p:txBody>
            <a:bodyPr wrap="none">
              <a:spAutoFit/>
            </a:bodyPr>
            <a:lstStyle/>
            <a:p>
              <a:r>
                <a:rPr lang="zh-CN" altLang="en-US" sz="7200" b="1">
                  <a:latin typeface="微软雅黑"/>
                  <a:ea typeface="微软雅黑"/>
                  <a:cs typeface="+mn-ea"/>
                  <a:sym typeface="微软雅黑"/>
                </a:rPr>
                <a:t>壹</a:t>
              </a:r>
            </a:p>
          </p:txBody>
        </p:sp>
      </p:grpSp>
      <p:sp>
        <p:nvSpPr>
          <p:cNvPr id="5" name="文本框 4">
            <a:extLst>
              <a:ext uri="{FF2B5EF4-FFF2-40B4-BE49-F238E27FC236}">
                <a16:creationId xmlns:a16="http://schemas.microsoft.com/office/drawing/2014/main" id="{250A312F-9B5C-4F85-9D19-265B66831FA3}"/>
              </a:ext>
            </a:extLst>
          </p:cNvPr>
          <p:cNvSpPr txBox="1"/>
          <p:nvPr/>
        </p:nvSpPr>
        <p:spPr>
          <a:xfrm>
            <a:off x="3464511" y="2898950"/>
            <a:ext cx="5262979" cy="1107996"/>
          </a:xfrm>
          <a:prstGeom prst="rect">
            <a:avLst/>
          </a:prstGeom>
          <a:noFill/>
        </p:spPr>
        <p:txBody>
          <a:bodyPr vert="horz" wrap="none" rtlCol="0">
            <a:spAutoFit/>
          </a:bodyPr>
          <a:lstStyle/>
          <a:p>
            <a:r>
              <a:rPr lang="zh-CN" altLang="en-US" sz="6600" dirty="0">
                <a:latin typeface="微软雅黑"/>
                <a:ea typeface="微软雅黑"/>
                <a:cs typeface="+mn-ea"/>
                <a:sym typeface="微软雅黑"/>
              </a:rPr>
              <a:t>为什么要读书</a:t>
            </a:r>
          </a:p>
        </p:txBody>
      </p:sp>
      <p:sp>
        <p:nvSpPr>
          <p:cNvPr id="6" name="L 形 5">
            <a:extLst>
              <a:ext uri="{FF2B5EF4-FFF2-40B4-BE49-F238E27FC236}">
                <a16:creationId xmlns:a16="http://schemas.microsoft.com/office/drawing/2014/main" id="{228BB155-9BA2-4635-95CF-ABACFEAA6F58}"/>
              </a:ext>
            </a:extLst>
          </p:cNvPr>
          <p:cNvSpPr/>
          <p:nvPr/>
        </p:nvSpPr>
        <p:spPr>
          <a:xfrm>
            <a:off x="2886166" y="3602182"/>
            <a:ext cx="473530" cy="528795"/>
          </a:xfrm>
          <a:prstGeom prst="corner">
            <a:avLst>
              <a:gd name="adj1" fmla="val 13491"/>
              <a:gd name="adj2" fmla="val 12418"/>
            </a:avLst>
          </a:prstGeom>
          <a:solidFill>
            <a:srgbClr val="000000"/>
          </a:solidFill>
          <a:ln>
            <a:solidFill>
              <a:srgbClr val="2545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D0014"/>
              </a:solidFill>
              <a:latin typeface="微软雅黑"/>
              <a:ea typeface="微软雅黑"/>
              <a:cs typeface="+mn-ea"/>
              <a:sym typeface="微软雅黑"/>
            </a:endParaRPr>
          </a:p>
        </p:txBody>
      </p:sp>
      <p:sp>
        <p:nvSpPr>
          <p:cNvPr id="7" name="L 形 6">
            <a:extLst>
              <a:ext uri="{FF2B5EF4-FFF2-40B4-BE49-F238E27FC236}">
                <a16:creationId xmlns:a16="http://schemas.microsoft.com/office/drawing/2014/main" id="{7B379A37-2299-4735-8093-49F5259707DA}"/>
              </a:ext>
            </a:extLst>
          </p:cNvPr>
          <p:cNvSpPr/>
          <p:nvPr/>
        </p:nvSpPr>
        <p:spPr>
          <a:xfrm rot="10800000">
            <a:off x="8727490" y="2772516"/>
            <a:ext cx="570066" cy="514604"/>
          </a:xfrm>
          <a:prstGeom prst="corner">
            <a:avLst>
              <a:gd name="adj1" fmla="val 13491"/>
              <a:gd name="adj2" fmla="val 12418"/>
            </a:avLst>
          </a:prstGeom>
          <a:solidFill>
            <a:srgbClr val="000000"/>
          </a:solidFill>
          <a:ln>
            <a:solidFill>
              <a:srgbClr val="2545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D0014"/>
              </a:solidFill>
              <a:latin typeface="微软雅黑"/>
              <a:ea typeface="微软雅黑"/>
              <a:cs typeface="+mn-ea"/>
              <a:sym typeface="微软雅黑"/>
            </a:endParaRPr>
          </a:p>
        </p:txBody>
      </p:sp>
      <p:sp>
        <p:nvSpPr>
          <p:cNvPr id="8" name="L 形 7">
            <a:extLst>
              <a:ext uri="{FF2B5EF4-FFF2-40B4-BE49-F238E27FC236}">
                <a16:creationId xmlns:a16="http://schemas.microsoft.com/office/drawing/2014/main" id="{BBBE45BF-75E3-471C-A723-A2D7B8DBC7C2}"/>
              </a:ext>
            </a:extLst>
          </p:cNvPr>
          <p:cNvSpPr/>
          <p:nvPr/>
        </p:nvSpPr>
        <p:spPr>
          <a:xfrm rot="5400000">
            <a:off x="2913798" y="2690734"/>
            <a:ext cx="473530" cy="528795"/>
          </a:xfrm>
          <a:prstGeom prst="corner">
            <a:avLst>
              <a:gd name="adj1" fmla="val 13491"/>
              <a:gd name="adj2" fmla="val 12418"/>
            </a:avLst>
          </a:prstGeom>
          <a:solidFill>
            <a:srgbClr val="000000"/>
          </a:solidFill>
          <a:ln>
            <a:solidFill>
              <a:srgbClr val="2545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D0014"/>
              </a:solidFill>
              <a:latin typeface="微软雅黑"/>
              <a:ea typeface="微软雅黑"/>
              <a:cs typeface="+mn-ea"/>
              <a:sym typeface="微软雅黑"/>
            </a:endParaRPr>
          </a:p>
        </p:txBody>
      </p:sp>
      <p:sp>
        <p:nvSpPr>
          <p:cNvPr id="9" name="L 形 8">
            <a:extLst>
              <a:ext uri="{FF2B5EF4-FFF2-40B4-BE49-F238E27FC236}">
                <a16:creationId xmlns:a16="http://schemas.microsoft.com/office/drawing/2014/main" id="{910C92CD-559C-478A-BCB9-8AC84E5768BC}"/>
              </a:ext>
            </a:extLst>
          </p:cNvPr>
          <p:cNvSpPr/>
          <p:nvPr/>
        </p:nvSpPr>
        <p:spPr>
          <a:xfrm rot="16200000">
            <a:off x="8755221" y="3586178"/>
            <a:ext cx="570066" cy="514604"/>
          </a:xfrm>
          <a:prstGeom prst="corner">
            <a:avLst>
              <a:gd name="adj1" fmla="val 13491"/>
              <a:gd name="adj2" fmla="val 12418"/>
            </a:avLst>
          </a:prstGeom>
          <a:solidFill>
            <a:srgbClr val="000000"/>
          </a:solidFill>
          <a:ln>
            <a:solidFill>
              <a:srgbClr val="2545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D0014"/>
              </a:solidFill>
              <a:latin typeface="微软雅黑"/>
              <a:ea typeface="微软雅黑"/>
              <a:cs typeface="+mn-ea"/>
              <a:sym typeface="微软雅黑"/>
            </a:endParaRPr>
          </a:p>
        </p:txBody>
      </p:sp>
    </p:spTree>
    <p:extLst>
      <p:ext uri="{BB962C8B-B14F-4D97-AF65-F5344CB8AC3E}">
        <p14:creationId xmlns:p14="http://schemas.microsoft.com/office/powerpoint/2010/main" val="2837039909"/>
      </p:ext>
    </p:extLst>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31"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par>
                          <p:cTn id="11" fill="hold" nodeType="afterGroup">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par>
                          <p:cTn id="24" fill="hold" nodeType="afterGroup">
                            <p:stCondLst>
                              <p:cond delay="1500"/>
                            </p:stCondLst>
                            <p:childTnLst>
                              <p:par>
                                <p:cTn id="25" presetID="53" presetClass="entr" presetSubtype="0"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fill="hold"/>
                                        <p:tgtEl>
                                          <p:spTgt spid="5"/>
                                        </p:tgtEl>
                                        <p:attrNameLst>
                                          <p:attrName>ppt_w</p:attrName>
                                        </p:attrNameLst>
                                      </p:cBhvr>
                                      <p:tavLst>
                                        <p:tav tm="0">
                                          <p:val>
                                            <p:fltVal val="0"/>
                                          </p:val>
                                        </p:tav>
                                        <p:tav tm="100000">
                                          <p:val>
                                            <p:strVal val="#ppt_w"/>
                                          </p:val>
                                        </p:tav>
                                      </p:tavLst>
                                    </p:anim>
                                    <p:anim calcmode="lin" valueType="num">
                                      <p:cBhvr>
                                        <p:cTn id="28" dur="500" fill="hold"/>
                                        <p:tgtEl>
                                          <p:spTgt spid="5"/>
                                        </p:tgtEl>
                                        <p:attrNameLst>
                                          <p:attrName>ppt_h</p:attrName>
                                        </p:attrNameLst>
                                      </p:cBhvr>
                                      <p:tavLst>
                                        <p:tav tm="0">
                                          <p:val>
                                            <p:fltVal val="0"/>
                                          </p:val>
                                        </p:tav>
                                        <p:tav tm="100000">
                                          <p:val>
                                            <p:strVal val="#ppt_h"/>
                                          </p:val>
                                        </p:tav>
                                      </p:tavLst>
                                    </p:anim>
                                    <p:animEffect transition="in" filter="fade">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2603612" y="0"/>
            <a:ext cx="6984776" cy="1688980"/>
            <a:chOff x="2603612" y="0"/>
            <a:chExt cx="6984776" cy="1688980"/>
          </a:xfrm>
        </p:grpSpPr>
        <p:pic>
          <p:nvPicPr>
            <p:cNvPr id="6" name="图片 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03612" y="0"/>
              <a:ext cx="6984776" cy="1688980"/>
            </a:xfrm>
            <a:prstGeom prst="rect">
              <a:avLst/>
            </a:prstGeom>
          </p:spPr>
        </p:pic>
        <p:pic>
          <p:nvPicPr>
            <p:cNvPr id="7" name="图片 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999656" y="332425"/>
              <a:ext cx="1618491" cy="1024130"/>
            </a:xfrm>
            <a:prstGeom prst="rect">
              <a:avLst/>
            </a:prstGeom>
          </p:spPr>
        </p:pic>
      </p:grpSp>
      <p:sp>
        <p:nvSpPr>
          <p:cNvPr id="6148" name="Text Box 4"/>
          <p:cNvSpPr txBox="1">
            <a:spLocks noChangeArrowheads="1"/>
          </p:cNvSpPr>
          <p:nvPr/>
        </p:nvSpPr>
        <p:spPr bwMode="auto">
          <a:xfrm>
            <a:off x="1487711" y="1883920"/>
            <a:ext cx="9216578" cy="3416320"/>
          </a:xfrm>
          <a:prstGeom prst="rect">
            <a:avLst/>
          </a:prstGeom>
          <a:noFill/>
          <a:ln>
            <a:noFill/>
          </a:ln>
          <a:effec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dirty="0">
                <a:solidFill>
                  <a:schemeClr val="accent2"/>
                </a:solidFill>
                <a:latin typeface="微软雅黑"/>
                <a:ea typeface="微软雅黑"/>
                <a:cs typeface="+mn-ea"/>
                <a:sym typeface="微软雅黑"/>
              </a:rPr>
              <a:t>    </a:t>
            </a:r>
            <a:r>
              <a:rPr lang="zh-CN" altLang="en-US" dirty="0">
                <a:latin typeface="微软雅黑"/>
                <a:ea typeface="微软雅黑"/>
                <a:cs typeface="+mn-ea"/>
                <a:sym typeface="微软雅黑"/>
              </a:rPr>
              <a:t>我们读书开始总有目的，因目的不同而要求也不一样，选择的不同，方式方法也不相同。</a:t>
            </a:r>
            <a:r>
              <a:rPr lang="zh-CN" altLang="en-US" dirty="0">
                <a:solidFill>
                  <a:srgbClr val="C00000"/>
                </a:solidFill>
                <a:latin typeface="微软雅黑"/>
                <a:ea typeface="微软雅黑"/>
                <a:cs typeface="+mn-ea"/>
                <a:sym typeface="微软雅黑"/>
              </a:rPr>
              <a:t>无论读书的结果如何，读书的行为和过程，是熏陶人、教育人、成长人的重要途径。</a:t>
            </a:r>
            <a:r>
              <a:rPr lang="zh-CN" altLang="en-US" dirty="0">
                <a:latin typeface="微软雅黑"/>
                <a:ea typeface="微软雅黑"/>
                <a:cs typeface="+mn-ea"/>
                <a:sym typeface="微软雅黑"/>
              </a:rPr>
              <a:t>我们的生活本身就是一部书，要学会读、能读、爱读，从读中品，在读中赏。读出自己的一片天地，读出自己的一份心情；读出自己的阳光和雨露，读出自己的养分和空气。这是读书带来的益处。它有一种获得知识而增强生活信心的力量，有一种发现美欣赏美又拥有美的机会和能力。读书的美好是不读书的人无法体验和知道的。</a:t>
            </a:r>
          </a:p>
          <a:p>
            <a:pPr eaLnBrk="1" hangingPunct="1">
              <a:lnSpc>
                <a:spcPct val="150000"/>
              </a:lnSpc>
            </a:pPr>
            <a:r>
              <a:rPr lang="zh-CN" altLang="en-US" dirty="0">
                <a:latin typeface="微软雅黑"/>
                <a:ea typeface="微软雅黑"/>
                <a:cs typeface="+mn-ea"/>
                <a:sym typeface="微软雅黑"/>
              </a:rPr>
              <a:t>　　读书是为了</a:t>
            </a:r>
            <a:r>
              <a:rPr lang="zh-CN" altLang="en-US" dirty="0">
                <a:solidFill>
                  <a:srgbClr val="C00000"/>
                </a:solidFill>
                <a:latin typeface="微软雅黑"/>
                <a:ea typeface="微软雅黑"/>
                <a:cs typeface="+mn-ea"/>
                <a:sym typeface="微软雅黑"/>
              </a:rPr>
              <a:t>充实自己</a:t>
            </a:r>
            <a:r>
              <a:rPr lang="zh-CN" altLang="en-US" dirty="0">
                <a:latin typeface="微软雅黑"/>
                <a:ea typeface="微软雅黑"/>
                <a:cs typeface="+mn-ea"/>
                <a:sym typeface="微软雅黑"/>
              </a:rPr>
              <a:t>，为</a:t>
            </a:r>
            <a:r>
              <a:rPr lang="zh-CN" altLang="en-US" dirty="0">
                <a:solidFill>
                  <a:srgbClr val="C00000"/>
                </a:solidFill>
                <a:latin typeface="微软雅黑"/>
                <a:ea typeface="微软雅黑"/>
                <a:cs typeface="+mn-ea"/>
                <a:sym typeface="微软雅黑"/>
              </a:rPr>
              <a:t>满足心理和感情的需要</a:t>
            </a:r>
            <a:r>
              <a:rPr lang="zh-CN" altLang="en-US" dirty="0">
                <a:latin typeface="微软雅黑"/>
                <a:ea typeface="微软雅黑"/>
                <a:cs typeface="+mn-ea"/>
                <a:sym typeface="微软雅黑"/>
              </a:rPr>
              <a:t>。越是充实满足，就越觉得不充实不满足，也就越需要读书。</a:t>
            </a:r>
          </a:p>
        </p:txBody>
      </p:sp>
      <p:sp>
        <p:nvSpPr>
          <p:cNvPr id="8" name="文本框 7">
            <a:extLst>
              <a:ext uri="{FF2B5EF4-FFF2-40B4-BE49-F238E27FC236}">
                <a16:creationId xmlns:a16="http://schemas.microsoft.com/office/drawing/2014/main" id="{19C401B8-376B-4C2A-A9E6-0ECF83B66A83}"/>
              </a:ext>
            </a:extLst>
          </p:cNvPr>
          <p:cNvSpPr txBox="1"/>
          <p:nvPr/>
        </p:nvSpPr>
        <p:spPr>
          <a:xfrm>
            <a:off x="4464784" y="188640"/>
            <a:ext cx="3262432" cy="707886"/>
          </a:xfrm>
          <a:prstGeom prst="rect">
            <a:avLst/>
          </a:prstGeom>
          <a:noFill/>
        </p:spPr>
        <p:txBody>
          <a:bodyPr vert="horz" wrap="none" rtlCol="0">
            <a:spAutoFit/>
          </a:bodyPr>
          <a:lstStyle/>
          <a:p>
            <a:r>
              <a:rPr lang="zh-CN" altLang="en-US" sz="4000">
                <a:latin typeface="微软雅黑"/>
                <a:ea typeface="微软雅黑"/>
                <a:cs typeface="+mn-ea"/>
                <a:sym typeface="微软雅黑"/>
              </a:rPr>
              <a:t>为什么要读书</a:t>
            </a:r>
          </a:p>
        </p:txBody>
      </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4"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nodeType="afterGroup">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strVal val="#ppt_h"/>
                                          </p:val>
                                        </p:tav>
                                        <p:tav tm="100000">
                                          <p:val>
                                            <p:strVal val="#ppt_h"/>
                                          </p:val>
                                        </p:tav>
                                      </p:tavLst>
                                    </p:anim>
                                  </p:childTnLst>
                                </p:cTn>
                              </p:par>
                            </p:childTnLst>
                          </p:cTn>
                        </p:par>
                        <p:par>
                          <p:cTn id="13" fill="hold" nodeType="afterGroup">
                            <p:stCondLst>
                              <p:cond delay="1000"/>
                            </p:stCondLst>
                            <p:childTnLst>
                              <p:par>
                                <p:cTn id="14" presetID="22" presetClass="entr" presetSubtype="1" fill="hold" grpId="3" nodeType="afterEffect">
                                  <p:stCondLst>
                                    <p:cond delay="0"/>
                                  </p:stCondLst>
                                  <p:childTnLst>
                                    <p:set>
                                      <p:cBhvr>
                                        <p:cTn id="15" dur="1" fill="hold">
                                          <p:stCondLst>
                                            <p:cond delay="0"/>
                                          </p:stCondLst>
                                        </p:cTn>
                                        <p:tgtEl>
                                          <p:spTgt spid="6148">
                                            <p:txEl>
                                              <p:pRg st="0" end="0"/>
                                            </p:txEl>
                                          </p:spTgt>
                                        </p:tgtEl>
                                        <p:attrNameLst>
                                          <p:attrName>style.visibility</p:attrName>
                                        </p:attrNameLst>
                                      </p:cBhvr>
                                      <p:to>
                                        <p:strVal val="visible"/>
                                      </p:to>
                                    </p:set>
                                    <p:animEffect transition="in" filter="wipe(up)">
                                      <p:cBhvr>
                                        <p:cTn id="16" dur="500"/>
                                        <p:tgtEl>
                                          <p:spTgt spid="6148">
                                            <p:txEl>
                                              <p:pRg st="0" end="0"/>
                                            </p:txEl>
                                          </p:spTgt>
                                        </p:tgtEl>
                                      </p:cBhvr>
                                    </p:animEffect>
                                  </p:childTnLst>
                                </p:cTn>
                              </p:par>
                            </p:childTnLst>
                          </p:cTn>
                        </p:par>
                        <p:par>
                          <p:cTn id="17" fill="hold" nodeType="afterGroup">
                            <p:stCondLst>
                              <p:cond delay="1500"/>
                            </p:stCondLst>
                            <p:childTnLst>
                              <p:par>
                                <p:cTn id="18" presetID="22" presetClass="entr" presetSubtype="1" fill="hold" grpId="3" nodeType="afterEffect">
                                  <p:stCondLst>
                                    <p:cond delay="0"/>
                                  </p:stCondLst>
                                  <p:childTnLst>
                                    <p:set>
                                      <p:cBhvr>
                                        <p:cTn id="19" dur="1" fill="hold">
                                          <p:stCondLst>
                                            <p:cond delay="0"/>
                                          </p:stCondLst>
                                        </p:cTn>
                                        <p:tgtEl>
                                          <p:spTgt spid="6148">
                                            <p:txEl>
                                              <p:pRg st="1" end="1"/>
                                            </p:txEl>
                                          </p:spTgt>
                                        </p:tgtEl>
                                        <p:attrNameLst>
                                          <p:attrName>style.visibility</p:attrName>
                                        </p:attrNameLst>
                                      </p:cBhvr>
                                      <p:to>
                                        <p:strVal val="visible"/>
                                      </p:to>
                                    </p:set>
                                    <p:animEffect transition="in" filter="wipe(up)">
                                      <p:cBhvr>
                                        <p:cTn id="20" dur="500"/>
                                        <p:tgtEl>
                                          <p:spTgt spid="614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3" uiExpand="1" build="p"/>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695325" y="2539499"/>
            <a:ext cx="7439703" cy="2585323"/>
          </a:xfrm>
          <a:prstGeom prst="rect">
            <a:avLst/>
          </a:prstGeom>
          <a:noFill/>
          <a:ln>
            <a:noFill/>
          </a:ln>
          <a:effec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ct val="50000"/>
              </a:spcBef>
            </a:pPr>
            <a:r>
              <a:rPr lang="en-US" altLang="zh-CN" sz="1400" dirty="0">
                <a:latin typeface="微软雅黑"/>
                <a:ea typeface="微软雅黑"/>
                <a:cs typeface="+mn-ea"/>
                <a:sym typeface="微软雅黑"/>
              </a:rPr>
              <a:t>  </a:t>
            </a:r>
            <a:r>
              <a:rPr lang="zh-CN" altLang="en-US" sz="1400" dirty="0">
                <a:latin typeface="微软雅黑"/>
                <a:ea typeface="微软雅黑"/>
                <a:cs typeface="+mn-ea"/>
                <a:sym typeface="微软雅黑"/>
              </a:rPr>
              <a:t> </a:t>
            </a:r>
            <a:r>
              <a:rPr lang="zh-CN" altLang="en-US" dirty="0">
                <a:latin typeface="微软雅黑"/>
                <a:ea typeface="微软雅黑"/>
                <a:cs typeface="+mn-ea"/>
                <a:sym typeface="微软雅黑"/>
              </a:rPr>
              <a:t>  培根说：“知识就是力量”。</a:t>
            </a:r>
            <a:r>
              <a:rPr lang="zh-CN" altLang="en-US" dirty="0">
                <a:solidFill>
                  <a:srgbClr val="C00000"/>
                </a:solidFill>
                <a:latin typeface="微软雅黑"/>
                <a:ea typeface="微软雅黑"/>
                <a:cs typeface="+mn-ea"/>
                <a:sym typeface="微软雅黑"/>
              </a:rPr>
              <a:t>人类要发展，必然离不开知识。</a:t>
            </a:r>
            <a:r>
              <a:rPr lang="zh-CN" altLang="en-US" dirty="0">
                <a:latin typeface="微软雅黑"/>
                <a:ea typeface="微软雅黑"/>
                <a:cs typeface="+mn-ea"/>
                <a:sym typeface="微软雅黑"/>
              </a:rPr>
              <a:t> </a:t>
            </a:r>
            <a:r>
              <a:rPr lang="en-US" altLang="zh-CN" dirty="0">
                <a:latin typeface="微软雅黑"/>
                <a:ea typeface="微软雅黑"/>
                <a:cs typeface="+mn-ea"/>
                <a:sym typeface="微软雅黑"/>
              </a:rPr>
              <a:t>21</a:t>
            </a:r>
            <a:r>
              <a:rPr lang="zh-CN" altLang="en-US" dirty="0">
                <a:latin typeface="微软雅黑"/>
                <a:ea typeface="微软雅黑"/>
                <a:cs typeface="+mn-ea"/>
                <a:sym typeface="微软雅黑"/>
              </a:rPr>
              <a:t>世纪是知识经济的时代，同学们如果从小不会读书，没有知识，文化底蕴不足，长大以后就很难立足于这个时代。正如高尔基所说：“书籍是人类进步的阶梯”。莎士比亚说：“书籍是全人类的营养品，生活里没有书籍，就好像没有阳光；智慧里没有书籍，就好像鸟儿没有翅膀。”前苏联巴甫连柯说：“书籍使人们成为宇宙的主人”。 </a:t>
            </a:r>
          </a:p>
        </p:txBody>
      </p:sp>
      <p:sp>
        <p:nvSpPr>
          <p:cNvPr id="7171" name="Rectangle 3"/>
          <p:cNvSpPr>
            <a:spLocks noChangeArrowheads="1"/>
          </p:cNvSpPr>
          <p:nvPr/>
        </p:nvSpPr>
        <p:spPr bwMode="auto">
          <a:xfrm>
            <a:off x="1104569" y="1883407"/>
            <a:ext cx="3158237" cy="461665"/>
          </a:xfrm>
          <a:prstGeom prst="rect">
            <a:avLst/>
          </a:prstGeom>
          <a:noFill/>
          <a:ln>
            <a:noFill/>
          </a:ln>
          <a:effectLst/>
        </p:spPr>
        <p:txBody>
          <a:bodyPr wrap="none" anchor="ctr">
            <a:spAutoFit/>
          </a:bodyPr>
          <a:lstStyle/>
          <a:p>
            <a:pPr eaLnBrk="1" hangingPunct="1">
              <a:defRPr/>
            </a:pPr>
            <a:r>
              <a:rPr lang="zh-CN" altLang="en-US" sz="2400" b="1" dirty="0">
                <a:latin typeface="微软雅黑"/>
                <a:ea typeface="微软雅黑"/>
                <a:cs typeface="+mn-ea"/>
                <a:sym typeface="微软雅黑"/>
              </a:rPr>
              <a:t>1、读书可以增长知识</a:t>
            </a:r>
          </a:p>
        </p:txBody>
      </p:sp>
      <p:grpSp>
        <p:nvGrpSpPr>
          <p:cNvPr id="6" name="组合 5"/>
          <p:cNvGrpSpPr/>
          <p:nvPr/>
        </p:nvGrpSpPr>
        <p:grpSpPr>
          <a:xfrm>
            <a:off x="2603612" y="0"/>
            <a:ext cx="6984776" cy="1688980"/>
            <a:chOff x="2603612" y="0"/>
            <a:chExt cx="6984776" cy="1688980"/>
          </a:xfrm>
        </p:grpSpPr>
        <p:pic>
          <p:nvPicPr>
            <p:cNvPr id="7" name="图片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03612" y="0"/>
              <a:ext cx="6984776" cy="1688980"/>
            </a:xfrm>
            <a:prstGeom prst="rect">
              <a:avLst/>
            </a:prstGeom>
          </p:spPr>
        </p:pic>
        <p:pic>
          <p:nvPicPr>
            <p:cNvPr id="8" name="图片 7"/>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999656" y="332425"/>
              <a:ext cx="1618491" cy="1024130"/>
            </a:xfrm>
            <a:prstGeom prst="rect">
              <a:avLst/>
            </a:prstGeom>
          </p:spPr>
        </p:pic>
      </p:grpSp>
      <p:pic>
        <p:nvPicPr>
          <p:cNvPr id="2" name="图片 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135028" y="2332248"/>
            <a:ext cx="3097872" cy="2348880"/>
          </a:xfrm>
          <a:prstGeom prst="rect">
            <a:avLst/>
          </a:prstGeom>
        </p:spPr>
      </p:pic>
      <p:sp>
        <p:nvSpPr>
          <p:cNvPr id="9" name="文本框 8">
            <a:extLst>
              <a:ext uri="{FF2B5EF4-FFF2-40B4-BE49-F238E27FC236}">
                <a16:creationId xmlns:a16="http://schemas.microsoft.com/office/drawing/2014/main" id="{EBA4EC0B-66EB-4482-95E1-AE99D5F7719A}"/>
              </a:ext>
            </a:extLst>
          </p:cNvPr>
          <p:cNvSpPr txBox="1"/>
          <p:nvPr/>
        </p:nvSpPr>
        <p:spPr>
          <a:xfrm>
            <a:off x="4721265" y="188640"/>
            <a:ext cx="2749471" cy="707886"/>
          </a:xfrm>
          <a:prstGeom prst="rect">
            <a:avLst/>
          </a:prstGeom>
          <a:noFill/>
        </p:spPr>
        <p:txBody>
          <a:bodyPr vert="horz" wrap="none" rtlCol="0">
            <a:spAutoFit/>
          </a:bodyPr>
          <a:lstStyle/>
          <a:p>
            <a:r>
              <a:rPr lang="zh-CN" altLang="en-US" sz="4000" dirty="0">
                <a:latin typeface="微软雅黑"/>
                <a:ea typeface="微软雅黑"/>
                <a:cs typeface="+mn-ea"/>
                <a:sym typeface="微软雅黑"/>
              </a:rPr>
              <a:t>读书的好处</a:t>
            </a:r>
          </a:p>
        </p:txBody>
      </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4"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par>
                          <p:cTn id="8" fill="hold" nodeType="afterGroup">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strVal val="#ppt_h"/>
                                          </p:val>
                                        </p:tav>
                                        <p:tav tm="100000">
                                          <p:val>
                                            <p:strVal val="#ppt_h"/>
                                          </p:val>
                                        </p:tav>
                                      </p:tavLst>
                                    </p:anim>
                                  </p:childTnLst>
                                </p:cTn>
                              </p:par>
                            </p:childTnLst>
                          </p:cTn>
                        </p:par>
                        <p:par>
                          <p:cTn id="13" fill="hold" nodeType="afterGroup">
                            <p:stCondLst>
                              <p:cond delay="1000"/>
                            </p:stCondLst>
                            <p:childTnLst>
                              <p:par>
                                <p:cTn id="14" presetID="22" presetClass="entr" presetSubtype="8" fill="hold" grpId="1" nodeType="afterEffect">
                                  <p:stCondLst>
                                    <p:cond delay="0"/>
                                  </p:stCondLst>
                                  <p:childTnLst>
                                    <p:set>
                                      <p:cBhvr>
                                        <p:cTn id="15" dur="1" fill="hold">
                                          <p:stCondLst>
                                            <p:cond delay="0"/>
                                          </p:stCondLst>
                                        </p:cTn>
                                        <p:tgtEl>
                                          <p:spTgt spid="7171">
                                            <p:txEl>
                                              <p:pRg st="0" end="0"/>
                                            </p:txEl>
                                          </p:spTgt>
                                        </p:tgtEl>
                                        <p:attrNameLst>
                                          <p:attrName>style.visibility</p:attrName>
                                        </p:attrNameLst>
                                      </p:cBhvr>
                                      <p:to>
                                        <p:strVal val="visible"/>
                                      </p:to>
                                    </p:set>
                                    <p:animEffect transition="in" filter="wipe(left)">
                                      <p:cBhvr>
                                        <p:cTn id="16" dur="500"/>
                                        <p:tgtEl>
                                          <p:spTgt spid="7171">
                                            <p:txEl>
                                              <p:pRg st="0" end="0"/>
                                            </p:txEl>
                                          </p:spTgt>
                                        </p:tgtEl>
                                      </p:cBhvr>
                                    </p:animEffect>
                                  </p:childTnLst>
                                </p:cTn>
                              </p:par>
                            </p:childTnLst>
                          </p:cTn>
                        </p:par>
                        <p:par>
                          <p:cTn id="17" fill="hold" nodeType="afterGroup">
                            <p:stCondLst>
                              <p:cond delay="1500"/>
                            </p:stCondLst>
                            <p:childTnLst>
                              <p:par>
                                <p:cTn id="18" presetID="22" presetClass="entr" presetSubtype="8" fill="hold" grpId="4" nodeType="afterEffect">
                                  <p:stCondLst>
                                    <p:cond delay="0"/>
                                  </p:stCondLst>
                                  <p:childTnLst>
                                    <p:set>
                                      <p:cBhvr>
                                        <p:cTn id="19" dur="1" fill="hold">
                                          <p:stCondLst>
                                            <p:cond delay="0"/>
                                          </p:stCondLst>
                                        </p:cTn>
                                        <p:tgtEl>
                                          <p:spTgt spid="7170">
                                            <p:txEl>
                                              <p:pRg st="0" end="0"/>
                                            </p:txEl>
                                          </p:spTgt>
                                        </p:tgtEl>
                                        <p:attrNameLst>
                                          <p:attrName>style.visibility</p:attrName>
                                        </p:attrNameLst>
                                      </p:cBhvr>
                                      <p:to>
                                        <p:strVal val="visible"/>
                                      </p:to>
                                    </p:set>
                                    <p:animEffect transition="in" filter="wipe(left)">
                                      <p:cBhvr>
                                        <p:cTn id="20" dur="500"/>
                                        <p:tgtEl>
                                          <p:spTgt spid="7170">
                                            <p:txEl>
                                              <p:pRg st="0" end="0"/>
                                            </p:txEl>
                                          </p:spTgt>
                                        </p:tgtEl>
                                      </p:cBhvr>
                                    </p:animEffect>
                                  </p:childTnLst>
                                </p:cTn>
                              </p:par>
                            </p:childTnLst>
                          </p:cTn>
                        </p:par>
                        <p:par>
                          <p:cTn id="21" fill="hold" nodeType="afterGroup">
                            <p:stCondLst>
                              <p:cond delay="2000"/>
                            </p:stCondLst>
                            <p:childTnLst>
                              <p:par>
                                <p:cTn id="22" presetID="9" presetClass="entr" presetSubtype="0"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dissolve">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4" build="p"/>
      <p:bldP spid="7171" grpId="1" build="p"/>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2673350" y="2290763"/>
            <a:ext cx="4791075"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latin typeface="微软雅黑"/>
              <a:ea typeface="微软雅黑"/>
              <a:cs typeface="+mn-ea"/>
              <a:sym typeface="微软雅黑"/>
            </a:endParaRPr>
          </a:p>
        </p:txBody>
      </p:sp>
      <p:sp>
        <p:nvSpPr>
          <p:cNvPr id="8195" name="Text Box 5"/>
          <p:cNvSpPr txBox="1">
            <a:spLocks noChangeArrowheads="1"/>
          </p:cNvSpPr>
          <p:nvPr/>
        </p:nvSpPr>
        <p:spPr bwMode="auto">
          <a:xfrm>
            <a:off x="695325" y="2638133"/>
            <a:ext cx="9865171" cy="1477328"/>
          </a:xfrm>
          <a:prstGeom prst="rect">
            <a:avLst/>
          </a:prstGeom>
          <a:noFill/>
          <a:ln>
            <a:noFill/>
          </a:ln>
          <a:effec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等线"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等线"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等线"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等线"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等线" pitchFamily="2" charset="-122"/>
              </a:defRPr>
            </a:lvl9pPr>
          </a:lstStyle>
          <a:p>
            <a:pPr eaLnBrk="1" hangingPunct="1">
              <a:lnSpc>
                <a:spcPct val="150000"/>
              </a:lnSpc>
              <a:spcBef>
                <a:spcPct val="50000"/>
              </a:spcBef>
              <a:buFontTx/>
              <a:buNone/>
            </a:pPr>
            <a:r>
              <a:rPr lang="en-US" altLang="zh-CN" sz="2400" dirty="0">
                <a:latin typeface="微软雅黑"/>
                <a:ea typeface="微软雅黑"/>
                <a:cs typeface="+mn-ea"/>
                <a:sym typeface="微软雅黑"/>
              </a:rPr>
              <a:t>    </a:t>
            </a:r>
            <a:r>
              <a:rPr lang="zh-CN" altLang="en-US" sz="1800" dirty="0">
                <a:latin typeface="微软雅黑"/>
                <a:ea typeface="微软雅黑"/>
                <a:cs typeface="+mn-ea"/>
                <a:sym typeface="微软雅黑"/>
              </a:rPr>
              <a:t>过去毛泽东、彭德怀等老一辈无产阶级革命家正因为有了进步书籍的引导才走上革命道路。</a:t>
            </a:r>
            <a:r>
              <a:rPr lang="en-US" altLang="zh-CN" sz="1800" dirty="0">
                <a:latin typeface="微软雅黑"/>
                <a:ea typeface="微软雅黑"/>
                <a:cs typeface="+mn-ea"/>
                <a:sym typeface="微软雅黑"/>
              </a:rPr>
              <a:t>《</a:t>
            </a:r>
            <a:r>
              <a:rPr lang="zh-CN" altLang="en-US" sz="1800" dirty="0">
                <a:latin typeface="微软雅黑"/>
                <a:ea typeface="微软雅黑"/>
                <a:cs typeface="+mn-ea"/>
                <a:sym typeface="微软雅黑"/>
              </a:rPr>
              <a:t>钢铁是怎样炼成的</a:t>
            </a:r>
            <a:r>
              <a:rPr lang="en-US" altLang="zh-CN" sz="1800" dirty="0">
                <a:latin typeface="微软雅黑"/>
                <a:ea typeface="微软雅黑"/>
                <a:cs typeface="+mn-ea"/>
                <a:sym typeface="微软雅黑"/>
              </a:rPr>
              <a:t>》《</a:t>
            </a:r>
            <a:r>
              <a:rPr lang="zh-CN" altLang="en-US" sz="1800" dirty="0">
                <a:latin typeface="微软雅黑"/>
                <a:ea typeface="微软雅黑"/>
                <a:cs typeface="+mn-ea"/>
                <a:sym typeface="微软雅黑"/>
              </a:rPr>
              <a:t>青年近卫军</a:t>
            </a:r>
            <a:r>
              <a:rPr lang="en-US" altLang="zh-CN" sz="1800" dirty="0">
                <a:latin typeface="微软雅黑"/>
                <a:ea typeface="微软雅黑"/>
                <a:cs typeface="+mn-ea"/>
                <a:sym typeface="微软雅黑"/>
              </a:rPr>
              <a:t>》</a:t>
            </a:r>
            <a:r>
              <a:rPr lang="zh-CN" altLang="en-US" sz="1800" dirty="0">
                <a:latin typeface="微软雅黑"/>
                <a:ea typeface="微软雅黑"/>
                <a:cs typeface="+mn-ea"/>
                <a:sym typeface="微软雅黑"/>
              </a:rPr>
              <a:t>等世界名著曾激励了多少有志青年投身于革命与建设事业之中。正如歌德所说：“读一切好的书，就是和许多高尚的人说话。 </a:t>
            </a:r>
          </a:p>
        </p:txBody>
      </p:sp>
      <p:pic>
        <p:nvPicPr>
          <p:cNvPr id="8197" name="Picture 5" descr="6170c8fdf20b896ad6887d91"/>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1151273" y="4005064"/>
            <a:ext cx="2904678" cy="237648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198" name="Picture 6" descr="0649363890489f68b9998f62"/>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4439815" y="4179725"/>
            <a:ext cx="2608363" cy="215433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7" descr="9787546310145"/>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a:off x="7608168" y="4179091"/>
            <a:ext cx="2448760" cy="215496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3">
            <a:extLst>
              <a:ext uri="{FF2B5EF4-FFF2-40B4-BE49-F238E27FC236}">
                <a16:creationId xmlns:a16="http://schemas.microsoft.com/office/drawing/2014/main" id="{EF553122-A0D6-4D69-90DD-BD52D5A42F97}"/>
              </a:ext>
            </a:extLst>
          </p:cNvPr>
          <p:cNvSpPr>
            <a:spLocks noChangeArrowheads="1"/>
          </p:cNvSpPr>
          <p:nvPr/>
        </p:nvSpPr>
        <p:spPr bwMode="auto">
          <a:xfrm>
            <a:off x="1104569" y="1698741"/>
            <a:ext cx="6819496" cy="830997"/>
          </a:xfrm>
          <a:prstGeom prst="rect">
            <a:avLst/>
          </a:prstGeom>
          <a:noFill/>
          <a:ln>
            <a:noFill/>
          </a:ln>
          <a:effectLst/>
        </p:spPr>
        <p:txBody>
          <a:bodyPr wrap="none" anchor="ctr">
            <a:spAutoFit/>
          </a:bodyPr>
          <a:lstStyle/>
          <a:p>
            <a:pPr eaLnBrk="1" hangingPunct="1">
              <a:defRPr/>
            </a:pPr>
            <a:r>
              <a:rPr lang="en-US" altLang="zh-CN" sz="2400" b="1" dirty="0">
                <a:latin typeface="微软雅黑"/>
                <a:ea typeface="微软雅黑"/>
                <a:cs typeface="+mn-ea"/>
                <a:sym typeface="微软雅黑"/>
              </a:rPr>
              <a:t>2</a:t>
            </a:r>
            <a:r>
              <a:rPr lang="zh-CN" altLang="en-US" sz="2400" b="1" dirty="0">
                <a:latin typeface="微软雅黑"/>
                <a:ea typeface="微软雅黑"/>
                <a:cs typeface="+mn-ea"/>
                <a:sym typeface="微软雅黑"/>
              </a:rPr>
              <a:t>、读书对改变一个人的精神气质具有重要意义，</a:t>
            </a:r>
          </a:p>
          <a:p>
            <a:pPr eaLnBrk="1" hangingPunct="1">
              <a:defRPr/>
            </a:pPr>
            <a:r>
              <a:rPr lang="zh-CN" altLang="en-US" sz="2400" b="1" dirty="0">
                <a:latin typeface="微软雅黑"/>
                <a:ea typeface="微软雅黑"/>
                <a:cs typeface="+mn-ea"/>
                <a:sym typeface="微软雅黑"/>
              </a:rPr>
              <a:t>书籍也可以改变一个人的人生。 </a:t>
            </a:r>
          </a:p>
        </p:txBody>
      </p:sp>
      <p:grpSp>
        <p:nvGrpSpPr>
          <p:cNvPr id="13" name="组合 12">
            <a:extLst>
              <a:ext uri="{FF2B5EF4-FFF2-40B4-BE49-F238E27FC236}">
                <a16:creationId xmlns:a16="http://schemas.microsoft.com/office/drawing/2014/main" id="{1C8EBAE4-FF60-4C8D-AC39-FE09FA3FA27C}"/>
              </a:ext>
            </a:extLst>
          </p:cNvPr>
          <p:cNvGrpSpPr/>
          <p:nvPr/>
        </p:nvGrpSpPr>
        <p:grpSpPr>
          <a:xfrm>
            <a:off x="2603612" y="0"/>
            <a:ext cx="6984776" cy="1688980"/>
            <a:chOff x="2603612" y="0"/>
            <a:chExt cx="6984776" cy="1688980"/>
          </a:xfrm>
        </p:grpSpPr>
        <p:pic>
          <p:nvPicPr>
            <p:cNvPr id="14" name="图片 13">
              <a:extLst>
                <a:ext uri="{FF2B5EF4-FFF2-40B4-BE49-F238E27FC236}">
                  <a16:creationId xmlns:a16="http://schemas.microsoft.com/office/drawing/2014/main" id="{B419560F-1F26-488E-B397-2F1E6C0BAD34}"/>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2603612" y="0"/>
              <a:ext cx="6984776" cy="1688980"/>
            </a:xfrm>
            <a:prstGeom prst="rect">
              <a:avLst/>
            </a:prstGeom>
          </p:spPr>
        </p:pic>
        <p:pic>
          <p:nvPicPr>
            <p:cNvPr id="15" name="图片 14">
              <a:extLst>
                <a:ext uri="{FF2B5EF4-FFF2-40B4-BE49-F238E27FC236}">
                  <a16:creationId xmlns:a16="http://schemas.microsoft.com/office/drawing/2014/main" id="{D96E60A1-5853-4A68-9A28-7B6B5B0D4C8C}"/>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2999656" y="332425"/>
              <a:ext cx="1618491" cy="1024130"/>
            </a:xfrm>
            <a:prstGeom prst="rect">
              <a:avLst/>
            </a:prstGeom>
          </p:spPr>
        </p:pic>
      </p:grpSp>
      <p:sp>
        <p:nvSpPr>
          <p:cNvPr id="16" name="文本框 15">
            <a:extLst>
              <a:ext uri="{FF2B5EF4-FFF2-40B4-BE49-F238E27FC236}">
                <a16:creationId xmlns:a16="http://schemas.microsoft.com/office/drawing/2014/main" id="{576AA873-817F-42AD-9037-8116813290BC}"/>
              </a:ext>
            </a:extLst>
          </p:cNvPr>
          <p:cNvSpPr txBox="1"/>
          <p:nvPr/>
        </p:nvSpPr>
        <p:spPr>
          <a:xfrm>
            <a:off x="4721265" y="188640"/>
            <a:ext cx="2749471" cy="707886"/>
          </a:xfrm>
          <a:prstGeom prst="rect">
            <a:avLst/>
          </a:prstGeom>
          <a:noFill/>
        </p:spPr>
        <p:txBody>
          <a:bodyPr vert="horz" wrap="none" rtlCol="0">
            <a:spAutoFit/>
          </a:bodyPr>
          <a:lstStyle/>
          <a:p>
            <a:r>
              <a:rPr lang="zh-CN" altLang="en-US" sz="4000">
                <a:latin typeface="微软雅黑"/>
                <a:ea typeface="微软雅黑"/>
                <a:cs typeface="+mn-ea"/>
                <a:sym typeface="微软雅黑"/>
              </a:rPr>
              <a:t>读书的好处</a:t>
            </a:r>
          </a:p>
        </p:txBody>
      </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4" presetClass="entr" presetSubtype="1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par>
                          <p:cTn id="8" fill="hold" nodeType="afterGroup">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nodeType="afterGroup">
                            <p:stCondLst>
                              <p:cond delay="1000"/>
                            </p:stCondLst>
                            <p:childTnLst>
                              <p:par>
                                <p:cTn id="14" presetID="22" presetClass="entr" presetSubtype="8" fill="hold" grpId="1" nodeType="afterEffect">
                                  <p:stCondLst>
                                    <p:cond delay="0"/>
                                  </p:stCondLst>
                                  <p:childTnLst>
                                    <p:set>
                                      <p:cBhvr>
                                        <p:cTn id="15" dur="1" fill="hold">
                                          <p:stCondLst>
                                            <p:cond delay="0"/>
                                          </p:stCondLst>
                                        </p:cTn>
                                        <p:tgtEl>
                                          <p:spTgt spid="12">
                                            <p:txEl>
                                              <p:pRg st="0" end="0"/>
                                            </p:txEl>
                                          </p:spTgt>
                                        </p:tgtEl>
                                        <p:attrNameLst>
                                          <p:attrName>style.visibility</p:attrName>
                                        </p:attrNameLst>
                                      </p:cBhvr>
                                      <p:to>
                                        <p:strVal val="visible"/>
                                      </p:to>
                                    </p:set>
                                    <p:animEffect transition="in" filter="wipe(left)">
                                      <p:cBhvr>
                                        <p:cTn id="16" dur="500"/>
                                        <p:tgtEl>
                                          <p:spTgt spid="12">
                                            <p:txEl>
                                              <p:pRg st="0" end="0"/>
                                            </p:txEl>
                                          </p:spTgt>
                                        </p:tgtEl>
                                      </p:cBhvr>
                                    </p:animEffect>
                                  </p:childTnLst>
                                </p:cTn>
                              </p:par>
                            </p:childTnLst>
                          </p:cTn>
                        </p:par>
                        <p:par>
                          <p:cTn id="17" fill="hold" nodeType="afterGroup">
                            <p:stCondLst>
                              <p:cond delay="1500"/>
                            </p:stCondLst>
                            <p:childTnLst>
                              <p:par>
                                <p:cTn id="18" presetID="22" presetClass="entr" presetSubtype="8" fill="hold" grpId="1" nodeType="afterEffect">
                                  <p:stCondLst>
                                    <p:cond delay="0"/>
                                  </p:stCondLst>
                                  <p:childTnLst>
                                    <p:set>
                                      <p:cBhvr>
                                        <p:cTn id="19" dur="1" fill="hold">
                                          <p:stCondLst>
                                            <p:cond delay="0"/>
                                          </p:stCondLst>
                                        </p:cTn>
                                        <p:tgtEl>
                                          <p:spTgt spid="12">
                                            <p:txEl>
                                              <p:pRg st="1" end="1"/>
                                            </p:txEl>
                                          </p:spTgt>
                                        </p:tgtEl>
                                        <p:attrNameLst>
                                          <p:attrName>style.visibility</p:attrName>
                                        </p:attrNameLst>
                                      </p:cBhvr>
                                      <p:to>
                                        <p:strVal val="visible"/>
                                      </p:to>
                                    </p:set>
                                    <p:animEffect transition="in" filter="wipe(left)">
                                      <p:cBhvr>
                                        <p:cTn id="20" dur="500"/>
                                        <p:tgtEl>
                                          <p:spTgt spid="12">
                                            <p:txEl>
                                              <p:pRg st="1" end="1"/>
                                            </p:txEl>
                                          </p:spTgt>
                                        </p:tgtEl>
                                      </p:cBhvr>
                                    </p:animEffect>
                                  </p:childTnLst>
                                </p:cTn>
                              </p:par>
                            </p:childTnLst>
                          </p:cTn>
                        </p:par>
                        <p:par>
                          <p:cTn id="21" fill="hold" nodeType="afterGroup">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8195">
                                            <p:txEl>
                                              <p:pRg st="0" end="0"/>
                                            </p:txEl>
                                          </p:spTgt>
                                        </p:tgtEl>
                                        <p:attrNameLst>
                                          <p:attrName>style.visibility</p:attrName>
                                        </p:attrNameLst>
                                      </p:cBhvr>
                                      <p:to>
                                        <p:strVal val="visible"/>
                                      </p:to>
                                    </p:set>
                                    <p:animEffect transition="in" filter="wipe(left)">
                                      <p:cBhvr>
                                        <p:cTn id="24" dur="500"/>
                                        <p:tgtEl>
                                          <p:spTgt spid="8195">
                                            <p:txEl>
                                              <p:pRg st="0" end="0"/>
                                            </p:txEl>
                                          </p:spTgt>
                                        </p:tgtEl>
                                      </p:cBhvr>
                                    </p:animEffect>
                                  </p:childTnLst>
                                </p:cTn>
                              </p:par>
                            </p:childTnLst>
                          </p:cTn>
                        </p:par>
                        <p:par>
                          <p:cTn id="25" fill="hold" nodeType="afterGroup">
                            <p:stCondLst>
                              <p:cond delay="2500"/>
                            </p:stCondLst>
                            <p:childTnLst>
                              <p:par>
                                <p:cTn id="26" presetID="10" presetClass="entr" presetSubtype="0" fill="hold" nodeType="afterEffect">
                                  <p:stCondLst>
                                    <p:cond delay="0"/>
                                  </p:stCondLst>
                                  <p:childTnLst>
                                    <p:set>
                                      <p:cBhvr>
                                        <p:cTn id="27" dur="1" fill="hold">
                                          <p:stCondLst>
                                            <p:cond delay="0"/>
                                          </p:stCondLst>
                                        </p:cTn>
                                        <p:tgtEl>
                                          <p:spTgt spid="8197"/>
                                        </p:tgtEl>
                                        <p:attrNameLst>
                                          <p:attrName>style.visibility</p:attrName>
                                        </p:attrNameLst>
                                      </p:cBhvr>
                                      <p:to>
                                        <p:strVal val="visible"/>
                                      </p:to>
                                    </p:set>
                                    <p:animEffect transition="in" filter="fade">
                                      <p:cBhvr>
                                        <p:cTn id="28" dur="500"/>
                                        <p:tgtEl>
                                          <p:spTgt spid="8197"/>
                                        </p:tgtEl>
                                      </p:cBhvr>
                                    </p:animEffect>
                                  </p:childTnLst>
                                </p:cTn>
                              </p:par>
                            </p:childTnLst>
                          </p:cTn>
                        </p:par>
                        <p:par>
                          <p:cTn id="29" fill="hold" nodeType="afterGroup">
                            <p:stCondLst>
                              <p:cond delay="3000"/>
                            </p:stCondLst>
                            <p:childTnLst>
                              <p:par>
                                <p:cTn id="30" presetID="10" presetClass="entr" presetSubtype="0" fill="hold" nodeType="afterEffect">
                                  <p:stCondLst>
                                    <p:cond delay="0"/>
                                  </p:stCondLst>
                                  <p:childTnLst>
                                    <p:set>
                                      <p:cBhvr>
                                        <p:cTn id="31" dur="1" fill="hold">
                                          <p:stCondLst>
                                            <p:cond delay="0"/>
                                          </p:stCondLst>
                                        </p:cTn>
                                        <p:tgtEl>
                                          <p:spTgt spid="8198"/>
                                        </p:tgtEl>
                                        <p:attrNameLst>
                                          <p:attrName>style.visibility</p:attrName>
                                        </p:attrNameLst>
                                      </p:cBhvr>
                                      <p:to>
                                        <p:strVal val="visible"/>
                                      </p:to>
                                    </p:set>
                                    <p:animEffect transition="in" filter="fade">
                                      <p:cBhvr>
                                        <p:cTn id="32" dur="500"/>
                                        <p:tgtEl>
                                          <p:spTgt spid="8198"/>
                                        </p:tgtEl>
                                      </p:cBhvr>
                                    </p:animEffect>
                                  </p:childTnLst>
                                </p:cTn>
                              </p:par>
                            </p:childTnLst>
                          </p:cTn>
                        </p:par>
                        <p:par>
                          <p:cTn id="33" fill="hold" nodeType="afterGroup">
                            <p:stCondLst>
                              <p:cond delay="3500"/>
                            </p:stCondLst>
                            <p:childTnLst>
                              <p:par>
                                <p:cTn id="34" presetID="10" presetClass="entr" presetSubtype="0" fill="hold" nodeType="afterEffect">
                                  <p:stCondLst>
                                    <p:cond delay="0"/>
                                  </p:stCondLst>
                                  <p:childTnLst>
                                    <p:set>
                                      <p:cBhvr>
                                        <p:cTn id="35" dur="1" fill="hold">
                                          <p:stCondLst>
                                            <p:cond delay="0"/>
                                          </p:stCondLst>
                                        </p:cTn>
                                        <p:tgtEl>
                                          <p:spTgt spid="8199"/>
                                        </p:tgtEl>
                                        <p:attrNameLst>
                                          <p:attrName>style.visibility</p:attrName>
                                        </p:attrNameLst>
                                      </p:cBhvr>
                                      <p:to>
                                        <p:strVal val="visible"/>
                                      </p:to>
                                    </p:set>
                                    <p:animEffect transition="in" filter="fade">
                                      <p:cBhvr>
                                        <p:cTn id="36" dur="500"/>
                                        <p:tgtEl>
                                          <p:spTgt spid="8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P spid="12" grpId="1" uiExpand="1" build="p"/>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ChangeArrowheads="1"/>
          </p:cNvSpPr>
          <p:nvPr/>
        </p:nvSpPr>
        <p:spPr bwMode="auto">
          <a:xfrm>
            <a:off x="3431704" y="2320386"/>
            <a:ext cx="6984776" cy="2723823"/>
          </a:xfrm>
          <a:prstGeom prst="rect">
            <a:avLst/>
          </a:prstGeom>
          <a:noFill/>
          <a:ln>
            <a:noFill/>
          </a:ln>
          <a:effectLst/>
        </p:spPr>
        <p:txBody>
          <a:bodyPr wrap="square"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sz="2000" dirty="0">
                <a:solidFill>
                  <a:srgbClr val="C00000"/>
                </a:solidFill>
                <a:latin typeface="微软雅黑"/>
                <a:ea typeface="微软雅黑"/>
                <a:cs typeface="+mn-ea"/>
                <a:sym typeface="微软雅黑"/>
              </a:rPr>
              <a:t>    </a:t>
            </a:r>
            <a:r>
              <a:rPr lang="zh-CN" altLang="en-US" sz="2400" dirty="0">
                <a:solidFill>
                  <a:srgbClr val="C00000"/>
                </a:solidFill>
                <a:latin typeface="微软雅黑"/>
                <a:ea typeface="微软雅黑"/>
                <a:cs typeface="+mn-ea"/>
                <a:sym typeface="微软雅黑"/>
              </a:rPr>
              <a:t>  </a:t>
            </a:r>
            <a:r>
              <a:rPr lang="zh-CN" altLang="en-US" dirty="0">
                <a:solidFill>
                  <a:srgbClr val="C00000"/>
                </a:solidFill>
                <a:latin typeface="微软雅黑"/>
                <a:ea typeface="微软雅黑"/>
                <a:cs typeface="+mn-ea"/>
                <a:sym typeface="微软雅黑"/>
              </a:rPr>
              <a:t>读书其实是一种享受</a:t>
            </a:r>
            <a:r>
              <a:rPr lang="zh-CN" altLang="en-US" dirty="0">
                <a:latin typeface="微软雅黑"/>
                <a:ea typeface="微软雅黑"/>
                <a:cs typeface="+mn-ea"/>
                <a:sym typeface="微软雅黑"/>
              </a:rPr>
              <a:t>。古人读书讲究环境的清静，在闲情逸致中以求养心益德，有超凡脱俗之感。现代社会丰富多采，充满了烦躁与诱惑，能静下心来读点自己喜欢的书，养养心，益益德，不是很好的精神享受吗？</a:t>
            </a:r>
            <a:r>
              <a:rPr lang="zh-CN" altLang="en-US" dirty="0">
                <a:solidFill>
                  <a:srgbClr val="C00000"/>
                </a:solidFill>
                <a:latin typeface="微软雅黑"/>
                <a:ea typeface="微软雅黑"/>
                <a:cs typeface="+mn-ea"/>
                <a:sym typeface="微软雅黑"/>
              </a:rPr>
              <a:t>读书也是一种休息，一种解脱，是人类精神上的营养剂。</a:t>
            </a:r>
            <a:r>
              <a:rPr lang="zh-CN" altLang="en-US" dirty="0">
                <a:latin typeface="微软雅黑"/>
                <a:ea typeface="微软雅黑"/>
                <a:cs typeface="+mn-ea"/>
                <a:sym typeface="微软雅黑"/>
              </a:rPr>
              <a:t>高尔基说：“我扑在书籍上，像饥饿的人扑在面包上一样。”他还说：“读书越多，精神就愈健壮而勇敢。” </a:t>
            </a:r>
          </a:p>
        </p:txBody>
      </p:sp>
      <p:sp>
        <p:nvSpPr>
          <p:cNvPr id="9" name="Rectangle 3">
            <a:extLst>
              <a:ext uri="{FF2B5EF4-FFF2-40B4-BE49-F238E27FC236}">
                <a16:creationId xmlns:a16="http://schemas.microsoft.com/office/drawing/2014/main" id="{488355BE-8EA8-40A3-AEF1-3E44BD10C337}"/>
              </a:ext>
            </a:extLst>
          </p:cNvPr>
          <p:cNvSpPr>
            <a:spLocks noChangeArrowheads="1"/>
          </p:cNvSpPr>
          <p:nvPr/>
        </p:nvSpPr>
        <p:spPr bwMode="auto">
          <a:xfrm>
            <a:off x="1104569" y="1883407"/>
            <a:ext cx="3158237" cy="461665"/>
          </a:xfrm>
          <a:prstGeom prst="rect">
            <a:avLst/>
          </a:prstGeom>
          <a:noFill/>
          <a:ln>
            <a:noFill/>
          </a:ln>
          <a:effectLst/>
        </p:spPr>
        <p:txBody>
          <a:bodyPr wrap="none" anchor="ctr">
            <a:spAutoFit/>
          </a:bodyPr>
          <a:lstStyle/>
          <a:p>
            <a:pPr eaLnBrk="1" hangingPunct="1">
              <a:defRPr/>
            </a:pPr>
            <a:r>
              <a:rPr lang="en-US" altLang="zh-CN" sz="2400" b="1" dirty="0">
                <a:latin typeface="微软雅黑"/>
                <a:ea typeface="微软雅黑"/>
                <a:cs typeface="+mn-ea"/>
                <a:sym typeface="微软雅黑"/>
              </a:rPr>
              <a:t>3</a:t>
            </a:r>
            <a:r>
              <a:rPr lang="zh-CN" altLang="en-US" sz="2400" b="1" dirty="0">
                <a:latin typeface="微软雅黑"/>
                <a:ea typeface="微软雅黑"/>
                <a:cs typeface="+mn-ea"/>
                <a:sym typeface="微软雅黑"/>
              </a:rPr>
              <a:t>、读书可以陶冶情操</a:t>
            </a:r>
          </a:p>
        </p:txBody>
      </p:sp>
      <p:pic>
        <p:nvPicPr>
          <p:cNvPr id="3" name="图片 2">
            <a:extLst>
              <a:ext uri="{FF2B5EF4-FFF2-40B4-BE49-F238E27FC236}">
                <a16:creationId xmlns:a16="http://schemas.microsoft.com/office/drawing/2014/main" id="{BA33BF0A-8F1C-4A9C-9D0D-BBEEA4481F8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5325" y="2573654"/>
            <a:ext cx="2463028" cy="2633215"/>
          </a:xfrm>
          <a:prstGeom prst="rect">
            <a:avLst/>
          </a:prstGeom>
        </p:spPr>
      </p:pic>
      <p:grpSp>
        <p:nvGrpSpPr>
          <p:cNvPr id="10" name="组合 9">
            <a:extLst>
              <a:ext uri="{FF2B5EF4-FFF2-40B4-BE49-F238E27FC236}">
                <a16:creationId xmlns:a16="http://schemas.microsoft.com/office/drawing/2014/main" id="{4FDAE86C-74DE-417F-BC0F-4000558AFB35}"/>
              </a:ext>
            </a:extLst>
          </p:cNvPr>
          <p:cNvGrpSpPr/>
          <p:nvPr/>
        </p:nvGrpSpPr>
        <p:grpSpPr>
          <a:xfrm>
            <a:off x="2603612" y="0"/>
            <a:ext cx="6984776" cy="1688980"/>
            <a:chOff x="2603612" y="0"/>
            <a:chExt cx="6984776" cy="1688980"/>
          </a:xfrm>
        </p:grpSpPr>
        <p:pic>
          <p:nvPicPr>
            <p:cNvPr id="11" name="图片 10">
              <a:extLst>
                <a:ext uri="{FF2B5EF4-FFF2-40B4-BE49-F238E27FC236}">
                  <a16:creationId xmlns:a16="http://schemas.microsoft.com/office/drawing/2014/main" id="{A0A3B34E-C51A-44BF-AC82-A6E4164E3B72}"/>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603612" y="0"/>
              <a:ext cx="6984776" cy="1688980"/>
            </a:xfrm>
            <a:prstGeom prst="rect">
              <a:avLst/>
            </a:prstGeom>
          </p:spPr>
        </p:pic>
        <p:pic>
          <p:nvPicPr>
            <p:cNvPr id="12" name="图片 11">
              <a:extLst>
                <a:ext uri="{FF2B5EF4-FFF2-40B4-BE49-F238E27FC236}">
                  <a16:creationId xmlns:a16="http://schemas.microsoft.com/office/drawing/2014/main" id="{32AB3323-364A-4A7A-999A-C5DF3E73BA38}"/>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2999656" y="332425"/>
              <a:ext cx="1618491" cy="1024130"/>
            </a:xfrm>
            <a:prstGeom prst="rect">
              <a:avLst/>
            </a:prstGeom>
          </p:spPr>
        </p:pic>
      </p:grpSp>
      <p:sp>
        <p:nvSpPr>
          <p:cNvPr id="13" name="文本框 12">
            <a:extLst>
              <a:ext uri="{FF2B5EF4-FFF2-40B4-BE49-F238E27FC236}">
                <a16:creationId xmlns:a16="http://schemas.microsoft.com/office/drawing/2014/main" id="{46BB5A4E-BA1C-4499-9420-7E930EF1EBC1}"/>
              </a:ext>
            </a:extLst>
          </p:cNvPr>
          <p:cNvSpPr txBox="1"/>
          <p:nvPr/>
        </p:nvSpPr>
        <p:spPr>
          <a:xfrm>
            <a:off x="4721265" y="188640"/>
            <a:ext cx="2749471" cy="707886"/>
          </a:xfrm>
          <a:prstGeom prst="rect">
            <a:avLst/>
          </a:prstGeom>
          <a:noFill/>
        </p:spPr>
        <p:txBody>
          <a:bodyPr vert="horz" wrap="none" rtlCol="0">
            <a:spAutoFit/>
          </a:bodyPr>
          <a:lstStyle/>
          <a:p>
            <a:r>
              <a:rPr lang="zh-CN" altLang="en-US" sz="4000">
                <a:latin typeface="微软雅黑"/>
                <a:ea typeface="微软雅黑"/>
                <a:cs typeface="+mn-ea"/>
                <a:sym typeface="微软雅黑"/>
              </a:rPr>
              <a:t>读书的好处</a:t>
            </a:r>
          </a:p>
        </p:txBody>
      </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4" presetClass="entr" presetSubtype="1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par>
                          <p:cTn id="8" fill="hold" nodeType="afterGroup">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strVal val="#ppt_h"/>
                                          </p:val>
                                        </p:tav>
                                        <p:tav tm="100000">
                                          <p:val>
                                            <p:strVal val="#ppt_h"/>
                                          </p:val>
                                        </p:tav>
                                      </p:tavLst>
                                    </p:anim>
                                  </p:childTnLst>
                                </p:cTn>
                              </p:par>
                            </p:childTnLst>
                          </p:cTn>
                        </p:par>
                        <p:par>
                          <p:cTn id="13" fill="hold" nodeType="afterGroup">
                            <p:stCondLst>
                              <p:cond delay="1000"/>
                            </p:stCondLst>
                            <p:childTnLst>
                              <p:par>
                                <p:cTn id="14" presetID="22" presetClass="entr" presetSubtype="8" fill="hold" grpId="1"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childTnLst>
                          </p:cTn>
                        </p:par>
                        <p:par>
                          <p:cTn id="17" fill="hold" nodeType="afterGroup">
                            <p:stCondLst>
                              <p:cond delay="1500"/>
                            </p:stCondLst>
                            <p:childTnLst>
                              <p:par>
                                <p:cTn id="18" presetID="10" presetClass="entr" presetSubtype="0"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par>
                          <p:cTn id="21" fill="hold" nodeType="afterGroup">
                            <p:stCondLst>
                              <p:cond delay="2000"/>
                            </p:stCondLst>
                            <p:childTnLst>
                              <p:par>
                                <p:cTn id="22" presetID="18" presetClass="entr" presetSubtype="6" fill="hold" grpId="0" nodeType="afterEffect">
                                  <p:stCondLst>
                                    <p:cond delay="0"/>
                                  </p:stCondLst>
                                  <p:childTnLst>
                                    <p:set>
                                      <p:cBhvr>
                                        <p:cTn id="23" dur="1" fill="hold">
                                          <p:stCondLst>
                                            <p:cond delay="0"/>
                                          </p:stCondLst>
                                        </p:cTn>
                                        <p:tgtEl>
                                          <p:spTgt spid="9219"/>
                                        </p:tgtEl>
                                        <p:attrNameLst>
                                          <p:attrName>style.visibility</p:attrName>
                                        </p:attrNameLst>
                                      </p:cBhvr>
                                      <p:to>
                                        <p:strVal val="visible"/>
                                      </p:to>
                                    </p:set>
                                    <p:animEffect transition="in" filter="strips(downRight)">
                                      <p:cBhvr>
                                        <p:cTn id="24" dur="500"/>
                                        <p:tgtEl>
                                          <p:spTgt spid="9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p:bldP spid="9" grpId="1"/>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ChangeArrowheads="1"/>
          </p:cNvSpPr>
          <p:nvPr/>
        </p:nvSpPr>
        <p:spPr bwMode="auto">
          <a:xfrm>
            <a:off x="767408" y="2551276"/>
            <a:ext cx="8064896" cy="2585323"/>
          </a:xfrm>
          <a:prstGeom prst="rect">
            <a:avLst/>
          </a:prstGeom>
          <a:noFill/>
          <a:ln>
            <a:noFill/>
          </a:ln>
          <a:effectLst/>
        </p:spPr>
        <p:txBody>
          <a:bodyPr wrap="square" anchor="ctr">
            <a:spAutoFit/>
          </a:bodyPr>
          <a:lstStyle/>
          <a:p>
            <a:pPr eaLnBrk="1" hangingPunct="1">
              <a:lnSpc>
                <a:spcPct val="150000"/>
              </a:lnSpc>
              <a:defRPr/>
            </a:pPr>
            <a:r>
              <a:rPr lang="zh-CN" altLang="en-US">
                <a:latin typeface="微软雅黑"/>
                <a:ea typeface="微软雅黑"/>
                <a:cs typeface="+mn-ea"/>
                <a:sym typeface="微软雅黑"/>
              </a:rPr>
              <a:t>        唐代诗人杜甫说：“读书破万卷，下笔如有神。”古人也一再强调：“劳于读书，逸于作文。”“熟读唐诗三百首，不会作诗也会吟。”孔子也说：“不学诗，无以言。”杨雄曾说：“能读千赋，自能为之。”</a:t>
            </a:r>
            <a:r>
              <a:rPr lang="zh-CN" altLang="en-US">
                <a:solidFill>
                  <a:srgbClr val="C00000"/>
                </a:solidFill>
                <a:latin typeface="微软雅黑"/>
                <a:ea typeface="微软雅黑"/>
                <a:cs typeface="+mn-ea"/>
                <a:sym typeface="微软雅黑"/>
              </a:rPr>
              <a:t>读书是吸收，写作是表达，没有“吸收”哪来“表达”呢？</a:t>
            </a:r>
            <a:r>
              <a:rPr lang="zh-CN" altLang="en-US">
                <a:latin typeface="微软雅黑"/>
                <a:ea typeface="微软雅黑"/>
                <a:cs typeface="+mn-ea"/>
                <a:sym typeface="微软雅黑"/>
              </a:rPr>
              <a:t>苏轼就说过：“厚积而薄发”，这“厚积”就是要大家多读书。所以一个人的语文水平主要是靠平时“多读多练”。正所谓：“书山有路勤为径，学海无涯苦作舟”。 </a:t>
            </a:r>
          </a:p>
        </p:txBody>
      </p:sp>
      <p:sp>
        <p:nvSpPr>
          <p:cNvPr id="10" name="Rectangle 3">
            <a:extLst>
              <a:ext uri="{FF2B5EF4-FFF2-40B4-BE49-F238E27FC236}">
                <a16:creationId xmlns:a16="http://schemas.microsoft.com/office/drawing/2014/main" id="{49C568BC-842B-4C45-B6C5-8BFE049ABD20}"/>
              </a:ext>
            </a:extLst>
          </p:cNvPr>
          <p:cNvSpPr>
            <a:spLocks noChangeArrowheads="1"/>
          </p:cNvSpPr>
          <p:nvPr/>
        </p:nvSpPr>
        <p:spPr bwMode="auto">
          <a:xfrm>
            <a:off x="1104569" y="1935961"/>
            <a:ext cx="4055327" cy="461665"/>
          </a:xfrm>
          <a:prstGeom prst="rect">
            <a:avLst/>
          </a:prstGeom>
          <a:noFill/>
          <a:ln>
            <a:noFill/>
          </a:ln>
          <a:effectLst/>
        </p:spPr>
        <p:txBody>
          <a:bodyPr wrap="square" anchor="ctr">
            <a:spAutoFit/>
          </a:bodyPr>
          <a:lstStyle/>
          <a:p>
            <a:pPr eaLnBrk="1" hangingPunct="1">
              <a:defRPr/>
            </a:pPr>
            <a:r>
              <a:rPr lang="en-US" altLang="zh-CN" sz="2400" b="1">
                <a:latin typeface="微软雅黑"/>
                <a:ea typeface="微软雅黑"/>
                <a:cs typeface="+mn-ea"/>
                <a:sym typeface="微软雅黑"/>
              </a:rPr>
              <a:t>4</a:t>
            </a:r>
            <a:r>
              <a:rPr lang="zh-CN" altLang="en-US" sz="2400" b="1">
                <a:latin typeface="微软雅黑"/>
                <a:ea typeface="微软雅黑"/>
                <a:cs typeface="+mn-ea"/>
                <a:sym typeface="微软雅黑"/>
              </a:rPr>
              <a:t>、读书可以提高写作水平</a:t>
            </a:r>
          </a:p>
        </p:txBody>
      </p:sp>
      <p:pic>
        <p:nvPicPr>
          <p:cNvPr id="12" name="图片 11">
            <a:extLst>
              <a:ext uri="{FF2B5EF4-FFF2-40B4-BE49-F238E27FC236}">
                <a16:creationId xmlns:a16="http://schemas.microsoft.com/office/drawing/2014/main" id="{C64E0A8E-80E8-4C18-B5FC-FB124BD93AF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05850" y="1935961"/>
            <a:ext cx="2990750" cy="3379893"/>
          </a:xfrm>
          <a:prstGeom prst="rect">
            <a:avLst/>
          </a:prstGeom>
        </p:spPr>
      </p:pic>
      <p:grpSp>
        <p:nvGrpSpPr>
          <p:cNvPr id="11" name="组合 10">
            <a:extLst>
              <a:ext uri="{FF2B5EF4-FFF2-40B4-BE49-F238E27FC236}">
                <a16:creationId xmlns:a16="http://schemas.microsoft.com/office/drawing/2014/main" id="{C0BADABC-F5A2-4410-B9FA-9F0E4D421E50}"/>
              </a:ext>
            </a:extLst>
          </p:cNvPr>
          <p:cNvGrpSpPr/>
          <p:nvPr/>
        </p:nvGrpSpPr>
        <p:grpSpPr>
          <a:xfrm>
            <a:off x="2603612" y="0"/>
            <a:ext cx="6984776" cy="1688980"/>
            <a:chOff x="2603612" y="0"/>
            <a:chExt cx="6984776" cy="1688980"/>
          </a:xfrm>
        </p:grpSpPr>
        <p:pic>
          <p:nvPicPr>
            <p:cNvPr id="13" name="图片 12">
              <a:extLst>
                <a:ext uri="{FF2B5EF4-FFF2-40B4-BE49-F238E27FC236}">
                  <a16:creationId xmlns:a16="http://schemas.microsoft.com/office/drawing/2014/main" id="{2AB5D7F6-5FB9-481E-812D-36EA634F636D}"/>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603612" y="0"/>
              <a:ext cx="6984776" cy="1688980"/>
            </a:xfrm>
            <a:prstGeom prst="rect">
              <a:avLst/>
            </a:prstGeom>
          </p:spPr>
        </p:pic>
        <p:pic>
          <p:nvPicPr>
            <p:cNvPr id="14" name="图片 13">
              <a:extLst>
                <a:ext uri="{FF2B5EF4-FFF2-40B4-BE49-F238E27FC236}">
                  <a16:creationId xmlns:a16="http://schemas.microsoft.com/office/drawing/2014/main" id="{6B9795C7-CB71-4997-99AA-05E3B7E285D7}"/>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2999656" y="332425"/>
              <a:ext cx="1618491" cy="1024130"/>
            </a:xfrm>
            <a:prstGeom prst="rect">
              <a:avLst/>
            </a:prstGeom>
          </p:spPr>
        </p:pic>
      </p:grpSp>
      <p:sp>
        <p:nvSpPr>
          <p:cNvPr id="9" name="文本框 8">
            <a:extLst>
              <a:ext uri="{FF2B5EF4-FFF2-40B4-BE49-F238E27FC236}">
                <a16:creationId xmlns:a16="http://schemas.microsoft.com/office/drawing/2014/main" id="{2B711322-C152-4C56-8A8D-56AFB12336F5}"/>
              </a:ext>
            </a:extLst>
          </p:cNvPr>
          <p:cNvSpPr txBox="1"/>
          <p:nvPr/>
        </p:nvSpPr>
        <p:spPr>
          <a:xfrm>
            <a:off x="4721265" y="188640"/>
            <a:ext cx="2749471" cy="707886"/>
          </a:xfrm>
          <a:prstGeom prst="rect">
            <a:avLst/>
          </a:prstGeom>
          <a:noFill/>
        </p:spPr>
        <p:txBody>
          <a:bodyPr vert="horz" wrap="none" rtlCol="0">
            <a:spAutoFit/>
          </a:bodyPr>
          <a:lstStyle/>
          <a:p>
            <a:r>
              <a:rPr lang="zh-CN" altLang="en-US" sz="4000">
                <a:latin typeface="微软雅黑"/>
                <a:ea typeface="微软雅黑"/>
                <a:cs typeface="+mn-ea"/>
                <a:sym typeface="微软雅黑"/>
              </a:rPr>
              <a:t>读书的好处</a:t>
            </a:r>
          </a:p>
        </p:txBody>
      </p:sp>
    </p:spTree>
  </p:cSld>
  <p:clrMapOvr>
    <a:masterClrMapping/>
  </p:clrMapOvr>
  <mc:AlternateContent xmlns:mc="http://schemas.openxmlformats.org/markup-compatibility/2006" xmlns:p14="http://schemas.microsoft.com/office/powerpoint/2010/main">
    <mc:Choice Requires="p14">
      <p:transition spd="slow" p14:dur="2000" advTm="3000">
        <p:random/>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Tm="3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4" presetClass="entr" presetSubtype="1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par>
                          <p:cTn id="8" fill="hold" nodeType="afterGroup">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strVal val="#ppt_h"/>
                                          </p:val>
                                        </p:tav>
                                        <p:tav tm="100000">
                                          <p:val>
                                            <p:strVal val="#ppt_h"/>
                                          </p:val>
                                        </p:tav>
                                      </p:tavLst>
                                    </p:anim>
                                  </p:childTnLst>
                                </p:cTn>
                              </p:par>
                            </p:childTnLst>
                          </p:cTn>
                        </p:par>
                        <p:par>
                          <p:cTn id="13" fill="hold" nodeType="afterGroup">
                            <p:stCondLst>
                              <p:cond delay="1000"/>
                            </p:stCondLst>
                            <p:childTnLst>
                              <p:par>
                                <p:cTn id="14" presetID="22" presetClass="entr" presetSubtype="8" fill="hold" grpId="1"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left)">
                                      <p:cBhvr>
                                        <p:cTn id="16" dur="500"/>
                                        <p:tgtEl>
                                          <p:spTgt spid="10"/>
                                        </p:tgtEl>
                                      </p:cBhvr>
                                    </p:animEffect>
                                  </p:childTnLst>
                                </p:cTn>
                              </p:par>
                            </p:childTnLst>
                          </p:cTn>
                        </p:par>
                        <p:par>
                          <p:cTn id="17" fill="hold" nodeType="afterGroup">
                            <p:stCondLst>
                              <p:cond delay="1500"/>
                            </p:stCondLst>
                            <p:childTnLst>
                              <p:par>
                                <p:cTn id="18" presetID="3" presetClass="entr" presetSubtype="5" fill="hold" grpId="1" nodeType="afterEffect">
                                  <p:stCondLst>
                                    <p:cond delay="0"/>
                                  </p:stCondLst>
                                  <p:childTnLst>
                                    <p:set>
                                      <p:cBhvr>
                                        <p:cTn id="19" dur="1" fill="hold">
                                          <p:stCondLst>
                                            <p:cond delay="0"/>
                                          </p:stCondLst>
                                        </p:cTn>
                                        <p:tgtEl>
                                          <p:spTgt spid="10243"/>
                                        </p:tgtEl>
                                        <p:attrNameLst>
                                          <p:attrName>style.visibility</p:attrName>
                                        </p:attrNameLst>
                                      </p:cBhvr>
                                      <p:to>
                                        <p:strVal val="visible"/>
                                      </p:to>
                                    </p:set>
                                    <p:animEffect transition="in" filter="blinds(vertical)">
                                      <p:cBhvr>
                                        <p:cTn id="20" dur="500"/>
                                        <p:tgtEl>
                                          <p:spTgt spid="10243"/>
                                        </p:tgtEl>
                                      </p:cBhvr>
                                    </p:animEffect>
                                  </p:childTnLst>
                                </p:cTn>
                              </p:par>
                            </p:childTnLst>
                          </p:cTn>
                        </p:par>
                        <p:par>
                          <p:cTn id="21" fill="hold" nodeType="afterGroup">
                            <p:stCondLst>
                              <p:cond delay="2000"/>
                            </p:stCondLst>
                            <p:childTnLst>
                              <p:par>
                                <p:cTn id="22" presetID="10" presetClass="entr" presetSubtype="0" fill="hold"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1"/>
      <p:bldP spid="10" grpId="1"/>
      <p:bldP spid="9" grpId="0"/>
    </p:bldLst>
  </p:timing>
</p:sld>
</file>

<file path=ppt/tags/tag1.xml><?xml version="1.0" encoding="utf-8"?>
<p:tagLst xmlns:a="http://schemas.openxmlformats.org/drawingml/2006/main" xmlns:r="http://schemas.openxmlformats.org/officeDocument/2006/relationships" xmlns:p="http://schemas.openxmlformats.org/presentationml/2006/main">
  <p:tag name="AS_OS" val="Unix 3.10 unknown"/>
  <p:tag name="AS_RELEASE_DATE" val="2020.11.30"/>
  <p:tag name="AS_TITLE" val="Aspose.Slides for Java"/>
  <p:tag name="AS_VERSION" val="20.11"/>
  <p:tag name="ISPRING_PRESENTATION_TITLE" val="书香校园20190315-322.pptx"/>
</p:tagLst>
</file>

<file path=ppt/theme/theme1.xml><?xml version="1.0" encoding="utf-8"?>
<a:theme xmlns:a="http://schemas.openxmlformats.org/drawingml/2006/main" name="第一PPT模板网-WWW.1PPT.COM">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qgs5kfbt">
      <a:majorFont>
        <a:latin typeface="微软雅黑"/>
        <a:ea typeface="义启小魏楷"/>
        <a:cs typeface="Arial"/>
      </a:majorFont>
      <a:minorFont>
        <a:latin typeface="微软雅黑"/>
        <a:ea typeface="义启小魏楷"/>
        <a:cs typeface="Arial"/>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1775</Words>
  <Application>Microsoft Office PowerPoint</Application>
  <PresentationFormat>宽屏</PresentationFormat>
  <Paragraphs>169</Paragraphs>
  <Slides>27</Slides>
  <Notes>27</Notes>
  <HiddenSlides>0</HiddenSlides>
  <MMClips>0</MMClips>
  <ScaleCrop>false</ScaleCrop>
  <HeadingPairs>
    <vt:vector size="6" baseType="variant">
      <vt:variant>
        <vt:lpstr>已用的字体</vt:lpstr>
      </vt:variant>
      <vt:variant>
        <vt:i4>8</vt:i4>
      </vt:variant>
      <vt:variant>
        <vt:lpstr>主题</vt:lpstr>
      </vt:variant>
      <vt:variant>
        <vt:i4>2</vt:i4>
      </vt:variant>
      <vt:variant>
        <vt:lpstr>幻灯片标题</vt:lpstr>
      </vt:variant>
      <vt:variant>
        <vt:i4>27</vt:i4>
      </vt:variant>
    </vt:vector>
  </HeadingPairs>
  <TitlesOfParts>
    <vt:vector size="37" baseType="lpstr">
      <vt:lpstr>等线</vt:lpstr>
      <vt:lpstr>等线 Light</vt:lpstr>
      <vt:lpstr>宋体</vt:lpstr>
      <vt:lpstr>微软雅黑</vt:lpstr>
      <vt:lpstr>义启小魏楷</vt:lpstr>
      <vt:lpstr>Arial</vt:lpstr>
      <vt:lpstr>Calibri</vt:lpstr>
      <vt:lpstr>Calibri Light</vt:lpstr>
      <vt:lpstr>第一PPT模板网-WWW.1PPT.COM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
  <dc:description>www.ppt818.com-提供资源下载</dc:description>
  <cp:lastModifiedBy/>
  <cp:revision>1</cp:revision>
  <cp:lastPrinted>2022-01-01T20:41:56Z</cp:lastPrinted>
  <dcterms:created xsi:type="dcterms:W3CDTF">2022-01-01T20:41:56Z</dcterms:created>
  <dcterms:modified xsi:type="dcterms:W3CDTF">2023-04-17T06:27:02Z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ies>
</file>