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68" r:id="rId2"/>
    <p:sldId id="369" r:id="rId3"/>
    <p:sldId id="370" r:id="rId4"/>
    <p:sldId id="371" r:id="rId5"/>
    <p:sldId id="258" r:id="rId6"/>
    <p:sldId id="259" r:id="rId7"/>
    <p:sldId id="260" r:id="rId8"/>
    <p:sldId id="261" r:id="rId9"/>
    <p:sldId id="262" r:id="rId10"/>
    <p:sldId id="276" r:id="rId11"/>
    <p:sldId id="263" r:id="rId12"/>
    <p:sldId id="264" r:id="rId13"/>
    <p:sldId id="296" r:id="rId14"/>
    <p:sldId id="372" r:id="rId15"/>
    <p:sldId id="266" r:id="rId16"/>
    <p:sldId id="373" r:id="rId17"/>
    <p:sldId id="382" r:id="rId18"/>
    <p:sldId id="383" r:id="rId19"/>
    <p:sldId id="384" r:id="rId20"/>
    <p:sldId id="374" r:id="rId21"/>
    <p:sldId id="291" r:id="rId22"/>
    <p:sldId id="293" r:id="rId23"/>
    <p:sldId id="325" r:id="rId24"/>
    <p:sldId id="310" r:id="rId25"/>
    <p:sldId id="313" r:id="rId26"/>
    <p:sldId id="317" r:id="rId27"/>
    <p:sldId id="315" r:id="rId28"/>
    <p:sldId id="316" r:id="rId29"/>
    <p:sldId id="320" r:id="rId30"/>
    <p:sldId id="285" r:id="rId31"/>
    <p:sldId id="375" r:id="rId32"/>
    <p:sldId id="376" r:id="rId33"/>
    <p:sldId id="377" r:id="rId34"/>
    <p:sldId id="378" r:id="rId35"/>
    <p:sldId id="379" r:id="rId36"/>
    <p:sldId id="380" r:id="rId37"/>
    <p:sldId id="283" r:id="rId38"/>
  </p:sldIdLst>
  <p:sldSz cx="12188825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0" autoAdjust="0"/>
    <p:restoredTop sz="96366" autoAdjust="0"/>
  </p:normalViewPr>
  <p:slideViewPr>
    <p:cSldViewPr>
      <p:cViewPr varScale="1">
        <p:scale>
          <a:sx n="108" d="100"/>
          <a:sy n="108" d="100"/>
        </p:scale>
        <p:origin x="696" y="11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21F20-E567-4544-B25C-5A30CF9BAA78}" type="doc">
      <dgm:prSet loTypeId="urn:microsoft.com/office/officeart/2005/8/layout/process1" loCatId="process" qsTypeId="urn:microsoft.com/office/officeart/2005/8/quickstyle/simple1#1" qsCatId="simple" csTypeId="urn:microsoft.com/office/officeart/2005/8/colors/colorful1#3" csCatId="colorful"/>
      <dgm:spPr/>
      <dgm:t>
        <a:bodyPr/>
        <a:lstStyle/>
        <a:p>
          <a:endParaRPr lang="zh-CN" altLang="en-US"/>
        </a:p>
      </dgm:t>
    </dgm:pt>
    <dgm:pt modelId="{3409C0B3-02BB-4D3C-A5DA-1685F11F77DE}" type="parTrans" cxnId="{2AFBB371-07EF-4BEB-B791-AEF42765C245}">
      <dgm:prSet/>
      <dgm:spPr/>
      <dgm:t>
        <a:bodyPr/>
        <a:lstStyle/>
        <a:p>
          <a:endParaRPr lang="zh-CN" altLang="en-US"/>
        </a:p>
      </dgm:t>
    </dgm:pt>
    <dgm:pt modelId="{09A4B3F5-7EA7-435F-BBCA-3FABF48E9E05}">
      <dgm:prSet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>
              <a:latin typeface="微软雅黑"/>
              <a:ea typeface="微软雅黑"/>
              <a:cs typeface="+mn-ea"/>
              <a:sym typeface="微软雅黑"/>
            </a:rPr>
            <a:t>生产厂家</a:t>
          </a:r>
        </a:p>
      </dgm:t>
    </dgm:pt>
    <dgm:pt modelId="{E1B585EA-C502-447A-829C-1DC1C2FBD1E8}" type="sibTrans" cxnId="{2AFBB371-07EF-4BEB-B791-AEF42765C245}">
      <dgm:prSet/>
      <dgm:spPr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AB40B03A-89A8-40FA-87E0-0CF6252F0DFF}" type="parTrans" cxnId="{F13A5C36-49B1-4E07-8DF0-335487C66121}">
      <dgm:prSet/>
      <dgm:spPr/>
      <dgm:t>
        <a:bodyPr/>
        <a:lstStyle/>
        <a:p>
          <a:endParaRPr lang="zh-CN" altLang="en-US"/>
        </a:p>
      </dgm:t>
    </dgm:pt>
    <dgm:pt modelId="{6B3C6F3F-3B56-4FCA-B173-33AD32EA8B83}">
      <dgm:prSet/>
      <dgm:spPr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>
              <a:latin typeface="微软雅黑"/>
              <a:ea typeface="微软雅黑"/>
              <a:cs typeface="+mn-ea"/>
              <a:sym typeface="微软雅黑"/>
            </a:rPr>
            <a:t>生产日期</a:t>
          </a:r>
        </a:p>
      </dgm:t>
    </dgm:pt>
    <dgm:pt modelId="{EE486EA9-10FD-4DEA-9700-E3E04D36A928}" type="sibTrans" cxnId="{F13A5C36-49B1-4E07-8DF0-335487C66121}">
      <dgm:prSet/>
      <dgm:spPr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E2441809-12F4-4742-BFCF-5908692B5BD6}" type="parTrans" cxnId="{756981E6-DA48-4A84-A8EE-75F1CE12B483}">
      <dgm:prSet/>
      <dgm:spPr/>
      <dgm:t>
        <a:bodyPr/>
        <a:lstStyle/>
        <a:p>
          <a:endParaRPr lang="zh-CN" altLang="en-US"/>
        </a:p>
      </dgm:t>
    </dgm:pt>
    <dgm:pt modelId="{22226785-AE44-4A66-8C82-89F290274454}">
      <dgm:prSet/>
      <dgm:spPr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>
              <a:latin typeface="微软雅黑"/>
              <a:ea typeface="微软雅黑"/>
              <a:cs typeface="+mn-ea"/>
              <a:sym typeface="微软雅黑"/>
            </a:rPr>
            <a:t>保质期</a:t>
          </a:r>
        </a:p>
      </dgm:t>
    </dgm:pt>
    <dgm:pt modelId="{7B1B7A2D-6DC7-4409-ABB6-B11811C21DF2}" type="sibTrans" cxnId="{756981E6-DA48-4A84-A8EE-75F1CE12B483}">
      <dgm:prSet/>
      <dgm:spPr/>
      <dgm:t>
        <a:bodyPr/>
        <a:lstStyle/>
        <a:p>
          <a:endParaRPr lang="zh-CN" altLang="en-US"/>
        </a:p>
      </dgm:t>
    </dgm:pt>
    <dgm:pt modelId="{162AE88F-E2A0-4E48-A370-F046502C6441}" type="pres">
      <dgm:prSet presAssocID="{6EA21F20-E567-4544-B25C-5A30CF9BAA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0788D3E-9631-4785-8EA2-50E02CE2809D}" type="pres">
      <dgm:prSet presAssocID="{09A4B3F5-7EA7-435F-BBCA-3FABF48E9E0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424AD2-555A-4C29-914C-0FA842005F18}" type="pres">
      <dgm:prSet presAssocID="{E1B585EA-C502-447A-829C-1DC1C2FBD1E8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A1CDA14D-5E00-460F-8962-A6C1C1032AFF}" type="pres">
      <dgm:prSet presAssocID="{E1B585EA-C502-447A-829C-1DC1C2FBD1E8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7C66DC84-8563-4753-B07F-832F877AE5C7}" type="pres">
      <dgm:prSet presAssocID="{6B3C6F3F-3B56-4FCA-B173-33AD32EA8B8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9FD159-D45A-4D4A-9963-7CA125353053}" type="pres">
      <dgm:prSet presAssocID="{EE486EA9-10FD-4DEA-9700-E3E04D36A928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B9183B9F-5DF2-4137-8379-000E969B71FB}" type="pres">
      <dgm:prSet presAssocID="{EE486EA9-10FD-4DEA-9700-E3E04D36A928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81EB6643-AC7E-465F-BAD7-86A565F6A643}" type="pres">
      <dgm:prSet presAssocID="{22226785-AE44-4A66-8C82-89F2902744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8AF0575-4303-4870-A5F2-372ADC5F08A7}" type="presOf" srcId="{22226785-AE44-4A66-8C82-89F290274454}" destId="{81EB6643-AC7E-465F-BAD7-86A565F6A643}" srcOrd="0" destOrd="0" presId="urn:microsoft.com/office/officeart/2005/8/layout/process1"/>
    <dgm:cxn modelId="{756981E6-DA48-4A84-A8EE-75F1CE12B483}" srcId="{6EA21F20-E567-4544-B25C-5A30CF9BAA78}" destId="{22226785-AE44-4A66-8C82-89F290274454}" srcOrd="2" destOrd="0" parTransId="{E2441809-12F4-4742-BFCF-5908692B5BD6}" sibTransId="{7B1B7A2D-6DC7-4409-ABB6-B11811C21DF2}"/>
    <dgm:cxn modelId="{12162CCB-2D36-4E85-9A54-3584AE6AF5F2}" type="presOf" srcId="{09A4B3F5-7EA7-435F-BBCA-3FABF48E9E05}" destId="{30788D3E-9631-4785-8EA2-50E02CE2809D}" srcOrd="0" destOrd="0" presId="urn:microsoft.com/office/officeart/2005/8/layout/process1"/>
    <dgm:cxn modelId="{4FE8D137-575C-4B6C-875E-A156D8623479}" type="presOf" srcId="{E1B585EA-C502-447A-829C-1DC1C2FBD1E8}" destId="{A1CDA14D-5E00-460F-8962-A6C1C1032AFF}" srcOrd="1" destOrd="0" presId="urn:microsoft.com/office/officeart/2005/8/layout/process1"/>
    <dgm:cxn modelId="{F13A5C36-49B1-4E07-8DF0-335487C66121}" srcId="{6EA21F20-E567-4544-B25C-5A30CF9BAA78}" destId="{6B3C6F3F-3B56-4FCA-B173-33AD32EA8B83}" srcOrd="1" destOrd="0" parTransId="{AB40B03A-89A8-40FA-87E0-0CF6252F0DFF}" sibTransId="{EE486EA9-10FD-4DEA-9700-E3E04D36A928}"/>
    <dgm:cxn modelId="{29D4E607-EC39-43E6-931C-2D442314064D}" type="presOf" srcId="{EE486EA9-10FD-4DEA-9700-E3E04D36A928}" destId="{129FD159-D45A-4D4A-9963-7CA125353053}" srcOrd="0" destOrd="0" presId="urn:microsoft.com/office/officeart/2005/8/layout/process1"/>
    <dgm:cxn modelId="{181A7C11-2C34-40C9-8E1A-95A6E4827959}" type="presOf" srcId="{E1B585EA-C502-447A-829C-1DC1C2FBD1E8}" destId="{01424AD2-555A-4C29-914C-0FA842005F18}" srcOrd="0" destOrd="0" presId="urn:microsoft.com/office/officeart/2005/8/layout/process1"/>
    <dgm:cxn modelId="{0A4CAD93-DEA5-4C85-8A75-7EFE03C35006}" type="presOf" srcId="{6EA21F20-E567-4544-B25C-5A30CF9BAA78}" destId="{162AE88F-E2A0-4E48-A370-F046502C6441}" srcOrd="0" destOrd="0" presId="urn:microsoft.com/office/officeart/2005/8/layout/process1"/>
    <dgm:cxn modelId="{142AE1AA-B006-4AE5-81C7-44DD815BD06D}" type="presOf" srcId="{EE486EA9-10FD-4DEA-9700-E3E04D36A928}" destId="{B9183B9F-5DF2-4137-8379-000E969B71FB}" srcOrd="1" destOrd="0" presId="urn:microsoft.com/office/officeart/2005/8/layout/process1"/>
    <dgm:cxn modelId="{2AFBB371-07EF-4BEB-B791-AEF42765C245}" srcId="{6EA21F20-E567-4544-B25C-5A30CF9BAA78}" destId="{09A4B3F5-7EA7-435F-BBCA-3FABF48E9E05}" srcOrd="0" destOrd="0" parTransId="{3409C0B3-02BB-4D3C-A5DA-1685F11F77DE}" sibTransId="{E1B585EA-C502-447A-829C-1DC1C2FBD1E8}"/>
    <dgm:cxn modelId="{C8031956-454B-48B3-A204-964DF6331123}" type="presOf" srcId="{6B3C6F3F-3B56-4FCA-B173-33AD32EA8B83}" destId="{7C66DC84-8563-4753-B07F-832F877AE5C7}" srcOrd="0" destOrd="0" presId="urn:microsoft.com/office/officeart/2005/8/layout/process1"/>
    <dgm:cxn modelId="{BEBAFE0B-833F-4652-A4AC-3DF277A2D4ED}" type="presParOf" srcId="{162AE88F-E2A0-4E48-A370-F046502C6441}" destId="{30788D3E-9631-4785-8EA2-50E02CE2809D}" srcOrd="0" destOrd="0" presId="urn:microsoft.com/office/officeart/2005/8/layout/process1"/>
    <dgm:cxn modelId="{57009A58-3C28-480F-B6E4-DE617D5052DD}" type="presParOf" srcId="{162AE88F-E2A0-4E48-A370-F046502C6441}" destId="{01424AD2-555A-4C29-914C-0FA842005F18}" srcOrd="1" destOrd="0" presId="urn:microsoft.com/office/officeart/2005/8/layout/process1"/>
    <dgm:cxn modelId="{AF016638-CE26-43A9-B732-C75287F92FE6}" type="presParOf" srcId="{01424AD2-555A-4C29-914C-0FA842005F18}" destId="{A1CDA14D-5E00-460F-8962-A6C1C1032AFF}" srcOrd="0" destOrd="0" presId="urn:microsoft.com/office/officeart/2005/8/layout/process1"/>
    <dgm:cxn modelId="{43142330-AF67-49CE-89E3-46CE82CC582D}" type="presParOf" srcId="{162AE88F-E2A0-4E48-A370-F046502C6441}" destId="{7C66DC84-8563-4753-B07F-832F877AE5C7}" srcOrd="2" destOrd="0" presId="urn:microsoft.com/office/officeart/2005/8/layout/process1"/>
    <dgm:cxn modelId="{B51B5D86-6896-458B-A77E-C3DC7413B353}" type="presParOf" srcId="{162AE88F-E2A0-4E48-A370-F046502C6441}" destId="{129FD159-D45A-4D4A-9963-7CA125353053}" srcOrd="3" destOrd="0" presId="urn:microsoft.com/office/officeart/2005/8/layout/process1"/>
    <dgm:cxn modelId="{398E6C1F-64F3-4D8A-9C80-4A4427EEED9A}" type="presParOf" srcId="{129FD159-D45A-4D4A-9963-7CA125353053}" destId="{B9183B9F-5DF2-4137-8379-000E969B71FB}" srcOrd="0" destOrd="0" presId="urn:microsoft.com/office/officeart/2005/8/layout/process1"/>
    <dgm:cxn modelId="{BE7524DC-E2E4-414C-A6AE-0DF2593F9A5C}" type="presParOf" srcId="{162AE88F-E2A0-4E48-A370-F046502C6441}" destId="{81EB6643-AC7E-465F-BAD7-86A565F6A64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B1766C-08D1-4985-9E06-569C3B69AD19}" type="doc">
      <dgm:prSet loTypeId="urn:microsoft.com/office/officeart/2005/8/layout/process1" loCatId="process" qsTypeId="urn:microsoft.com/office/officeart/2005/8/quickstyle/simple1#2" qsCatId="simple" csTypeId="urn:microsoft.com/office/officeart/2005/8/colors/colorful5#1" csCatId="colorful"/>
      <dgm:spPr/>
      <dgm:t>
        <a:bodyPr/>
        <a:lstStyle/>
        <a:p>
          <a:endParaRPr lang="zh-CN" altLang="en-US"/>
        </a:p>
      </dgm:t>
    </dgm:pt>
    <dgm:pt modelId="{36D4D506-1ED2-4DD7-9B7B-4F471186BA5E}" type="parTrans" cxnId="{B4FF1D67-9ED1-43C4-860A-F3AEB1E8B636}">
      <dgm:prSet/>
      <dgm:spPr/>
      <dgm:t>
        <a:bodyPr/>
        <a:lstStyle/>
        <a:p>
          <a:endParaRPr lang="zh-CN" altLang="en-US"/>
        </a:p>
      </dgm:t>
    </dgm:pt>
    <dgm:pt modelId="{3AE1DC10-1466-4EEF-9C64-CDBFF15AE3C4}">
      <dgm:prSet/>
      <dgm:spPr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/>
              <a:ea typeface="微软雅黑"/>
              <a:cs typeface="+mn-ea"/>
              <a:sym typeface="微软雅黑"/>
            </a:rPr>
            <a:t>早餐：早上</a:t>
          </a:r>
          <a:r>
            <a:rPr lang="en-US" b="1">
              <a:latin typeface="微软雅黑"/>
              <a:ea typeface="微软雅黑"/>
              <a:cs typeface="+mn-ea"/>
              <a:sym typeface="微软雅黑"/>
            </a:rPr>
            <a:t>7</a:t>
          </a:r>
          <a:r>
            <a:rPr lang="zh-CN" b="1">
              <a:latin typeface="微软雅黑"/>
              <a:ea typeface="微软雅黑"/>
              <a:cs typeface="+mn-ea"/>
              <a:sym typeface="微软雅黑"/>
            </a:rPr>
            <a:t>点左右</a:t>
          </a:r>
          <a:endParaRPr lang="zh-CN">
            <a:latin typeface="微软雅黑"/>
            <a:ea typeface="微软雅黑"/>
            <a:cs typeface="+mn-ea"/>
            <a:sym typeface="微软雅黑"/>
          </a:endParaRPr>
        </a:p>
      </dgm:t>
    </dgm:pt>
    <dgm:pt modelId="{D209E5C5-9E08-43F8-867B-11B49449810F}" type="sibTrans" cxnId="{B4FF1D67-9ED1-43C4-860A-F3AEB1E8B636}">
      <dgm:prSet/>
      <dgm:spPr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06F2909E-E53B-4125-8329-EE41EB47A6E7}" type="parTrans" cxnId="{1582A0D8-7370-4ADB-8601-866E786E30F6}">
      <dgm:prSet/>
      <dgm:spPr/>
      <dgm:t>
        <a:bodyPr/>
        <a:lstStyle/>
        <a:p>
          <a:endParaRPr lang="zh-CN" altLang="en-US"/>
        </a:p>
      </dgm:t>
    </dgm:pt>
    <dgm:pt modelId="{5CBD610E-418F-4F4A-994C-C951C7440C29}">
      <dgm:prSet/>
      <dgm:spPr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/>
              <a:ea typeface="微软雅黑"/>
              <a:cs typeface="+mn-ea"/>
              <a:sym typeface="微软雅黑"/>
            </a:rPr>
            <a:t>午餐：</a:t>
          </a:r>
          <a:r>
            <a:rPr lang="en-US" b="1">
              <a:latin typeface="微软雅黑"/>
              <a:ea typeface="微软雅黑"/>
              <a:cs typeface="+mn-ea"/>
              <a:sym typeface="微软雅黑"/>
            </a:rPr>
            <a:t>12-13</a:t>
          </a:r>
          <a:r>
            <a:rPr lang="zh-CN" b="1">
              <a:latin typeface="微软雅黑"/>
              <a:ea typeface="微软雅黑"/>
              <a:cs typeface="+mn-ea"/>
              <a:sym typeface="微软雅黑"/>
            </a:rPr>
            <a:t>点间</a:t>
          </a:r>
          <a:endParaRPr lang="zh-CN">
            <a:latin typeface="微软雅黑"/>
            <a:ea typeface="微软雅黑"/>
            <a:cs typeface="+mn-ea"/>
            <a:sym typeface="微软雅黑"/>
          </a:endParaRPr>
        </a:p>
      </dgm:t>
    </dgm:pt>
    <dgm:pt modelId="{E91D9624-BE6B-495C-AEC9-AD293D33A16C}" type="sibTrans" cxnId="{1582A0D8-7370-4ADB-8601-866E786E30F6}">
      <dgm:prSet/>
      <dgm:spPr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</dgm:spPr>
      <dgm:t>
        <a:bodyPr/>
        <a:lstStyle/>
        <a:p>
          <a:endParaRPr lang="zh-CN" altLang="en-US"/>
        </a:p>
      </dgm:t>
    </dgm:pt>
    <dgm:pt modelId="{F11A28C9-80EB-4194-8AE0-DFC74303EE4E}" type="parTrans" cxnId="{4D4BB802-8DBD-4411-AC2E-E4E4588CC1A3}">
      <dgm:prSet/>
      <dgm:spPr/>
      <dgm:t>
        <a:bodyPr/>
        <a:lstStyle/>
        <a:p>
          <a:endParaRPr lang="zh-CN" altLang="en-US"/>
        </a:p>
      </dgm:t>
    </dgm:pt>
    <dgm:pt modelId="{18B16535-EFBC-4625-A78E-A62968639841}">
      <dgm:prSet/>
      <dgm:spPr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/>
              <a:ea typeface="微软雅黑"/>
              <a:cs typeface="+mn-ea"/>
              <a:sym typeface="微软雅黑"/>
            </a:rPr>
            <a:t>晚餐：不要超过</a:t>
          </a:r>
          <a:r>
            <a:rPr lang="en-US" b="1">
              <a:latin typeface="微软雅黑"/>
              <a:ea typeface="微软雅黑"/>
              <a:cs typeface="+mn-ea"/>
              <a:sym typeface="微软雅黑"/>
            </a:rPr>
            <a:t>18</a:t>
          </a:r>
          <a:r>
            <a:rPr lang="zh-CN" b="1">
              <a:latin typeface="微软雅黑"/>
              <a:ea typeface="微软雅黑"/>
              <a:cs typeface="+mn-ea"/>
              <a:sym typeface="微软雅黑"/>
            </a:rPr>
            <a:t>点</a:t>
          </a:r>
          <a:endParaRPr lang="zh-CN">
            <a:latin typeface="微软雅黑"/>
            <a:ea typeface="微软雅黑"/>
            <a:cs typeface="+mn-ea"/>
            <a:sym typeface="微软雅黑"/>
          </a:endParaRPr>
        </a:p>
      </dgm:t>
    </dgm:pt>
    <dgm:pt modelId="{24A182FE-5514-4E86-BEAB-C592B664FE40}" type="sibTrans" cxnId="{4D4BB802-8DBD-4411-AC2E-E4E4588CC1A3}">
      <dgm:prSet/>
      <dgm:spPr/>
      <dgm:t>
        <a:bodyPr/>
        <a:lstStyle/>
        <a:p>
          <a:endParaRPr lang="zh-CN" altLang="en-US"/>
        </a:p>
      </dgm:t>
    </dgm:pt>
    <dgm:pt modelId="{A214EA76-7B6A-4582-AFB2-6CB714C07A74}" type="pres">
      <dgm:prSet presAssocID="{6FB1766C-08D1-4985-9E06-569C3B69AD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0EED201-470A-426A-B481-860843809786}" type="pres">
      <dgm:prSet presAssocID="{3AE1DC10-1466-4EEF-9C64-CDBFF15AE3C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DAE3E9-1280-4FC4-A53E-415DC18DBC4C}" type="pres">
      <dgm:prSet presAssocID="{D209E5C5-9E08-43F8-867B-11B49449810F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43593DA8-3E96-4E31-8326-EE6F939383F5}" type="pres">
      <dgm:prSet presAssocID="{D209E5C5-9E08-43F8-867B-11B49449810F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57796F64-57B4-4CCF-8C9A-D3C35CABDFC9}" type="pres">
      <dgm:prSet presAssocID="{5CBD610E-418F-4F4A-994C-C951C7440C2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555222-AD9C-4888-BD8E-441874378D67}" type="pres">
      <dgm:prSet presAssocID="{E91D9624-BE6B-495C-AEC9-AD293D33A16C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35DCA696-860B-4CC7-8634-7CDDF9DFAB2C}" type="pres">
      <dgm:prSet presAssocID="{E91D9624-BE6B-495C-AEC9-AD293D33A16C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E9A48DEC-4835-44D7-AFF3-8129E8F47CC7}" type="pres">
      <dgm:prSet presAssocID="{18B16535-EFBC-4625-A78E-A6296863984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D4BB802-8DBD-4411-AC2E-E4E4588CC1A3}" srcId="{6FB1766C-08D1-4985-9E06-569C3B69AD19}" destId="{18B16535-EFBC-4625-A78E-A62968639841}" srcOrd="2" destOrd="0" parTransId="{F11A28C9-80EB-4194-8AE0-DFC74303EE4E}" sibTransId="{24A182FE-5514-4E86-BEAB-C592B664FE40}"/>
    <dgm:cxn modelId="{B4FF1D67-9ED1-43C4-860A-F3AEB1E8B636}" srcId="{6FB1766C-08D1-4985-9E06-569C3B69AD19}" destId="{3AE1DC10-1466-4EEF-9C64-CDBFF15AE3C4}" srcOrd="0" destOrd="0" parTransId="{36D4D506-1ED2-4DD7-9B7B-4F471186BA5E}" sibTransId="{D209E5C5-9E08-43F8-867B-11B49449810F}"/>
    <dgm:cxn modelId="{B91396FE-CEF8-42F7-A029-3482309CDA79}" type="presOf" srcId="{6FB1766C-08D1-4985-9E06-569C3B69AD19}" destId="{A214EA76-7B6A-4582-AFB2-6CB714C07A74}" srcOrd="0" destOrd="0" presId="urn:microsoft.com/office/officeart/2005/8/layout/process1"/>
    <dgm:cxn modelId="{70F17698-5DA4-42D2-812B-4EA932CA81ED}" type="presOf" srcId="{3AE1DC10-1466-4EEF-9C64-CDBFF15AE3C4}" destId="{50EED201-470A-426A-B481-860843809786}" srcOrd="0" destOrd="0" presId="urn:microsoft.com/office/officeart/2005/8/layout/process1"/>
    <dgm:cxn modelId="{DD0502E8-4E5F-4B0E-BE5D-6DF933F20AA6}" type="presOf" srcId="{D209E5C5-9E08-43F8-867B-11B49449810F}" destId="{43593DA8-3E96-4E31-8326-EE6F939383F5}" srcOrd="1" destOrd="0" presId="urn:microsoft.com/office/officeart/2005/8/layout/process1"/>
    <dgm:cxn modelId="{6315C131-766C-4FAF-870C-594963FBB94D}" type="presOf" srcId="{E91D9624-BE6B-495C-AEC9-AD293D33A16C}" destId="{35DCA696-860B-4CC7-8634-7CDDF9DFAB2C}" srcOrd="1" destOrd="0" presId="urn:microsoft.com/office/officeart/2005/8/layout/process1"/>
    <dgm:cxn modelId="{1582A0D8-7370-4ADB-8601-866E786E30F6}" srcId="{6FB1766C-08D1-4985-9E06-569C3B69AD19}" destId="{5CBD610E-418F-4F4A-994C-C951C7440C29}" srcOrd="1" destOrd="0" parTransId="{06F2909E-E53B-4125-8329-EE41EB47A6E7}" sibTransId="{E91D9624-BE6B-495C-AEC9-AD293D33A16C}"/>
    <dgm:cxn modelId="{CE597563-9AF4-46F0-A3C3-C25AB17B3973}" type="presOf" srcId="{18B16535-EFBC-4625-A78E-A62968639841}" destId="{E9A48DEC-4835-44D7-AFF3-8129E8F47CC7}" srcOrd="0" destOrd="0" presId="urn:microsoft.com/office/officeart/2005/8/layout/process1"/>
    <dgm:cxn modelId="{542B8FB1-F980-4343-8B9B-806E53382593}" type="presOf" srcId="{E91D9624-BE6B-495C-AEC9-AD293D33A16C}" destId="{CC555222-AD9C-4888-BD8E-441874378D67}" srcOrd="0" destOrd="0" presId="urn:microsoft.com/office/officeart/2005/8/layout/process1"/>
    <dgm:cxn modelId="{6EA8BC97-A6C3-4CCF-B8D4-6213A60C6605}" type="presOf" srcId="{D209E5C5-9E08-43F8-867B-11B49449810F}" destId="{DEDAE3E9-1280-4FC4-A53E-415DC18DBC4C}" srcOrd="0" destOrd="0" presId="urn:microsoft.com/office/officeart/2005/8/layout/process1"/>
    <dgm:cxn modelId="{1F331C63-5C73-4A5D-8FF5-A0BC90BAE8F2}" type="presOf" srcId="{5CBD610E-418F-4F4A-994C-C951C7440C29}" destId="{57796F64-57B4-4CCF-8C9A-D3C35CABDFC9}" srcOrd="0" destOrd="0" presId="urn:microsoft.com/office/officeart/2005/8/layout/process1"/>
    <dgm:cxn modelId="{D2785CB8-68AC-4F6B-A08C-738334CD769A}" type="presParOf" srcId="{A214EA76-7B6A-4582-AFB2-6CB714C07A74}" destId="{50EED201-470A-426A-B481-860843809786}" srcOrd="0" destOrd="0" presId="urn:microsoft.com/office/officeart/2005/8/layout/process1"/>
    <dgm:cxn modelId="{6D5A4509-838F-4B6C-A993-0DA80041F6BF}" type="presParOf" srcId="{A214EA76-7B6A-4582-AFB2-6CB714C07A74}" destId="{DEDAE3E9-1280-4FC4-A53E-415DC18DBC4C}" srcOrd="1" destOrd="0" presId="urn:microsoft.com/office/officeart/2005/8/layout/process1"/>
    <dgm:cxn modelId="{79A77627-FA55-473D-8B29-27ADB127C853}" type="presParOf" srcId="{DEDAE3E9-1280-4FC4-A53E-415DC18DBC4C}" destId="{43593DA8-3E96-4E31-8326-EE6F939383F5}" srcOrd="0" destOrd="0" presId="urn:microsoft.com/office/officeart/2005/8/layout/process1"/>
    <dgm:cxn modelId="{ECECF23F-F4A6-41CE-99A2-551DE497ABBE}" type="presParOf" srcId="{A214EA76-7B6A-4582-AFB2-6CB714C07A74}" destId="{57796F64-57B4-4CCF-8C9A-D3C35CABDFC9}" srcOrd="2" destOrd="0" presId="urn:microsoft.com/office/officeart/2005/8/layout/process1"/>
    <dgm:cxn modelId="{4F16D7F7-4F8D-44D2-9C1B-97FF75E77882}" type="presParOf" srcId="{A214EA76-7B6A-4582-AFB2-6CB714C07A74}" destId="{CC555222-AD9C-4888-BD8E-441874378D67}" srcOrd="3" destOrd="0" presId="urn:microsoft.com/office/officeart/2005/8/layout/process1"/>
    <dgm:cxn modelId="{5B38A39E-D052-41C5-8E44-F7A62357D736}" type="presParOf" srcId="{CC555222-AD9C-4888-BD8E-441874378D67}" destId="{35DCA696-860B-4CC7-8634-7CDDF9DFAB2C}" srcOrd="0" destOrd="0" presId="urn:microsoft.com/office/officeart/2005/8/layout/process1"/>
    <dgm:cxn modelId="{CF10A666-3E97-4188-A1F2-51653DAB8E5D}" type="presParOf" srcId="{A214EA76-7B6A-4582-AFB2-6CB714C07A74}" destId="{E9A48DEC-4835-44D7-AFF3-8129E8F47CC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611206-A6BB-40BB-B388-F93B669D1C98}" type="doc">
      <dgm:prSet loTypeId="urn:microsoft.com/office/officeart/2005/8/layout/hList6" loCatId="list" qsTypeId="urn:microsoft.com/office/officeart/2005/8/quickstyle/simple1#3" qsCatId="simple" csTypeId="urn:microsoft.com/office/officeart/2005/8/colors/colorful1#4" csCatId="colorful" phldr="1"/>
      <dgm:spPr/>
      <dgm:t>
        <a:bodyPr/>
        <a:lstStyle/>
        <a:p>
          <a:endParaRPr lang="zh-CN" altLang="en-US"/>
        </a:p>
      </dgm:t>
    </dgm:pt>
    <dgm:pt modelId="{063C8285-9D28-42A3-841C-602DC11F9172}" type="parTrans" cxnId="{B834AA16-DA72-43F3-9601-770A75A122E4}">
      <dgm:prSet/>
      <dgm:spPr/>
      <dgm:t>
        <a:bodyPr/>
        <a:lstStyle/>
        <a:p>
          <a:endParaRPr lang="zh-CN" altLang="en-US"/>
        </a:p>
      </dgm:t>
    </dgm:pt>
    <dgm:pt modelId="{6E87F291-D998-427B-B2EA-DDEB1E9CE05E}">
      <dgm:prSet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/>
              <a:ea typeface="微软雅黑"/>
              <a:cs typeface="+mn-ea"/>
              <a:sym typeface="微软雅黑"/>
            </a:rPr>
            <a:t>随便吃点零食</a:t>
          </a:r>
          <a:endParaRPr lang="zh-CN">
            <a:latin typeface="微软雅黑"/>
            <a:ea typeface="微软雅黑"/>
            <a:cs typeface="+mn-ea"/>
            <a:sym typeface="微软雅黑"/>
          </a:endParaRPr>
        </a:p>
      </dgm:t>
    </dgm:pt>
    <dgm:pt modelId="{11EA7214-B7D6-4029-B3F7-354DEC38F0C1}" type="parTrans" cxnId="{2E6C7266-7153-40FD-90A3-EEE91722424A}">
      <dgm:prSet/>
      <dgm:spPr/>
      <dgm:t>
        <a:bodyPr/>
        <a:lstStyle/>
        <a:p>
          <a:endParaRPr lang="zh-CN" altLang="en-US"/>
        </a:p>
      </dgm:t>
    </dgm:pt>
    <dgm:pt modelId="{B0A31290-4D26-4001-BF8D-18B54F67A96B}">
      <dgm:prSet/>
      <dgm:spPr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/>
              <a:ea typeface="微软雅黑"/>
              <a:cs typeface="+mn-ea"/>
              <a:sym typeface="微软雅黑"/>
            </a:rPr>
            <a:t>保证不了营养和能量</a:t>
          </a:r>
          <a:endParaRPr lang="zh-CN">
            <a:latin typeface="微软雅黑"/>
            <a:ea typeface="微软雅黑"/>
            <a:cs typeface="+mn-ea"/>
            <a:sym typeface="微软雅黑"/>
          </a:endParaRPr>
        </a:p>
      </dgm:t>
    </dgm:pt>
    <dgm:pt modelId="{D6A64AE9-2BC9-45E8-BAA9-D82390F13D0F}" type="sibTrans" cxnId="{2E6C7266-7153-40FD-90A3-EEE91722424A}">
      <dgm:prSet/>
      <dgm:spPr/>
      <dgm:t>
        <a:bodyPr/>
        <a:lstStyle/>
        <a:p>
          <a:endParaRPr lang="zh-CN" altLang="en-US"/>
        </a:p>
      </dgm:t>
    </dgm:pt>
    <dgm:pt modelId="{704AA8CF-D74C-45AE-B9B8-DA6472693944}" type="sibTrans" cxnId="{B834AA16-DA72-43F3-9601-770A75A122E4}">
      <dgm:prSet/>
      <dgm:spPr/>
      <dgm:t>
        <a:bodyPr/>
        <a:lstStyle/>
        <a:p>
          <a:endParaRPr lang="zh-CN" altLang="en-US"/>
        </a:p>
      </dgm:t>
    </dgm:pt>
    <dgm:pt modelId="{1125493A-C5A2-446C-8CAA-B5402DB53261}" type="parTrans" cxnId="{4DDE1E71-09E4-4ED3-8AB3-01A3295691CD}">
      <dgm:prSet/>
      <dgm:spPr/>
      <dgm:t>
        <a:bodyPr/>
        <a:lstStyle/>
        <a:p>
          <a:endParaRPr lang="zh-CN" altLang="en-US"/>
        </a:p>
      </dgm:t>
    </dgm:pt>
    <dgm:pt modelId="{7FFACD61-2A19-4F57-A516-C2D4E1B6A0D9}">
      <dgm:prSet/>
      <dgm:spPr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/>
              <a:ea typeface="微软雅黑"/>
              <a:cs typeface="+mn-ea"/>
              <a:sym typeface="微软雅黑"/>
            </a:rPr>
            <a:t>边走边吃，</a:t>
          </a:r>
          <a:endParaRPr lang="zh-CN">
            <a:latin typeface="微软雅黑"/>
            <a:ea typeface="微软雅黑"/>
            <a:cs typeface="+mn-ea"/>
            <a:sym typeface="微软雅黑"/>
          </a:endParaRPr>
        </a:p>
      </dgm:t>
    </dgm:pt>
    <dgm:pt modelId="{0417C527-7D2D-4A52-B60C-9BC139958BC9}" type="parTrans" cxnId="{255C9EFA-16AF-4127-BE2C-0FCFEEC19E6B}">
      <dgm:prSet/>
      <dgm:spPr/>
      <dgm:t>
        <a:bodyPr/>
        <a:lstStyle/>
        <a:p>
          <a:endParaRPr lang="zh-CN" altLang="en-US"/>
        </a:p>
      </dgm:t>
    </dgm:pt>
    <dgm:pt modelId="{26B711B9-686A-4A6B-B0F6-35FEC818F202}">
      <dgm:prSet/>
      <dgm:spPr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/>
              <a:ea typeface="微软雅黑"/>
              <a:cs typeface="+mn-ea"/>
              <a:sym typeface="微软雅黑"/>
            </a:rPr>
            <a:t>不利于消化和吸收</a:t>
          </a:r>
          <a:endParaRPr lang="zh-CN">
            <a:latin typeface="微软雅黑"/>
            <a:ea typeface="微软雅黑"/>
            <a:cs typeface="+mn-ea"/>
            <a:sym typeface="微软雅黑"/>
          </a:endParaRPr>
        </a:p>
      </dgm:t>
    </dgm:pt>
    <dgm:pt modelId="{57E268B5-CAA5-4725-B429-35D022CF2344}" type="sibTrans" cxnId="{255C9EFA-16AF-4127-BE2C-0FCFEEC19E6B}">
      <dgm:prSet/>
      <dgm:spPr/>
      <dgm:t>
        <a:bodyPr/>
        <a:lstStyle/>
        <a:p>
          <a:endParaRPr lang="zh-CN" altLang="en-US"/>
        </a:p>
      </dgm:t>
    </dgm:pt>
    <dgm:pt modelId="{EAF4BAEC-6997-4DA7-B0CF-E3E858A9F45C}" type="sibTrans" cxnId="{4DDE1E71-09E4-4ED3-8AB3-01A3295691CD}">
      <dgm:prSet/>
      <dgm:spPr/>
      <dgm:t>
        <a:bodyPr/>
        <a:lstStyle/>
        <a:p>
          <a:endParaRPr lang="zh-CN" altLang="en-US"/>
        </a:p>
      </dgm:t>
    </dgm:pt>
    <dgm:pt modelId="{14F3741D-AF86-4ADE-BF86-3A62DE9CC54A}" type="parTrans" cxnId="{8E1B7515-6325-4478-BA24-95E1047CC85B}">
      <dgm:prSet/>
      <dgm:spPr/>
      <dgm:t>
        <a:bodyPr/>
        <a:lstStyle/>
        <a:p>
          <a:endParaRPr lang="zh-CN" altLang="en-US"/>
        </a:p>
      </dgm:t>
    </dgm:pt>
    <dgm:pt modelId="{D789BDAF-2B6A-4A39-9F96-50D6E61904B5}">
      <dgm:prSet/>
      <dgm:spPr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/>
              <a:ea typeface="微软雅黑"/>
              <a:cs typeface="+mn-ea"/>
              <a:sym typeface="微软雅黑"/>
            </a:rPr>
            <a:t>不吃早餐</a:t>
          </a:r>
          <a:endParaRPr lang="zh-CN">
            <a:latin typeface="微软雅黑"/>
            <a:ea typeface="微软雅黑"/>
            <a:cs typeface="+mn-ea"/>
            <a:sym typeface="微软雅黑"/>
          </a:endParaRPr>
        </a:p>
      </dgm:t>
    </dgm:pt>
    <dgm:pt modelId="{3EDB4096-A3AB-448B-8B68-43389046BAC0}" type="parTrans" cxnId="{300F5AFD-F89E-4296-A72F-2E5B098F28BE}">
      <dgm:prSet/>
      <dgm:spPr/>
      <dgm:t>
        <a:bodyPr/>
        <a:lstStyle/>
        <a:p>
          <a:endParaRPr lang="zh-CN" altLang="en-US"/>
        </a:p>
      </dgm:t>
    </dgm:pt>
    <dgm:pt modelId="{55F9711A-8689-4E83-BCB5-1825BCEDBB3E}">
      <dgm:prSet/>
      <dgm:spPr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r>
            <a:rPr lang="zh-CN" b="1">
              <a:latin typeface="微软雅黑"/>
              <a:ea typeface="微软雅黑"/>
              <a:cs typeface="+mn-ea"/>
              <a:sym typeface="微软雅黑"/>
            </a:rPr>
            <a:t>有害身体健康</a:t>
          </a:r>
          <a:endParaRPr lang="zh-CN">
            <a:latin typeface="微软雅黑"/>
            <a:ea typeface="微软雅黑"/>
            <a:cs typeface="+mn-ea"/>
            <a:sym typeface="微软雅黑"/>
          </a:endParaRPr>
        </a:p>
      </dgm:t>
    </dgm:pt>
    <dgm:pt modelId="{AD907BA4-9624-4B55-AFDD-AD1F3732AB61}" type="sibTrans" cxnId="{300F5AFD-F89E-4296-A72F-2E5B098F28BE}">
      <dgm:prSet/>
      <dgm:spPr/>
      <dgm:t>
        <a:bodyPr/>
        <a:lstStyle/>
        <a:p>
          <a:endParaRPr lang="zh-CN" altLang="en-US"/>
        </a:p>
      </dgm:t>
    </dgm:pt>
    <dgm:pt modelId="{48E24B94-12F2-4B93-8314-B899DDBF1363}" type="sibTrans" cxnId="{8E1B7515-6325-4478-BA24-95E1047CC85B}">
      <dgm:prSet/>
      <dgm:spPr/>
      <dgm:t>
        <a:bodyPr/>
        <a:lstStyle/>
        <a:p>
          <a:endParaRPr lang="zh-CN" altLang="en-US"/>
        </a:p>
      </dgm:t>
    </dgm:pt>
    <dgm:pt modelId="{49439CDB-4F07-4BA6-AF84-0E25850ABE08}" type="pres">
      <dgm:prSet presAssocID="{43611206-A6BB-40BB-B388-F93B669D1C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4850201-BDDE-45CA-9E9C-D72B8B51A113}" type="pres">
      <dgm:prSet presAssocID="{6E87F291-D998-427B-B2EA-DDEB1E9CE05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563986-AC24-4029-8430-46C992F7F02F}" type="pres">
      <dgm:prSet presAssocID="{704AA8CF-D74C-45AE-B9B8-DA6472693944}" presName="sibTrans" presStyleCnt="0"/>
      <dgm:spPr/>
      <dgm:t>
        <a:bodyPr/>
        <a:lstStyle/>
        <a:p>
          <a:endParaRPr/>
        </a:p>
      </dgm:t>
    </dgm:pt>
    <dgm:pt modelId="{C668DAB4-BFCF-46F6-AD1B-2AA190003861}" type="pres">
      <dgm:prSet presAssocID="{7FFACD61-2A19-4F57-A516-C2D4E1B6A0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6B3DFC-2C1D-462C-B4B2-A0F553FA33C6}" type="pres">
      <dgm:prSet presAssocID="{EAF4BAEC-6997-4DA7-B0CF-E3E858A9F45C}" presName="sibTrans" presStyleCnt="0"/>
      <dgm:spPr/>
      <dgm:t>
        <a:bodyPr/>
        <a:lstStyle/>
        <a:p>
          <a:endParaRPr/>
        </a:p>
      </dgm:t>
    </dgm:pt>
    <dgm:pt modelId="{9E2F0363-AED9-44F5-BB4E-EBD2ED61D88F}" type="pres">
      <dgm:prSet presAssocID="{D789BDAF-2B6A-4A39-9F96-50D6E61904B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834AA16-DA72-43F3-9601-770A75A122E4}" srcId="{43611206-A6BB-40BB-B388-F93B669D1C98}" destId="{6E87F291-D998-427B-B2EA-DDEB1E9CE05E}" srcOrd="0" destOrd="0" parTransId="{063C8285-9D28-42A3-841C-602DC11F9172}" sibTransId="{704AA8CF-D74C-45AE-B9B8-DA6472693944}"/>
    <dgm:cxn modelId="{255C9EFA-16AF-4127-BE2C-0FCFEEC19E6B}" srcId="{7FFACD61-2A19-4F57-A516-C2D4E1B6A0D9}" destId="{26B711B9-686A-4A6B-B0F6-35FEC818F202}" srcOrd="0" destOrd="0" parTransId="{0417C527-7D2D-4A52-B60C-9BC139958BC9}" sibTransId="{57E268B5-CAA5-4725-B429-35D022CF2344}"/>
    <dgm:cxn modelId="{4DDE1E71-09E4-4ED3-8AB3-01A3295691CD}" srcId="{43611206-A6BB-40BB-B388-F93B669D1C98}" destId="{7FFACD61-2A19-4F57-A516-C2D4E1B6A0D9}" srcOrd="1" destOrd="0" parTransId="{1125493A-C5A2-446C-8CAA-B5402DB53261}" sibTransId="{EAF4BAEC-6997-4DA7-B0CF-E3E858A9F45C}"/>
    <dgm:cxn modelId="{300F5AFD-F89E-4296-A72F-2E5B098F28BE}" srcId="{D789BDAF-2B6A-4A39-9F96-50D6E61904B5}" destId="{55F9711A-8689-4E83-BCB5-1825BCEDBB3E}" srcOrd="0" destOrd="0" parTransId="{3EDB4096-A3AB-448B-8B68-43389046BAC0}" sibTransId="{AD907BA4-9624-4B55-AFDD-AD1F3732AB61}"/>
    <dgm:cxn modelId="{2D79997E-646D-4CE6-B1A5-6F90E679B8B6}" type="presOf" srcId="{B0A31290-4D26-4001-BF8D-18B54F67A96B}" destId="{C4850201-BDDE-45CA-9E9C-D72B8B51A113}" srcOrd="0" destOrd="1" presId="urn:microsoft.com/office/officeart/2005/8/layout/hList6"/>
    <dgm:cxn modelId="{B86C7DB4-C6B6-4F25-97BD-E9987177FDA3}" type="presOf" srcId="{43611206-A6BB-40BB-B388-F93B669D1C98}" destId="{49439CDB-4F07-4BA6-AF84-0E25850ABE08}" srcOrd="0" destOrd="0" presId="urn:microsoft.com/office/officeart/2005/8/layout/hList6"/>
    <dgm:cxn modelId="{E68AAD71-4C0B-4EEA-825E-0BA48E6F9D1A}" type="presOf" srcId="{55F9711A-8689-4E83-BCB5-1825BCEDBB3E}" destId="{9E2F0363-AED9-44F5-BB4E-EBD2ED61D88F}" srcOrd="0" destOrd="1" presId="urn:microsoft.com/office/officeart/2005/8/layout/hList6"/>
    <dgm:cxn modelId="{2E6C7266-7153-40FD-90A3-EEE91722424A}" srcId="{6E87F291-D998-427B-B2EA-DDEB1E9CE05E}" destId="{B0A31290-4D26-4001-BF8D-18B54F67A96B}" srcOrd="0" destOrd="0" parTransId="{11EA7214-B7D6-4029-B3F7-354DEC38F0C1}" sibTransId="{D6A64AE9-2BC9-45E8-BAA9-D82390F13D0F}"/>
    <dgm:cxn modelId="{4EF668A7-9F5E-4FFA-9ACF-30E5036E6D83}" type="presOf" srcId="{6E87F291-D998-427B-B2EA-DDEB1E9CE05E}" destId="{C4850201-BDDE-45CA-9E9C-D72B8B51A113}" srcOrd="0" destOrd="0" presId="urn:microsoft.com/office/officeart/2005/8/layout/hList6"/>
    <dgm:cxn modelId="{27860BB4-07CA-4C26-AC47-9DE1C88747D2}" type="presOf" srcId="{7FFACD61-2A19-4F57-A516-C2D4E1B6A0D9}" destId="{C668DAB4-BFCF-46F6-AD1B-2AA190003861}" srcOrd="0" destOrd="0" presId="urn:microsoft.com/office/officeart/2005/8/layout/hList6"/>
    <dgm:cxn modelId="{8E1B7515-6325-4478-BA24-95E1047CC85B}" srcId="{43611206-A6BB-40BB-B388-F93B669D1C98}" destId="{D789BDAF-2B6A-4A39-9F96-50D6E61904B5}" srcOrd="2" destOrd="0" parTransId="{14F3741D-AF86-4ADE-BF86-3A62DE9CC54A}" sibTransId="{48E24B94-12F2-4B93-8314-B899DDBF1363}"/>
    <dgm:cxn modelId="{44330BC6-DFE7-4668-B1AA-BAE3AF66E251}" type="presOf" srcId="{26B711B9-686A-4A6B-B0F6-35FEC818F202}" destId="{C668DAB4-BFCF-46F6-AD1B-2AA190003861}" srcOrd="0" destOrd="1" presId="urn:microsoft.com/office/officeart/2005/8/layout/hList6"/>
    <dgm:cxn modelId="{4A7BC299-2295-423A-9B89-2950B06EB015}" type="presOf" srcId="{D789BDAF-2B6A-4A39-9F96-50D6E61904B5}" destId="{9E2F0363-AED9-44F5-BB4E-EBD2ED61D88F}" srcOrd="0" destOrd="0" presId="urn:microsoft.com/office/officeart/2005/8/layout/hList6"/>
    <dgm:cxn modelId="{55B765A4-3257-43EA-9300-B6E15613F748}" type="presParOf" srcId="{49439CDB-4F07-4BA6-AF84-0E25850ABE08}" destId="{C4850201-BDDE-45CA-9E9C-D72B8B51A113}" srcOrd="0" destOrd="0" presId="urn:microsoft.com/office/officeart/2005/8/layout/hList6"/>
    <dgm:cxn modelId="{1EF93849-84EC-4EF8-A7DC-6CC6E2C4302C}" type="presParOf" srcId="{49439CDB-4F07-4BA6-AF84-0E25850ABE08}" destId="{29563986-AC24-4029-8430-46C992F7F02F}" srcOrd="1" destOrd="0" presId="urn:microsoft.com/office/officeart/2005/8/layout/hList6"/>
    <dgm:cxn modelId="{7097F35E-27F3-4815-8D8F-84EDED4BB3FF}" type="presParOf" srcId="{49439CDB-4F07-4BA6-AF84-0E25850ABE08}" destId="{C668DAB4-BFCF-46F6-AD1B-2AA190003861}" srcOrd="2" destOrd="0" presId="urn:microsoft.com/office/officeart/2005/8/layout/hList6"/>
    <dgm:cxn modelId="{B2D40545-459A-43F8-B2B3-F0C43D66F83E}" type="presParOf" srcId="{49439CDB-4F07-4BA6-AF84-0E25850ABE08}" destId="{A66B3DFC-2C1D-462C-B4B2-A0F553FA33C6}" srcOrd="3" destOrd="0" presId="urn:microsoft.com/office/officeart/2005/8/layout/hList6"/>
    <dgm:cxn modelId="{31F74671-3936-4EA2-B97C-BFCA623CA800}" type="presParOf" srcId="{49439CDB-4F07-4BA6-AF84-0E25850ABE08}" destId="{9E2F0363-AED9-44F5-BB4E-EBD2ED61D88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88D3E-9631-4785-8EA2-50E02CE2809D}">
      <dsp:nvSpPr>
        <dsp:cNvPr id="0" name=""/>
        <dsp:cNvSpPr/>
      </dsp:nvSpPr>
      <dsp:spPr>
        <a:xfrm>
          <a:off x="4055" y="320451"/>
          <a:ext cx="1212080" cy="7272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>
              <a:latin typeface="微软雅黑"/>
              <a:ea typeface="微软雅黑"/>
              <a:cs typeface="+mn-ea"/>
              <a:sym typeface="微软雅黑"/>
            </a:rPr>
            <a:t>生产厂家</a:t>
          </a:r>
        </a:p>
      </dsp:txBody>
      <dsp:txXfrm>
        <a:off x="25355" y="341751"/>
        <a:ext cx="1169480" cy="684648"/>
      </dsp:txXfrm>
    </dsp:sp>
    <dsp:sp modelId="{01424AD2-555A-4C29-914C-0FA842005F18}">
      <dsp:nvSpPr>
        <dsp:cNvPr id="0" name=""/>
        <dsp:cNvSpPr/>
      </dsp:nvSpPr>
      <dsp:spPr>
        <a:xfrm>
          <a:off x="1337343" y="533778"/>
          <a:ext cx="256960" cy="300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>
        <a:off x="1337343" y="593897"/>
        <a:ext cx="179872" cy="180357"/>
      </dsp:txXfrm>
    </dsp:sp>
    <dsp:sp modelId="{7C66DC84-8563-4753-B07F-832F877AE5C7}">
      <dsp:nvSpPr>
        <dsp:cNvPr id="0" name=""/>
        <dsp:cNvSpPr/>
      </dsp:nvSpPr>
      <dsp:spPr>
        <a:xfrm>
          <a:off x="1700967" y="320451"/>
          <a:ext cx="1212080" cy="7272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>
              <a:latin typeface="微软雅黑"/>
              <a:ea typeface="微软雅黑"/>
              <a:cs typeface="+mn-ea"/>
              <a:sym typeface="微软雅黑"/>
            </a:rPr>
            <a:t>生产日期</a:t>
          </a:r>
        </a:p>
      </dsp:txBody>
      <dsp:txXfrm>
        <a:off x="1722267" y="341751"/>
        <a:ext cx="1169480" cy="684648"/>
      </dsp:txXfrm>
    </dsp:sp>
    <dsp:sp modelId="{129FD159-D45A-4D4A-9963-7CA125353053}">
      <dsp:nvSpPr>
        <dsp:cNvPr id="0" name=""/>
        <dsp:cNvSpPr/>
      </dsp:nvSpPr>
      <dsp:spPr>
        <a:xfrm>
          <a:off x="3034255" y="533778"/>
          <a:ext cx="256960" cy="300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/>
        </a:p>
      </dsp:txBody>
      <dsp:txXfrm>
        <a:off x="3034255" y="593897"/>
        <a:ext cx="179872" cy="180357"/>
      </dsp:txXfrm>
    </dsp:sp>
    <dsp:sp modelId="{81EB6643-AC7E-465F-BAD7-86A565F6A643}">
      <dsp:nvSpPr>
        <dsp:cNvPr id="0" name=""/>
        <dsp:cNvSpPr/>
      </dsp:nvSpPr>
      <dsp:spPr>
        <a:xfrm>
          <a:off x="3397879" y="320451"/>
          <a:ext cx="1212080" cy="7272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>
              <a:latin typeface="微软雅黑"/>
              <a:ea typeface="微软雅黑"/>
              <a:cs typeface="+mn-ea"/>
              <a:sym typeface="微软雅黑"/>
            </a:rPr>
            <a:t>保质期</a:t>
          </a:r>
        </a:p>
      </dsp:txBody>
      <dsp:txXfrm>
        <a:off x="3419179" y="341751"/>
        <a:ext cx="1169480" cy="684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ED201-470A-426A-B481-860843809786}">
      <dsp:nvSpPr>
        <dsp:cNvPr id="0" name=""/>
        <dsp:cNvSpPr/>
      </dsp:nvSpPr>
      <dsp:spPr>
        <a:xfrm>
          <a:off x="4873" y="204548"/>
          <a:ext cx="1456544" cy="9148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>
              <a:latin typeface="微软雅黑"/>
              <a:ea typeface="微软雅黑"/>
              <a:cs typeface="+mn-ea"/>
              <a:sym typeface="微软雅黑"/>
            </a:rPr>
            <a:t>早餐：早上</a:t>
          </a:r>
          <a:r>
            <a:rPr lang="en-US" sz="1800" b="1" kern="1200">
              <a:latin typeface="微软雅黑"/>
              <a:ea typeface="微软雅黑"/>
              <a:cs typeface="+mn-ea"/>
              <a:sym typeface="微软雅黑"/>
            </a:rPr>
            <a:t>7</a:t>
          </a:r>
          <a:r>
            <a:rPr lang="zh-CN" sz="1800" b="1" kern="1200">
              <a:latin typeface="微软雅黑"/>
              <a:ea typeface="微软雅黑"/>
              <a:cs typeface="+mn-ea"/>
              <a:sym typeface="微软雅黑"/>
            </a:rPr>
            <a:t>点左右</a:t>
          </a:r>
          <a:endParaRPr lang="zh-CN" sz="1800" kern="1200">
            <a:latin typeface="微软雅黑"/>
            <a:ea typeface="微软雅黑"/>
            <a:cs typeface="+mn-ea"/>
            <a:sym typeface="微软雅黑"/>
          </a:endParaRPr>
        </a:p>
      </dsp:txBody>
      <dsp:txXfrm>
        <a:off x="31669" y="231344"/>
        <a:ext cx="1402952" cy="861300"/>
      </dsp:txXfrm>
    </dsp:sp>
    <dsp:sp modelId="{DEDAE3E9-1280-4FC4-A53E-415DC18DBC4C}">
      <dsp:nvSpPr>
        <dsp:cNvPr id="0" name=""/>
        <dsp:cNvSpPr/>
      </dsp:nvSpPr>
      <dsp:spPr>
        <a:xfrm>
          <a:off x="1607072" y="481382"/>
          <a:ext cx="308787" cy="361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1607072" y="553627"/>
        <a:ext cx="216151" cy="216733"/>
      </dsp:txXfrm>
    </dsp:sp>
    <dsp:sp modelId="{57796F64-57B4-4CCF-8C9A-D3C35CABDFC9}">
      <dsp:nvSpPr>
        <dsp:cNvPr id="0" name=""/>
        <dsp:cNvSpPr/>
      </dsp:nvSpPr>
      <dsp:spPr>
        <a:xfrm>
          <a:off x="2044035" y="204548"/>
          <a:ext cx="1456544" cy="914892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>
              <a:latin typeface="微软雅黑"/>
              <a:ea typeface="微软雅黑"/>
              <a:cs typeface="+mn-ea"/>
              <a:sym typeface="微软雅黑"/>
            </a:rPr>
            <a:t>午餐：</a:t>
          </a:r>
          <a:r>
            <a:rPr lang="en-US" sz="1800" b="1" kern="1200">
              <a:latin typeface="微软雅黑"/>
              <a:ea typeface="微软雅黑"/>
              <a:cs typeface="+mn-ea"/>
              <a:sym typeface="微软雅黑"/>
            </a:rPr>
            <a:t>12-13</a:t>
          </a:r>
          <a:r>
            <a:rPr lang="zh-CN" sz="1800" b="1" kern="1200">
              <a:latin typeface="微软雅黑"/>
              <a:ea typeface="微软雅黑"/>
              <a:cs typeface="+mn-ea"/>
              <a:sym typeface="微软雅黑"/>
            </a:rPr>
            <a:t>点间</a:t>
          </a:r>
          <a:endParaRPr lang="zh-CN" sz="1800" kern="1200">
            <a:latin typeface="微软雅黑"/>
            <a:ea typeface="微软雅黑"/>
            <a:cs typeface="+mn-ea"/>
            <a:sym typeface="微软雅黑"/>
          </a:endParaRPr>
        </a:p>
      </dsp:txBody>
      <dsp:txXfrm>
        <a:off x="2070831" y="231344"/>
        <a:ext cx="1402952" cy="861300"/>
      </dsp:txXfrm>
    </dsp:sp>
    <dsp:sp modelId="{CC555222-AD9C-4888-BD8E-441874378D67}">
      <dsp:nvSpPr>
        <dsp:cNvPr id="0" name=""/>
        <dsp:cNvSpPr/>
      </dsp:nvSpPr>
      <dsp:spPr>
        <a:xfrm>
          <a:off x="3646234" y="481382"/>
          <a:ext cx="308787" cy="361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3646234" y="553627"/>
        <a:ext cx="216151" cy="216733"/>
      </dsp:txXfrm>
    </dsp:sp>
    <dsp:sp modelId="{E9A48DEC-4835-44D7-AFF3-8129E8F47CC7}">
      <dsp:nvSpPr>
        <dsp:cNvPr id="0" name=""/>
        <dsp:cNvSpPr/>
      </dsp:nvSpPr>
      <dsp:spPr>
        <a:xfrm>
          <a:off x="4083198" y="204548"/>
          <a:ext cx="1456544" cy="914892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1" kern="1200">
              <a:latin typeface="微软雅黑"/>
              <a:ea typeface="微软雅黑"/>
              <a:cs typeface="+mn-ea"/>
              <a:sym typeface="微软雅黑"/>
            </a:rPr>
            <a:t>晚餐：不要超过</a:t>
          </a:r>
          <a:r>
            <a:rPr lang="en-US" sz="1800" b="1" kern="1200">
              <a:latin typeface="微软雅黑"/>
              <a:ea typeface="微软雅黑"/>
              <a:cs typeface="+mn-ea"/>
              <a:sym typeface="微软雅黑"/>
            </a:rPr>
            <a:t>18</a:t>
          </a:r>
          <a:r>
            <a:rPr lang="zh-CN" sz="1800" b="1" kern="1200">
              <a:latin typeface="微软雅黑"/>
              <a:ea typeface="微软雅黑"/>
              <a:cs typeface="+mn-ea"/>
              <a:sym typeface="微软雅黑"/>
            </a:rPr>
            <a:t>点</a:t>
          </a:r>
          <a:endParaRPr lang="zh-CN" sz="1800" kern="1200">
            <a:latin typeface="微软雅黑"/>
            <a:ea typeface="微软雅黑"/>
            <a:cs typeface="+mn-ea"/>
            <a:sym typeface="微软雅黑"/>
          </a:endParaRPr>
        </a:p>
      </dsp:txBody>
      <dsp:txXfrm>
        <a:off x="4109994" y="231344"/>
        <a:ext cx="1402952" cy="861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50201-BDDE-45CA-9E9C-D72B8B51A113}">
      <dsp:nvSpPr>
        <dsp:cNvPr id="0" name=""/>
        <dsp:cNvSpPr/>
      </dsp:nvSpPr>
      <dsp:spPr>
        <a:xfrm rot="16200000">
          <a:off x="-952541" y="952989"/>
          <a:ext cx="3071538" cy="116555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047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kern="1200">
              <a:latin typeface="微软雅黑"/>
              <a:ea typeface="微软雅黑"/>
              <a:cs typeface="+mn-ea"/>
              <a:sym typeface="微软雅黑"/>
            </a:rPr>
            <a:t>随便吃点零食</a:t>
          </a:r>
          <a:endParaRPr lang="zh-CN" altLang="en-US" sz="1900" kern="1200">
            <a:latin typeface="微软雅黑"/>
            <a:ea typeface="微软雅黑"/>
            <a:cs typeface="+mn-ea"/>
            <a:sym typeface="微软雅黑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b="1" kern="1200">
              <a:latin typeface="微软雅黑"/>
              <a:ea typeface="微软雅黑"/>
              <a:cs typeface="+mn-ea"/>
              <a:sym typeface="微软雅黑"/>
            </a:rPr>
            <a:t>保证不了营养和能量</a:t>
          </a:r>
          <a:endParaRPr lang="zh-CN" altLang="en-US" sz="1500" kern="1200">
            <a:latin typeface="微软雅黑"/>
            <a:ea typeface="微软雅黑"/>
            <a:cs typeface="+mn-ea"/>
            <a:sym typeface="微软雅黑"/>
          </a:endParaRPr>
        </a:p>
      </dsp:txBody>
      <dsp:txXfrm rot="5400000">
        <a:off x="448" y="614308"/>
        <a:ext cx="1165559" cy="1842922"/>
      </dsp:txXfrm>
    </dsp:sp>
    <dsp:sp modelId="{C668DAB4-BFCF-46F6-AD1B-2AA190003861}">
      <dsp:nvSpPr>
        <dsp:cNvPr id="0" name=""/>
        <dsp:cNvSpPr/>
      </dsp:nvSpPr>
      <dsp:spPr>
        <a:xfrm rot="16200000">
          <a:off x="300435" y="952989"/>
          <a:ext cx="3071538" cy="1165559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047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kern="1200">
              <a:latin typeface="微软雅黑"/>
              <a:ea typeface="微软雅黑"/>
              <a:cs typeface="+mn-ea"/>
              <a:sym typeface="微软雅黑"/>
            </a:rPr>
            <a:t>边走边吃，</a:t>
          </a:r>
          <a:endParaRPr lang="zh-CN" altLang="en-US" sz="1900" kern="1200">
            <a:latin typeface="微软雅黑"/>
            <a:ea typeface="微软雅黑"/>
            <a:cs typeface="+mn-ea"/>
            <a:sym typeface="微软雅黑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b="1" kern="1200">
              <a:latin typeface="微软雅黑"/>
              <a:ea typeface="微软雅黑"/>
              <a:cs typeface="+mn-ea"/>
              <a:sym typeface="微软雅黑"/>
            </a:rPr>
            <a:t>不利于消化和吸收</a:t>
          </a:r>
          <a:endParaRPr lang="zh-CN" altLang="en-US" sz="1500" kern="1200">
            <a:latin typeface="微软雅黑"/>
            <a:ea typeface="微软雅黑"/>
            <a:cs typeface="+mn-ea"/>
            <a:sym typeface="微软雅黑"/>
          </a:endParaRPr>
        </a:p>
      </dsp:txBody>
      <dsp:txXfrm rot="5400000">
        <a:off x="1253424" y="614308"/>
        <a:ext cx="1165559" cy="1842922"/>
      </dsp:txXfrm>
    </dsp:sp>
    <dsp:sp modelId="{9E2F0363-AED9-44F5-BB4E-EBD2ED61D88F}">
      <dsp:nvSpPr>
        <dsp:cNvPr id="0" name=""/>
        <dsp:cNvSpPr/>
      </dsp:nvSpPr>
      <dsp:spPr>
        <a:xfrm rot="16200000">
          <a:off x="1553411" y="952989"/>
          <a:ext cx="3071538" cy="1165559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047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b="1" kern="1200">
              <a:latin typeface="微软雅黑"/>
              <a:ea typeface="微软雅黑"/>
              <a:cs typeface="+mn-ea"/>
              <a:sym typeface="微软雅黑"/>
            </a:rPr>
            <a:t>不吃早餐</a:t>
          </a:r>
          <a:endParaRPr lang="zh-CN" altLang="en-US" sz="1900" kern="1200">
            <a:latin typeface="微软雅黑"/>
            <a:ea typeface="微软雅黑"/>
            <a:cs typeface="+mn-ea"/>
            <a:sym typeface="微软雅黑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b="1" kern="1200">
              <a:latin typeface="微软雅黑"/>
              <a:ea typeface="微软雅黑"/>
              <a:cs typeface="+mn-ea"/>
              <a:sym typeface="微软雅黑"/>
            </a:rPr>
            <a:t>有害身体健康</a:t>
          </a:r>
          <a:endParaRPr lang="zh-CN" altLang="en-US" sz="1500" kern="1200">
            <a:latin typeface="微软雅黑"/>
            <a:ea typeface="微软雅黑"/>
            <a:cs typeface="+mn-ea"/>
            <a:sym typeface="微软雅黑"/>
          </a:endParaRPr>
        </a:p>
      </dsp:txBody>
      <dsp:txXfrm rot="5400000">
        <a:off x="2506400" y="614308"/>
        <a:ext cx="1165559" cy="1842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16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440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994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178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956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259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928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051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346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421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878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38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991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647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58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77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390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7614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130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4934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7239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2837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511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5538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759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2327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1191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9098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3443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8978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2212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482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6508D-EA78-480B-8754-7566540D899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89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040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632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488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04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22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738" y="365126"/>
            <a:ext cx="8732106" cy="1325563"/>
          </a:xfrm>
        </p:spPr>
        <p:txBody>
          <a:bodyPr/>
          <a:lstStyle>
            <a:lvl1pPr>
              <a:defRPr b="1">
                <a:solidFill>
                  <a:srgbClr val="FF3C98"/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>
          <a:xfrm rot="20467456">
            <a:off x="118107" y="7667"/>
            <a:ext cx="1082683" cy="1731270"/>
            <a:chOff x="2016" y="25"/>
            <a:chExt cx="1272" cy="203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31" y="71"/>
              <a:ext cx="1242" cy="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2123" y="25"/>
              <a:ext cx="1035" cy="1052"/>
            </a:xfrm>
            <a:custGeom>
              <a:avLst/>
              <a:gdLst>
                <a:gd name="T0" fmla="*/ 83 w 135"/>
                <a:gd name="T1" fmla="*/ 9 h 138"/>
                <a:gd name="T2" fmla="*/ 23 w 135"/>
                <a:gd name="T3" fmla="*/ 24 h 138"/>
                <a:gd name="T4" fmla="*/ 5 w 135"/>
                <a:gd name="T5" fmla="*/ 95 h 138"/>
                <a:gd name="T6" fmla="*/ 18 w 135"/>
                <a:gd name="T7" fmla="*/ 123 h 138"/>
                <a:gd name="T8" fmla="*/ 17 w 135"/>
                <a:gd name="T9" fmla="*/ 104 h 138"/>
                <a:gd name="T10" fmla="*/ 28 w 135"/>
                <a:gd name="T11" fmla="*/ 127 h 138"/>
                <a:gd name="T12" fmla="*/ 28 w 135"/>
                <a:gd name="T13" fmla="*/ 115 h 138"/>
                <a:gd name="T14" fmla="*/ 36 w 135"/>
                <a:gd name="T15" fmla="*/ 131 h 138"/>
                <a:gd name="T16" fmla="*/ 61 w 135"/>
                <a:gd name="T17" fmla="*/ 118 h 138"/>
                <a:gd name="T18" fmla="*/ 95 w 135"/>
                <a:gd name="T19" fmla="*/ 131 h 138"/>
                <a:gd name="T20" fmla="*/ 107 w 135"/>
                <a:gd name="T21" fmla="*/ 104 h 138"/>
                <a:gd name="T22" fmla="*/ 104 w 135"/>
                <a:gd name="T23" fmla="*/ 125 h 138"/>
                <a:gd name="T24" fmla="*/ 118 w 135"/>
                <a:gd name="T25" fmla="*/ 101 h 138"/>
                <a:gd name="T26" fmla="*/ 116 w 135"/>
                <a:gd name="T27" fmla="*/ 119 h 138"/>
                <a:gd name="T28" fmla="*/ 134 w 135"/>
                <a:gd name="T29" fmla="*/ 68 h 138"/>
                <a:gd name="T30" fmla="*/ 83 w 135"/>
                <a:gd name="T31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" h="138">
                  <a:moveTo>
                    <a:pt x="83" y="9"/>
                  </a:moveTo>
                  <a:cubicBezTo>
                    <a:pt x="83" y="9"/>
                    <a:pt x="45" y="0"/>
                    <a:pt x="23" y="24"/>
                  </a:cubicBezTo>
                  <a:cubicBezTo>
                    <a:pt x="0" y="47"/>
                    <a:pt x="0" y="75"/>
                    <a:pt x="5" y="95"/>
                  </a:cubicBezTo>
                  <a:cubicBezTo>
                    <a:pt x="10" y="115"/>
                    <a:pt x="18" y="123"/>
                    <a:pt x="18" y="123"/>
                  </a:cubicBezTo>
                  <a:cubicBezTo>
                    <a:pt x="18" y="123"/>
                    <a:pt x="15" y="110"/>
                    <a:pt x="17" y="104"/>
                  </a:cubicBezTo>
                  <a:cubicBezTo>
                    <a:pt x="18" y="98"/>
                    <a:pt x="17" y="120"/>
                    <a:pt x="28" y="127"/>
                  </a:cubicBezTo>
                  <a:cubicBezTo>
                    <a:pt x="28" y="127"/>
                    <a:pt x="27" y="118"/>
                    <a:pt x="28" y="115"/>
                  </a:cubicBezTo>
                  <a:cubicBezTo>
                    <a:pt x="29" y="112"/>
                    <a:pt x="29" y="126"/>
                    <a:pt x="36" y="131"/>
                  </a:cubicBezTo>
                  <a:cubicBezTo>
                    <a:pt x="43" y="135"/>
                    <a:pt x="57" y="129"/>
                    <a:pt x="61" y="118"/>
                  </a:cubicBezTo>
                  <a:cubicBezTo>
                    <a:pt x="65" y="108"/>
                    <a:pt x="91" y="138"/>
                    <a:pt x="95" y="131"/>
                  </a:cubicBezTo>
                  <a:cubicBezTo>
                    <a:pt x="100" y="124"/>
                    <a:pt x="107" y="104"/>
                    <a:pt x="107" y="104"/>
                  </a:cubicBezTo>
                  <a:cubicBezTo>
                    <a:pt x="107" y="104"/>
                    <a:pt x="109" y="116"/>
                    <a:pt x="104" y="125"/>
                  </a:cubicBezTo>
                  <a:cubicBezTo>
                    <a:pt x="99" y="133"/>
                    <a:pt x="117" y="116"/>
                    <a:pt x="118" y="101"/>
                  </a:cubicBezTo>
                  <a:cubicBezTo>
                    <a:pt x="118" y="101"/>
                    <a:pt x="118" y="114"/>
                    <a:pt x="116" y="119"/>
                  </a:cubicBezTo>
                  <a:cubicBezTo>
                    <a:pt x="113" y="125"/>
                    <a:pt x="133" y="89"/>
                    <a:pt x="134" y="68"/>
                  </a:cubicBezTo>
                  <a:cubicBezTo>
                    <a:pt x="135" y="48"/>
                    <a:pt x="121" y="6"/>
                    <a:pt x="83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2307" y="1625"/>
              <a:ext cx="261" cy="434"/>
            </a:xfrm>
            <a:custGeom>
              <a:avLst/>
              <a:gdLst>
                <a:gd name="T0" fmla="*/ 14 w 34"/>
                <a:gd name="T1" fmla="*/ 5 h 57"/>
                <a:gd name="T2" fmla="*/ 17 w 34"/>
                <a:gd name="T3" fmla="*/ 41 h 57"/>
                <a:gd name="T4" fmla="*/ 1 w 34"/>
                <a:gd name="T5" fmla="*/ 48 h 57"/>
                <a:gd name="T6" fmla="*/ 4 w 34"/>
                <a:gd name="T7" fmla="*/ 55 h 57"/>
                <a:gd name="T8" fmla="*/ 33 w 34"/>
                <a:gd name="T9" fmla="*/ 51 h 57"/>
                <a:gd name="T10" fmla="*/ 31 w 34"/>
                <a:gd name="T11" fmla="*/ 10 h 57"/>
                <a:gd name="T12" fmla="*/ 33 w 34"/>
                <a:gd name="T13" fmla="*/ 1 h 57"/>
                <a:gd name="T14" fmla="*/ 14 w 34"/>
                <a:gd name="T1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7">
                  <a:moveTo>
                    <a:pt x="14" y="5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2" y="44"/>
                    <a:pt x="1" y="48"/>
                  </a:cubicBezTo>
                  <a:cubicBezTo>
                    <a:pt x="0" y="51"/>
                    <a:pt x="0" y="56"/>
                    <a:pt x="4" y="55"/>
                  </a:cubicBezTo>
                  <a:cubicBezTo>
                    <a:pt x="8" y="55"/>
                    <a:pt x="32" y="57"/>
                    <a:pt x="33" y="51"/>
                  </a:cubicBezTo>
                  <a:cubicBezTo>
                    <a:pt x="34" y="45"/>
                    <a:pt x="32" y="13"/>
                    <a:pt x="31" y="10"/>
                  </a:cubicBezTo>
                  <a:cubicBezTo>
                    <a:pt x="31" y="8"/>
                    <a:pt x="33" y="1"/>
                    <a:pt x="33" y="1"/>
                  </a:cubicBezTo>
                  <a:cubicBezTo>
                    <a:pt x="33" y="1"/>
                    <a:pt x="13" y="0"/>
                    <a:pt x="14" y="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2307" y="1953"/>
              <a:ext cx="253" cy="106"/>
            </a:xfrm>
            <a:custGeom>
              <a:avLst/>
              <a:gdLst>
                <a:gd name="T0" fmla="*/ 1 w 33"/>
                <a:gd name="T1" fmla="*/ 5 h 14"/>
                <a:gd name="T2" fmla="*/ 4 w 33"/>
                <a:gd name="T3" fmla="*/ 12 h 14"/>
                <a:gd name="T4" fmla="*/ 33 w 33"/>
                <a:gd name="T5" fmla="*/ 8 h 14"/>
                <a:gd name="T6" fmla="*/ 33 w 33"/>
                <a:gd name="T7" fmla="*/ 1 h 14"/>
                <a:gd name="T8" fmla="*/ 16 w 33"/>
                <a:gd name="T9" fmla="*/ 3 h 14"/>
                <a:gd name="T10" fmla="*/ 9 w 33"/>
                <a:gd name="T11" fmla="*/ 0 h 14"/>
                <a:gd name="T12" fmla="*/ 1 w 33"/>
                <a:gd name="T1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4">
                  <a:moveTo>
                    <a:pt x="1" y="5"/>
                  </a:moveTo>
                  <a:cubicBezTo>
                    <a:pt x="0" y="8"/>
                    <a:pt x="0" y="13"/>
                    <a:pt x="4" y="12"/>
                  </a:cubicBezTo>
                  <a:cubicBezTo>
                    <a:pt x="8" y="12"/>
                    <a:pt x="32" y="14"/>
                    <a:pt x="33" y="8"/>
                  </a:cubicBezTo>
                  <a:cubicBezTo>
                    <a:pt x="33" y="7"/>
                    <a:pt x="33" y="4"/>
                    <a:pt x="33" y="1"/>
                  </a:cubicBezTo>
                  <a:cubicBezTo>
                    <a:pt x="29" y="2"/>
                    <a:pt x="21" y="3"/>
                    <a:pt x="16" y="3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5" y="2"/>
                    <a:pt x="2" y="3"/>
                    <a:pt x="1" y="5"/>
                  </a:cubicBez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2391" y="1945"/>
              <a:ext cx="69" cy="53"/>
            </a:xfrm>
            <a:custGeom>
              <a:avLst/>
              <a:gdLst>
                <a:gd name="T0" fmla="*/ 0 w 69"/>
                <a:gd name="T1" fmla="*/ 0 h 53"/>
                <a:gd name="T2" fmla="*/ 62 w 69"/>
                <a:gd name="T3" fmla="*/ 53 h 53"/>
                <a:gd name="T4" fmla="*/ 69 w 69"/>
                <a:gd name="T5" fmla="*/ 46 h 53"/>
                <a:gd name="T6" fmla="*/ 8 w 69"/>
                <a:gd name="T7" fmla="*/ 0 h 53"/>
                <a:gd name="T8" fmla="*/ 0 w 6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2">
                  <a:moveTo>
                    <a:pt x="0" y="0"/>
                  </a:moveTo>
                  <a:lnTo>
                    <a:pt x="62" y="53"/>
                  </a:lnTo>
                  <a:lnTo>
                    <a:pt x="69" y="4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2399" y="1937"/>
              <a:ext cx="31" cy="46"/>
            </a:xfrm>
            <a:custGeom>
              <a:avLst/>
              <a:gdLst>
                <a:gd name="T0" fmla="*/ 23 w 31"/>
                <a:gd name="T1" fmla="*/ 0 h 46"/>
                <a:gd name="T2" fmla="*/ 0 w 31"/>
                <a:gd name="T3" fmla="*/ 46 h 46"/>
                <a:gd name="T4" fmla="*/ 23 w 31"/>
                <a:gd name="T5" fmla="*/ 46 h 46"/>
                <a:gd name="T6" fmla="*/ 31 w 31"/>
                <a:gd name="T7" fmla="*/ 0 h 46"/>
                <a:gd name="T8" fmla="*/ 23 w 3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6">
                  <a:moveTo>
                    <a:pt x="23" y="0"/>
                  </a:moveTo>
                  <a:lnTo>
                    <a:pt x="0" y="46"/>
                  </a:lnTo>
                  <a:lnTo>
                    <a:pt x="23" y="46"/>
                  </a:lnTo>
                  <a:lnTo>
                    <a:pt x="31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2606" y="1625"/>
              <a:ext cx="268" cy="434"/>
            </a:xfrm>
            <a:custGeom>
              <a:avLst/>
              <a:gdLst>
                <a:gd name="T0" fmla="*/ 20 w 35"/>
                <a:gd name="T1" fmla="*/ 5 h 57"/>
                <a:gd name="T2" fmla="*/ 17 w 35"/>
                <a:gd name="T3" fmla="*/ 41 h 57"/>
                <a:gd name="T4" fmla="*/ 33 w 35"/>
                <a:gd name="T5" fmla="*/ 48 h 57"/>
                <a:gd name="T6" fmla="*/ 30 w 35"/>
                <a:gd name="T7" fmla="*/ 55 h 57"/>
                <a:gd name="T8" fmla="*/ 1 w 35"/>
                <a:gd name="T9" fmla="*/ 51 h 57"/>
                <a:gd name="T10" fmla="*/ 3 w 35"/>
                <a:gd name="T11" fmla="*/ 10 h 57"/>
                <a:gd name="T12" fmla="*/ 1 w 35"/>
                <a:gd name="T13" fmla="*/ 1 h 57"/>
                <a:gd name="T14" fmla="*/ 20 w 35"/>
                <a:gd name="T1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7">
                  <a:moveTo>
                    <a:pt x="20" y="5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32" y="44"/>
                    <a:pt x="33" y="48"/>
                  </a:cubicBezTo>
                  <a:cubicBezTo>
                    <a:pt x="34" y="51"/>
                    <a:pt x="35" y="56"/>
                    <a:pt x="30" y="55"/>
                  </a:cubicBezTo>
                  <a:cubicBezTo>
                    <a:pt x="26" y="55"/>
                    <a:pt x="2" y="57"/>
                    <a:pt x="1" y="51"/>
                  </a:cubicBezTo>
                  <a:cubicBezTo>
                    <a:pt x="0" y="45"/>
                    <a:pt x="2" y="13"/>
                    <a:pt x="3" y="10"/>
                  </a:cubicBezTo>
                  <a:cubicBezTo>
                    <a:pt x="3" y="8"/>
                    <a:pt x="1" y="1"/>
                    <a:pt x="1" y="1"/>
                  </a:cubicBezTo>
                  <a:cubicBezTo>
                    <a:pt x="1" y="1"/>
                    <a:pt x="21" y="0"/>
                    <a:pt x="20" y="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2614" y="1953"/>
              <a:ext cx="260" cy="106"/>
            </a:xfrm>
            <a:custGeom>
              <a:avLst/>
              <a:gdLst>
                <a:gd name="T0" fmla="*/ 32 w 34"/>
                <a:gd name="T1" fmla="*/ 5 h 14"/>
                <a:gd name="T2" fmla="*/ 29 w 34"/>
                <a:gd name="T3" fmla="*/ 12 h 14"/>
                <a:gd name="T4" fmla="*/ 0 w 34"/>
                <a:gd name="T5" fmla="*/ 8 h 14"/>
                <a:gd name="T6" fmla="*/ 0 w 34"/>
                <a:gd name="T7" fmla="*/ 1 h 14"/>
                <a:gd name="T8" fmla="*/ 17 w 34"/>
                <a:gd name="T9" fmla="*/ 3 h 14"/>
                <a:gd name="T10" fmla="*/ 24 w 34"/>
                <a:gd name="T11" fmla="*/ 0 h 14"/>
                <a:gd name="T12" fmla="*/ 32 w 34"/>
                <a:gd name="T1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4">
                  <a:moveTo>
                    <a:pt x="32" y="5"/>
                  </a:moveTo>
                  <a:cubicBezTo>
                    <a:pt x="33" y="8"/>
                    <a:pt x="34" y="13"/>
                    <a:pt x="29" y="12"/>
                  </a:cubicBezTo>
                  <a:cubicBezTo>
                    <a:pt x="25" y="12"/>
                    <a:pt x="1" y="14"/>
                    <a:pt x="0" y="8"/>
                  </a:cubicBezTo>
                  <a:cubicBezTo>
                    <a:pt x="0" y="7"/>
                    <a:pt x="0" y="4"/>
                    <a:pt x="0" y="1"/>
                  </a:cubicBezTo>
                  <a:cubicBezTo>
                    <a:pt x="4" y="2"/>
                    <a:pt x="12" y="3"/>
                    <a:pt x="17" y="3"/>
                  </a:cubicBezTo>
                  <a:cubicBezTo>
                    <a:pt x="21" y="3"/>
                    <a:pt x="23" y="2"/>
                    <a:pt x="24" y="0"/>
                  </a:cubicBezTo>
                  <a:cubicBezTo>
                    <a:pt x="28" y="2"/>
                    <a:pt x="31" y="3"/>
                    <a:pt x="32" y="5"/>
                  </a:cubicBez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2713" y="1945"/>
              <a:ext cx="69" cy="53"/>
            </a:xfrm>
            <a:custGeom>
              <a:avLst/>
              <a:gdLst>
                <a:gd name="T0" fmla="*/ 69 w 69"/>
                <a:gd name="T1" fmla="*/ 0 h 53"/>
                <a:gd name="T2" fmla="*/ 8 w 69"/>
                <a:gd name="T3" fmla="*/ 53 h 53"/>
                <a:gd name="T4" fmla="*/ 0 w 69"/>
                <a:gd name="T5" fmla="*/ 46 h 53"/>
                <a:gd name="T6" fmla="*/ 62 w 69"/>
                <a:gd name="T7" fmla="*/ 0 h 53"/>
                <a:gd name="T8" fmla="*/ 69 w 6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2">
                  <a:moveTo>
                    <a:pt x="69" y="0"/>
                  </a:moveTo>
                  <a:lnTo>
                    <a:pt x="8" y="53"/>
                  </a:lnTo>
                  <a:lnTo>
                    <a:pt x="0" y="46"/>
                  </a:lnTo>
                  <a:lnTo>
                    <a:pt x="62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2744" y="1937"/>
              <a:ext cx="31" cy="46"/>
            </a:xfrm>
            <a:custGeom>
              <a:avLst/>
              <a:gdLst>
                <a:gd name="T0" fmla="*/ 8 w 31"/>
                <a:gd name="T1" fmla="*/ 0 h 46"/>
                <a:gd name="T2" fmla="*/ 31 w 31"/>
                <a:gd name="T3" fmla="*/ 46 h 46"/>
                <a:gd name="T4" fmla="*/ 8 w 31"/>
                <a:gd name="T5" fmla="*/ 46 h 46"/>
                <a:gd name="T6" fmla="*/ 0 w 31"/>
                <a:gd name="T7" fmla="*/ 0 h 46"/>
                <a:gd name="T8" fmla="*/ 8 w 3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6">
                  <a:moveTo>
                    <a:pt x="8" y="0"/>
                  </a:moveTo>
                  <a:lnTo>
                    <a:pt x="31" y="46"/>
                  </a:lnTo>
                  <a:lnTo>
                    <a:pt x="8" y="4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2016" y="795"/>
              <a:ext cx="498" cy="365"/>
            </a:xfrm>
            <a:custGeom>
              <a:avLst/>
              <a:gdLst>
                <a:gd name="T0" fmla="*/ 57 w 65"/>
                <a:gd name="T1" fmla="*/ 25 h 48"/>
                <a:gd name="T2" fmla="*/ 44 w 65"/>
                <a:gd name="T3" fmla="*/ 24 h 48"/>
                <a:gd name="T4" fmla="*/ 21 w 65"/>
                <a:gd name="T5" fmla="*/ 12 h 48"/>
                <a:gd name="T6" fmla="*/ 14 w 65"/>
                <a:gd name="T7" fmla="*/ 4 h 48"/>
                <a:gd name="T8" fmla="*/ 9 w 65"/>
                <a:gd name="T9" fmla="*/ 1 h 48"/>
                <a:gd name="T10" fmla="*/ 11 w 65"/>
                <a:gd name="T11" fmla="*/ 6 h 48"/>
                <a:gd name="T12" fmla="*/ 4 w 65"/>
                <a:gd name="T13" fmla="*/ 3 h 48"/>
                <a:gd name="T14" fmla="*/ 10 w 65"/>
                <a:gd name="T15" fmla="*/ 8 h 48"/>
                <a:gd name="T16" fmla="*/ 2 w 65"/>
                <a:gd name="T17" fmla="*/ 7 h 48"/>
                <a:gd name="T18" fmla="*/ 9 w 65"/>
                <a:gd name="T19" fmla="*/ 11 h 48"/>
                <a:gd name="T20" fmla="*/ 1 w 65"/>
                <a:gd name="T21" fmla="*/ 12 h 48"/>
                <a:gd name="T22" fmla="*/ 9 w 65"/>
                <a:gd name="T23" fmla="*/ 14 h 48"/>
                <a:gd name="T24" fmla="*/ 5 w 65"/>
                <a:gd name="T25" fmla="*/ 18 h 48"/>
                <a:gd name="T26" fmla="*/ 11 w 65"/>
                <a:gd name="T27" fmla="*/ 17 h 48"/>
                <a:gd name="T28" fmla="*/ 18 w 65"/>
                <a:gd name="T29" fmla="*/ 21 h 48"/>
                <a:gd name="T30" fmla="*/ 59 w 65"/>
                <a:gd name="T31" fmla="*/ 45 h 48"/>
                <a:gd name="T32" fmla="*/ 57 w 65"/>
                <a:gd name="T33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48">
                  <a:moveTo>
                    <a:pt x="57" y="25"/>
                  </a:moveTo>
                  <a:cubicBezTo>
                    <a:pt x="57" y="25"/>
                    <a:pt x="50" y="27"/>
                    <a:pt x="44" y="24"/>
                  </a:cubicBezTo>
                  <a:cubicBezTo>
                    <a:pt x="38" y="21"/>
                    <a:pt x="21" y="12"/>
                    <a:pt x="21" y="12"/>
                  </a:cubicBezTo>
                  <a:cubicBezTo>
                    <a:pt x="21" y="12"/>
                    <a:pt x="15" y="5"/>
                    <a:pt x="14" y="4"/>
                  </a:cubicBezTo>
                  <a:cubicBezTo>
                    <a:pt x="12" y="2"/>
                    <a:pt x="10" y="0"/>
                    <a:pt x="9" y="1"/>
                  </a:cubicBezTo>
                  <a:cubicBezTo>
                    <a:pt x="8" y="2"/>
                    <a:pt x="11" y="6"/>
                    <a:pt x="11" y="6"/>
                  </a:cubicBezTo>
                  <a:cubicBezTo>
                    <a:pt x="11" y="6"/>
                    <a:pt x="6" y="1"/>
                    <a:pt x="4" y="3"/>
                  </a:cubicBezTo>
                  <a:cubicBezTo>
                    <a:pt x="3" y="5"/>
                    <a:pt x="10" y="8"/>
                    <a:pt x="10" y="8"/>
                  </a:cubicBezTo>
                  <a:cubicBezTo>
                    <a:pt x="10" y="8"/>
                    <a:pt x="4" y="5"/>
                    <a:pt x="2" y="7"/>
                  </a:cubicBezTo>
                  <a:cubicBezTo>
                    <a:pt x="0" y="9"/>
                    <a:pt x="9" y="11"/>
                    <a:pt x="9" y="11"/>
                  </a:cubicBezTo>
                  <a:cubicBezTo>
                    <a:pt x="9" y="11"/>
                    <a:pt x="1" y="10"/>
                    <a:pt x="1" y="12"/>
                  </a:cubicBezTo>
                  <a:cubicBezTo>
                    <a:pt x="2" y="14"/>
                    <a:pt x="9" y="14"/>
                    <a:pt x="9" y="14"/>
                  </a:cubicBezTo>
                  <a:cubicBezTo>
                    <a:pt x="9" y="14"/>
                    <a:pt x="4" y="16"/>
                    <a:pt x="5" y="18"/>
                  </a:cubicBezTo>
                  <a:cubicBezTo>
                    <a:pt x="7" y="19"/>
                    <a:pt x="10" y="18"/>
                    <a:pt x="11" y="17"/>
                  </a:cubicBezTo>
                  <a:cubicBezTo>
                    <a:pt x="11" y="17"/>
                    <a:pt x="15" y="21"/>
                    <a:pt x="18" y="21"/>
                  </a:cubicBezTo>
                  <a:cubicBezTo>
                    <a:pt x="18" y="21"/>
                    <a:pt x="54" y="48"/>
                    <a:pt x="59" y="45"/>
                  </a:cubicBezTo>
                  <a:cubicBezTo>
                    <a:pt x="65" y="43"/>
                    <a:pt x="57" y="25"/>
                    <a:pt x="57" y="2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2790" y="772"/>
              <a:ext cx="498" cy="358"/>
            </a:xfrm>
            <a:custGeom>
              <a:avLst/>
              <a:gdLst>
                <a:gd name="T0" fmla="*/ 8 w 65"/>
                <a:gd name="T1" fmla="*/ 25 h 47"/>
                <a:gd name="T2" fmla="*/ 21 w 65"/>
                <a:gd name="T3" fmla="*/ 24 h 47"/>
                <a:gd name="T4" fmla="*/ 44 w 65"/>
                <a:gd name="T5" fmla="*/ 12 h 47"/>
                <a:gd name="T6" fmla="*/ 51 w 65"/>
                <a:gd name="T7" fmla="*/ 4 h 47"/>
                <a:gd name="T8" fmla="*/ 56 w 65"/>
                <a:gd name="T9" fmla="*/ 1 h 47"/>
                <a:gd name="T10" fmla="*/ 54 w 65"/>
                <a:gd name="T11" fmla="*/ 6 h 47"/>
                <a:gd name="T12" fmla="*/ 61 w 65"/>
                <a:gd name="T13" fmla="*/ 3 h 47"/>
                <a:gd name="T14" fmla="*/ 55 w 65"/>
                <a:gd name="T15" fmla="*/ 8 h 47"/>
                <a:gd name="T16" fmla="*/ 63 w 65"/>
                <a:gd name="T17" fmla="*/ 6 h 47"/>
                <a:gd name="T18" fmla="*/ 56 w 65"/>
                <a:gd name="T19" fmla="*/ 11 h 47"/>
                <a:gd name="T20" fmla="*/ 64 w 65"/>
                <a:gd name="T21" fmla="*/ 11 h 47"/>
                <a:gd name="T22" fmla="*/ 56 w 65"/>
                <a:gd name="T23" fmla="*/ 14 h 47"/>
                <a:gd name="T24" fmla="*/ 60 w 65"/>
                <a:gd name="T25" fmla="*/ 17 h 47"/>
                <a:gd name="T26" fmla="*/ 54 w 65"/>
                <a:gd name="T27" fmla="*/ 17 h 47"/>
                <a:gd name="T28" fmla="*/ 47 w 65"/>
                <a:gd name="T29" fmla="*/ 21 h 47"/>
                <a:gd name="T30" fmla="*/ 6 w 65"/>
                <a:gd name="T31" fmla="*/ 45 h 47"/>
                <a:gd name="T32" fmla="*/ 8 w 65"/>
                <a:gd name="T3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47">
                  <a:moveTo>
                    <a:pt x="8" y="25"/>
                  </a:moveTo>
                  <a:cubicBezTo>
                    <a:pt x="8" y="25"/>
                    <a:pt x="15" y="27"/>
                    <a:pt x="21" y="24"/>
                  </a:cubicBezTo>
                  <a:cubicBezTo>
                    <a:pt x="27" y="21"/>
                    <a:pt x="44" y="12"/>
                    <a:pt x="44" y="12"/>
                  </a:cubicBezTo>
                  <a:cubicBezTo>
                    <a:pt x="44" y="12"/>
                    <a:pt x="50" y="5"/>
                    <a:pt x="51" y="4"/>
                  </a:cubicBezTo>
                  <a:cubicBezTo>
                    <a:pt x="53" y="2"/>
                    <a:pt x="56" y="0"/>
                    <a:pt x="56" y="1"/>
                  </a:cubicBezTo>
                  <a:cubicBezTo>
                    <a:pt x="57" y="2"/>
                    <a:pt x="54" y="6"/>
                    <a:pt x="54" y="6"/>
                  </a:cubicBezTo>
                  <a:cubicBezTo>
                    <a:pt x="54" y="6"/>
                    <a:pt x="59" y="1"/>
                    <a:pt x="61" y="3"/>
                  </a:cubicBezTo>
                  <a:cubicBezTo>
                    <a:pt x="62" y="4"/>
                    <a:pt x="55" y="8"/>
                    <a:pt x="55" y="8"/>
                  </a:cubicBezTo>
                  <a:cubicBezTo>
                    <a:pt x="55" y="8"/>
                    <a:pt x="61" y="5"/>
                    <a:pt x="63" y="6"/>
                  </a:cubicBezTo>
                  <a:cubicBezTo>
                    <a:pt x="65" y="8"/>
                    <a:pt x="56" y="11"/>
                    <a:pt x="56" y="11"/>
                  </a:cubicBezTo>
                  <a:cubicBezTo>
                    <a:pt x="56" y="11"/>
                    <a:pt x="64" y="9"/>
                    <a:pt x="64" y="11"/>
                  </a:cubicBezTo>
                  <a:cubicBezTo>
                    <a:pt x="63" y="14"/>
                    <a:pt x="56" y="14"/>
                    <a:pt x="56" y="14"/>
                  </a:cubicBezTo>
                  <a:cubicBezTo>
                    <a:pt x="56" y="14"/>
                    <a:pt x="61" y="16"/>
                    <a:pt x="60" y="17"/>
                  </a:cubicBezTo>
                  <a:cubicBezTo>
                    <a:pt x="58" y="19"/>
                    <a:pt x="55" y="18"/>
                    <a:pt x="54" y="17"/>
                  </a:cubicBezTo>
                  <a:cubicBezTo>
                    <a:pt x="54" y="17"/>
                    <a:pt x="50" y="21"/>
                    <a:pt x="47" y="21"/>
                  </a:cubicBezTo>
                  <a:cubicBezTo>
                    <a:pt x="47" y="21"/>
                    <a:pt x="11" y="47"/>
                    <a:pt x="6" y="45"/>
                  </a:cubicBezTo>
                  <a:cubicBezTo>
                    <a:pt x="0" y="43"/>
                    <a:pt x="8" y="25"/>
                    <a:pt x="8" y="2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2253" y="917"/>
              <a:ext cx="752" cy="799"/>
            </a:xfrm>
            <a:custGeom>
              <a:avLst/>
              <a:gdLst>
                <a:gd name="T0" fmla="*/ 41 w 98"/>
                <a:gd name="T1" fmla="*/ 3 h 105"/>
                <a:gd name="T2" fmla="*/ 25 w 98"/>
                <a:gd name="T3" fmla="*/ 8 h 105"/>
                <a:gd name="T4" fmla="*/ 21 w 98"/>
                <a:gd name="T5" fmla="*/ 19 h 105"/>
                <a:gd name="T6" fmla="*/ 17 w 98"/>
                <a:gd name="T7" fmla="*/ 55 h 105"/>
                <a:gd name="T8" fmla="*/ 4 w 98"/>
                <a:gd name="T9" fmla="*/ 75 h 105"/>
                <a:gd name="T10" fmla="*/ 3 w 98"/>
                <a:gd name="T11" fmla="*/ 83 h 105"/>
                <a:gd name="T12" fmla="*/ 13 w 98"/>
                <a:gd name="T13" fmla="*/ 95 h 105"/>
                <a:gd name="T14" fmla="*/ 37 w 98"/>
                <a:gd name="T15" fmla="*/ 102 h 105"/>
                <a:gd name="T16" fmla="*/ 66 w 98"/>
                <a:gd name="T17" fmla="*/ 99 h 105"/>
                <a:gd name="T18" fmla="*/ 86 w 98"/>
                <a:gd name="T19" fmla="*/ 96 h 105"/>
                <a:gd name="T20" fmla="*/ 94 w 98"/>
                <a:gd name="T21" fmla="*/ 85 h 105"/>
                <a:gd name="T22" fmla="*/ 77 w 98"/>
                <a:gd name="T23" fmla="*/ 52 h 105"/>
                <a:gd name="T24" fmla="*/ 79 w 98"/>
                <a:gd name="T25" fmla="*/ 27 h 105"/>
                <a:gd name="T26" fmla="*/ 76 w 98"/>
                <a:gd name="T27" fmla="*/ 18 h 105"/>
                <a:gd name="T28" fmla="*/ 80 w 98"/>
                <a:gd name="T29" fmla="*/ 6 h 105"/>
                <a:gd name="T30" fmla="*/ 58 w 98"/>
                <a:gd name="T31" fmla="*/ 0 h 105"/>
                <a:gd name="T32" fmla="*/ 41 w 98"/>
                <a:gd name="T33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105">
                  <a:moveTo>
                    <a:pt x="41" y="3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2" y="13"/>
                    <a:pt x="21" y="19"/>
                  </a:cubicBezTo>
                  <a:cubicBezTo>
                    <a:pt x="20" y="26"/>
                    <a:pt x="19" y="47"/>
                    <a:pt x="17" y="55"/>
                  </a:cubicBezTo>
                  <a:cubicBezTo>
                    <a:pt x="14" y="63"/>
                    <a:pt x="4" y="75"/>
                    <a:pt x="4" y="75"/>
                  </a:cubicBezTo>
                  <a:cubicBezTo>
                    <a:pt x="4" y="75"/>
                    <a:pt x="0" y="80"/>
                    <a:pt x="3" y="83"/>
                  </a:cubicBezTo>
                  <a:cubicBezTo>
                    <a:pt x="6" y="87"/>
                    <a:pt x="8" y="95"/>
                    <a:pt x="13" y="95"/>
                  </a:cubicBezTo>
                  <a:cubicBezTo>
                    <a:pt x="17" y="95"/>
                    <a:pt x="34" y="100"/>
                    <a:pt x="37" y="102"/>
                  </a:cubicBezTo>
                  <a:cubicBezTo>
                    <a:pt x="40" y="105"/>
                    <a:pt x="58" y="102"/>
                    <a:pt x="66" y="99"/>
                  </a:cubicBezTo>
                  <a:cubicBezTo>
                    <a:pt x="75" y="96"/>
                    <a:pt x="82" y="96"/>
                    <a:pt x="86" y="96"/>
                  </a:cubicBezTo>
                  <a:cubicBezTo>
                    <a:pt x="91" y="96"/>
                    <a:pt x="98" y="87"/>
                    <a:pt x="94" y="85"/>
                  </a:cubicBezTo>
                  <a:cubicBezTo>
                    <a:pt x="90" y="84"/>
                    <a:pt x="76" y="61"/>
                    <a:pt x="77" y="52"/>
                  </a:cubicBezTo>
                  <a:cubicBezTo>
                    <a:pt x="78" y="43"/>
                    <a:pt x="79" y="27"/>
                    <a:pt x="79" y="27"/>
                  </a:cubicBezTo>
                  <a:cubicBezTo>
                    <a:pt x="79" y="27"/>
                    <a:pt x="76" y="26"/>
                    <a:pt x="76" y="18"/>
                  </a:cubicBezTo>
                  <a:cubicBezTo>
                    <a:pt x="77" y="10"/>
                    <a:pt x="80" y="6"/>
                    <a:pt x="80" y="6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41" y="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2476" y="886"/>
              <a:ext cx="391" cy="191"/>
            </a:xfrm>
            <a:custGeom>
              <a:avLst/>
              <a:gdLst>
                <a:gd name="T0" fmla="*/ 15 w 51"/>
                <a:gd name="T1" fmla="*/ 5 h 25"/>
                <a:gd name="T2" fmla="*/ 1 w 51"/>
                <a:gd name="T3" fmla="*/ 13 h 25"/>
                <a:gd name="T4" fmla="*/ 23 w 51"/>
                <a:gd name="T5" fmla="*/ 10 h 25"/>
                <a:gd name="T6" fmla="*/ 37 w 51"/>
                <a:gd name="T7" fmla="*/ 19 h 25"/>
                <a:gd name="T8" fmla="*/ 42 w 51"/>
                <a:gd name="T9" fmla="*/ 0 h 25"/>
                <a:gd name="T10" fmla="*/ 15 w 51"/>
                <a:gd name="T1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25">
                  <a:moveTo>
                    <a:pt x="15" y="5"/>
                  </a:moveTo>
                  <a:cubicBezTo>
                    <a:pt x="15" y="5"/>
                    <a:pt x="0" y="5"/>
                    <a:pt x="1" y="13"/>
                  </a:cubicBezTo>
                  <a:cubicBezTo>
                    <a:pt x="1" y="20"/>
                    <a:pt x="17" y="25"/>
                    <a:pt x="23" y="10"/>
                  </a:cubicBezTo>
                  <a:cubicBezTo>
                    <a:pt x="23" y="10"/>
                    <a:pt x="23" y="24"/>
                    <a:pt x="37" y="19"/>
                  </a:cubicBezTo>
                  <a:cubicBezTo>
                    <a:pt x="51" y="13"/>
                    <a:pt x="42" y="0"/>
                    <a:pt x="42" y="0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2598" y="886"/>
              <a:ext cx="123" cy="76"/>
            </a:xfrm>
            <a:custGeom>
              <a:avLst/>
              <a:gdLst>
                <a:gd name="T0" fmla="*/ 5 w 16"/>
                <a:gd name="T1" fmla="*/ 10 h 10"/>
                <a:gd name="T2" fmla="*/ 16 w 16"/>
                <a:gd name="T3" fmla="*/ 1 h 10"/>
                <a:gd name="T4" fmla="*/ 11 w 16"/>
                <a:gd name="T5" fmla="*/ 0 h 10"/>
                <a:gd name="T6" fmla="*/ 1 w 16"/>
                <a:gd name="T7" fmla="*/ 2 h 10"/>
                <a:gd name="T8" fmla="*/ 0 w 16"/>
                <a:gd name="T9" fmla="*/ 3 h 10"/>
                <a:gd name="T10" fmla="*/ 5 w 16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">
                  <a:moveTo>
                    <a:pt x="5" y="10"/>
                  </a:moveTo>
                  <a:cubicBezTo>
                    <a:pt x="10" y="10"/>
                    <a:pt x="16" y="7"/>
                    <a:pt x="16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10"/>
                    <a:pt x="5" y="10"/>
                  </a:cubicBezTo>
                  <a:close/>
                </a:path>
              </a:pathLst>
            </a:custGeom>
            <a:solidFill>
              <a:srgbClr val="D8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2445" y="962"/>
              <a:ext cx="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B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2253" y="261"/>
              <a:ext cx="798" cy="709"/>
            </a:xfrm>
            <a:custGeom>
              <a:avLst/>
              <a:gdLst>
                <a:gd name="T0" fmla="*/ 98 w 104"/>
                <a:gd name="T1" fmla="*/ 60 h 93"/>
                <a:gd name="T2" fmla="*/ 41 w 104"/>
                <a:gd name="T3" fmla="*/ 87 h 93"/>
                <a:gd name="T4" fmla="*/ 5 w 104"/>
                <a:gd name="T5" fmla="*/ 37 h 93"/>
                <a:gd name="T6" fmla="*/ 62 w 104"/>
                <a:gd name="T7" fmla="*/ 7 h 93"/>
                <a:gd name="T8" fmla="*/ 98 w 104"/>
                <a:gd name="T9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3">
                  <a:moveTo>
                    <a:pt x="98" y="60"/>
                  </a:moveTo>
                  <a:cubicBezTo>
                    <a:pt x="92" y="83"/>
                    <a:pt x="70" y="93"/>
                    <a:pt x="41" y="87"/>
                  </a:cubicBezTo>
                  <a:cubicBezTo>
                    <a:pt x="15" y="82"/>
                    <a:pt x="0" y="60"/>
                    <a:pt x="5" y="37"/>
                  </a:cubicBezTo>
                  <a:cubicBezTo>
                    <a:pt x="11" y="14"/>
                    <a:pt x="37" y="0"/>
                    <a:pt x="62" y="7"/>
                  </a:cubicBezTo>
                  <a:cubicBezTo>
                    <a:pt x="88" y="13"/>
                    <a:pt x="104" y="37"/>
                    <a:pt x="98" y="60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2253" y="231"/>
              <a:ext cx="805" cy="388"/>
            </a:xfrm>
            <a:custGeom>
              <a:avLst/>
              <a:gdLst>
                <a:gd name="T0" fmla="*/ 2 w 105"/>
                <a:gd name="T1" fmla="*/ 51 h 51"/>
                <a:gd name="T2" fmla="*/ 32 w 105"/>
                <a:gd name="T3" fmla="*/ 21 h 51"/>
                <a:gd name="T4" fmla="*/ 26 w 105"/>
                <a:gd name="T5" fmla="*/ 42 h 51"/>
                <a:gd name="T6" fmla="*/ 39 w 105"/>
                <a:gd name="T7" fmla="*/ 24 h 51"/>
                <a:gd name="T8" fmla="*/ 53 w 105"/>
                <a:gd name="T9" fmla="*/ 45 h 51"/>
                <a:gd name="T10" fmla="*/ 52 w 105"/>
                <a:gd name="T11" fmla="*/ 32 h 51"/>
                <a:gd name="T12" fmla="*/ 64 w 105"/>
                <a:gd name="T13" fmla="*/ 46 h 51"/>
                <a:gd name="T14" fmla="*/ 61 w 105"/>
                <a:gd name="T15" fmla="*/ 32 h 51"/>
                <a:gd name="T16" fmla="*/ 82 w 105"/>
                <a:gd name="T17" fmla="*/ 47 h 51"/>
                <a:gd name="T18" fmla="*/ 105 w 105"/>
                <a:gd name="T19" fmla="*/ 47 h 51"/>
                <a:gd name="T20" fmla="*/ 71 w 105"/>
                <a:gd name="T21" fmla="*/ 4 h 51"/>
                <a:gd name="T22" fmla="*/ 23 w 105"/>
                <a:gd name="T23" fmla="*/ 6 h 51"/>
                <a:gd name="T24" fmla="*/ 2 w 105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51">
                  <a:moveTo>
                    <a:pt x="2" y="51"/>
                  </a:moveTo>
                  <a:cubicBezTo>
                    <a:pt x="2" y="51"/>
                    <a:pt x="29" y="36"/>
                    <a:pt x="32" y="21"/>
                  </a:cubicBezTo>
                  <a:cubicBezTo>
                    <a:pt x="32" y="21"/>
                    <a:pt x="30" y="36"/>
                    <a:pt x="26" y="42"/>
                  </a:cubicBezTo>
                  <a:cubicBezTo>
                    <a:pt x="26" y="42"/>
                    <a:pt x="36" y="40"/>
                    <a:pt x="39" y="24"/>
                  </a:cubicBezTo>
                  <a:cubicBezTo>
                    <a:pt x="39" y="24"/>
                    <a:pt x="43" y="42"/>
                    <a:pt x="53" y="45"/>
                  </a:cubicBezTo>
                  <a:cubicBezTo>
                    <a:pt x="53" y="45"/>
                    <a:pt x="52" y="36"/>
                    <a:pt x="52" y="32"/>
                  </a:cubicBezTo>
                  <a:cubicBezTo>
                    <a:pt x="52" y="29"/>
                    <a:pt x="54" y="44"/>
                    <a:pt x="64" y="46"/>
                  </a:cubicBezTo>
                  <a:cubicBezTo>
                    <a:pt x="64" y="46"/>
                    <a:pt x="60" y="34"/>
                    <a:pt x="61" y="32"/>
                  </a:cubicBezTo>
                  <a:cubicBezTo>
                    <a:pt x="61" y="30"/>
                    <a:pt x="70" y="44"/>
                    <a:pt x="82" y="47"/>
                  </a:cubicBezTo>
                  <a:cubicBezTo>
                    <a:pt x="93" y="50"/>
                    <a:pt x="105" y="47"/>
                    <a:pt x="105" y="47"/>
                  </a:cubicBezTo>
                  <a:cubicBezTo>
                    <a:pt x="105" y="47"/>
                    <a:pt x="82" y="6"/>
                    <a:pt x="71" y="4"/>
                  </a:cubicBezTo>
                  <a:cubicBezTo>
                    <a:pt x="59" y="2"/>
                    <a:pt x="31" y="0"/>
                    <a:pt x="23" y="6"/>
                  </a:cubicBezTo>
                  <a:cubicBezTo>
                    <a:pt x="15" y="13"/>
                    <a:pt x="0" y="42"/>
                    <a:pt x="2" y="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2353" y="719"/>
              <a:ext cx="146" cy="99"/>
            </a:xfrm>
            <a:prstGeom prst="ellipse">
              <a:avLst/>
            </a:prstGeom>
            <a:solidFill>
              <a:srgbClr val="FBA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2790" y="703"/>
              <a:ext cx="146" cy="107"/>
            </a:xfrm>
            <a:prstGeom prst="ellipse">
              <a:avLst/>
            </a:prstGeom>
            <a:solidFill>
              <a:srgbClr val="FBA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2368" y="635"/>
              <a:ext cx="131" cy="61"/>
            </a:xfrm>
            <a:custGeom>
              <a:avLst/>
              <a:gdLst>
                <a:gd name="T0" fmla="*/ 15 w 17"/>
                <a:gd name="T1" fmla="*/ 6 h 8"/>
                <a:gd name="T2" fmla="*/ 16 w 17"/>
                <a:gd name="T3" fmla="*/ 6 h 8"/>
                <a:gd name="T4" fmla="*/ 7 w 17"/>
                <a:gd name="T5" fmla="*/ 1 h 8"/>
                <a:gd name="T6" fmla="*/ 0 w 17"/>
                <a:gd name="T7" fmla="*/ 7 h 8"/>
                <a:gd name="T8" fmla="*/ 1 w 17"/>
                <a:gd name="T9" fmla="*/ 7 h 8"/>
                <a:gd name="T10" fmla="*/ 6 w 17"/>
                <a:gd name="T11" fmla="*/ 4 h 8"/>
                <a:gd name="T12" fmla="*/ 15 w 17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5" y="6"/>
                  </a:moveTo>
                  <a:cubicBezTo>
                    <a:pt x="16" y="7"/>
                    <a:pt x="17" y="7"/>
                    <a:pt x="16" y="6"/>
                  </a:cubicBezTo>
                  <a:cubicBezTo>
                    <a:pt x="14" y="3"/>
                    <a:pt x="11" y="0"/>
                    <a:pt x="7" y="1"/>
                  </a:cubicBezTo>
                  <a:cubicBezTo>
                    <a:pt x="2" y="1"/>
                    <a:pt x="0" y="5"/>
                    <a:pt x="0" y="7"/>
                  </a:cubicBezTo>
                  <a:cubicBezTo>
                    <a:pt x="0" y="7"/>
                    <a:pt x="0" y="8"/>
                    <a:pt x="1" y="7"/>
                  </a:cubicBezTo>
                  <a:cubicBezTo>
                    <a:pt x="2" y="6"/>
                    <a:pt x="4" y="4"/>
                    <a:pt x="6" y="4"/>
                  </a:cubicBezTo>
                  <a:cubicBezTo>
                    <a:pt x="8" y="4"/>
                    <a:pt x="12" y="4"/>
                    <a:pt x="1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2805" y="650"/>
              <a:ext cx="131" cy="53"/>
            </a:xfrm>
            <a:custGeom>
              <a:avLst/>
              <a:gdLst>
                <a:gd name="T0" fmla="*/ 1 w 17"/>
                <a:gd name="T1" fmla="*/ 6 h 7"/>
                <a:gd name="T2" fmla="*/ 1 w 17"/>
                <a:gd name="T3" fmla="*/ 5 h 7"/>
                <a:gd name="T4" fmla="*/ 10 w 17"/>
                <a:gd name="T5" fmla="*/ 0 h 7"/>
                <a:gd name="T6" fmla="*/ 17 w 17"/>
                <a:gd name="T7" fmla="*/ 6 h 7"/>
                <a:gd name="T8" fmla="*/ 16 w 17"/>
                <a:gd name="T9" fmla="*/ 7 h 7"/>
                <a:gd name="T10" fmla="*/ 10 w 17"/>
                <a:gd name="T11" fmla="*/ 3 h 7"/>
                <a:gd name="T12" fmla="*/ 1 w 17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">
                  <a:moveTo>
                    <a:pt x="1" y="6"/>
                  </a:moveTo>
                  <a:cubicBezTo>
                    <a:pt x="1" y="7"/>
                    <a:pt x="0" y="7"/>
                    <a:pt x="1" y="5"/>
                  </a:cubicBezTo>
                  <a:cubicBezTo>
                    <a:pt x="2" y="3"/>
                    <a:pt x="5" y="0"/>
                    <a:pt x="10" y="0"/>
                  </a:cubicBezTo>
                  <a:cubicBezTo>
                    <a:pt x="15" y="1"/>
                    <a:pt x="16" y="4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5" y="6"/>
                    <a:pt x="13" y="4"/>
                    <a:pt x="10" y="3"/>
                  </a:cubicBezTo>
                  <a:cubicBezTo>
                    <a:pt x="9" y="3"/>
                    <a:pt x="5" y="3"/>
                    <a:pt x="1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2591" y="757"/>
              <a:ext cx="38" cy="45"/>
            </a:xfrm>
            <a:custGeom>
              <a:avLst/>
              <a:gdLst>
                <a:gd name="T0" fmla="*/ 5 w 5"/>
                <a:gd name="T1" fmla="*/ 5 h 6"/>
                <a:gd name="T2" fmla="*/ 3 w 5"/>
                <a:gd name="T3" fmla="*/ 1 h 6"/>
                <a:gd name="T4" fmla="*/ 2 w 5"/>
                <a:gd name="T5" fmla="*/ 1 h 6"/>
                <a:gd name="T6" fmla="*/ 3 w 5"/>
                <a:gd name="T7" fmla="*/ 5 h 6"/>
                <a:gd name="T8" fmla="*/ 5 w 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5"/>
                  </a:moveTo>
                  <a:cubicBezTo>
                    <a:pt x="5" y="5"/>
                    <a:pt x="0" y="5"/>
                    <a:pt x="3" y="1"/>
                  </a:cubicBezTo>
                  <a:cubicBezTo>
                    <a:pt x="3" y="1"/>
                    <a:pt x="3" y="0"/>
                    <a:pt x="2" y="1"/>
                  </a:cubicBezTo>
                  <a:cubicBezTo>
                    <a:pt x="1" y="2"/>
                    <a:pt x="1" y="5"/>
                    <a:pt x="3" y="5"/>
                  </a:cubicBezTo>
                  <a:cubicBezTo>
                    <a:pt x="5" y="6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D8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2292" y="460"/>
              <a:ext cx="84" cy="76"/>
            </a:xfrm>
            <a:custGeom>
              <a:avLst/>
              <a:gdLst>
                <a:gd name="T0" fmla="*/ 10 w 11"/>
                <a:gd name="T1" fmla="*/ 10 h 10"/>
                <a:gd name="T2" fmla="*/ 10 w 11"/>
                <a:gd name="T3" fmla="*/ 10 h 10"/>
                <a:gd name="T4" fmla="*/ 10 w 11"/>
                <a:gd name="T5" fmla="*/ 10 h 10"/>
                <a:gd name="T6" fmla="*/ 10 w 11"/>
                <a:gd name="T7" fmla="*/ 10 h 10"/>
                <a:gd name="T8" fmla="*/ 0 w 11"/>
                <a:gd name="T9" fmla="*/ 1 h 10"/>
                <a:gd name="T10" fmla="*/ 0 w 11"/>
                <a:gd name="T11" fmla="*/ 0 h 10"/>
                <a:gd name="T12" fmla="*/ 0 w 11"/>
                <a:gd name="T13" fmla="*/ 0 h 10"/>
                <a:gd name="T14" fmla="*/ 1 w 11"/>
                <a:gd name="T15" fmla="*/ 0 h 10"/>
                <a:gd name="T16" fmla="*/ 10 w 11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10" y="10"/>
                  </a:moveTo>
                  <a:cubicBezTo>
                    <a:pt x="11" y="10"/>
                    <a:pt x="11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92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2368" y="536"/>
              <a:ext cx="23" cy="15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0 h 2"/>
                <a:gd name="T4" fmla="*/ 2 w 3"/>
                <a:gd name="T5" fmla="*/ 0 h 2"/>
                <a:gd name="T6" fmla="*/ 2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1 w 3"/>
                <a:gd name="T13" fmla="*/ 0 h 2"/>
                <a:gd name="T14" fmla="*/ 0 w 3"/>
                <a:gd name="T15" fmla="*/ 0 h 2"/>
                <a:gd name="T16" fmla="*/ 0 w 3"/>
                <a:gd name="T17" fmla="*/ 1 h 2"/>
                <a:gd name="T18" fmla="*/ 0 w 3"/>
                <a:gd name="T19" fmla="*/ 1 h 2"/>
                <a:gd name="T20" fmla="*/ 1 w 3"/>
                <a:gd name="T21" fmla="*/ 2 h 2"/>
                <a:gd name="T22" fmla="*/ 1 w 3"/>
                <a:gd name="T23" fmla="*/ 2 h 2"/>
                <a:gd name="T24" fmla="*/ 1 w 3"/>
                <a:gd name="T25" fmla="*/ 2 h 2"/>
                <a:gd name="T26" fmla="*/ 2 w 3"/>
                <a:gd name="T27" fmla="*/ 2 h 2"/>
                <a:gd name="T28" fmla="*/ 2 w 3"/>
                <a:gd name="T29" fmla="*/ 1 h 2"/>
                <a:gd name="T30" fmla="*/ 3 w 3"/>
                <a:gd name="T31" fmla="*/ 1 h 2"/>
                <a:gd name="T32" fmla="*/ 2 w 3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92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2353" y="513"/>
              <a:ext cx="54" cy="53"/>
            </a:xfrm>
            <a:custGeom>
              <a:avLst/>
              <a:gdLst>
                <a:gd name="T0" fmla="*/ 6 w 7"/>
                <a:gd name="T1" fmla="*/ 1 h 7"/>
                <a:gd name="T2" fmla="*/ 4 w 7"/>
                <a:gd name="T3" fmla="*/ 1 h 7"/>
                <a:gd name="T4" fmla="*/ 3 w 7"/>
                <a:gd name="T5" fmla="*/ 0 h 7"/>
                <a:gd name="T6" fmla="*/ 2 w 7"/>
                <a:gd name="T7" fmla="*/ 1 h 7"/>
                <a:gd name="T8" fmla="*/ 1 w 7"/>
                <a:gd name="T9" fmla="*/ 1 h 7"/>
                <a:gd name="T10" fmla="*/ 1 w 7"/>
                <a:gd name="T11" fmla="*/ 3 h 7"/>
                <a:gd name="T12" fmla="*/ 0 w 7"/>
                <a:gd name="T13" fmla="*/ 4 h 7"/>
                <a:gd name="T14" fmla="*/ 1 w 7"/>
                <a:gd name="T15" fmla="*/ 5 h 7"/>
                <a:gd name="T16" fmla="*/ 1 w 7"/>
                <a:gd name="T17" fmla="*/ 6 h 7"/>
                <a:gd name="T18" fmla="*/ 3 w 7"/>
                <a:gd name="T19" fmla="*/ 6 h 7"/>
                <a:gd name="T20" fmla="*/ 4 w 7"/>
                <a:gd name="T21" fmla="*/ 7 h 7"/>
                <a:gd name="T22" fmla="*/ 5 w 7"/>
                <a:gd name="T23" fmla="*/ 6 h 7"/>
                <a:gd name="T24" fmla="*/ 6 w 7"/>
                <a:gd name="T25" fmla="*/ 6 h 7"/>
                <a:gd name="T26" fmla="*/ 6 w 7"/>
                <a:gd name="T27" fmla="*/ 5 h 7"/>
                <a:gd name="T28" fmla="*/ 7 w 7"/>
                <a:gd name="T29" fmla="*/ 4 h 7"/>
                <a:gd name="T30" fmla="*/ 6 w 7"/>
                <a:gd name="T31" fmla="*/ 2 h 7"/>
                <a:gd name="T32" fmla="*/ 6 w 7"/>
                <a:gd name="T33" fmla="*/ 1 h 7"/>
                <a:gd name="T34" fmla="*/ 4 w 7"/>
                <a:gd name="T35" fmla="*/ 5 h 7"/>
                <a:gd name="T36" fmla="*/ 3 w 7"/>
                <a:gd name="T37" fmla="*/ 5 h 7"/>
                <a:gd name="T38" fmla="*/ 3 w 7"/>
                <a:gd name="T39" fmla="*/ 5 h 7"/>
                <a:gd name="T40" fmla="*/ 3 w 7"/>
                <a:gd name="T41" fmla="*/ 5 h 7"/>
                <a:gd name="T42" fmla="*/ 2 w 7"/>
                <a:gd name="T43" fmla="*/ 4 h 7"/>
                <a:gd name="T44" fmla="*/ 2 w 7"/>
                <a:gd name="T45" fmla="*/ 4 h 7"/>
                <a:gd name="T46" fmla="*/ 2 w 7"/>
                <a:gd name="T47" fmla="*/ 3 h 7"/>
                <a:gd name="T48" fmla="*/ 3 w 7"/>
                <a:gd name="T49" fmla="*/ 3 h 7"/>
                <a:gd name="T50" fmla="*/ 3 w 7"/>
                <a:gd name="T51" fmla="*/ 3 h 7"/>
                <a:gd name="T52" fmla="*/ 3 w 7"/>
                <a:gd name="T53" fmla="*/ 3 h 7"/>
                <a:gd name="T54" fmla="*/ 4 w 7"/>
                <a:gd name="T55" fmla="*/ 3 h 7"/>
                <a:gd name="T56" fmla="*/ 4 w 7"/>
                <a:gd name="T57" fmla="*/ 3 h 7"/>
                <a:gd name="T58" fmla="*/ 4 w 7"/>
                <a:gd name="T59" fmla="*/ 3 h 7"/>
                <a:gd name="T60" fmla="*/ 4 w 7"/>
                <a:gd name="T61" fmla="*/ 4 h 7"/>
                <a:gd name="T62" fmla="*/ 5 w 7"/>
                <a:gd name="T63" fmla="*/ 4 h 7"/>
                <a:gd name="T64" fmla="*/ 4 w 7"/>
                <a:gd name="T65" fmla="*/ 4 h 7"/>
                <a:gd name="T66" fmla="*/ 4 w 7"/>
                <a:gd name="T6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7" y="3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92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2368" y="528"/>
              <a:ext cx="23" cy="23"/>
            </a:xfrm>
            <a:custGeom>
              <a:avLst/>
              <a:gdLst>
                <a:gd name="T0" fmla="*/ 2 w 3"/>
                <a:gd name="T1" fmla="*/ 1 h 3"/>
                <a:gd name="T2" fmla="*/ 2 w 3"/>
                <a:gd name="T3" fmla="*/ 3 h 3"/>
                <a:gd name="T4" fmla="*/ 0 w 3"/>
                <a:gd name="T5" fmla="*/ 3 h 3"/>
                <a:gd name="T6" fmla="*/ 0 w 3"/>
                <a:gd name="T7" fmla="*/ 1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2598" y="848"/>
              <a:ext cx="108" cy="38"/>
            </a:xfrm>
            <a:custGeom>
              <a:avLst/>
              <a:gdLst>
                <a:gd name="T0" fmla="*/ 0 w 14"/>
                <a:gd name="T1" fmla="*/ 0 h 5"/>
                <a:gd name="T2" fmla="*/ 14 w 14"/>
                <a:gd name="T3" fmla="*/ 1 h 5"/>
                <a:gd name="T4" fmla="*/ 5 w 14"/>
                <a:gd name="T5" fmla="*/ 5 h 5"/>
                <a:gd name="T6" fmla="*/ 0 w 1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0" y="5"/>
                    <a:pt x="5" y="5"/>
                  </a:cubicBezTo>
                  <a:cubicBezTo>
                    <a:pt x="1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A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3912">
            <a:off x="167437" y="274394"/>
            <a:ext cx="2160240" cy="1786678"/>
          </a:xfrm>
          <a:prstGeom prst="rect">
            <a:avLst/>
          </a:prstGeom>
        </p:spPr>
      </p:pic>
      <p:sp>
        <p:nvSpPr>
          <p:cNvPr id="37" name="文本框 36"/>
          <p:cNvSpPr txBox="1"/>
          <p:nvPr userDrawn="1"/>
        </p:nvSpPr>
        <p:spPr>
          <a:xfrm rot="20635052">
            <a:off x="118796" y="92532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effectLst/>
              </a:rPr>
              <a:t>小朋友们请注意</a:t>
            </a:r>
          </a:p>
        </p:txBody>
      </p:sp>
      <p:sp>
        <p:nvSpPr>
          <p:cNvPr id="40" name="矩形 39"/>
          <p:cNvSpPr/>
          <p:nvPr userDrawn="1"/>
        </p:nvSpPr>
        <p:spPr>
          <a:xfrm>
            <a:off x="739772" y="2020227"/>
            <a:ext cx="10179176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0398">
            <a:off x="9957966" y="4833374"/>
            <a:ext cx="2099667" cy="185990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1600">
            <a:off x="9434517" y="5376440"/>
            <a:ext cx="1107557" cy="12565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4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738" y="365126"/>
            <a:ext cx="8732106" cy="1325563"/>
          </a:xfrm>
        </p:spPr>
        <p:txBody>
          <a:bodyPr/>
          <a:lstStyle>
            <a:lvl1pPr>
              <a:defRPr b="1">
                <a:solidFill>
                  <a:srgbClr val="FF3C98"/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>
          <a:xfrm rot="20467456">
            <a:off x="118107" y="7667"/>
            <a:ext cx="1082683" cy="1731270"/>
            <a:chOff x="2016" y="25"/>
            <a:chExt cx="1272" cy="203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31" y="71"/>
              <a:ext cx="1242" cy="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2123" y="25"/>
              <a:ext cx="1035" cy="1052"/>
            </a:xfrm>
            <a:custGeom>
              <a:avLst/>
              <a:gdLst>
                <a:gd name="T0" fmla="*/ 83 w 135"/>
                <a:gd name="T1" fmla="*/ 9 h 138"/>
                <a:gd name="T2" fmla="*/ 23 w 135"/>
                <a:gd name="T3" fmla="*/ 24 h 138"/>
                <a:gd name="T4" fmla="*/ 5 w 135"/>
                <a:gd name="T5" fmla="*/ 95 h 138"/>
                <a:gd name="T6" fmla="*/ 18 w 135"/>
                <a:gd name="T7" fmla="*/ 123 h 138"/>
                <a:gd name="T8" fmla="*/ 17 w 135"/>
                <a:gd name="T9" fmla="*/ 104 h 138"/>
                <a:gd name="T10" fmla="*/ 28 w 135"/>
                <a:gd name="T11" fmla="*/ 127 h 138"/>
                <a:gd name="T12" fmla="*/ 28 w 135"/>
                <a:gd name="T13" fmla="*/ 115 h 138"/>
                <a:gd name="T14" fmla="*/ 36 w 135"/>
                <a:gd name="T15" fmla="*/ 131 h 138"/>
                <a:gd name="T16" fmla="*/ 61 w 135"/>
                <a:gd name="T17" fmla="*/ 118 h 138"/>
                <a:gd name="T18" fmla="*/ 95 w 135"/>
                <a:gd name="T19" fmla="*/ 131 h 138"/>
                <a:gd name="T20" fmla="*/ 107 w 135"/>
                <a:gd name="T21" fmla="*/ 104 h 138"/>
                <a:gd name="T22" fmla="*/ 104 w 135"/>
                <a:gd name="T23" fmla="*/ 125 h 138"/>
                <a:gd name="T24" fmla="*/ 118 w 135"/>
                <a:gd name="T25" fmla="*/ 101 h 138"/>
                <a:gd name="T26" fmla="*/ 116 w 135"/>
                <a:gd name="T27" fmla="*/ 119 h 138"/>
                <a:gd name="T28" fmla="*/ 134 w 135"/>
                <a:gd name="T29" fmla="*/ 68 h 138"/>
                <a:gd name="T30" fmla="*/ 83 w 135"/>
                <a:gd name="T31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" h="138">
                  <a:moveTo>
                    <a:pt x="83" y="9"/>
                  </a:moveTo>
                  <a:cubicBezTo>
                    <a:pt x="83" y="9"/>
                    <a:pt x="45" y="0"/>
                    <a:pt x="23" y="24"/>
                  </a:cubicBezTo>
                  <a:cubicBezTo>
                    <a:pt x="0" y="47"/>
                    <a:pt x="0" y="75"/>
                    <a:pt x="5" y="95"/>
                  </a:cubicBezTo>
                  <a:cubicBezTo>
                    <a:pt x="10" y="115"/>
                    <a:pt x="18" y="123"/>
                    <a:pt x="18" y="123"/>
                  </a:cubicBezTo>
                  <a:cubicBezTo>
                    <a:pt x="18" y="123"/>
                    <a:pt x="15" y="110"/>
                    <a:pt x="17" y="104"/>
                  </a:cubicBezTo>
                  <a:cubicBezTo>
                    <a:pt x="18" y="98"/>
                    <a:pt x="17" y="120"/>
                    <a:pt x="28" y="127"/>
                  </a:cubicBezTo>
                  <a:cubicBezTo>
                    <a:pt x="28" y="127"/>
                    <a:pt x="27" y="118"/>
                    <a:pt x="28" y="115"/>
                  </a:cubicBezTo>
                  <a:cubicBezTo>
                    <a:pt x="29" y="112"/>
                    <a:pt x="29" y="126"/>
                    <a:pt x="36" y="131"/>
                  </a:cubicBezTo>
                  <a:cubicBezTo>
                    <a:pt x="43" y="135"/>
                    <a:pt x="57" y="129"/>
                    <a:pt x="61" y="118"/>
                  </a:cubicBezTo>
                  <a:cubicBezTo>
                    <a:pt x="65" y="108"/>
                    <a:pt x="91" y="138"/>
                    <a:pt x="95" y="131"/>
                  </a:cubicBezTo>
                  <a:cubicBezTo>
                    <a:pt x="100" y="124"/>
                    <a:pt x="107" y="104"/>
                    <a:pt x="107" y="104"/>
                  </a:cubicBezTo>
                  <a:cubicBezTo>
                    <a:pt x="107" y="104"/>
                    <a:pt x="109" y="116"/>
                    <a:pt x="104" y="125"/>
                  </a:cubicBezTo>
                  <a:cubicBezTo>
                    <a:pt x="99" y="133"/>
                    <a:pt x="117" y="116"/>
                    <a:pt x="118" y="101"/>
                  </a:cubicBezTo>
                  <a:cubicBezTo>
                    <a:pt x="118" y="101"/>
                    <a:pt x="118" y="114"/>
                    <a:pt x="116" y="119"/>
                  </a:cubicBezTo>
                  <a:cubicBezTo>
                    <a:pt x="113" y="125"/>
                    <a:pt x="133" y="89"/>
                    <a:pt x="134" y="68"/>
                  </a:cubicBezTo>
                  <a:cubicBezTo>
                    <a:pt x="135" y="48"/>
                    <a:pt x="121" y="6"/>
                    <a:pt x="83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2307" y="1625"/>
              <a:ext cx="261" cy="434"/>
            </a:xfrm>
            <a:custGeom>
              <a:avLst/>
              <a:gdLst>
                <a:gd name="T0" fmla="*/ 14 w 34"/>
                <a:gd name="T1" fmla="*/ 5 h 57"/>
                <a:gd name="T2" fmla="*/ 17 w 34"/>
                <a:gd name="T3" fmla="*/ 41 h 57"/>
                <a:gd name="T4" fmla="*/ 1 w 34"/>
                <a:gd name="T5" fmla="*/ 48 h 57"/>
                <a:gd name="T6" fmla="*/ 4 w 34"/>
                <a:gd name="T7" fmla="*/ 55 h 57"/>
                <a:gd name="T8" fmla="*/ 33 w 34"/>
                <a:gd name="T9" fmla="*/ 51 h 57"/>
                <a:gd name="T10" fmla="*/ 31 w 34"/>
                <a:gd name="T11" fmla="*/ 10 h 57"/>
                <a:gd name="T12" fmla="*/ 33 w 34"/>
                <a:gd name="T13" fmla="*/ 1 h 57"/>
                <a:gd name="T14" fmla="*/ 14 w 34"/>
                <a:gd name="T1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7">
                  <a:moveTo>
                    <a:pt x="14" y="5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2" y="44"/>
                    <a:pt x="1" y="48"/>
                  </a:cubicBezTo>
                  <a:cubicBezTo>
                    <a:pt x="0" y="51"/>
                    <a:pt x="0" y="56"/>
                    <a:pt x="4" y="55"/>
                  </a:cubicBezTo>
                  <a:cubicBezTo>
                    <a:pt x="8" y="55"/>
                    <a:pt x="32" y="57"/>
                    <a:pt x="33" y="51"/>
                  </a:cubicBezTo>
                  <a:cubicBezTo>
                    <a:pt x="34" y="45"/>
                    <a:pt x="32" y="13"/>
                    <a:pt x="31" y="10"/>
                  </a:cubicBezTo>
                  <a:cubicBezTo>
                    <a:pt x="31" y="8"/>
                    <a:pt x="33" y="1"/>
                    <a:pt x="33" y="1"/>
                  </a:cubicBezTo>
                  <a:cubicBezTo>
                    <a:pt x="33" y="1"/>
                    <a:pt x="13" y="0"/>
                    <a:pt x="14" y="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2307" y="1953"/>
              <a:ext cx="253" cy="106"/>
            </a:xfrm>
            <a:custGeom>
              <a:avLst/>
              <a:gdLst>
                <a:gd name="T0" fmla="*/ 1 w 33"/>
                <a:gd name="T1" fmla="*/ 5 h 14"/>
                <a:gd name="T2" fmla="*/ 4 w 33"/>
                <a:gd name="T3" fmla="*/ 12 h 14"/>
                <a:gd name="T4" fmla="*/ 33 w 33"/>
                <a:gd name="T5" fmla="*/ 8 h 14"/>
                <a:gd name="T6" fmla="*/ 33 w 33"/>
                <a:gd name="T7" fmla="*/ 1 h 14"/>
                <a:gd name="T8" fmla="*/ 16 w 33"/>
                <a:gd name="T9" fmla="*/ 3 h 14"/>
                <a:gd name="T10" fmla="*/ 9 w 33"/>
                <a:gd name="T11" fmla="*/ 0 h 14"/>
                <a:gd name="T12" fmla="*/ 1 w 33"/>
                <a:gd name="T1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4">
                  <a:moveTo>
                    <a:pt x="1" y="5"/>
                  </a:moveTo>
                  <a:cubicBezTo>
                    <a:pt x="0" y="8"/>
                    <a:pt x="0" y="13"/>
                    <a:pt x="4" y="12"/>
                  </a:cubicBezTo>
                  <a:cubicBezTo>
                    <a:pt x="8" y="12"/>
                    <a:pt x="32" y="14"/>
                    <a:pt x="33" y="8"/>
                  </a:cubicBezTo>
                  <a:cubicBezTo>
                    <a:pt x="33" y="7"/>
                    <a:pt x="33" y="4"/>
                    <a:pt x="33" y="1"/>
                  </a:cubicBezTo>
                  <a:cubicBezTo>
                    <a:pt x="29" y="2"/>
                    <a:pt x="21" y="3"/>
                    <a:pt x="16" y="3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5" y="2"/>
                    <a:pt x="2" y="3"/>
                    <a:pt x="1" y="5"/>
                  </a:cubicBez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2391" y="1945"/>
              <a:ext cx="69" cy="53"/>
            </a:xfrm>
            <a:custGeom>
              <a:avLst/>
              <a:gdLst>
                <a:gd name="T0" fmla="*/ 0 w 69"/>
                <a:gd name="T1" fmla="*/ 0 h 53"/>
                <a:gd name="T2" fmla="*/ 62 w 69"/>
                <a:gd name="T3" fmla="*/ 53 h 53"/>
                <a:gd name="T4" fmla="*/ 69 w 69"/>
                <a:gd name="T5" fmla="*/ 46 h 53"/>
                <a:gd name="T6" fmla="*/ 8 w 69"/>
                <a:gd name="T7" fmla="*/ 0 h 53"/>
                <a:gd name="T8" fmla="*/ 0 w 6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2">
                  <a:moveTo>
                    <a:pt x="0" y="0"/>
                  </a:moveTo>
                  <a:lnTo>
                    <a:pt x="62" y="53"/>
                  </a:lnTo>
                  <a:lnTo>
                    <a:pt x="69" y="4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2399" y="1937"/>
              <a:ext cx="31" cy="46"/>
            </a:xfrm>
            <a:custGeom>
              <a:avLst/>
              <a:gdLst>
                <a:gd name="T0" fmla="*/ 23 w 31"/>
                <a:gd name="T1" fmla="*/ 0 h 46"/>
                <a:gd name="T2" fmla="*/ 0 w 31"/>
                <a:gd name="T3" fmla="*/ 46 h 46"/>
                <a:gd name="T4" fmla="*/ 23 w 31"/>
                <a:gd name="T5" fmla="*/ 46 h 46"/>
                <a:gd name="T6" fmla="*/ 31 w 31"/>
                <a:gd name="T7" fmla="*/ 0 h 46"/>
                <a:gd name="T8" fmla="*/ 23 w 3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6">
                  <a:moveTo>
                    <a:pt x="23" y="0"/>
                  </a:moveTo>
                  <a:lnTo>
                    <a:pt x="0" y="46"/>
                  </a:lnTo>
                  <a:lnTo>
                    <a:pt x="23" y="46"/>
                  </a:lnTo>
                  <a:lnTo>
                    <a:pt x="31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2606" y="1625"/>
              <a:ext cx="268" cy="434"/>
            </a:xfrm>
            <a:custGeom>
              <a:avLst/>
              <a:gdLst>
                <a:gd name="T0" fmla="*/ 20 w 35"/>
                <a:gd name="T1" fmla="*/ 5 h 57"/>
                <a:gd name="T2" fmla="*/ 17 w 35"/>
                <a:gd name="T3" fmla="*/ 41 h 57"/>
                <a:gd name="T4" fmla="*/ 33 w 35"/>
                <a:gd name="T5" fmla="*/ 48 h 57"/>
                <a:gd name="T6" fmla="*/ 30 w 35"/>
                <a:gd name="T7" fmla="*/ 55 h 57"/>
                <a:gd name="T8" fmla="*/ 1 w 35"/>
                <a:gd name="T9" fmla="*/ 51 h 57"/>
                <a:gd name="T10" fmla="*/ 3 w 35"/>
                <a:gd name="T11" fmla="*/ 10 h 57"/>
                <a:gd name="T12" fmla="*/ 1 w 35"/>
                <a:gd name="T13" fmla="*/ 1 h 57"/>
                <a:gd name="T14" fmla="*/ 20 w 35"/>
                <a:gd name="T1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7">
                  <a:moveTo>
                    <a:pt x="20" y="5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32" y="44"/>
                    <a:pt x="33" y="48"/>
                  </a:cubicBezTo>
                  <a:cubicBezTo>
                    <a:pt x="34" y="51"/>
                    <a:pt x="35" y="56"/>
                    <a:pt x="30" y="55"/>
                  </a:cubicBezTo>
                  <a:cubicBezTo>
                    <a:pt x="26" y="55"/>
                    <a:pt x="2" y="57"/>
                    <a:pt x="1" y="51"/>
                  </a:cubicBezTo>
                  <a:cubicBezTo>
                    <a:pt x="0" y="45"/>
                    <a:pt x="2" y="13"/>
                    <a:pt x="3" y="10"/>
                  </a:cubicBezTo>
                  <a:cubicBezTo>
                    <a:pt x="3" y="8"/>
                    <a:pt x="1" y="1"/>
                    <a:pt x="1" y="1"/>
                  </a:cubicBezTo>
                  <a:cubicBezTo>
                    <a:pt x="1" y="1"/>
                    <a:pt x="21" y="0"/>
                    <a:pt x="20" y="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2614" y="1953"/>
              <a:ext cx="260" cy="106"/>
            </a:xfrm>
            <a:custGeom>
              <a:avLst/>
              <a:gdLst>
                <a:gd name="T0" fmla="*/ 32 w 34"/>
                <a:gd name="T1" fmla="*/ 5 h 14"/>
                <a:gd name="T2" fmla="*/ 29 w 34"/>
                <a:gd name="T3" fmla="*/ 12 h 14"/>
                <a:gd name="T4" fmla="*/ 0 w 34"/>
                <a:gd name="T5" fmla="*/ 8 h 14"/>
                <a:gd name="T6" fmla="*/ 0 w 34"/>
                <a:gd name="T7" fmla="*/ 1 h 14"/>
                <a:gd name="T8" fmla="*/ 17 w 34"/>
                <a:gd name="T9" fmla="*/ 3 h 14"/>
                <a:gd name="T10" fmla="*/ 24 w 34"/>
                <a:gd name="T11" fmla="*/ 0 h 14"/>
                <a:gd name="T12" fmla="*/ 32 w 34"/>
                <a:gd name="T1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4">
                  <a:moveTo>
                    <a:pt x="32" y="5"/>
                  </a:moveTo>
                  <a:cubicBezTo>
                    <a:pt x="33" y="8"/>
                    <a:pt x="34" y="13"/>
                    <a:pt x="29" y="12"/>
                  </a:cubicBezTo>
                  <a:cubicBezTo>
                    <a:pt x="25" y="12"/>
                    <a:pt x="1" y="14"/>
                    <a:pt x="0" y="8"/>
                  </a:cubicBezTo>
                  <a:cubicBezTo>
                    <a:pt x="0" y="7"/>
                    <a:pt x="0" y="4"/>
                    <a:pt x="0" y="1"/>
                  </a:cubicBezTo>
                  <a:cubicBezTo>
                    <a:pt x="4" y="2"/>
                    <a:pt x="12" y="3"/>
                    <a:pt x="17" y="3"/>
                  </a:cubicBezTo>
                  <a:cubicBezTo>
                    <a:pt x="21" y="3"/>
                    <a:pt x="23" y="2"/>
                    <a:pt x="24" y="0"/>
                  </a:cubicBezTo>
                  <a:cubicBezTo>
                    <a:pt x="28" y="2"/>
                    <a:pt x="31" y="3"/>
                    <a:pt x="32" y="5"/>
                  </a:cubicBez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2713" y="1945"/>
              <a:ext cx="69" cy="53"/>
            </a:xfrm>
            <a:custGeom>
              <a:avLst/>
              <a:gdLst>
                <a:gd name="T0" fmla="*/ 69 w 69"/>
                <a:gd name="T1" fmla="*/ 0 h 53"/>
                <a:gd name="T2" fmla="*/ 8 w 69"/>
                <a:gd name="T3" fmla="*/ 53 h 53"/>
                <a:gd name="T4" fmla="*/ 0 w 69"/>
                <a:gd name="T5" fmla="*/ 46 h 53"/>
                <a:gd name="T6" fmla="*/ 62 w 69"/>
                <a:gd name="T7" fmla="*/ 0 h 53"/>
                <a:gd name="T8" fmla="*/ 69 w 6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2">
                  <a:moveTo>
                    <a:pt x="69" y="0"/>
                  </a:moveTo>
                  <a:lnTo>
                    <a:pt x="8" y="53"/>
                  </a:lnTo>
                  <a:lnTo>
                    <a:pt x="0" y="46"/>
                  </a:lnTo>
                  <a:lnTo>
                    <a:pt x="62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2744" y="1937"/>
              <a:ext cx="31" cy="46"/>
            </a:xfrm>
            <a:custGeom>
              <a:avLst/>
              <a:gdLst>
                <a:gd name="T0" fmla="*/ 8 w 31"/>
                <a:gd name="T1" fmla="*/ 0 h 46"/>
                <a:gd name="T2" fmla="*/ 31 w 31"/>
                <a:gd name="T3" fmla="*/ 46 h 46"/>
                <a:gd name="T4" fmla="*/ 8 w 31"/>
                <a:gd name="T5" fmla="*/ 46 h 46"/>
                <a:gd name="T6" fmla="*/ 0 w 31"/>
                <a:gd name="T7" fmla="*/ 0 h 46"/>
                <a:gd name="T8" fmla="*/ 8 w 3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6">
                  <a:moveTo>
                    <a:pt x="8" y="0"/>
                  </a:moveTo>
                  <a:lnTo>
                    <a:pt x="31" y="46"/>
                  </a:lnTo>
                  <a:lnTo>
                    <a:pt x="8" y="4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CB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2016" y="795"/>
              <a:ext cx="498" cy="365"/>
            </a:xfrm>
            <a:custGeom>
              <a:avLst/>
              <a:gdLst>
                <a:gd name="T0" fmla="*/ 57 w 65"/>
                <a:gd name="T1" fmla="*/ 25 h 48"/>
                <a:gd name="T2" fmla="*/ 44 w 65"/>
                <a:gd name="T3" fmla="*/ 24 h 48"/>
                <a:gd name="T4" fmla="*/ 21 w 65"/>
                <a:gd name="T5" fmla="*/ 12 h 48"/>
                <a:gd name="T6" fmla="*/ 14 w 65"/>
                <a:gd name="T7" fmla="*/ 4 h 48"/>
                <a:gd name="T8" fmla="*/ 9 w 65"/>
                <a:gd name="T9" fmla="*/ 1 h 48"/>
                <a:gd name="T10" fmla="*/ 11 w 65"/>
                <a:gd name="T11" fmla="*/ 6 h 48"/>
                <a:gd name="T12" fmla="*/ 4 w 65"/>
                <a:gd name="T13" fmla="*/ 3 h 48"/>
                <a:gd name="T14" fmla="*/ 10 w 65"/>
                <a:gd name="T15" fmla="*/ 8 h 48"/>
                <a:gd name="T16" fmla="*/ 2 w 65"/>
                <a:gd name="T17" fmla="*/ 7 h 48"/>
                <a:gd name="T18" fmla="*/ 9 w 65"/>
                <a:gd name="T19" fmla="*/ 11 h 48"/>
                <a:gd name="T20" fmla="*/ 1 w 65"/>
                <a:gd name="T21" fmla="*/ 12 h 48"/>
                <a:gd name="T22" fmla="*/ 9 w 65"/>
                <a:gd name="T23" fmla="*/ 14 h 48"/>
                <a:gd name="T24" fmla="*/ 5 w 65"/>
                <a:gd name="T25" fmla="*/ 18 h 48"/>
                <a:gd name="T26" fmla="*/ 11 w 65"/>
                <a:gd name="T27" fmla="*/ 17 h 48"/>
                <a:gd name="T28" fmla="*/ 18 w 65"/>
                <a:gd name="T29" fmla="*/ 21 h 48"/>
                <a:gd name="T30" fmla="*/ 59 w 65"/>
                <a:gd name="T31" fmla="*/ 45 h 48"/>
                <a:gd name="T32" fmla="*/ 57 w 65"/>
                <a:gd name="T33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48">
                  <a:moveTo>
                    <a:pt x="57" y="25"/>
                  </a:moveTo>
                  <a:cubicBezTo>
                    <a:pt x="57" y="25"/>
                    <a:pt x="50" y="27"/>
                    <a:pt x="44" y="24"/>
                  </a:cubicBezTo>
                  <a:cubicBezTo>
                    <a:pt x="38" y="21"/>
                    <a:pt x="21" y="12"/>
                    <a:pt x="21" y="12"/>
                  </a:cubicBezTo>
                  <a:cubicBezTo>
                    <a:pt x="21" y="12"/>
                    <a:pt x="15" y="5"/>
                    <a:pt x="14" y="4"/>
                  </a:cubicBezTo>
                  <a:cubicBezTo>
                    <a:pt x="12" y="2"/>
                    <a:pt x="10" y="0"/>
                    <a:pt x="9" y="1"/>
                  </a:cubicBezTo>
                  <a:cubicBezTo>
                    <a:pt x="8" y="2"/>
                    <a:pt x="11" y="6"/>
                    <a:pt x="11" y="6"/>
                  </a:cubicBezTo>
                  <a:cubicBezTo>
                    <a:pt x="11" y="6"/>
                    <a:pt x="6" y="1"/>
                    <a:pt x="4" y="3"/>
                  </a:cubicBezTo>
                  <a:cubicBezTo>
                    <a:pt x="3" y="5"/>
                    <a:pt x="10" y="8"/>
                    <a:pt x="10" y="8"/>
                  </a:cubicBezTo>
                  <a:cubicBezTo>
                    <a:pt x="10" y="8"/>
                    <a:pt x="4" y="5"/>
                    <a:pt x="2" y="7"/>
                  </a:cubicBezTo>
                  <a:cubicBezTo>
                    <a:pt x="0" y="9"/>
                    <a:pt x="9" y="11"/>
                    <a:pt x="9" y="11"/>
                  </a:cubicBezTo>
                  <a:cubicBezTo>
                    <a:pt x="9" y="11"/>
                    <a:pt x="1" y="10"/>
                    <a:pt x="1" y="12"/>
                  </a:cubicBezTo>
                  <a:cubicBezTo>
                    <a:pt x="2" y="14"/>
                    <a:pt x="9" y="14"/>
                    <a:pt x="9" y="14"/>
                  </a:cubicBezTo>
                  <a:cubicBezTo>
                    <a:pt x="9" y="14"/>
                    <a:pt x="4" y="16"/>
                    <a:pt x="5" y="18"/>
                  </a:cubicBezTo>
                  <a:cubicBezTo>
                    <a:pt x="7" y="19"/>
                    <a:pt x="10" y="18"/>
                    <a:pt x="11" y="17"/>
                  </a:cubicBezTo>
                  <a:cubicBezTo>
                    <a:pt x="11" y="17"/>
                    <a:pt x="15" y="21"/>
                    <a:pt x="18" y="21"/>
                  </a:cubicBezTo>
                  <a:cubicBezTo>
                    <a:pt x="18" y="21"/>
                    <a:pt x="54" y="48"/>
                    <a:pt x="59" y="45"/>
                  </a:cubicBezTo>
                  <a:cubicBezTo>
                    <a:pt x="65" y="43"/>
                    <a:pt x="57" y="25"/>
                    <a:pt x="57" y="2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2790" y="772"/>
              <a:ext cx="498" cy="358"/>
            </a:xfrm>
            <a:custGeom>
              <a:avLst/>
              <a:gdLst>
                <a:gd name="T0" fmla="*/ 8 w 65"/>
                <a:gd name="T1" fmla="*/ 25 h 47"/>
                <a:gd name="T2" fmla="*/ 21 w 65"/>
                <a:gd name="T3" fmla="*/ 24 h 47"/>
                <a:gd name="T4" fmla="*/ 44 w 65"/>
                <a:gd name="T5" fmla="*/ 12 h 47"/>
                <a:gd name="T6" fmla="*/ 51 w 65"/>
                <a:gd name="T7" fmla="*/ 4 h 47"/>
                <a:gd name="T8" fmla="*/ 56 w 65"/>
                <a:gd name="T9" fmla="*/ 1 h 47"/>
                <a:gd name="T10" fmla="*/ 54 w 65"/>
                <a:gd name="T11" fmla="*/ 6 h 47"/>
                <a:gd name="T12" fmla="*/ 61 w 65"/>
                <a:gd name="T13" fmla="*/ 3 h 47"/>
                <a:gd name="T14" fmla="*/ 55 w 65"/>
                <a:gd name="T15" fmla="*/ 8 h 47"/>
                <a:gd name="T16" fmla="*/ 63 w 65"/>
                <a:gd name="T17" fmla="*/ 6 h 47"/>
                <a:gd name="T18" fmla="*/ 56 w 65"/>
                <a:gd name="T19" fmla="*/ 11 h 47"/>
                <a:gd name="T20" fmla="*/ 64 w 65"/>
                <a:gd name="T21" fmla="*/ 11 h 47"/>
                <a:gd name="T22" fmla="*/ 56 w 65"/>
                <a:gd name="T23" fmla="*/ 14 h 47"/>
                <a:gd name="T24" fmla="*/ 60 w 65"/>
                <a:gd name="T25" fmla="*/ 17 h 47"/>
                <a:gd name="T26" fmla="*/ 54 w 65"/>
                <a:gd name="T27" fmla="*/ 17 h 47"/>
                <a:gd name="T28" fmla="*/ 47 w 65"/>
                <a:gd name="T29" fmla="*/ 21 h 47"/>
                <a:gd name="T30" fmla="*/ 6 w 65"/>
                <a:gd name="T31" fmla="*/ 45 h 47"/>
                <a:gd name="T32" fmla="*/ 8 w 65"/>
                <a:gd name="T3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47">
                  <a:moveTo>
                    <a:pt x="8" y="25"/>
                  </a:moveTo>
                  <a:cubicBezTo>
                    <a:pt x="8" y="25"/>
                    <a:pt x="15" y="27"/>
                    <a:pt x="21" y="24"/>
                  </a:cubicBezTo>
                  <a:cubicBezTo>
                    <a:pt x="27" y="21"/>
                    <a:pt x="44" y="12"/>
                    <a:pt x="44" y="12"/>
                  </a:cubicBezTo>
                  <a:cubicBezTo>
                    <a:pt x="44" y="12"/>
                    <a:pt x="50" y="5"/>
                    <a:pt x="51" y="4"/>
                  </a:cubicBezTo>
                  <a:cubicBezTo>
                    <a:pt x="53" y="2"/>
                    <a:pt x="56" y="0"/>
                    <a:pt x="56" y="1"/>
                  </a:cubicBezTo>
                  <a:cubicBezTo>
                    <a:pt x="57" y="2"/>
                    <a:pt x="54" y="6"/>
                    <a:pt x="54" y="6"/>
                  </a:cubicBezTo>
                  <a:cubicBezTo>
                    <a:pt x="54" y="6"/>
                    <a:pt x="59" y="1"/>
                    <a:pt x="61" y="3"/>
                  </a:cubicBezTo>
                  <a:cubicBezTo>
                    <a:pt x="62" y="4"/>
                    <a:pt x="55" y="8"/>
                    <a:pt x="55" y="8"/>
                  </a:cubicBezTo>
                  <a:cubicBezTo>
                    <a:pt x="55" y="8"/>
                    <a:pt x="61" y="5"/>
                    <a:pt x="63" y="6"/>
                  </a:cubicBezTo>
                  <a:cubicBezTo>
                    <a:pt x="65" y="8"/>
                    <a:pt x="56" y="11"/>
                    <a:pt x="56" y="11"/>
                  </a:cubicBezTo>
                  <a:cubicBezTo>
                    <a:pt x="56" y="11"/>
                    <a:pt x="64" y="9"/>
                    <a:pt x="64" y="11"/>
                  </a:cubicBezTo>
                  <a:cubicBezTo>
                    <a:pt x="63" y="14"/>
                    <a:pt x="56" y="14"/>
                    <a:pt x="56" y="14"/>
                  </a:cubicBezTo>
                  <a:cubicBezTo>
                    <a:pt x="56" y="14"/>
                    <a:pt x="61" y="16"/>
                    <a:pt x="60" y="17"/>
                  </a:cubicBezTo>
                  <a:cubicBezTo>
                    <a:pt x="58" y="19"/>
                    <a:pt x="55" y="18"/>
                    <a:pt x="54" y="17"/>
                  </a:cubicBezTo>
                  <a:cubicBezTo>
                    <a:pt x="54" y="17"/>
                    <a:pt x="50" y="21"/>
                    <a:pt x="47" y="21"/>
                  </a:cubicBezTo>
                  <a:cubicBezTo>
                    <a:pt x="47" y="21"/>
                    <a:pt x="11" y="47"/>
                    <a:pt x="6" y="45"/>
                  </a:cubicBezTo>
                  <a:cubicBezTo>
                    <a:pt x="0" y="43"/>
                    <a:pt x="8" y="25"/>
                    <a:pt x="8" y="25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2253" y="917"/>
              <a:ext cx="752" cy="799"/>
            </a:xfrm>
            <a:custGeom>
              <a:avLst/>
              <a:gdLst>
                <a:gd name="T0" fmla="*/ 41 w 98"/>
                <a:gd name="T1" fmla="*/ 3 h 105"/>
                <a:gd name="T2" fmla="*/ 25 w 98"/>
                <a:gd name="T3" fmla="*/ 8 h 105"/>
                <a:gd name="T4" fmla="*/ 21 w 98"/>
                <a:gd name="T5" fmla="*/ 19 h 105"/>
                <a:gd name="T6" fmla="*/ 17 w 98"/>
                <a:gd name="T7" fmla="*/ 55 h 105"/>
                <a:gd name="T8" fmla="*/ 4 w 98"/>
                <a:gd name="T9" fmla="*/ 75 h 105"/>
                <a:gd name="T10" fmla="*/ 3 w 98"/>
                <a:gd name="T11" fmla="*/ 83 h 105"/>
                <a:gd name="T12" fmla="*/ 13 w 98"/>
                <a:gd name="T13" fmla="*/ 95 h 105"/>
                <a:gd name="T14" fmla="*/ 37 w 98"/>
                <a:gd name="T15" fmla="*/ 102 h 105"/>
                <a:gd name="T16" fmla="*/ 66 w 98"/>
                <a:gd name="T17" fmla="*/ 99 h 105"/>
                <a:gd name="T18" fmla="*/ 86 w 98"/>
                <a:gd name="T19" fmla="*/ 96 h 105"/>
                <a:gd name="T20" fmla="*/ 94 w 98"/>
                <a:gd name="T21" fmla="*/ 85 h 105"/>
                <a:gd name="T22" fmla="*/ 77 w 98"/>
                <a:gd name="T23" fmla="*/ 52 h 105"/>
                <a:gd name="T24" fmla="*/ 79 w 98"/>
                <a:gd name="T25" fmla="*/ 27 h 105"/>
                <a:gd name="T26" fmla="*/ 76 w 98"/>
                <a:gd name="T27" fmla="*/ 18 h 105"/>
                <a:gd name="T28" fmla="*/ 80 w 98"/>
                <a:gd name="T29" fmla="*/ 6 h 105"/>
                <a:gd name="T30" fmla="*/ 58 w 98"/>
                <a:gd name="T31" fmla="*/ 0 h 105"/>
                <a:gd name="T32" fmla="*/ 41 w 98"/>
                <a:gd name="T33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105">
                  <a:moveTo>
                    <a:pt x="41" y="3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2" y="13"/>
                    <a:pt x="21" y="19"/>
                  </a:cubicBezTo>
                  <a:cubicBezTo>
                    <a:pt x="20" y="26"/>
                    <a:pt x="19" y="47"/>
                    <a:pt x="17" y="55"/>
                  </a:cubicBezTo>
                  <a:cubicBezTo>
                    <a:pt x="14" y="63"/>
                    <a:pt x="4" y="75"/>
                    <a:pt x="4" y="75"/>
                  </a:cubicBezTo>
                  <a:cubicBezTo>
                    <a:pt x="4" y="75"/>
                    <a:pt x="0" y="80"/>
                    <a:pt x="3" y="83"/>
                  </a:cubicBezTo>
                  <a:cubicBezTo>
                    <a:pt x="6" y="87"/>
                    <a:pt x="8" y="95"/>
                    <a:pt x="13" y="95"/>
                  </a:cubicBezTo>
                  <a:cubicBezTo>
                    <a:pt x="17" y="95"/>
                    <a:pt x="34" y="100"/>
                    <a:pt x="37" y="102"/>
                  </a:cubicBezTo>
                  <a:cubicBezTo>
                    <a:pt x="40" y="105"/>
                    <a:pt x="58" y="102"/>
                    <a:pt x="66" y="99"/>
                  </a:cubicBezTo>
                  <a:cubicBezTo>
                    <a:pt x="75" y="96"/>
                    <a:pt x="82" y="96"/>
                    <a:pt x="86" y="96"/>
                  </a:cubicBezTo>
                  <a:cubicBezTo>
                    <a:pt x="91" y="96"/>
                    <a:pt x="98" y="87"/>
                    <a:pt x="94" y="85"/>
                  </a:cubicBezTo>
                  <a:cubicBezTo>
                    <a:pt x="90" y="84"/>
                    <a:pt x="76" y="61"/>
                    <a:pt x="77" y="52"/>
                  </a:cubicBezTo>
                  <a:cubicBezTo>
                    <a:pt x="78" y="43"/>
                    <a:pt x="79" y="27"/>
                    <a:pt x="79" y="27"/>
                  </a:cubicBezTo>
                  <a:cubicBezTo>
                    <a:pt x="79" y="27"/>
                    <a:pt x="76" y="26"/>
                    <a:pt x="76" y="18"/>
                  </a:cubicBezTo>
                  <a:cubicBezTo>
                    <a:pt x="77" y="10"/>
                    <a:pt x="80" y="6"/>
                    <a:pt x="80" y="6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41" y="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2476" y="886"/>
              <a:ext cx="391" cy="191"/>
            </a:xfrm>
            <a:custGeom>
              <a:avLst/>
              <a:gdLst>
                <a:gd name="T0" fmla="*/ 15 w 51"/>
                <a:gd name="T1" fmla="*/ 5 h 25"/>
                <a:gd name="T2" fmla="*/ 1 w 51"/>
                <a:gd name="T3" fmla="*/ 13 h 25"/>
                <a:gd name="T4" fmla="*/ 23 w 51"/>
                <a:gd name="T5" fmla="*/ 10 h 25"/>
                <a:gd name="T6" fmla="*/ 37 w 51"/>
                <a:gd name="T7" fmla="*/ 19 h 25"/>
                <a:gd name="T8" fmla="*/ 42 w 51"/>
                <a:gd name="T9" fmla="*/ 0 h 25"/>
                <a:gd name="T10" fmla="*/ 15 w 51"/>
                <a:gd name="T1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25">
                  <a:moveTo>
                    <a:pt x="15" y="5"/>
                  </a:moveTo>
                  <a:cubicBezTo>
                    <a:pt x="15" y="5"/>
                    <a:pt x="0" y="5"/>
                    <a:pt x="1" y="13"/>
                  </a:cubicBezTo>
                  <a:cubicBezTo>
                    <a:pt x="1" y="20"/>
                    <a:pt x="17" y="25"/>
                    <a:pt x="23" y="10"/>
                  </a:cubicBezTo>
                  <a:cubicBezTo>
                    <a:pt x="23" y="10"/>
                    <a:pt x="23" y="24"/>
                    <a:pt x="37" y="19"/>
                  </a:cubicBezTo>
                  <a:cubicBezTo>
                    <a:pt x="51" y="13"/>
                    <a:pt x="42" y="0"/>
                    <a:pt x="42" y="0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2598" y="886"/>
              <a:ext cx="123" cy="76"/>
            </a:xfrm>
            <a:custGeom>
              <a:avLst/>
              <a:gdLst>
                <a:gd name="T0" fmla="*/ 5 w 16"/>
                <a:gd name="T1" fmla="*/ 10 h 10"/>
                <a:gd name="T2" fmla="*/ 16 w 16"/>
                <a:gd name="T3" fmla="*/ 1 h 10"/>
                <a:gd name="T4" fmla="*/ 11 w 16"/>
                <a:gd name="T5" fmla="*/ 0 h 10"/>
                <a:gd name="T6" fmla="*/ 1 w 16"/>
                <a:gd name="T7" fmla="*/ 2 h 10"/>
                <a:gd name="T8" fmla="*/ 0 w 16"/>
                <a:gd name="T9" fmla="*/ 3 h 10"/>
                <a:gd name="T10" fmla="*/ 5 w 16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">
                  <a:moveTo>
                    <a:pt x="5" y="10"/>
                  </a:moveTo>
                  <a:cubicBezTo>
                    <a:pt x="10" y="10"/>
                    <a:pt x="16" y="7"/>
                    <a:pt x="16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10"/>
                    <a:pt x="5" y="10"/>
                  </a:cubicBezTo>
                  <a:close/>
                </a:path>
              </a:pathLst>
            </a:custGeom>
            <a:solidFill>
              <a:srgbClr val="D8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2445" y="962"/>
              <a:ext cx="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B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2253" y="261"/>
              <a:ext cx="798" cy="709"/>
            </a:xfrm>
            <a:custGeom>
              <a:avLst/>
              <a:gdLst>
                <a:gd name="T0" fmla="*/ 98 w 104"/>
                <a:gd name="T1" fmla="*/ 60 h 93"/>
                <a:gd name="T2" fmla="*/ 41 w 104"/>
                <a:gd name="T3" fmla="*/ 87 h 93"/>
                <a:gd name="T4" fmla="*/ 5 w 104"/>
                <a:gd name="T5" fmla="*/ 37 h 93"/>
                <a:gd name="T6" fmla="*/ 62 w 104"/>
                <a:gd name="T7" fmla="*/ 7 h 93"/>
                <a:gd name="T8" fmla="*/ 98 w 104"/>
                <a:gd name="T9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3">
                  <a:moveTo>
                    <a:pt x="98" y="60"/>
                  </a:moveTo>
                  <a:cubicBezTo>
                    <a:pt x="92" y="83"/>
                    <a:pt x="70" y="93"/>
                    <a:pt x="41" y="87"/>
                  </a:cubicBezTo>
                  <a:cubicBezTo>
                    <a:pt x="15" y="82"/>
                    <a:pt x="0" y="60"/>
                    <a:pt x="5" y="37"/>
                  </a:cubicBezTo>
                  <a:cubicBezTo>
                    <a:pt x="11" y="14"/>
                    <a:pt x="37" y="0"/>
                    <a:pt x="62" y="7"/>
                  </a:cubicBezTo>
                  <a:cubicBezTo>
                    <a:pt x="88" y="13"/>
                    <a:pt x="104" y="37"/>
                    <a:pt x="98" y="60"/>
                  </a:cubicBezTo>
                  <a:close/>
                </a:path>
              </a:pathLst>
            </a:custGeom>
            <a:solidFill>
              <a:srgbClr val="F7C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2253" y="231"/>
              <a:ext cx="805" cy="388"/>
            </a:xfrm>
            <a:custGeom>
              <a:avLst/>
              <a:gdLst>
                <a:gd name="T0" fmla="*/ 2 w 105"/>
                <a:gd name="T1" fmla="*/ 51 h 51"/>
                <a:gd name="T2" fmla="*/ 32 w 105"/>
                <a:gd name="T3" fmla="*/ 21 h 51"/>
                <a:gd name="T4" fmla="*/ 26 w 105"/>
                <a:gd name="T5" fmla="*/ 42 h 51"/>
                <a:gd name="T6" fmla="*/ 39 w 105"/>
                <a:gd name="T7" fmla="*/ 24 h 51"/>
                <a:gd name="T8" fmla="*/ 53 w 105"/>
                <a:gd name="T9" fmla="*/ 45 h 51"/>
                <a:gd name="T10" fmla="*/ 52 w 105"/>
                <a:gd name="T11" fmla="*/ 32 h 51"/>
                <a:gd name="T12" fmla="*/ 64 w 105"/>
                <a:gd name="T13" fmla="*/ 46 h 51"/>
                <a:gd name="T14" fmla="*/ 61 w 105"/>
                <a:gd name="T15" fmla="*/ 32 h 51"/>
                <a:gd name="T16" fmla="*/ 82 w 105"/>
                <a:gd name="T17" fmla="*/ 47 h 51"/>
                <a:gd name="T18" fmla="*/ 105 w 105"/>
                <a:gd name="T19" fmla="*/ 47 h 51"/>
                <a:gd name="T20" fmla="*/ 71 w 105"/>
                <a:gd name="T21" fmla="*/ 4 h 51"/>
                <a:gd name="T22" fmla="*/ 23 w 105"/>
                <a:gd name="T23" fmla="*/ 6 h 51"/>
                <a:gd name="T24" fmla="*/ 2 w 105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51">
                  <a:moveTo>
                    <a:pt x="2" y="51"/>
                  </a:moveTo>
                  <a:cubicBezTo>
                    <a:pt x="2" y="51"/>
                    <a:pt x="29" y="36"/>
                    <a:pt x="32" y="21"/>
                  </a:cubicBezTo>
                  <a:cubicBezTo>
                    <a:pt x="32" y="21"/>
                    <a:pt x="30" y="36"/>
                    <a:pt x="26" y="42"/>
                  </a:cubicBezTo>
                  <a:cubicBezTo>
                    <a:pt x="26" y="42"/>
                    <a:pt x="36" y="40"/>
                    <a:pt x="39" y="24"/>
                  </a:cubicBezTo>
                  <a:cubicBezTo>
                    <a:pt x="39" y="24"/>
                    <a:pt x="43" y="42"/>
                    <a:pt x="53" y="45"/>
                  </a:cubicBezTo>
                  <a:cubicBezTo>
                    <a:pt x="53" y="45"/>
                    <a:pt x="52" y="36"/>
                    <a:pt x="52" y="32"/>
                  </a:cubicBezTo>
                  <a:cubicBezTo>
                    <a:pt x="52" y="29"/>
                    <a:pt x="54" y="44"/>
                    <a:pt x="64" y="46"/>
                  </a:cubicBezTo>
                  <a:cubicBezTo>
                    <a:pt x="64" y="46"/>
                    <a:pt x="60" y="34"/>
                    <a:pt x="61" y="32"/>
                  </a:cubicBezTo>
                  <a:cubicBezTo>
                    <a:pt x="61" y="30"/>
                    <a:pt x="70" y="44"/>
                    <a:pt x="82" y="47"/>
                  </a:cubicBezTo>
                  <a:cubicBezTo>
                    <a:pt x="93" y="50"/>
                    <a:pt x="105" y="47"/>
                    <a:pt x="105" y="47"/>
                  </a:cubicBezTo>
                  <a:cubicBezTo>
                    <a:pt x="105" y="47"/>
                    <a:pt x="82" y="6"/>
                    <a:pt x="71" y="4"/>
                  </a:cubicBezTo>
                  <a:cubicBezTo>
                    <a:pt x="59" y="2"/>
                    <a:pt x="31" y="0"/>
                    <a:pt x="23" y="6"/>
                  </a:cubicBezTo>
                  <a:cubicBezTo>
                    <a:pt x="15" y="13"/>
                    <a:pt x="0" y="42"/>
                    <a:pt x="2" y="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2"/>
            <p:cNvSpPr>
              <a:spLocks noChangeArrowheads="1"/>
            </p:cNvSpPr>
            <p:nvPr/>
          </p:nvSpPr>
          <p:spPr bwMode="auto">
            <a:xfrm>
              <a:off x="2353" y="719"/>
              <a:ext cx="146" cy="99"/>
            </a:xfrm>
            <a:prstGeom prst="ellipse">
              <a:avLst/>
            </a:prstGeom>
            <a:solidFill>
              <a:srgbClr val="FBA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2790" y="703"/>
              <a:ext cx="146" cy="107"/>
            </a:xfrm>
            <a:prstGeom prst="ellipse">
              <a:avLst/>
            </a:prstGeom>
            <a:solidFill>
              <a:srgbClr val="FBA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2368" y="635"/>
              <a:ext cx="131" cy="61"/>
            </a:xfrm>
            <a:custGeom>
              <a:avLst/>
              <a:gdLst>
                <a:gd name="T0" fmla="*/ 15 w 17"/>
                <a:gd name="T1" fmla="*/ 6 h 8"/>
                <a:gd name="T2" fmla="*/ 16 w 17"/>
                <a:gd name="T3" fmla="*/ 6 h 8"/>
                <a:gd name="T4" fmla="*/ 7 w 17"/>
                <a:gd name="T5" fmla="*/ 1 h 8"/>
                <a:gd name="T6" fmla="*/ 0 w 17"/>
                <a:gd name="T7" fmla="*/ 7 h 8"/>
                <a:gd name="T8" fmla="*/ 1 w 17"/>
                <a:gd name="T9" fmla="*/ 7 h 8"/>
                <a:gd name="T10" fmla="*/ 6 w 17"/>
                <a:gd name="T11" fmla="*/ 4 h 8"/>
                <a:gd name="T12" fmla="*/ 15 w 17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5" y="6"/>
                  </a:moveTo>
                  <a:cubicBezTo>
                    <a:pt x="16" y="7"/>
                    <a:pt x="17" y="7"/>
                    <a:pt x="16" y="6"/>
                  </a:cubicBezTo>
                  <a:cubicBezTo>
                    <a:pt x="14" y="3"/>
                    <a:pt x="11" y="0"/>
                    <a:pt x="7" y="1"/>
                  </a:cubicBezTo>
                  <a:cubicBezTo>
                    <a:pt x="2" y="1"/>
                    <a:pt x="0" y="5"/>
                    <a:pt x="0" y="7"/>
                  </a:cubicBezTo>
                  <a:cubicBezTo>
                    <a:pt x="0" y="7"/>
                    <a:pt x="0" y="8"/>
                    <a:pt x="1" y="7"/>
                  </a:cubicBezTo>
                  <a:cubicBezTo>
                    <a:pt x="2" y="6"/>
                    <a:pt x="4" y="4"/>
                    <a:pt x="6" y="4"/>
                  </a:cubicBezTo>
                  <a:cubicBezTo>
                    <a:pt x="8" y="4"/>
                    <a:pt x="12" y="4"/>
                    <a:pt x="1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2805" y="650"/>
              <a:ext cx="131" cy="53"/>
            </a:xfrm>
            <a:custGeom>
              <a:avLst/>
              <a:gdLst>
                <a:gd name="T0" fmla="*/ 1 w 17"/>
                <a:gd name="T1" fmla="*/ 6 h 7"/>
                <a:gd name="T2" fmla="*/ 1 w 17"/>
                <a:gd name="T3" fmla="*/ 5 h 7"/>
                <a:gd name="T4" fmla="*/ 10 w 17"/>
                <a:gd name="T5" fmla="*/ 0 h 7"/>
                <a:gd name="T6" fmla="*/ 17 w 17"/>
                <a:gd name="T7" fmla="*/ 6 h 7"/>
                <a:gd name="T8" fmla="*/ 16 w 17"/>
                <a:gd name="T9" fmla="*/ 7 h 7"/>
                <a:gd name="T10" fmla="*/ 10 w 17"/>
                <a:gd name="T11" fmla="*/ 3 h 7"/>
                <a:gd name="T12" fmla="*/ 1 w 17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">
                  <a:moveTo>
                    <a:pt x="1" y="6"/>
                  </a:moveTo>
                  <a:cubicBezTo>
                    <a:pt x="1" y="7"/>
                    <a:pt x="0" y="7"/>
                    <a:pt x="1" y="5"/>
                  </a:cubicBezTo>
                  <a:cubicBezTo>
                    <a:pt x="2" y="3"/>
                    <a:pt x="5" y="0"/>
                    <a:pt x="10" y="0"/>
                  </a:cubicBezTo>
                  <a:cubicBezTo>
                    <a:pt x="15" y="1"/>
                    <a:pt x="16" y="4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5" y="6"/>
                    <a:pt x="13" y="4"/>
                    <a:pt x="10" y="3"/>
                  </a:cubicBezTo>
                  <a:cubicBezTo>
                    <a:pt x="9" y="3"/>
                    <a:pt x="5" y="3"/>
                    <a:pt x="1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2591" y="757"/>
              <a:ext cx="38" cy="45"/>
            </a:xfrm>
            <a:custGeom>
              <a:avLst/>
              <a:gdLst>
                <a:gd name="T0" fmla="*/ 5 w 5"/>
                <a:gd name="T1" fmla="*/ 5 h 6"/>
                <a:gd name="T2" fmla="*/ 3 w 5"/>
                <a:gd name="T3" fmla="*/ 1 h 6"/>
                <a:gd name="T4" fmla="*/ 2 w 5"/>
                <a:gd name="T5" fmla="*/ 1 h 6"/>
                <a:gd name="T6" fmla="*/ 3 w 5"/>
                <a:gd name="T7" fmla="*/ 5 h 6"/>
                <a:gd name="T8" fmla="*/ 5 w 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5"/>
                  </a:moveTo>
                  <a:cubicBezTo>
                    <a:pt x="5" y="5"/>
                    <a:pt x="0" y="5"/>
                    <a:pt x="3" y="1"/>
                  </a:cubicBezTo>
                  <a:cubicBezTo>
                    <a:pt x="3" y="1"/>
                    <a:pt x="3" y="0"/>
                    <a:pt x="2" y="1"/>
                  </a:cubicBezTo>
                  <a:cubicBezTo>
                    <a:pt x="1" y="2"/>
                    <a:pt x="1" y="5"/>
                    <a:pt x="3" y="5"/>
                  </a:cubicBezTo>
                  <a:cubicBezTo>
                    <a:pt x="5" y="6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D89E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2292" y="460"/>
              <a:ext cx="84" cy="76"/>
            </a:xfrm>
            <a:custGeom>
              <a:avLst/>
              <a:gdLst>
                <a:gd name="T0" fmla="*/ 10 w 11"/>
                <a:gd name="T1" fmla="*/ 10 h 10"/>
                <a:gd name="T2" fmla="*/ 10 w 11"/>
                <a:gd name="T3" fmla="*/ 10 h 10"/>
                <a:gd name="T4" fmla="*/ 10 w 11"/>
                <a:gd name="T5" fmla="*/ 10 h 10"/>
                <a:gd name="T6" fmla="*/ 10 w 11"/>
                <a:gd name="T7" fmla="*/ 10 h 10"/>
                <a:gd name="T8" fmla="*/ 0 w 11"/>
                <a:gd name="T9" fmla="*/ 1 h 10"/>
                <a:gd name="T10" fmla="*/ 0 w 11"/>
                <a:gd name="T11" fmla="*/ 0 h 10"/>
                <a:gd name="T12" fmla="*/ 0 w 11"/>
                <a:gd name="T13" fmla="*/ 0 h 10"/>
                <a:gd name="T14" fmla="*/ 1 w 11"/>
                <a:gd name="T15" fmla="*/ 0 h 10"/>
                <a:gd name="T16" fmla="*/ 10 w 11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10" y="10"/>
                  </a:moveTo>
                  <a:cubicBezTo>
                    <a:pt x="11" y="10"/>
                    <a:pt x="11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92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2368" y="536"/>
              <a:ext cx="23" cy="15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0 h 2"/>
                <a:gd name="T4" fmla="*/ 2 w 3"/>
                <a:gd name="T5" fmla="*/ 0 h 2"/>
                <a:gd name="T6" fmla="*/ 2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1 w 3"/>
                <a:gd name="T13" fmla="*/ 0 h 2"/>
                <a:gd name="T14" fmla="*/ 0 w 3"/>
                <a:gd name="T15" fmla="*/ 0 h 2"/>
                <a:gd name="T16" fmla="*/ 0 w 3"/>
                <a:gd name="T17" fmla="*/ 1 h 2"/>
                <a:gd name="T18" fmla="*/ 0 w 3"/>
                <a:gd name="T19" fmla="*/ 1 h 2"/>
                <a:gd name="T20" fmla="*/ 1 w 3"/>
                <a:gd name="T21" fmla="*/ 2 h 2"/>
                <a:gd name="T22" fmla="*/ 1 w 3"/>
                <a:gd name="T23" fmla="*/ 2 h 2"/>
                <a:gd name="T24" fmla="*/ 1 w 3"/>
                <a:gd name="T25" fmla="*/ 2 h 2"/>
                <a:gd name="T26" fmla="*/ 2 w 3"/>
                <a:gd name="T27" fmla="*/ 2 h 2"/>
                <a:gd name="T28" fmla="*/ 2 w 3"/>
                <a:gd name="T29" fmla="*/ 1 h 2"/>
                <a:gd name="T30" fmla="*/ 3 w 3"/>
                <a:gd name="T31" fmla="*/ 1 h 2"/>
                <a:gd name="T32" fmla="*/ 2 w 3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92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2353" y="513"/>
              <a:ext cx="54" cy="53"/>
            </a:xfrm>
            <a:custGeom>
              <a:avLst/>
              <a:gdLst>
                <a:gd name="T0" fmla="*/ 6 w 7"/>
                <a:gd name="T1" fmla="*/ 1 h 7"/>
                <a:gd name="T2" fmla="*/ 4 w 7"/>
                <a:gd name="T3" fmla="*/ 1 h 7"/>
                <a:gd name="T4" fmla="*/ 3 w 7"/>
                <a:gd name="T5" fmla="*/ 0 h 7"/>
                <a:gd name="T6" fmla="*/ 2 w 7"/>
                <a:gd name="T7" fmla="*/ 1 h 7"/>
                <a:gd name="T8" fmla="*/ 1 w 7"/>
                <a:gd name="T9" fmla="*/ 1 h 7"/>
                <a:gd name="T10" fmla="*/ 1 w 7"/>
                <a:gd name="T11" fmla="*/ 3 h 7"/>
                <a:gd name="T12" fmla="*/ 0 w 7"/>
                <a:gd name="T13" fmla="*/ 4 h 7"/>
                <a:gd name="T14" fmla="*/ 1 w 7"/>
                <a:gd name="T15" fmla="*/ 5 h 7"/>
                <a:gd name="T16" fmla="*/ 1 w 7"/>
                <a:gd name="T17" fmla="*/ 6 h 7"/>
                <a:gd name="T18" fmla="*/ 3 w 7"/>
                <a:gd name="T19" fmla="*/ 6 h 7"/>
                <a:gd name="T20" fmla="*/ 4 w 7"/>
                <a:gd name="T21" fmla="*/ 7 h 7"/>
                <a:gd name="T22" fmla="*/ 5 w 7"/>
                <a:gd name="T23" fmla="*/ 6 h 7"/>
                <a:gd name="T24" fmla="*/ 6 w 7"/>
                <a:gd name="T25" fmla="*/ 6 h 7"/>
                <a:gd name="T26" fmla="*/ 6 w 7"/>
                <a:gd name="T27" fmla="*/ 5 h 7"/>
                <a:gd name="T28" fmla="*/ 7 w 7"/>
                <a:gd name="T29" fmla="*/ 4 h 7"/>
                <a:gd name="T30" fmla="*/ 6 w 7"/>
                <a:gd name="T31" fmla="*/ 2 h 7"/>
                <a:gd name="T32" fmla="*/ 6 w 7"/>
                <a:gd name="T33" fmla="*/ 1 h 7"/>
                <a:gd name="T34" fmla="*/ 4 w 7"/>
                <a:gd name="T35" fmla="*/ 5 h 7"/>
                <a:gd name="T36" fmla="*/ 3 w 7"/>
                <a:gd name="T37" fmla="*/ 5 h 7"/>
                <a:gd name="T38" fmla="*/ 3 w 7"/>
                <a:gd name="T39" fmla="*/ 5 h 7"/>
                <a:gd name="T40" fmla="*/ 3 w 7"/>
                <a:gd name="T41" fmla="*/ 5 h 7"/>
                <a:gd name="T42" fmla="*/ 2 w 7"/>
                <a:gd name="T43" fmla="*/ 4 h 7"/>
                <a:gd name="T44" fmla="*/ 2 w 7"/>
                <a:gd name="T45" fmla="*/ 4 h 7"/>
                <a:gd name="T46" fmla="*/ 2 w 7"/>
                <a:gd name="T47" fmla="*/ 3 h 7"/>
                <a:gd name="T48" fmla="*/ 3 w 7"/>
                <a:gd name="T49" fmla="*/ 3 h 7"/>
                <a:gd name="T50" fmla="*/ 3 w 7"/>
                <a:gd name="T51" fmla="*/ 3 h 7"/>
                <a:gd name="T52" fmla="*/ 3 w 7"/>
                <a:gd name="T53" fmla="*/ 3 h 7"/>
                <a:gd name="T54" fmla="*/ 4 w 7"/>
                <a:gd name="T55" fmla="*/ 3 h 7"/>
                <a:gd name="T56" fmla="*/ 4 w 7"/>
                <a:gd name="T57" fmla="*/ 3 h 7"/>
                <a:gd name="T58" fmla="*/ 4 w 7"/>
                <a:gd name="T59" fmla="*/ 3 h 7"/>
                <a:gd name="T60" fmla="*/ 4 w 7"/>
                <a:gd name="T61" fmla="*/ 4 h 7"/>
                <a:gd name="T62" fmla="*/ 5 w 7"/>
                <a:gd name="T63" fmla="*/ 4 h 7"/>
                <a:gd name="T64" fmla="*/ 4 w 7"/>
                <a:gd name="T65" fmla="*/ 4 h 7"/>
                <a:gd name="T66" fmla="*/ 4 w 7"/>
                <a:gd name="T6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7" y="3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92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2368" y="528"/>
              <a:ext cx="23" cy="23"/>
            </a:xfrm>
            <a:custGeom>
              <a:avLst/>
              <a:gdLst>
                <a:gd name="T0" fmla="*/ 2 w 3"/>
                <a:gd name="T1" fmla="*/ 1 h 3"/>
                <a:gd name="T2" fmla="*/ 2 w 3"/>
                <a:gd name="T3" fmla="*/ 3 h 3"/>
                <a:gd name="T4" fmla="*/ 0 w 3"/>
                <a:gd name="T5" fmla="*/ 3 h 3"/>
                <a:gd name="T6" fmla="*/ 0 w 3"/>
                <a:gd name="T7" fmla="*/ 1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2598" y="848"/>
              <a:ext cx="108" cy="38"/>
            </a:xfrm>
            <a:custGeom>
              <a:avLst/>
              <a:gdLst>
                <a:gd name="T0" fmla="*/ 0 w 14"/>
                <a:gd name="T1" fmla="*/ 0 h 5"/>
                <a:gd name="T2" fmla="*/ 14 w 14"/>
                <a:gd name="T3" fmla="*/ 1 h 5"/>
                <a:gd name="T4" fmla="*/ 5 w 14"/>
                <a:gd name="T5" fmla="*/ 5 h 5"/>
                <a:gd name="T6" fmla="*/ 0 w 1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0" y="5"/>
                    <a:pt x="5" y="5"/>
                  </a:cubicBezTo>
                  <a:cubicBezTo>
                    <a:pt x="1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A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3912">
            <a:off x="167437" y="274394"/>
            <a:ext cx="2160240" cy="1786678"/>
          </a:xfrm>
          <a:prstGeom prst="rect">
            <a:avLst/>
          </a:prstGeom>
        </p:spPr>
      </p:pic>
      <p:sp>
        <p:nvSpPr>
          <p:cNvPr id="37" name="文本框 36"/>
          <p:cNvSpPr txBox="1"/>
          <p:nvPr userDrawn="1"/>
        </p:nvSpPr>
        <p:spPr>
          <a:xfrm rot="20635052">
            <a:off x="118796" y="92532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effectLst/>
              </a:rPr>
              <a:t>爸爸妈妈请注意</a:t>
            </a:r>
          </a:p>
        </p:txBody>
      </p:sp>
      <p:sp>
        <p:nvSpPr>
          <p:cNvPr id="40" name="矩形 39"/>
          <p:cNvSpPr/>
          <p:nvPr userDrawn="1"/>
        </p:nvSpPr>
        <p:spPr>
          <a:xfrm>
            <a:off x="739772" y="2020227"/>
            <a:ext cx="10179176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0398">
            <a:off x="9957966" y="4833374"/>
            <a:ext cx="2099667" cy="185990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1600">
            <a:off x="9434517" y="5376440"/>
            <a:ext cx="1107557" cy="12565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9064-D9A4-4469-B266-E6B5E6331BE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EFCA8-4685-4D72-9793-08BF8EB4EF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tags" Target="../tags/tag4.xml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11" Type="http://schemas.openxmlformats.org/officeDocument/2006/relationships/image" Target="../media/image9.em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8.e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em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4.emf"/><Relationship Id="rId5" Type="http://schemas.openxmlformats.org/officeDocument/2006/relationships/image" Target="../media/image1.jpe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4.emf"/><Relationship Id="rId18" Type="http://schemas.openxmlformats.org/officeDocument/2006/relationships/image" Target="../media/image16.emf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2.emf"/><Relationship Id="rId17" Type="http://schemas.openxmlformats.org/officeDocument/2006/relationships/image" Target="../media/image4.emf"/><Relationship Id="rId2" Type="http://schemas.openxmlformats.org/officeDocument/2006/relationships/tags" Target="../tags/tag6.xml"/><Relationship Id="rId16" Type="http://schemas.openxmlformats.org/officeDocument/2006/relationships/image" Target="../media/image3.emf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13.png"/><Relationship Id="rId5" Type="http://schemas.openxmlformats.org/officeDocument/2006/relationships/tags" Target="../tags/tag9.xml"/><Relationship Id="rId15" Type="http://schemas.openxmlformats.org/officeDocument/2006/relationships/image" Target="../media/image10.emf"/><Relationship Id="rId10" Type="http://schemas.openxmlformats.org/officeDocument/2006/relationships/image" Target="../media/image12.emf"/><Relationship Id="rId19" Type="http://schemas.openxmlformats.org/officeDocument/2006/relationships/image" Target="../media/image17.emf"/><Relationship Id="rId4" Type="http://schemas.openxmlformats.org/officeDocument/2006/relationships/tags" Target="../tags/tag8.xml"/><Relationship Id="rId9" Type="http://schemas.openxmlformats.org/officeDocument/2006/relationships/image" Target="../media/image1.jpeg"/><Relationship Id="rId14" Type="http://schemas.openxmlformats.org/officeDocument/2006/relationships/image" Target="../media/image1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e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11" Type="http://schemas.openxmlformats.org/officeDocument/2006/relationships/image" Target="../media/image16.emf"/><Relationship Id="rId5" Type="http://schemas.openxmlformats.org/officeDocument/2006/relationships/image" Target="../media/image1.jpeg"/><Relationship Id="rId10" Type="http://schemas.openxmlformats.org/officeDocument/2006/relationships/image" Target="../media/image4.e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emf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emf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emf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3.png"/><Relationship Id="rId11" Type="http://schemas.openxmlformats.org/officeDocument/2006/relationships/image" Target="../media/image60.jpeg"/><Relationship Id="rId5" Type="http://schemas.openxmlformats.org/officeDocument/2006/relationships/image" Target="../media/image1.jpeg"/><Relationship Id="rId10" Type="http://schemas.openxmlformats.org/officeDocument/2006/relationships/image" Target="../media/image59.jpeg"/><Relationship Id="rId4" Type="http://schemas.openxmlformats.org/officeDocument/2006/relationships/notesSlide" Target="../notesSlides/notesSlide33.xml"/><Relationship Id="rId9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emf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10" Type="http://schemas.openxmlformats.org/officeDocument/2006/relationships/image" Target="../media/image63.jpeg"/><Relationship Id="rId4" Type="http://schemas.openxmlformats.org/officeDocument/2006/relationships/notesSlide" Target="../notesSlides/notesSlide34.xml"/><Relationship Id="rId9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emf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emf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emf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.emf"/><Relationship Id="rId5" Type="http://schemas.openxmlformats.org/officeDocument/2006/relationships/image" Target="../media/image1.jpe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9550">
            <a:off x="503265" y="843340"/>
            <a:ext cx="2273812" cy="5827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579" y="2020227"/>
            <a:ext cx="2346477" cy="22851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8520">
            <a:off x="849472" y="917017"/>
            <a:ext cx="3774526" cy="54521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2153" y="3859365"/>
            <a:ext cx="4484912" cy="24509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22360">
            <a:off x="8272524" y="754778"/>
            <a:ext cx="2736684" cy="483137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531" y="570262"/>
            <a:ext cx="4448069" cy="470111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242704" y="2020227"/>
            <a:ext cx="7505077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007788" y="2556960"/>
            <a:ext cx="5793945" cy="1000609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>
                    <a:lumMod val="50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关注</a:t>
            </a:r>
            <a:r>
              <a:rPr lang="zh-CN" altLang="en-US" sz="7300" b="1" dirty="0">
                <a:solidFill>
                  <a:schemeClr val="accent1">
                    <a:lumMod val="50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食品安全</a:t>
            </a:r>
          </a:p>
        </p:txBody>
      </p:sp>
      <p:sp>
        <p:nvSpPr>
          <p:cNvPr id="18" name="标题 3"/>
          <p:cNvSpPr txBox="1"/>
          <p:nvPr>
            <p:custDataLst>
              <p:tags r:id="rId3"/>
            </p:custDataLst>
          </p:nvPr>
        </p:nvSpPr>
        <p:spPr>
          <a:xfrm>
            <a:off x="4399661" y="3592108"/>
            <a:ext cx="5951254" cy="10006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6000" b="1" dirty="0">
                <a:solidFill>
                  <a:schemeClr val="accent1">
                    <a:lumMod val="50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共享</a:t>
            </a:r>
            <a:r>
              <a:rPr lang="zh-CN" altLang="en-US" sz="7300" b="1" dirty="0">
                <a:solidFill>
                  <a:schemeClr val="accent1">
                    <a:lumMod val="50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健康生活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499" y="1852106"/>
            <a:ext cx="2117261" cy="2694470"/>
          </a:xfrm>
          <a:prstGeom prst="rect">
            <a:avLst/>
          </a:prstGeom>
        </p:spPr>
      </p:pic>
      <p:sp>
        <p:nvSpPr>
          <p:cNvPr id="93" name="半闭框 92"/>
          <p:cNvSpPr/>
          <p:nvPr/>
        </p:nvSpPr>
        <p:spPr>
          <a:xfrm>
            <a:off x="2746999" y="2476406"/>
            <a:ext cx="378489" cy="360040"/>
          </a:xfrm>
          <a:prstGeom prst="halfFrame">
            <a:avLst/>
          </a:prstGeom>
          <a:solidFill>
            <a:srgbClr val="00B050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94" name="半闭框 93"/>
          <p:cNvSpPr/>
          <p:nvPr/>
        </p:nvSpPr>
        <p:spPr>
          <a:xfrm rot="10800000">
            <a:off x="8902724" y="4392732"/>
            <a:ext cx="378489" cy="360040"/>
          </a:xfrm>
          <a:prstGeom prst="halfFrame">
            <a:avLst/>
          </a:prstGeom>
          <a:solidFill>
            <a:srgbClr val="00B050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95" name="图片 9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62475">
            <a:off x="9015665" y="3679754"/>
            <a:ext cx="2117261" cy="26944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  <p:cond evt="onBegin" delay="0">
                          <p:tn val="52"/>
                        </p:cond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  <p:cond evt="onBegin" delay="0">
                          <p:tn val="63"/>
                        </p:cond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  <p:cond evt="onBegin" delay="0">
                          <p:tn val="69"/>
                        </p:cond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  <p:cond evt="onBegin" delay="0">
                          <p:tn val="77"/>
                        </p:cond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18" grpId="0"/>
      <p:bldP spid="93" grpId="0" animBg="1"/>
      <p:bldP spid="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70276" y="2196400"/>
            <a:ext cx="3456384" cy="2922677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>
            <a:off x="8614692" y="2210310"/>
            <a:ext cx="2088232" cy="2730857"/>
          </a:xfrm>
          <a:prstGeom prst="wedgeRoundRectCallout">
            <a:avLst>
              <a:gd name="adj1" fmla="val -55920"/>
              <a:gd name="adj2" fmla="val 59864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30716" y="2060848"/>
            <a:ext cx="2077538" cy="275254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不吃腐烂变质的食物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0471" y="2196400"/>
            <a:ext cx="3830274" cy="291234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/>
                <a:ea typeface="微软雅黑"/>
                <a:cs typeface="+mn-ea"/>
                <a:sym typeface="微软雅黑"/>
              </a:rPr>
              <a:t>腐烂变质的食物会有毒素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972" y="2132855"/>
            <a:ext cx="4608512" cy="30723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3631138"/>
            <a:ext cx="1801432" cy="20162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/>
                <a:ea typeface="微软雅黑"/>
                <a:cs typeface="+mn-ea"/>
                <a:sym typeface="微软雅黑"/>
              </a:rPr>
              <a:t>吃饭时，不嬉戏打闹。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532" y="1109513"/>
            <a:ext cx="3096344" cy="409568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 rot="20922302">
            <a:off x="7436867" y="1533456"/>
            <a:ext cx="2061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好孩子不要学哦</a:t>
            </a:r>
            <a:r>
              <a:rPr lang="en-US" altLang="zh-CN" sz="2800" b="1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~</a:t>
            </a:r>
            <a:endParaRPr lang="zh-CN" altLang="en-US" sz="2800" b="1">
              <a:solidFill>
                <a:srgbClr val="00B05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06380" y="3137192"/>
            <a:ext cx="4824536" cy="960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/>
                <a:ea typeface="微软雅黑"/>
                <a:cs typeface="+mn-ea"/>
                <a:sym typeface="微软雅黑"/>
              </a:rPr>
              <a:t>隔夜的饭菜受到污染后细菌会大量繁殖，引发胃肠炎，甚至导致食物中毒。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7828" y="2108854"/>
            <a:ext cx="4608512" cy="3072341"/>
          </a:xfrm>
          <a:prstGeom prst="rect">
            <a:avLst/>
          </a:prstGeom>
          <a:noFill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/>
                <a:ea typeface="微软雅黑"/>
                <a:cs typeface="+mn-ea"/>
                <a:sym typeface="微软雅黑"/>
              </a:rPr>
              <a:t>尽量少吃或不吃剩饭剩菜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12"/>
          <a:stretch>
            <a:fillRect/>
          </a:stretch>
        </p:blipFill>
        <p:spPr bwMode="auto">
          <a:xfrm>
            <a:off x="981844" y="2698580"/>
            <a:ext cx="4824536" cy="19384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18738" y="365126"/>
            <a:ext cx="8732106" cy="1325563"/>
          </a:xfrm>
        </p:spPr>
        <p:txBody>
          <a:bodyPr/>
          <a:lstStyle/>
          <a:p>
            <a:r>
              <a:rPr lang="zh-CN" altLang="en-US">
                <a:latin typeface="微软雅黑"/>
                <a:ea typeface="微软雅黑"/>
                <a:cs typeface="+mn-ea"/>
                <a:sym typeface="微软雅黑"/>
              </a:rPr>
              <a:t>小朋友，你们都做到了么？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6460" y="2492896"/>
            <a:ext cx="4320480" cy="2349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748" y="2204864"/>
            <a:ext cx="2355815" cy="2808312"/>
          </a:xfrm>
          <a:prstGeom prst="rect">
            <a:avLst/>
          </a:prstGeom>
        </p:spPr>
      </p:pic>
      <p:sp>
        <p:nvSpPr>
          <p:cNvPr id="33" name="圆角矩形 32"/>
          <p:cNvSpPr/>
          <p:nvPr>
            <p:custDataLst>
              <p:tags r:id="rId2"/>
            </p:custDataLst>
          </p:nvPr>
        </p:nvSpPr>
        <p:spPr>
          <a:xfrm>
            <a:off x="3142084" y="2313137"/>
            <a:ext cx="7987219" cy="2231727"/>
          </a:xfrm>
          <a:prstGeom prst="roundRect">
            <a:avLst/>
          </a:prstGeom>
          <a:solidFill>
            <a:srgbClr val="CBA4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2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小朋友，要小心这些食物哦！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16960">
            <a:off x="1612851" y="2071426"/>
            <a:ext cx="2035360" cy="2715148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0398">
            <a:off x="9957966" y="4833374"/>
            <a:ext cx="2099667" cy="185990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1600">
            <a:off x="9434517" y="5376440"/>
            <a:ext cx="1107557" cy="12565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950" y="260648"/>
            <a:ext cx="1633697" cy="16304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92498" y="2204864"/>
            <a:ext cx="4382434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58" y="2229304"/>
            <a:ext cx="5937218" cy="3071904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 bwMode="auto">
          <a:xfrm>
            <a:off x="621804" y="2204863"/>
            <a:ext cx="1584176" cy="775416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果冻</a:t>
            </a:r>
          </a:p>
        </p:txBody>
      </p:sp>
      <p:sp>
        <p:nvSpPr>
          <p:cNvPr id="14" name="矩形: 圆角 13"/>
          <p:cNvSpPr/>
          <p:nvPr/>
        </p:nvSpPr>
        <p:spPr bwMode="auto">
          <a:xfrm>
            <a:off x="9652148" y="2204864"/>
            <a:ext cx="1584176" cy="775415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麻花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这些食物容易堵塞气管，</a:t>
            </a:r>
            <a:b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</a:br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在食用时，一定要小心哦！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70476" y="2351382"/>
            <a:ext cx="3456384" cy="2704997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35236" y="2348880"/>
            <a:ext cx="4112456" cy="2712301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 bwMode="auto">
          <a:xfrm>
            <a:off x="621804" y="2204863"/>
            <a:ext cx="1584176" cy="775416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鱿鱼丝</a:t>
            </a:r>
          </a:p>
        </p:txBody>
      </p:sp>
      <p:sp>
        <p:nvSpPr>
          <p:cNvPr id="14" name="矩形: 圆角 13"/>
          <p:cNvSpPr/>
          <p:nvPr/>
        </p:nvSpPr>
        <p:spPr bwMode="auto">
          <a:xfrm>
            <a:off x="9652148" y="2204864"/>
            <a:ext cx="1584176" cy="775415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花生酱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53853" y="2085100"/>
            <a:ext cx="4680519" cy="308928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6869406" y="1241192"/>
            <a:ext cx="3061618" cy="4749434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 bwMode="auto">
          <a:xfrm>
            <a:off x="621804" y="2204863"/>
            <a:ext cx="1584176" cy="775416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小巧水果</a:t>
            </a:r>
          </a:p>
        </p:txBody>
      </p:sp>
      <p:sp>
        <p:nvSpPr>
          <p:cNvPr id="14" name="矩形: 圆角 13"/>
          <p:cNvSpPr/>
          <p:nvPr/>
        </p:nvSpPr>
        <p:spPr bwMode="auto">
          <a:xfrm>
            <a:off x="9652148" y="2204864"/>
            <a:ext cx="1584176" cy="775415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坚果类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13892" y="2204863"/>
            <a:ext cx="4226132" cy="294131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10436" y="2197323"/>
            <a:ext cx="3786640" cy="2948854"/>
          </a:xfrm>
          <a:prstGeom prst="rect">
            <a:avLst/>
          </a:prstGeom>
          <a:noFill/>
        </p:spPr>
      </p:pic>
      <p:sp>
        <p:nvSpPr>
          <p:cNvPr id="13" name="矩形: 圆角 12"/>
          <p:cNvSpPr/>
          <p:nvPr/>
        </p:nvSpPr>
        <p:spPr bwMode="auto">
          <a:xfrm>
            <a:off x="621804" y="2204863"/>
            <a:ext cx="1944216" cy="775416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多纤维蔬菜</a:t>
            </a:r>
          </a:p>
        </p:txBody>
      </p:sp>
      <p:sp>
        <p:nvSpPr>
          <p:cNvPr id="14" name="矩形: 圆角 13"/>
          <p:cNvSpPr/>
          <p:nvPr/>
        </p:nvSpPr>
        <p:spPr bwMode="auto">
          <a:xfrm>
            <a:off x="9652148" y="2204864"/>
            <a:ext cx="1584176" cy="775415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长面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66467" y="2103381"/>
            <a:ext cx="4839913" cy="309634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95299" y="2103381"/>
            <a:ext cx="4879633" cy="3096344"/>
          </a:xfrm>
          <a:prstGeom prst="rect">
            <a:avLst/>
          </a:prstGeom>
          <a:noFill/>
        </p:spPr>
      </p:pic>
      <p:sp>
        <p:nvSpPr>
          <p:cNvPr id="13" name="矩形: 圆角 12"/>
          <p:cNvSpPr/>
          <p:nvPr/>
        </p:nvSpPr>
        <p:spPr bwMode="auto">
          <a:xfrm>
            <a:off x="621804" y="2204863"/>
            <a:ext cx="1944216" cy="775416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大块肉</a:t>
            </a:r>
          </a:p>
        </p:txBody>
      </p:sp>
      <p:sp>
        <p:nvSpPr>
          <p:cNvPr id="14" name="矩形: 圆角 13"/>
          <p:cNvSpPr/>
          <p:nvPr/>
        </p:nvSpPr>
        <p:spPr bwMode="auto">
          <a:xfrm>
            <a:off x="9478788" y="2204864"/>
            <a:ext cx="1757536" cy="775415"/>
          </a:xfrm>
          <a:prstGeom prst="roundRect">
            <a:avLst/>
          </a:prstGeom>
          <a:solidFill>
            <a:srgbClr val="CBA4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多刺的鱼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32"/>
          <p:cNvSpPr/>
          <p:nvPr>
            <p:custDataLst>
              <p:tags r:id="rId2"/>
            </p:custDataLst>
          </p:nvPr>
        </p:nvSpPr>
        <p:spPr>
          <a:xfrm>
            <a:off x="2341011" y="3828093"/>
            <a:ext cx="4534883" cy="982150"/>
          </a:xfrm>
          <a:prstGeom prst="roundRect">
            <a:avLst/>
          </a:prstGeom>
          <a:solidFill>
            <a:srgbClr val="3D8C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合理安排一日三餐</a:t>
            </a:r>
          </a:p>
        </p:txBody>
      </p:sp>
      <p:sp>
        <p:nvSpPr>
          <p:cNvPr id="33" name="圆角矩形 32"/>
          <p:cNvSpPr/>
          <p:nvPr>
            <p:custDataLst>
              <p:tags r:id="rId3"/>
            </p:custDataLst>
          </p:nvPr>
        </p:nvSpPr>
        <p:spPr>
          <a:xfrm>
            <a:off x="5567264" y="975109"/>
            <a:ext cx="4534883" cy="982150"/>
          </a:xfrm>
          <a:prstGeom prst="roundRect">
            <a:avLst/>
          </a:prstGeom>
          <a:solidFill>
            <a:srgbClr val="E963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养成爱卫生的爱习惯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663" y="362997"/>
            <a:ext cx="1595719" cy="1816433"/>
          </a:xfrm>
          <a:prstGeom prst="rect">
            <a:avLst/>
          </a:prstGeom>
        </p:spPr>
      </p:pic>
      <p:sp>
        <p:nvSpPr>
          <p:cNvPr id="12" name="圆角矩形 32"/>
          <p:cNvSpPr/>
          <p:nvPr>
            <p:custDataLst>
              <p:tags r:id="rId4"/>
            </p:custDataLst>
          </p:nvPr>
        </p:nvSpPr>
        <p:spPr>
          <a:xfrm>
            <a:off x="3645317" y="2401601"/>
            <a:ext cx="4534883" cy="982150"/>
          </a:xfrm>
          <a:prstGeom prst="roundRect">
            <a:avLst/>
          </a:prstGeom>
          <a:solidFill>
            <a:srgbClr val="CBA4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注意这些危险食物</a:t>
            </a:r>
          </a:p>
        </p:txBody>
      </p:sp>
      <p:sp>
        <p:nvSpPr>
          <p:cNvPr id="14" name="圆角矩形 32"/>
          <p:cNvSpPr/>
          <p:nvPr>
            <p:custDataLst>
              <p:tags r:id="rId5"/>
            </p:custDataLst>
          </p:nvPr>
        </p:nvSpPr>
        <p:spPr>
          <a:xfrm>
            <a:off x="840709" y="5254586"/>
            <a:ext cx="4534883" cy="982150"/>
          </a:xfrm>
          <a:prstGeom prst="roundRect">
            <a:avLst/>
          </a:prstGeom>
          <a:solidFill>
            <a:srgbClr val="49BBB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健康饮食儿歌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6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目    录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580" y="1956887"/>
            <a:ext cx="1530588" cy="18245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0580">
            <a:off x="4773476" y="4822746"/>
            <a:ext cx="1587579" cy="1971196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64122">
            <a:off x="6886767" y="3002238"/>
            <a:ext cx="3508073" cy="370763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420398">
            <a:off x="7997322" y="4596938"/>
            <a:ext cx="2406573" cy="213177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1600">
            <a:off x="7128007" y="5297267"/>
            <a:ext cx="1269447" cy="1440162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316960">
            <a:off x="10149350" y="4063757"/>
            <a:ext cx="2035360" cy="27151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031" y="3145751"/>
            <a:ext cx="1660938" cy="20657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3" grpId="0" animBg="1"/>
      <p:bldP spid="12" grpId="0" animBg="1"/>
      <p:bldP spid="14" grpId="0" animBg="1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349996" y="1677357"/>
            <a:ext cx="7505077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918675" y="2123598"/>
            <a:ext cx="6848145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你知道吗，饮食时如果食用方法不当，或在食用过程中嬉戏打闹，食物很容易进入气管，严重时会造成窒息，危及小朋友的生命！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注    意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550796" y="1677357"/>
            <a:ext cx="2595740" cy="325114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8" grpId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238428" y="2387203"/>
            <a:ext cx="453650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微软雅黑"/>
                <a:ea typeface="微软雅黑"/>
                <a:cs typeface="+mn-ea"/>
                <a:sym typeface="微软雅黑"/>
              </a:rPr>
              <a:t>海姆立克法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（适用对象：</a:t>
            </a: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2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岁以上）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/>
              <a:ea typeface="微软雅黑"/>
              <a:cs typeface="+mn-ea"/>
              <a:sym typeface="微软雅黑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1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、在孩子背后，双手放于孩子肚脐和胸骨间，一手握拳，另一手包住拳头。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+mn-ea"/>
              <a:sym typeface="微软雅黑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2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、双臂用力收紧，瞬间按压孩子胸部。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/>
              <a:ea typeface="微软雅黑"/>
              <a:cs typeface="+mn-ea"/>
              <a:sym typeface="微软雅黑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3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、持续几次挤按，直到气管阻塞解除</a:t>
            </a: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rPr>
              <a:t>。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555555"/>
                </a:solidFill>
                <a:latin typeface="微软雅黑"/>
                <a:ea typeface="微软雅黑"/>
                <a:cs typeface="+mn-ea"/>
                <a:sym typeface="微软雅黑"/>
              </a:rPr>
              <a:t> </a:t>
            </a:r>
            <a:endParaRPr lang="zh-CN" altLang="en-US" sz="2800" dirty="0"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18149" y="2132856"/>
            <a:ext cx="5123075" cy="3024336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爸爸妈妈学一学：小朋友被食物噎住了怎么办？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30316" y="2919135"/>
            <a:ext cx="5472608" cy="1553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/>
                <a:ea typeface="微软雅黑"/>
                <a:cs typeface="+mn-ea"/>
                <a:sym typeface="微软雅黑"/>
              </a:rPr>
              <a:t>在等待救援的同时，要依据患儿的清醒程度进行</a:t>
            </a:r>
            <a:r>
              <a:rPr lang="zh-CN" altLang="en-US" sz="4000" b="1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家庭急救</a:t>
            </a:r>
            <a:r>
              <a:rPr lang="zh-CN" altLang="en-US" sz="2800" b="1">
                <a:latin typeface="微软雅黑"/>
                <a:ea typeface="微软雅黑"/>
                <a:cs typeface="+mn-ea"/>
                <a:sym typeface="微软雅黑"/>
              </a:rPr>
              <a:t>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52" y="2492896"/>
            <a:ext cx="3703847" cy="2578168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/>
                <a:ea typeface="微软雅黑"/>
                <a:cs typeface="+mn-ea"/>
                <a:sym typeface="微软雅黑"/>
              </a:rPr>
              <a:t>第一时间拨打了</a:t>
            </a:r>
            <a:r>
              <a:rPr lang="en-US" altLang="zh-CN">
                <a:latin typeface="微软雅黑"/>
                <a:ea typeface="微软雅黑"/>
                <a:cs typeface="+mn-ea"/>
                <a:sym typeface="微软雅黑"/>
              </a:rPr>
              <a:t>120</a:t>
            </a:r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09836" y="2204864"/>
            <a:ext cx="9793088" cy="28942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/>
                <a:ea typeface="微软雅黑"/>
                <a:cs typeface="+mn-ea"/>
                <a:sym typeface="微软雅黑"/>
              </a:rPr>
              <a:t>合理安排一日三餐哦！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844" y="2089566"/>
            <a:ext cx="9649072" cy="306762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/>
                <a:ea typeface="微软雅黑"/>
                <a:cs typeface="+mn-ea"/>
                <a:sym typeface="微软雅黑"/>
              </a:rPr>
              <a:t>你的一日三餐主要吃些什么？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833167176"/>
              </p:ext>
            </p:extLst>
          </p:nvPr>
        </p:nvGraphicFramePr>
        <p:xfrm>
          <a:off x="5302324" y="2105011"/>
          <a:ext cx="5544616" cy="1323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矩形 9"/>
          <p:cNvSpPr/>
          <p:nvPr/>
        </p:nvSpPr>
        <p:spPr>
          <a:xfrm>
            <a:off x="5293911" y="3445115"/>
            <a:ext cx="55756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/>
                <a:ea typeface="微软雅黑"/>
                <a:cs typeface="+mn-ea"/>
                <a:sym typeface="微软雅黑"/>
              </a:rPr>
              <a:t>　　人们常说“早吃好，午吃饱，晚吃少”这一养生经验是有道理的。早餐不但要注意数量，而且还要讲究质量。午餐应适当多吃一些，而且质量要高。晚餐要吃得少，以清淡、容易消化为原则，至少要在就寝两个小时进餐。　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4" y="2113864"/>
            <a:ext cx="3888432" cy="30588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/>
                <a:ea typeface="微软雅黑"/>
                <a:cs typeface="+mn-ea"/>
                <a:sym typeface="微软雅黑"/>
              </a:rPr>
              <a:t>一日三餐最佳时间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EED201-470A-426A-B481-860843809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0EED201-470A-426A-B481-860843809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50EED201-470A-426A-B481-860843809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DAE3E9-1280-4FC4-A53E-415DC18DB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EDAE3E9-1280-4FC4-A53E-415DC18DB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DEDAE3E9-1280-4FC4-A53E-415DC18DB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796F64-57B4-4CCF-8C9A-D3C35CABD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57796F64-57B4-4CCF-8C9A-D3C35CABD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7796F64-57B4-4CCF-8C9A-D3C35CABD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555222-AD9C-4888-BD8E-441874378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CC555222-AD9C-4888-BD8E-441874378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CC555222-AD9C-4888-BD8E-441874378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A48DEC-4835-44D7-AFF3-8129E8F47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E9A48DEC-4835-44D7-AFF3-8129E8F47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E9A48DEC-4835-44D7-AFF3-8129E8F47C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1825" y="2125811"/>
            <a:ext cx="6120680" cy="3071538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104971302"/>
              </p:ext>
            </p:extLst>
          </p:nvPr>
        </p:nvGraphicFramePr>
        <p:xfrm>
          <a:off x="7102524" y="2125811"/>
          <a:ext cx="3672408" cy="307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/>
                <a:ea typeface="微软雅黑"/>
                <a:cs typeface="+mn-ea"/>
                <a:sym typeface="微软雅黑"/>
              </a:rPr>
              <a:t>早餐特别要重视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850201-BDDE-45CA-9E9C-D72B8B51A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4850201-BDDE-45CA-9E9C-D72B8B51A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C4850201-BDDE-45CA-9E9C-D72B8B51A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68DAB4-BFCF-46F6-AD1B-2AA190003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C668DAB4-BFCF-46F6-AD1B-2AA190003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C668DAB4-BFCF-46F6-AD1B-2AA190003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2F0363-AED9-44F5-BB4E-EBD2ED61D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E2F0363-AED9-44F5-BB4E-EBD2ED61D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E2F0363-AED9-44F5-BB4E-EBD2ED61D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7829" y="2132856"/>
            <a:ext cx="3745524" cy="302433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54252" y="2132856"/>
            <a:ext cx="3722260" cy="302433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微软雅黑"/>
                <a:ea typeface="微软雅黑"/>
                <a:cs typeface="+mn-ea"/>
                <a:sym typeface="微软雅黑"/>
              </a:rPr>
              <a:t>俗话说“中午饱，一天饱”</a:t>
            </a:r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8686700" y="2636912"/>
            <a:ext cx="2039489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说明</a:t>
            </a:r>
            <a:endParaRPr lang="en-US" altLang="zh-CN" sz="2400">
              <a:solidFill>
                <a:srgbClr val="FF3C98"/>
              </a:solidFill>
              <a:latin typeface="微软雅黑"/>
              <a:ea typeface="微软雅黑"/>
              <a:cs typeface="+mn-ea"/>
              <a:sym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午餐是一日中主要的一餐。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9837" y="2060848"/>
            <a:ext cx="4032447" cy="3158225"/>
          </a:xfrm>
          <a:prstGeom prst="rect">
            <a:avLst/>
          </a:prstGeom>
          <a:noFill/>
        </p:spPr>
      </p:pic>
      <p:sp>
        <p:nvSpPr>
          <p:cNvPr id="20482" name="矩形 1"/>
          <p:cNvSpPr>
            <a:spLocks noChangeArrowheads="1"/>
          </p:cNvSpPr>
          <p:nvPr/>
        </p:nvSpPr>
        <p:spPr bwMode="auto">
          <a:xfrm>
            <a:off x="5230316" y="2795434"/>
            <a:ext cx="5616624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       晚餐比较接近睡眠时间，不宜吃得太饱。晚餐应选择含纤维和碳水化合物多的食物。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>
                <a:latin typeface="微软雅黑"/>
                <a:ea typeface="微软雅黑"/>
                <a:cs typeface="+mn-ea"/>
                <a:sym typeface="微软雅黑"/>
              </a:rPr>
              <a:t>晚餐吃少</a:t>
            </a:r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97868" y="2027782"/>
            <a:ext cx="4709111" cy="3324633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6698976" y="2492896"/>
            <a:ext cx="357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>
                <a:latin typeface="微软雅黑"/>
                <a:ea typeface="微软雅黑"/>
                <a:cs typeface="+mn-ea"/>
                <a:sym typeface="微软雅黑"/>
              </a:rPr>
              <a:t>食物多样，谷物为主，粗细搭配。</a:t>
            </a:r>
            <a:endParaRPr lang="en-US" altLang="zh-CN" b="1">
              <a:latin typeface="微软雅黑"/>
              <a:ea typeface="微软雅黑"/>
              <a:cs typeface="+mn-ea"/>
              <a:sym typeface="微软雅黑"/>
            </a:endParaRPr>
          </a:p>
          <a:p>
            <a:pPr>
              <a:lnSpc>
                <a:spcPct val="200000"/>
              </a:lnSpc>
            </a:pPr>
            <a:r>
              <a:rPr lang="zh-CN" altLang="en-US" b="1">
                <a:latin typeface="微软雅黑"/>
                <a:ea typeface="微软雅黑"/>
                <a:cs typeface="+mn-ea"/>
                <a:sym typeface="微软雅黑"/>
              </a:rPr>
              <a:t>多吃蔬菜、水果和薯类。</a:t>
            </a:r>
            <a:endParaRPr lang="en-US" altLang="zh-CN" b="1">
              <a:latin typeface="微软雅黑"/>
              <a:ea typeface="微软雅黑"/>
              <a:cs typeface="+mn-ea"/>
              <a:sym typeface="微软雅黑"/>
            </a:endParaRPr>
          </a:p>
          <a:p>
            <a:pPr>
              <a:lnSpc>
                <a:spcPct val="200000"/>
              </a:lnSpc>
            </a:pPr>
            <a:r>
              <a:rPr lang="zh-CN" altLang="en-US" b="1">
                <a:latin typeface="微软雅黑"/>
                <a:ea typeface="微软雅黑"/>
                <a:cs typeface="+mn-ea"/>
                <a:sym typeface="微软雅黑"/>
              </a:rPr>
              <a:t>每天吃适量的奶类及豆制品。</a:t>
            </a:r>
            <a:endParaRPr lang="en-US" altLang="zh-CN" b="1">
              <a:latin typeface="微软雅黑"/>
              <a:ea typeface="微软雅黑"/>
              <a:cs typeface="+mn-ea"/>
              <a:sym typeface="微软雅黑"/>
            </a:endParaRPr>
          </a:p>
          <a:p>
            <a:pPr>
              <a:lnSpc>
                <a:spcPct val="200000"/>
              </a:lnSpc>
            </a:pPr>
            <a:r>
              <a:rPr lang="zh-CN" altLang="en-US" b="1">
                <a:latin typeface="微软雅黑"/>
                <a:ea typeface="微软雅黑"/>
                <a:cs typeface="+mn-ea"/>
                <a:sym typeface="微软雅黑"/>
              </a:rPr>
              <a:t>常吃适量的鱼、禽、蛋和瘦肉。</a:t>
            </a:r>
            <a:endParaRPr lang="en-US" altLang="zh-CN" b="1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/>
                <a:ea typeface="微软雅黑"/>
                <a:cs typeface="+mn-ea"/>
                <a:sym typeface="微软雅黑"/>
              </a:rPr>
              <a:t>健康的一日三餐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349996" y="1677357"/>
            <a:ext cx="7505077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846667" y="1684927"/>
            <a:ext cx="8168962" cy="2595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400" b="1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食品卫生安全很重要，</a:t>
            </a:r>
            <a:endParaRPr lang="en-US" altLang="zh-CN" sz="4400" b="1" dirty="0">
              <a:solidFill>
                <a:srgbClr val="00B050"/>
              </a:solidFill>
              <a:latin typeface="微软雅黑"/>
              <a:ea typeface="微软雅黑"/>
              <a:cs typeface="+mn-ea"/>
              <a:sym typeface="微软雅黑"/>
            </a:endParaRPr>
          </a:p>
          <a:p>
            <a:pPr>
              <a:lnSpc>
                <a:spcPct val="200000"/>
              </a:lnSpc>
            </a:pPr>
            <a:r>
              <a:rPr lang="zh-CN" altLang="en-US" sz="4400" b="1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让我们一起来学习吧</a:t>
            </a:r>
            <a:r>
              <a:rPr lang="en-US" altLang="zh-CN" sz="4400" b="1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……</a:t>
            </a:r>
            <a:endParaRPr lang="zh-CN" altLang="en-US" sz="4400" b="1" dirty="0">
              <a:solidFill>
                <a:srgbClr val="00B050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前    言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64122">
            <a:off x="6886767" y="3002238"/>
            <a:ext cx="3508073" cy="3707639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420398">
            <a:off x="7997322" y="4596938"/>
            <a:ext cx="2406573" cy="213177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1600">
            <a:off x="7128007" y="5297267"/>
            <a:ext cx="1269447" cy="1440162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316960">
            <a:off x="10149350" y="4063757"/>
            <a:ext cx="2035360" cy="27151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8" grpId="1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7828" y="2060849"/>
            <a:ext cx="4968552" cy="315395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微软雅黑"/>
                <a:ea typeface="微软雅黑"/>
                <a:cs typeface="+mn-ea"/>
                <a:sym typeface="微软雅黑"/>
              </a:rPr>
              <a:t> 勤吃蔬菜身体棒，勤吃瓜果皮肤好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06380" y="2060849"/>
            <a:ext cx="5040560" cy="3155379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349996" y="1677357"/>
            <a:ext cx="7505077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918675" y="1700808"/>
            <a:ext cx="6848145" cy="9058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夏季消暑食品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小 知 识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494012" y="2741043"/>
            <a:ext cx="7200800" cy="21281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8" grpId="1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349996" y="1677357"/>
            <a:ext cx="7505077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875978" y="2060848"/>
            <a:ext cx="6848145" cy="203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小朋友，夏季天气炎热，人体的水分和盐分都流失严重，如果不及时补充水分，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容易出现脱水，中暑的现象。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小 知 识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8" grpId="1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349996" y="1677357"/>
            <a:ext cx="7505077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875978" y="2060848"/>
            <a:ext cx="6848145" cy="13081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小朋友，在炎热的暑假，你们会选择什么食品来降温呢？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小 知 识</a:t>
            </a:r>
          </a:p>
        </p:txBody>
      </p:sp>
      <p:pic>
        <p:nvPicPr>
          <p:cNvPr id="8" name="图片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35506" y="4003322"/>
            <a:ext cx="243257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62252" y="4003322"/>
            <a:ext cx="2911592" cy="1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圆角矩形 6"/>
          <p:cNvSpPr>
            <a:spLocks noChangeArrowheads="1"/>
          </p:cNvSpPr>
          <p:nvPr/>
        </p:nvSpPr>
        <p:spPr bwMode="auto">
          <a:xfrm>
            <a:off x="3816749" y="5926333"/>
            <a:ext cx="1584132" cy="64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</a:ln>
        </p:spPr>
        <p:txBody>
          <a:bodyPr tIns="108000"/>
          <a:lstStyle/>
          <a:p>
            <a:pPr algn="ctr"/>
            <a:r>
              <a:rPr lang="zh-CN" altLang="en-US" sz="2800" b="1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冰激凌</a:t>
            </a:r>
          </a:p>
        </p:txBody>
      </p:sp>
      <p:sp>
        <p:nvSpPr>
          <p:cNvPr id="12" name="圆角矩形 7"/>
          <p:cNvSpPr>
            <a:spLocks noChangeArrowheads="1"/>
          </p:cNvSpPr>
          <p:nvPr/>
        </p:nvSpPr>
        <p:spPr bwMode="auto">
          <a:xfrm>
            <a:off x="9724123" y="5890046"/>
            <a:ext cx="1500188" cy="714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</a:ln>
        </p:spPr>
        <p:txBody>
          <a:bodyPr tIns="108000"/>
          <a:lstStyle/>
          <a:p>
            <a:pPr algn="ctr"/>
            <a:r>
              <a:rPr lang="zh-CN" altLang="en-US" sz="2800" b="1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汽 水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5850" y="4003322"/>
            <a:ext cx="2574740" cy="1620000"/>
          </a:xfrm>
          <a:prstGeom prst="rect">
            <a:avLst/>
          </a:prstGeom>
          <a:noFill/>
        </p:spPr>
      </p:pic>
      <p:sp>
        <p:nvSpPr>
          <p:cNvPr id="14" name="圆角矩形 20"/>
          <p:cNvSpPr>
            <a:spLocks noChangeArrowheads="1"/>
          </p:cNvSpPr>
          <p:nvPr/>
        </p:nvSpPr>
        <p:spPr bwMode="auto">
          <a:xfrm>
            <a:off x="869884" y="5923206"/>
            <a:ext cx="1577310" cy="64805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</a:ln>
        </p:spPr>
        <p:txBody>
          <a:bodyPr tIns="108000"/>
          <a:lstStyle/>
          <a:p>
            <a:pPr algn="ctr"/>
            <a:r>
              <a:rPr lang="zh-CN" altLang="en-US" sz="2800" b="1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棒棒冰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29739" y="4003322"/>
            <a:ext cx="2783504" cy="162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6" name="圆角矩形 6"/>
          <p:cNvSpPr>
            <a:spLocks noChangeArrowheads="1"/>
          </p:cNvSpPr>
          <p:nvPr/>
        </p:nvSpPr>
        <p:spPr bwMode="auto">
          <a:xfrm>
            <a:off x="6770436" y="5926333"/>
            <a:ext cx="1584132" cy="64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</a:ln>
        </p:spPr>
        <p:txBody>
          <a:bodyPr tIns="108000"/>
          <a:lstStyle/>
          <a:p>
            <a:pPr algn="ctr"/>
            <a:r>
              <a:rPr lang="zh-CN" altLang="en-US" sz="2800" b="1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棒冰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8" grpId="1"/>
      <p:bldP spid="30" grpId="0"/>
      <p:bldP spid="11" grpId="0" animBg="1"/>
      <p:bldP spid="12" grpId="0" animBg="1"/>
      <p:bldP spid="14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349996" y="1677357"/>
            <a:ext cx="7505077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875978" y="2060848"/>
            <a:ext cx="6848145" cy="203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夏天应多吃黄瓜、番茄、西瓜、豆类，也可饮用一些水果汁。</a:t>
            </a:r>
            <a:endParaRPr lang="en-US" altLang="zh-CN" sz="2800">
              <a:solidFill>
                <a:srgbClr val="00B050"/>
              </a:solidFill>
              <a:latin typeface="微软雅黑"/>
              <a:ea typeface="微软雅黑"/>
              <a:cs typeface="+mn-ea"/>
              <a:sym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注意：</a:t>
            </a:r>
            <a:r>
              <a:rPr lang="zh-CN" altLang="en-US" sz="2800" b="1" i="1">
                <a:latin typeface="微软雅黑"/>
                <a:ea typeface="微软雅黑"/>
                <a:cs typeface="+mn-ea"/>
                <a:sym typeface="微软雅黑"/>
              </a:rPr>
              <a:t>不可过食冷饮和饮料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小 知 识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20060" y="3840615"/>
            <a:ext cx="3608125" cy="2175773"/>
          </a:xfrm>
          <a:prstGeom prst="rect">
            <a:avLst/>
          </a:prstGeom>
          <a:noFill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21099" y="4014985"/>
            <a:ext cx="3008472" cy="2278639"/>
          </a:xfrm>
          <a:prstGeom prst="rect">
            <a:avLst/>
          </a:prstGeom>
          <a:noFill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5341" y="4138804"/>
            <a:ext cx="3575339" cy="229361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8" grpId="1"/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349996" y="1677357"/>
            <a:ext cx="7505077" cy="32511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919113" y="2636912"/>
            <a:ext cx="4903491" cy="13081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炎热的夏天，喝上一碗绿豆汤，好喝又解暑哦！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小 知 识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8628" y="1844824"/>
            <a:ext cx="3960440" cy="289112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8" grpId="1"/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349996" y="1412776"/>
            <a:ext cx="7505077" cy="4406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3782118" y="1484784"/>
            <a:ext cx="4903491" cy="824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健康饮食儿歌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70352"/>
            <a:ext cx="1633697" cy="16304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3912">
            <a:off x="234559" y="373676"/>
            <a:ext cx="3125566" cy="2585074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 rot="20465032">
            <a:off x="338065" y="1127382"/>
            <a:ext cx="2317596" cy="948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4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400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小 儿 歌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286100" y="2348880"/>
            <a:ext cx="6192688" cy="3323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小朋友</a:t>
            </a:r>
            <a:r>
              <a:rPr lang="en-US" altLang="zh-CN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,</a:t>
            </a:r>
            <a:r>
              <a:rPr lang="zh-CN" altLang="en-US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拍拍手 </a:t>
            </a:r>
            <a:r>
              <a:rPr lang="en-US" altLang="zh-CN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,  </a:t>
            </a:r>
            <a:r>
              <a:rPr lang="zh-CN" altLang="en-US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我们来把健康找。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健康健康在哪里 </a:t>
            </a:r>
            <a:r>
              <a:rPr lang="en-US" altLang="zh-CN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, </a:t>
            </a:r>
            <a:r>
              <a:rPr lang="zh-CN" altLang="en-US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就在我们嘴巴里。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水果蔬菜奶蛋肉 </a:t>
            </a:r>
            <a:r>
              <a:rPr lang="en-US" altLang="zh-CN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, </a:t>
            </a:r>
            <a:r>
              <a:rPr lang="zh-CN" altLang="en-US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营养全面不能少。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荤素搭配要均衡 </a:t>
            </a:r>
            <a:r>
              <a:rPr lang="en-US" altLang="zh-CN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, </a:t>
            </a:r>
            <a:r>
              <a:rPr lang="zh-CN" altLang="en-US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挑食偏食损健康。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样样食物都爱吃 </a:t>
            </a:r>
            <a:r>
              <a:rPr lang="en-US" altLang="zh-CN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, </a:t>
            </a:r>
            <a:r>
              <a:rPr lang="zh-CN" altLang="en-US" sz="2800" dirty="0">
                <a:solidFill>
                  <a:srgbClr val="00B050"/>
                </a:solidFill>
                <a:latin typeface="微软雅黑"/>
                <a:ea typeface="微软雅黑"/>
                <a:cs typeface="+mn-ea"/>
                <a:sym typeface="微软雅黑"/>
              </a:rPr>
              <a:t>个子高高身体棒。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8" grpId="1"/>
      <p:bldP spid="30" grpId="0"/>
      <p:bldP spid="8" grpId="0"/>
      <p:bldP spid="8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81844" y="2060848"/>
            <a:ext cx="3096344" cy="317683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2204" y="2708920"/>
            <a:ext cx="6048672" cy="2106818"/>
          </a:xfrm>
        </p:spPr>
        <p:txBody>
          <a:bodyPr>
            <a:normAutofit/>
          </a:bodyPr>
          <a:lstStyle/>
          <a:p>
            <a:r>
              <a:rPr lang="zh-CN" altLang="en-US" sz="4400">
                <a:latin typeface="微软雅黑"/>
                <a:ea typeface="微软雅黑"/>
                <a:cs typeface="+mn-ea"/>
                <a:sym typeface="微软雅黑"/>
              </a:rPr>
              <a:t>小朋友们，下次在吃食物时要记得运用今天学的知识哦！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6960">
            <a:off x="9865631" y="201758"/>
            <a:ext cx="2190581" cy="2922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80" y="2000733"/>
            <a:ext cx="2509438" cy="2856534"/>
          </a:xfrm>
          <a:prstGeom prst="rect">
            <a:avLst/>
          </a:prstGeom>
        </p:spPr>
      </p:pic>
      <p:sp>
        <p:nvSpPr>
          <p:cNvPr id="33" name="圆角矩形 32"/>
          <p:cNvSpPr/>
          <p:nvPr>
            <p:custDataLst>
              <p:tags r:id="rId2"/>
            </p:custDataLst>
          </p:nvPr>
        </p:nvSpPr>
        <p:spPr>
          <a:xfrm>
            <a:off x="3142084" y="2313137"/>
            <a:ext cx="7987219" cy="2231727"/>
          </a:xfrm>
          <a:prstGeom prst="roundRect">
            <a:avLst/>
          </a:prstGeom>
          <a:solidFill>
            <a:srgbClr val="E963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200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小朋友，要养成良好的卫生、饮食习惯哦！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16960">
            <a:off x="1612851" y="2071426"/>
            <a:ext cx="2035360" cy="2715148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0398">
            <a:off x="9957966" y="4833374"/>
            <a:ext cx="2099667" cy="185990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1600">
            <a:off x="9434517" y="5376440"/>
            <a:ext cx="1107557" cy="12565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950" y="260648"/>
            <a:ext cx="1633697" cy="16304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10436" y="2140823"/>
            <a:ext cx="4355888" cy="308076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81844" y="2133212"/>
            <a:ext cx="4579267" cy="30959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 dirty="0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勤洗手</a:t>
            </a:r>
            <a:r>
              <a:rPr lang="en-US" altLang="zh-CN" sz="4400" b="1" dirty="0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,</a:t>
            </a:r>
            <a:r>
              <a:rPr lang="zh-CN" altLang="en-US" sz="4400" b="1" dirty="0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特别是饭前便后</a:t>
            </a:r>
            <a:endParaRPr lang="zh-CN" altLang="en-US" dirty="0">
              <a:solidFill>
                <a:srgbClr val="FF3C98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9"/>
          <a:stretch>
            <a:fillRect/>
          </a:stretch>
        </p:blipFill>
        <p:spPr bwMode="auto">
          <a:xfrm>
            <a:off x="1053852" y="2069224"/>
            <a:ext cx="4497943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382444" y="2060848"/>
            <a:ext cx="4176464" cy="31767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noFill/>
            <a:miter lim="800000"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1" dirty="0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勤剪指甲</a:t>
            </a:r>
            <a:endParaRPr lang="zh-CN" altLang="en-US" dirty="0">
              <a:solidFill>
                <a:srgbClr val="FF3C98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4412" y="2132856"/>
            <a:ext cx="4466228" cy="306362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25860" y="2148482"/>
            <a:ext cx="4429125" cy="304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6" name="矩形 15"/>
          <p:cNvSpPr/>
          <p:nvPr/>
        </p:nvSpPr>
        <p:spPr>
          <a:xfrm>
            <a:off x="1197868" y="478006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ea"/>
                <a:sym typeface="微软雅黑"/>
              </a:rPr>
              <a:t>喝生水后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ea"/>
                <a:sym typeface="微软雅黑"/>
              </a:rPr>
              <a:t>…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82444" y="481078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cs typeface="+mn-ea"/>
                <a:sym typeface="微软雅黑"/>
              </a:rPr>
              <a:t>不能大量喝饮料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不喝生水 少喝饮料</a:t>
            </a:r>
            <a:endParaRPr lang="zh-CN" altLang="en-US" dirty="0">
              <a:solidFill>
                <a:srgbClr val="FF3C98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生吃瓜果要洗干净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09836" y="2051511"/>
            <a:ext cx="4139952" cy="3165847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5518348" y="2996952"/>
            <a:ext cx="488671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双手握着瓜果来回轻轻地搓，这样表面的脏东西很快就能搓干净， 再用水冲干净，就可以放心吃了。</a:t>
            </a:r>
            <a:endParaRPr lang="zh-CN" altLang="en-US" sz="2800" b="1" dirty="0">
              <a:solidFill>
                <a:srgbClr val="FF3C98"/>
              </a:solidFill>
              <a:latin typeface="微软雅黑"/>
              <a:ea typeface="微软雅黑"/>
              <a:cs typeface="+mn-ea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81844" y="2060848"/>
            <a:ext cx="3888432" cy="31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圆角矩形标注 13"/>
          <p:cNvSpPr/>
          <p:nvPr/>
        </p:nvSpPr>
        <p:spPr>
          <a:xfrm>
            <a:off x="6160917" y="4005064"/>
            <a:ext cx="4320480" cy="1080120"/>
          </a:xfrm>
          <a:prstGeom prst="wedgeRoundRectCallout">
            <a:avLst>
              <a:gd name="adj1" fmla="val -67219"/>
              <a:gd name="adj2" fmla="val 13622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cs typeface="+mn-ea"/>
              <a:sym typeface="微软雅黑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87695" y="4005064"/>
            <a:ext cx="3960440" cy="90588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微软雅黑"/>
                <a:ea typeface="微软雅黑"/>
                <a:cs typeface="+mn-ea"/>
                <a:sym typeface="微软雅黑"/>
              </a:rPr>
              <a:t>不购买三无食品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rgbClr val="FF3C98"/>
                </a:solidFill>
                <a:latin typeface="微软雅黑"/>
                <a:ea typeface="微软雅黑"/>
                <a:cs typeface="+mn-ea"/>
                <a:sym typeface="微软雅黑"/>
              </a:rPr>
              <a:t>在购买零食时要认真查看</a:t>
            </a: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1508881213"/>
              </p:ext>
            </p:extLst>
          </p:nvPr>
        </p:nvGraphicFramePr>
        <p:xfrm>
          <a:off x="6014149" y="2060848"/>
          <a:ext cx="4614015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矩形 9"/>
          <p:cNvSpPr/>
          <p:nvPr/>
        </p:nvSpPr>
        <p:spPr>
          <a:xfrm>
            <a:off x="6781581" y="333782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微软雅黑"/>
                <a:ea typeface="微软雅黑"/>
                <a:cs typeface="+mn-ea"/>
                <a:sym typeface="微软雅黑"/>
              </a:rPr>
              <a:t>不吃“三无”零食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788D3E-9631-4785-8EA2-50E02CE28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30788D3E-9631-4785-8EA2-50E02CE28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30788D3E-9631-4785-8EA2-50E02CE28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424AD2-555A-4C29-914C-0FA842005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01424AD2-555A-4C29-914C-0FA842005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01424AD2-555A-4C29-914C-0FA842005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6DC84-8563-4753-B07F-832F877AE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7C66DC84-8563-4753-B07F-832F877AE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7C66DC84-8563-4753-B07F-832F877AE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9FD159-D45A-4D4A-9963-7CA125353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129FD159-D45A-4D4A-9963-7CA125353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129FD159-D45A-4D4A-9963-7CA125353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EB6643-AC7E-465F-BAD7-86A565F6A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81EB6643-AC7E-465F-BAD7-86A565F6A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81EB6643-AC7E-465F-BAD7-86A565F6A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7" grpId="0">
        <p:bldSub>
          <a:bldDgm bld="one"/>
        </p:bldSub>
      </p:bldGraphic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custom510_10*l_h_f*1_1_1"/>
  <p:tag name="KSO_WM_UNIT_INDEX" val="1_1_1"/>
  <p:tag name="KSO_WM_UNIT_LAYERLEVEL" val="1_1_1"/>
  <p:tag name="KSO_WM_UNIT_PRESET_TEXT_INDEX" val="3"/>
  <p:tag name="KSO_WM_UNIT_PRESET_TEXT_LEN" val="17"/>
  <p:tag name="KSO_WM_UNIT_TEXT_FILL_FORE_SCHEMECOLOR_INDEX" val="14"/>
  <p:tag name="KSO_WM_UNIT_TEXT_FILL_TYPE" val="1"/>
  <p:tag name="KSO_WM_UNIT_TYPE" val="l_h_f"/>
  <p:tag name="KSO_WM_UNIT_USESOURCEFORMAT_APPLY" val="1"/>
  <p:tag name="KSO_WM_UNIT_VALU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custom510_10*l_h_f*1_1_1"/>
  <p:tag name="KSO_WM_UNIT_INDEX" val="1_1_1"/>
  <p:tag name="KSO_WM_UNIT_LAYERLEVEL" val="1_1_1"/>
  <p:tag name="KSO_WM_UNIT_PRESET_TEXT_INDEX" val="3"/>
  <p:tag name="KSO_WM_UNIT_PRESET_TEXT_LEN" val="17"/>
  <p:tag name="KSO_WM_UNIT_TEXT_FILL_FORE_SCHEMECOLOR_INDEX" val="14"/>
  <p:tag name="KSO_WM_UNIT_TEXT_FILL_TYPE" val="1"/>
  <p:tag name="KSO_WM_UNIT_TYPE" val="l_h_f"/>
  <p:tag name="KSO_WM_UNIT_USESOURCEFORMAT_APPLY" val="1"/>
  <p:tag name="KSO_WM_UNIT_VALU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86_1"/>
  <p:tag name="KSO_WM_SLIDE_INDEX" val="1"/>
  <p:tag name="KSO_WM_SLIDE_ITEM_CNT" val="2"/>
  <p:tag name="KSO_WM_SLIDE_LAYOUT" val="a_b"/>
  <p:tag name="KSO_WM_SLIDE_LAYOUT_CNT" val="1_1"/>
  <p:tag name="KSO_WM_SLIDE_TYPE" val="title"/>
  <p:tag name="KSO_WM_TAG_VERSION" val="1.0"/>
  <p:tag name="KSO_WM_TEMPLATE_CATEGORY" val="custom"/>
  <p:tag name="KSO_WM_TEMPLATE_INDEX" val="286"/>
  <p:tag name="KSO_WM_TEMPLATE_THUMBS_INDEX" val="1、5、9、12、16、22、25、2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CLEAR" val="1"/>
  <p:tag name="KSO_WM_UNIT_COMPATIBLE" val="0"/>
  <p:tag name="KSO_WM_UNIT_HIGHLIGHT" val="0"/>
  <p:tag name="KSO_WM_UNIT_ID" val="custom510_1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2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ID" val="custom286_10*i*36"/>
  <p:tag name="KSO_WM_UNIT_INDEX" val="36"/>
  <p:tag name="KSO_WM_UNIT_TYPE" val="i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86"/>
  <p:tag name="KSO_WM_UNIT_CLEAR" val="1"/>
  <p:tag name="KSO_WM_UNIT_COMPATIBLE" val="0"/>
  <p:tag name="KSO_WM_UNIT_HIGHLIGHT" val="0"/>
  <p:tag name="KSO_WM_UNIT_ID" val="custom510_1*a*1"/>
  <p:tag name="KSO_WM_UNIT_INDEX" val="1"/>
  <p:tag name="KSO_WM_UNIT_ISCONTENTSTITLE" val="0"/>
  <p:tag name="KSO_WM_UNIT_LAYERLEVEL" val="1"/>
  <p:tag name="KSO_WM_UNIT_PRESET_TEXT_INDEX" val="3"/>
  <p:tag name="KSO_WM_UNIT_PRESET_TEXT_LEN" val="17"/>
  <p:tag name="KSO_WM_UNIT_TYPE" val="a"/>
  <p:tag name="KSO_WM_UNIT_VALUE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custom286_10"/>
  <p:tag name="KSO_WM_SLIDE_INDEX" val="10"/>
  <p:tag name="KSO_WM_SLIDE_ITEM_CNT" val="5"/>
  <p:tag name="KSO_WM_SLIDE_LAYOUT" val="l"/>
  <p:tag name="KSO_WM_SLIDE_LAYOUT_CNT" val="1"/>
  <p:tag name="KSO_WM_SLIDE_TYPE" val="contents"/>
  <p:tag name="KSO_WM_TAG_VERSION" val="1.0"/>
  <p:tag name="KSO_WM_TEMPLATE_CATEGORY" val="custom"/>
  <p:tag name="KSO_WM_TEMPLATE_INDEX" val="2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custom510_10*l_h_f*1_1_1"/>
  <p:tag name="KSO_WM_UNIT_INDEX" val="1_1_1"/>
  <p:tag name="KSO_WM_UNIT_LAYERLEVEL" val="1_1_1"/>
  <p:tag name="KSO_WM_UNIT_PRESET_TEXT_INDEX" val="3"/>
  <p:tag name="KSO_WM_UNIT_PRESET_TEXT_LEN" val="17"/>
  <p:tag name="KSO_WM_UNIT_TEXT_FILL_FORE_SCHEMECOLOR_INDEX" val="14"/>
  <p:tag name="KSO_WM_UNIT_TEXT_FILL_TYPE" val="1"/>
  <p:tag name="KSO_WM_UNIT_TYPE" val="l_h_f"/>
  <p:tag name="KSO_WM_UNIT_USESOURCEFORMAT_APPLY" val="1"/>
  <p:tag name="KSO_WM_UNIT_VALU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custom510_10*l_h_f*1_1_1"/>
  <p:tag name="KSO_WM_UNIT_INDEX" val="1_1_1"/>
  <p:tag name="KSO_WM_UNIT_LAYERLEVEL" val="1_1_1"/>
  <p:tag name="KSO_WM_UNIT_PRESET_TEXT_INDEX" val="3"/>
  <p:tag name="KSO_WM_UNIT_PRESET_TEXT_LEN" val="17"/>
  <p:tag name="KSO_WM_UNIT_TEXT_FILL_FORE_SCHEMECOLOR_INDEX" val="14"/>
  <p:tag name="KSO_WM_UNIT_TEXT_FILL_TYPE" val="1"/>
  <p:tag name="KSO_WM_UNIT_TYPE" val="l_h_f"/>
  <p:tag name="KSO_WM_UNIT_USESOURCEFORMAT_APPLY" val="1"/>
  <p:tag name="KSO_WM_UNIT_VALU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custom510_10*l_h_f*1_1_1"/>
  <p:tag name="KSO_WM_UNIT_INDEX" val="1_1_1"/>
  <p:tag name="KSO_WM_UNIT_LAYERLEVEL" val="1_1_1"/>
  <p:tag name="KSO_WM_UNIT_PRESET_TEXT_INDEX" val="3"/>
  <p:tag name="KSO_WM_UNIT_PRESET_TEXT_LEN" val="17"/>
  <p:tag name="KSO_WM_UNIT_TEXT_FILL_FORE_SCHEMECOLOR_INDEX" val="14"/>
  <p:tag name="KSO_WM_UNIT_TEXT_FILL_TYPE" val="1"/>
  <p:tag name="KSO_WM_UNIT_TYPE" val="l_h_f"/>
  <p:tag name="KSO_WM_UNIT_USESOURCEFORMAT_APPLY" val="1"/>
  <p:tag name="KSO_WM_UNIT_VALU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86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custom510_10*l_h_f*1_1_1"/>
  <p:tag name="KSO_WM_UNIT_INDEX" val="1_1_1"/>
  <p:tag name="KSO_WM_UNIT_LAYERLEVEL" val="1_1_1"/>
  <p:tag name="KSO_WM_UNIT_PRESET_TEXT_INDEX" val="3"/>
  <p:tag name="KSO_WM_UNIT_PRESET_TEXT_LEN" val="17"/>
  <p:tag name="KSO_WM_UNIT_TEXT_FILL_FORE_SCHEMECOLOR_INDEX" val="14"/>
  <p:tag name="KSO_WM_UNIT_TEXT_FILL_TYPE" val="1"/>
  <p:tag name="KSO_WM_UNIT_TYPE" val="l_h_f"/>
  <p:tag name="KSO_WM_UNIT_USESOURCEFORMAT_APPLY" val="1"/>
  <p:tag name="KSO_WM_UNIT_VALUE" val="15"/>
</p:tagLst>
</file>

<file path=ppt/theme/theme1.xml><?xml version="1.0" encoding="utf-8"?>
<a:theme xmlns:a="http://schemas.openxmlformats.org/drawingml/2006/main" name="第一PPT模板网-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0gqov5o">
      <a:majorFont>
        <a:latin typeface="Arial"/>
        <a:ea typeface="汉仪小麦体简"/>
        <a:cs typeface="Arial"/>
      </a:majorFont>
      <a:minorFont>
        <a:latin typeface="Arial"/>
        <a:ea typeface="汉仪小麦体简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740</Words>
  <Application>Microsoft Office PowerPoint</Application>
  <PresentationFormat>自定义</PresentationFormat>
  <Paragraphs>141</Paragraphs>
  <Slides>37</Slides>
  <Notes>37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3" baseType="lpstr">
      <vt:lpstr>汉仪小麦体简</vt:lpstr>
      <vt:lpstr>宋体</vt:lpstr>
      <vt:lpstr>微软雅黑</vt:lpstr>
      <vt:lpstr>Arial</vt:lpstr>
      <vt:lpstr>Calibri</vt:lpstr>
      <vt:lpstr>第一PPT模板网-WWW.1PPT.COM</vt:lpstr>
      <vt:lpstr>关注食品安全</vt:lpstr>
      <vt:lpstr>PowerPoint 演示文稿</vt:lpstr>
      <vt:lpstr>PowerPoint 演示文稿</vt:lpstr>
      <vt:lpstr>PowerPoint 演示文稿</vt:lpstr>
      <vt:lpstr>勤洗手,特别是饭前便后</vt:lpstr>
      <vt:lpstr>勤剪指甲</vt:lpstr>
      <vt:lpstr>不喝生水 少喝饮料</vt:lpstr>
      <vt:lpstr>生吃瓜果要洗干净</vt:lpstr>
      <vt:lpstr>在购买零食时要认真查看</vt:lpstr>
      <vt:lpstr>腐烂变质的食物会有毒素</vt:lpstr>
      <vt:lpstr>吃饭时，不嬉戏打闹。</vt:lpstr>
      <vt:lpstr>尽量少吃或不吃剩饭剩菜</vt:lpstr>
      <vt:lpstr>小朋友，你们都做到了么？</vt:lpstr>
      <vt:lpstr>PowerPoint 演示文稿</vt:lpstr>
      <vt:lpstr>这些食物容易堵塞气管， 在食用时，一定要小心哦！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爸爸妈妈学一学：小朋友被食物噎住了怎么办？</vt:lpstr>
      <vt:lpstr>第一时间拨打了120</vt:lpstr>
      <vt:lpstr>合理安排一日三餐哦！</vt:lpstr>
      <vt:lpstr>你的一日三餐主要吃些什么？</vt:lpstr>
      <vt:lpstr>一日三餐最佳时间</vt:lpstr>
      <vt:lpstr>早餐特别要重视</vt:lpstr>
      <vt:lpstr>俗话说“中午饱，一天饱”</vt:lpstr>
      <vt:lpstr>晚餐吃少</vt:lpstr>
      <vt:lpstr>健康的一日三餐</vt:lpstr>
      <vt:lpstr> 勤吃蔬菜身体棒，勤吃瓜果皮肤好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小朋友们，下次在吃食物时要记得运用今天学的知识哦！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7</cp:revision>
  <cp:lastPrinted>2021-10-16T15:08:52Z</cp:lastPrinted>
  <dcterms:created xsi:type="dcterms:W3CDTF">2021-10-16T15:08:52Z</dcterms:created>
  <dcterms:modified xsi:type="dcterms:W3CDTF">2023-04-17T03:11:42Z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