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4.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5.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6.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7.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8.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9.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0.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11.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2.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3.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15.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16.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7.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notesSlides/notesSlide18.xml" ContentType="application/vnd.openxmlformats-officedocument.presentationml.notesSlide+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19.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20.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1.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notesSlides/notesSlide22.xml" ContentType="application/vnd.openxmlformats-officedocument.presentationml.notesSlide+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notesSlides/notesSlide23.xml" ContentType="application/vnd.openxmlformats-officedocument.presentationml.notesSlide+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24.xml" ContentType="application/vnd.openxmlformats-officedocument.presentationml.notesSlide+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notesSlides/notesSlide25.xml" ContentType="application/vnd.openxmlformats-officedocument.presentationml.notesSlide+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72559-7EAE-4C6F-8CCE-3F67947C414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A731F-D3C7-4D68-8598-25D1F2081282}" type="slidenum">
              <a:rPr lang="zh-CN" altLang="en-US" smtClean="0"/>
              <a:t>‹#›</a:t>
            </a:fld>
            <a:endParaRPr lang="zh-CN" altLang="en-US"/>
          </a:p>
        </p:txBody>
      </p:sp>
    </p:spTree>
    <p:extLst>
      <p:ext uri="{BB962C8B-B14F-4D97-AF65-F5344CB8AC3E}">
        <p14:creationId xmlns:p14="http://schemas.microsoft.com/office/powerpoint/2010/main" val="1467919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5" Type="http://schemas.openxmlformats.org/officeDocument/2006/relationships/slide" Target="../slides/slide11.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5" Type="http://schemas.openxmlformats.org/officeDocument/2006/relationships/slide" Target="../slides/slide12.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5" Type="http://schemas.openxmlformats.org/officeDocument/2006/relationships/slide" Target="../slides/slide13.xml"/><Relationship Id="rId4"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tags" Target="../tags/tag188.xml"/><Relationship Id="rId2" Type="http://schemas.openxmlformats.org/officeDocument/2006/relationships/tags" Target="../tags/tag187.xml"/><Relationship Id="rId1" Type="http://schemas.openxmlformats.org/officeDocument/2006/relationships/tags" Target="../tags/tag186.xml"/><Relationship Id="rId5" Type="http://schemas.openxmlformats.org/officeDocument/2006/relationships/slide" Target="../slides/slide18.xml"/><Relationship Id="rId4"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tags" Target="../tags/tag195.xml"/><Relationship Id="rId5" Type="http://schemas.openxmlformats.org/officeDocument/2006/relationships/slide" Target="../slides/slide19.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 Id="rId5" Type="http://schemas.openxmlformats.org/officeDocument/2006/relationships/slide" Target="../slides/slide20.xml"/><Relationship Id="rId4"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5" Type="http://schemas.openxmlformats.org/officeDocument/2006/relationships/slide" Target="../slides/slide21.xml"/><Relationship Id="rId4"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tags" Target="../tags/tag220.xml"/><Relationship Id="rId2" Type="http://schemas.openxmlformats.org/officeDocument/2006/relationships/tags" Target="../tags/tag219.xml"/><Relationship Id="rId1" Type="http://schemas.openxmlformats.org/officeDocument/2006/relationships/tags" Target="../tags/tag218.xml"/><Relationship Id="rId5" Type="http://schemas.openxmlformats.org/officeDocument/2006/relationships/slide" Target="../slides/slide22.xml"/><Relationship Id="rId4"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tags" Target="../tags/tag251.xml"/><Relationship Id="rId2" Type="http://schemas.openxmlformats.org/officeDocument/2006/relationships/tags" Target="../tags/tag250.xml"/><Relationship Id="rId1" Type="http://schemas.openxmlformats.org/officeDocument/2006/relationships/tags" Target="../tags/tag249.xml"/><Relationship Id="rId5" Type="http://schemas.openxmlformats.org/officeDocument/2006/relationships/slide" Target="../slides/slide23.xml"/><Relationship Id="rId4"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tags" Target="../tags/tag265.xml"/><Relationship Id="rId2" Type="http://schemas.openxmlformats.org/officeDocument/2006/relationships/tags" Target="../tags/tag264.xml"/><Relationship Id="rId1" Type="http://schemas.openxmlformats.org/officeDocument/2006/relationships/tags" Target="../tags/tag263.xml"/><Relationship Id="rId5" Type="http://schemas.openxmlformats.org/officeDocument/2006/relationships/slide" Target="../slides/slide24.xml"/><Relationship Id="rId4"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tags" Target="../tags/tag273.xml"/><Relationship Id="rId2" Type="http://schemas.openxmlformats.org/officeDocument/2006/relationships/tags" Target="../tags/tag272.xml"/><Relationship Id="rId1" Type="http://schemas.openxmlformats.org/officeDocument/2006/relationships/tags" Target="../tags/tag271.xml"/><Relationship Id="rId5" Type="http://schemas.openxmlformats.org/officeDocument/2006/relationships/slide" Target="../slides/slide25.xml"/><Relationship Id="rId4"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slide" Target="../slides/slide5.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5" Type="http://schemas.openxmlformats.org/officeDocument/2006/relationships/slide" Target="../slides/slide6.xml"/><Relationship Id="rId4"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slide" Target="../slides/slide9.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1000" y="685800"/>
            <a:ext cx="6096000"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a:t>
            </a:fld>
            <a:endParaRPr lang="zh-CN" altLang="en-US">
              <a:solidFill>
                <a:prstClr val="black"/>
              </a:solidFill>
            </a:endParaRPr>
          </a:p>
        </p:txBody>
      </p:sp>
    </p:spTree>
    <p:extLst>
      <p:ext uri="{BB962C8B-B14F-4D97-AF65-F5344CB8AC3E}">
        <p14:creationId xmlns:p14="http://schemas.microsoft.com/office/powerpoint/2010/main" val="31285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4281296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1237011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759694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2589521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14</a:t>
            </a:fld>
            <a:endParaRPr lang="zh-CN" altLang="en-US">
              <a:solidFill>
                <a:prstClr val="black"/>
              </a:solidFill>
            </a:endParaRPr>
          </a:p>
        </p:txBody>
      </p:sp>
    </p:spTree>
    <p:extLst>
      <p:ext uri="{BB962C8B-B14F-4D97-AF65-F5344CB8AC3E}">
        <p14:creationId xmlns:p14="http://schemas.microsoft.com/office/powerpoint/2010/main" val="415805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15</a:t>
            </a:fld>
            <a:endParaRPr lang="zh-CN" altLang="en-US">
              <a:solidFill>
                <a:prstClr val="black"/>
              </a:solidFill>
            </a:endParaRPr>
          </a:p>
        </p:txBody>
      </p:sp>
    </p:spTree>
    <p:extLst>
      <p:ext uri="{BB962C8B-B14F-4D97-AF65-F5344CB8AC3E}">
        <p14:creationId xmlns:p14="http://schemas.microsoft.com/office/powerpoint/2010/main" val="4156073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181906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17</a:t>
            </a:fld>
            <a:endParaRPr lang="zh-CN" altLang="en-US">
              <a:solidFill>
                <a:prstClr val="black"/>
              </a:solidFill>
            </a:endParaRPr>
          </a:p>
        </p:txBody>
      </p:sp>
    </p:spTree>
    <p:extLst>
      <p:ext uri="{BB962C8B-B14F-4D97-AF65-F5344CB8AC3E}">
        <p14:creationId xmlns:p14="http://schemas.microsoft.com/office/powerpoint/2010/main" val="4096209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18</a:t>
            </a:fld>
            <a:endParaRPr lang="zh-CN" altLang="en-US">
              <a:solidFill>
                <a:prstClr val="black"/>
              </a:solidFill>
            </a:endParaRPr>
          </a:p>
        </p:txBody>
      </p:sp>
    </p:spTree>
    <p:extLst>
      <p:ext uri="{BB962C8B-B14F-4D97-AF65-F5344CB8AC3E}">
        <p14:creationId xmlns:p14="http://schemas.microsoft.com/office/powerpoint/2010/main" val="3015064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110834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a:t>
            </a:fld>
            <a:endParaRPr lang="zh-CN" altLang="en-US">
              <a:solidFill>
                <a:prstClr val="black"/>
              </a:solidFill>
            </a:endParaRPr>
          </a:p>
        </p:txBody>
      </p:sp>
    </p:spTree>
    <p:extLst>
      <p:ext uri="{BB962C8B-B14F-4D97-AF65-F5344CB8AC3E}">
        <p14:creationId xmlns:p14="http://schemas.microsoft.com/office/powerpoint/2010/main" val="4180056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20</a:t>
            </a:fld>
            <a:endParaRPr lang="zh-CN" altLang="en-US">
              <a:solidFill>
                <a:prstClr val="black"/>
              </a:solidFill>
            </a:endParaRPr>
          </a:p>
        </p:txBody>
      </p:sp>
    </p:spTree>
    <p:extLst>
      <p:ext uri="{BB962C8B-B14F-4D97-AF65-F5344CB8AC3E}">
        <p14:creationId xmlns:p14="http://schemas.microsoft.com/office/powerpoint/2010/main" val="448683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21</a:t>
            </a:fld>
            <a:endParaRPr lang="zh-CN" altLang="en-US">
              <a:solidFill>
                <a:prstClr val="black"/>
              </a:solidFill>
            </a:endParaRPr>
          </a:p>
        </p:txBody>
      </p:sp>
    </p:spTree>
    <p:extLst>
      <p:ext uri="{BB962C8B-B14F-4D97-AF65-F5344CB8AC3E}">
        <p14:creationId xmlns:p14="http://schemas.microsoft.com/office/powerpoint/2010/main" val="670215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22</a:t>
            </a:fld>
            <a:endParaRPr lang="zh-CN" altLang="en-US">
              <a:solidFill>
                <a:prstClr val="black"/>
              </a:solidFill>
            </a:endParaRPr>
          </a:p>
        </p:txBody>
      </p:sp>
    </p:spTree>
    <p:extLst>
      <p:ext uri="{BB962C8B-B14F-4D97-AF65-F5344CB8AC3E}">
        <p14:creationId xmlns:p14="http://schemas.microsoft.com/office/powerpoint/2010/main" val="3499826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1000" y="685800"/>
            <a:ext cx="6096000"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23</a:t>
            </a:fld>
            <a:endParaRPr lang="zh-CN" altLang="en-US">
              <a:solidFill>
                <a:prstClr val="black"/>
              </a:solidFill>
            </a:endParaRPr>
          </a:p>
        </p:txBody>
      </p:sp>
    </p:spTree>
    <p:extLst>
      <p:ext uri="{BB962C8B-B14F-4D97-AF65-F5344CB8AC3E}">
        <p14:creationId xmlns:p14="http://schemas.microsoft.com/office/powerpoint/2010/main" val="1763692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24</a:t>
            </a:fld>
            <a:endParaRPr lang="zh-CN" altLang="en-US">
              <a:solidFill>
                <a:prstClr val="black"/>
              </a:solidFill>
            </a:endParaRPr>
          </a:p>
        </p:txBody>
      </p:sp>
    </p:spTree>
    <p:extLst>
      <p:ext uri="{BB962C8B-B14F-4D97-AF65-F5344CB8AC3E}">
        <p14:creationId xmlns:p14="http://schemas.microsoft.com/office/powerpoint/2010/main" val="2464237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1000" y="685800"/>
            <a:ext cx="6096000"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25</a:t>
            </a:fld>
            <a:endParaRPr lang="zh-CN" altLang="en-US">
              <a:solidFill>
                <a:prstClr val="black"/>
              </a:solidFill>
            </a:endParaRPr>
          </a:p>
        </p:txBody>
      </p:sp>
    </p:spTree>
    <p:extLst>
      <p:ext uri="{BB962C8B-B14F-4D97-AF65-F5344CB8AC3E}">
        <p14:creationId xmlns:p14="http://schemas.microsoft.com/office/powerpoint/2010/main" val="17443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1000" y="685800"/>
            <a:ext cx="6096000"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1814893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560961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485978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1000" y="685800"/>
            <a:ext cx="6096000"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6</a:t>
            </a:fld>
            <a:endParaRPr lang="zh-CN" altLang="en-US">
              <a:solidFill>
                <a:prstClr val="black"/>
              </a:solidFill>
            </a:endParaRPr>
          </a:p>
        </p:txBody>
      </p:sp>
    </p:spTree>
    <p:extLst>
      <p:ext uri="{BB962C8B-B14F-4D97-AF65-F5344CB8AC3E}">
        <p14:creationId xmlns:p14="http://schemas.microsoft.com/office/powerpoint/2010/main" val="79474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2034425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128340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1"/>
            </p:custDataLst>
          </p:nvPr>
        </p:nvSpPr>
        <p:spPr>
          <a:xfrm>
            <a:off x="382588" y="685800"/>
            <a:ext cx="6092825" cy="3429000"/>
          </a:xfrm>
        </p:spPr>
      </p:sp>
      <p:sp>
        <p:nvSpPr>
          <p:cNvPr id="3" name="备注占位符 2"/>
          <p:cNvSpPr>
            <a:spLocks noGrp="1"/>
          </p:cNvSpPr>
          <p:nvPr>
            <p:ph type="body" idx="1"/>
            <p:custDataLst>
              <p:tags r:id="rId2"/>
            </p:custDataLst>
          </p:nvPr>
        </p:nvSpPr>
        <p:spPr/>
        <p:txBody>
          <a:bodyPr/>
          <a:lstStyle/>
          <a:p>
            <a:endParaRPr lang="zh-CN" altLang="en-US"/>
          </a:p>
        </p:txBody>
      </p:sp>
      <p:sp>
        <p:nvSpPr>
          <p:cNvPr id="4" name="灯片编号占位符 3"/>
          <p:cNvSpPr>
            <a:spLocks noGrp="1"/>
          </p:cNvSpPr>
          <p:nvPr>
            <p:ph type="sldNum" sz="quarter" idx="10"/>
            <p:custDataLst>
              <p:tags r:id="rId3"/>
            </p:custDataLst>
          </p:nvPr>
        </p:nvSpPr>
        <p:spPr/>
        <p:txBody>
          <a:bodyPr/>
          <a:lstStyle/>
          <a:p>
            <a:fld id="{5BCC75BC-847C-4F83-9AE3-DC3F6F592ECA}"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18737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xml"/><Relationship Id="rId7"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image" Target="../media/image4.png"/><Relationship Id="rId4" Type="http://schemas.openxmlformats.org/officeDocument/2006/relationships/tags" Target="../tags/tag6.xml"/><Relationship Id="rId9"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51512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818249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3" name="文本占位符 2"/>
          <p:cNvSpPr>
            <a:spLocks noGrp="1"/>
          </p:cNvSpPr>
          <p:nvPr>
            <p:ph type="body" sz="quarter" idx="10" hasCustomPrompt="1"/>
            <p:custDataLst>
              <p:tags r:id="rId1"/>
            </p:custDataLst>
          </p:nvPr>
        </p:nvSpPr>
        <p:spPr>
          <a:xfrm>
            <a:off x="1115166" y="321749"/>
            <a:ext cx="4104990" cy="431800"/>
          </a:xfrm>
          <a:prstGeom prst="rect">
            <a:avLst/>
          </a:prstGeom>
        </p:spPr>
        <p:txBody>
          <a:bodyPr lIns="68560" tIns="34280" rIns="68560" bIns="34280">
            <a:normAutofit/>
          </a:bodyPr>
          <a:lstStyle>
            <a:lvl1pPr marL="0" indent="0">
              <a:buNone/>
              <a:defRPr sz="1800" b="1"/>
            </a:lvl1pPr>
          </a:lstStyle>
          <a:p>
            <a:pPr lvl="0"/>
            <a:r>
              <a:rPr lang="zh-CN" altLang="en-US"/>
              <a:t>点击添加标题</a:t>
            </a:r>
          </a:p>
        </p:txBody>
      </p:sp>
      <p:sp>
        <p:nvSpPr>
          <p:cNvPr id="33" name="文本框 32"/>
          <p:cNvSpPr txBox="1"/>
          <p:nvPr userDrawn="1">
            <p:custDataLst>
              <p:tags r:id="rId2"/>
            </p:custDataLst>
          </p:nvPr>
        </p:nvSpPr>
        <p:spPr>
          <a:xfrm>
            <a:off x="26336" y="5402907"/>
            <a:ext cx="1026434" cy="830997"/>
          </a:xfrm>
          <a:prstGeom prst="rect">
            <a:avLst/>
          </a:prstGeom>
          <a:noFill/>
        </p:spPr>
        <p:txBody>
          <a:bodyPr wrap="square" lIns="91385" tIns="45692" rIns="91385" bIns="45692" rtlCol="0">
            <a:spAutoFit/>
          </a:bodyPr>
          <a:lstStyle/>
          <a:p>
            <a:pPr defTabSz="913924"/>
            <a:r>
              <a:rPr lang="zh-CN" altLang="en-US" sz="2400">
                <a:solidFill>
                  <a:srgbClr val="000000"/>
                </a:solidFill>
              </a:rPr>
              <a:t>延时符</a:t>
            </a:r>
          </a:p>
        </p:txBody>
      </p:sp>
      <p:pic>
        <p:nvPicPr>
          <p:cNvPr id="12" name="Picture 2" descr="F:\桌面\党政机关\素材\长城\矢量长城\线稿长城116.png"/>
          <p:cNvPicPr>
            <a:picLocks noChangeAspect="1" noChangeArrowheads="1"/>
          </p:cNvPicPr>
          <p:nvPr userDrawn="1">
            <p:custDataLst>
              <p:tags r:id="rId3"/>
            </p:custDataLst>
          </p:nvPr>
        </p:nvPicPr>
        <p:blipFill>
          <a:blip r:embed="rId8" cstate="email">
            <a:extLst>
              <a:ext uri="{28A0092B-C50C-407E-A947-70E740481C1C}">
                <a14:useLocalDpi xmlns:a14="http://schemas.microsoft.com/office/drawing/2010/main"/>
              </a:ext>
            </a:extLst>
          </a:blip>
          <a:stretch>
            <a:fillRect/>
          </a:stretch>
        </p:blipFill>
        <p:spPr bwMode="auto">
          <a:xfrm>
            <a:off x="4572001" y="203539"/>
            <a:ext cx="4598503" cy="85273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接连接符 3"/>
          <p:cNvCxnSpPr/>
          <p:nvPr userDrawn="1">
            <p:custDataLst>
              <p:tags r:id="rId4"/>
            </p:custDataLst>
          </p:nvPr>
        </p:nvCxnSpPr>
        <p:spPr>
          <a:xfrm flipH="1">
            <a:off x="412997" y="1056269"/>
            <a:ext cx="8731004" cy="0"/>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Picture 72" descr="红鸟"/>
          <p:cNvPicPr>
            <a:picLocks noChangeAspect="1" noChangeArrowheads="1"/>
          </p:cNvPicPr>
          <p:nvPr userDrawn="1">
            <p:custDataLst>
              <p:tags r:id="rId5"/>
            </p:custDataLst>
          </p:nvPr>
        </p:nvPicPr>
        <p:blipFill>
          <a:blip r:embed="rId9"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7618784" y="362072"/>
            <a:ext cx="416911" cy="26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3" descr="红鸟"/>
          <p:cNvPicPr>
            <a:picLocks noChangeAspect="1" noChangeArrowheads="1"/>
          </p:cNvPicPr>
          <p:nvPr userDrawn="1">
            <p:custDataLst>
              <p:tags r:id="rId6"/>
            </p:custDataLst>
          </p:nvPr>
        </p:nvPicPr>
        <p:blipFill>
          <a:blip r:embed="rId10"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8073226" y="203540"/>
            <a:ext cx="392578" cy="23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1112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34" name="文本框 33"/>
          <p:cNvSpPr txBox="1"/>
          <p:nvPr userDrawn="1">
            <p:custDataLst>
              <p:tags r:id="rId1"/>
            </p:custDataLst>
          </p:nvPr>
        </p:nvSpPr>
        <p:spPr>
          <a:xfrm>
            <a:off x="26336" y="5402907"/>
            <a:ext cx="1026434" cy="830997"/>
          </a:xfrm>
          <a:prstGeom prst="rect">
            <a:avLst/>
          </a:prstGeom>
          <a:noFill/>
        </p:spPr>
        <p:txBody>
          <a:bodyPr wrap="square" lIns="91385" tIns="45692" rIns="91385" bIns="45692" rtlCol="0">
            <a:spAutoFit/>
          </a:bodyPr>
          <a:lstStyle/>
          <a:p>
            <a:pPr defTabSz="913924"/>
            <a:r>
              <a:rPr lang="zh-CN" altLang="en-US" sz="2400">
                <a:solidFill>
                  <a:srgbClr val="000000"/>
                </a:solidFill>
              </a:rPr>
              <a:t>延时符</a:t>
            </a:r>
          </a:p>
        </p:txBody>
      </p:sp>
    </p:spTree>
    <p:extLst>
      <p:ext uri="{BB962C8B-B14F-4D97-AF65-F5344CB8AC3E}">
        <p14:creationId xmlns:p14="http://schemas.microsoft.com/office/powerpoint/2010/main" val="28287975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10" presetClass="entr" presetSubtype="0" fill="hold" grpId="0" nodeType="afterEffect">
                                  <p:stCondLst>
                                    <p:cond delay="0"/>
                                  </p:stCondLst>
                                  <p:childTnLst>
                                    <p:set>
                                      <p:cBhvr>
                                        <p:cTn id="7" dur="1" fill="hold">
                                          <p:stCondLst>
                                            <p:cond delay="0"/>
                                          </p:stCondLst>
                                        </p:cTn>
                                        <p:tgtEl>
                                          <p:spTgt spid="34"/>
                                        </p:tgtEl>
                                        <p:attrNameLst>
                                          <p:attrName>style.visibility</p:attrName>
                                        </p:attrNameLst>
                                      </p:cBhvr>
                                      <p:to>
                                        <p:strVal val="visible"/>
                                      </p:to>
                                    </p:set>
                                    <p:animEffect transition="in" filter="fade">
                                      <p:cBhvr>
                                        <p:cTn id="8"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5960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90261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9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89246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0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399868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5579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120780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5210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6120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4042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3371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36681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944830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18" name="文本框 17"/>
          <p:cNvSpPr txBox="1"/>
          <p:nvPr userDrawn="1">
            <p:custDataLst>
              <p:tags r:id="rId1"/>
            </p:custDataLst>
          </p:nvPr>
        </p:nvSpPr>
        <p:spPr>
          <a:xfrm>
            <a:off x="26336" y="5402907"/>
            <a:ext cx="1026434" cy="830997"/>
          </a:xfrm>
          <a:prstGeom prst="rect">
            <a:avLst/>
          </a:prstGeom>
          <a:noFill/>
        </p:spPr>
        <p:txBody>
          <a:bodyPr wrap="square" lIns="91385" tIns="45692" rIns="91385" bIns="45692" rtlCol="0">
            <a:spAutoFit/>
          </a:bodyPr>
          <a:lstStyle/>
          <a:p>
            <a:pPr defTabSz="913924"/>
            <a:r>
              <a:rPr lang="zh-CN" altLang="en-US" sz="2400">
                <a:solidFill>
                  <a:srgbClr val="000000"/>
                </a:solidFill>
              </a:rPr>
              <a:t>延时符</a:t>
            </a:r>
          </a:p>
        </p:txBody>
      </p:sp>
    </p:spTree>
    <p:extLst>
      <p:ext uri="{BB962C8B-B14F-4D97-AF65-F5344CB8AC3E}">
        <p14:creationId xmlns:p14="http://schemas.microsoft.com/office/powerpoint/2010/main" val="28160200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10" presetClass="entr" presetSubtype="0" fill="hold" grpId="0" nodeType="afterEffect">
                                  <p:stCondLst>
                                    <p:cond delay="0"/>
                                  </p:stCondLst>
                                  <p:childTnLst>
                                    <p:set>
                                      <p:cBhvr>
                                        <p:cTn id="7" dur="1" fill="hold">
                                          <p:stCondLst>
                                            <p:cond delay="0"/>
                                          </p:stCondLst>
                                        </p:cTn>
                                        <p:tgtEl>
                                          <p:spTgt spid="18"/>
                                        </p:tgtEl>
                                        <p:attrNameLst>
                                          <p:attrName>style.visibility</p:attrName>
                                        </p:attrNameLst>
                                      </p:cBhvr>
                                      <p:to>
                                        <p:strVal val="visible"/>
                                      </p:to>
                                    </p:set>
                                    <p:animEffect transition="in" filter="fade">
                                      <p:cBhvr>
                                        <p:cTn id="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9" descr="C:\Users\Administrator\Desktop\素材\Nipic_3554136_20140208100906557381111.jpg"/>
          <p:cNvPicPr>
            <a:picLocks noChangeAspect="1" noChangeArrowheads="1"/>
          </p:cNvPicPr>
          <p:nvPr userDrawn="1">
            <p:custDataLst>
              <p:tags r:id="rId19"/>
            </p:custDataLst>
          </p:nvPr>
        </p:nvPicPr>
        <p:blipFill>
          <a:blip r:embed="rId20" cstate="email">
            <a:extLst>
              <a:ext uri="{28A0092B-C50C-407E-A947-70E740481C1C}">
                <a14:useLocalDpi xmlns:a14="http://schemas.microsoft.com/office/drawing/2010/main"/>
              </a:ext>
            </a:extLst>
          </a:blip>
          <a:stretch>
            <a:fillRect/>
          </a:stretch>
        </p:blipFill>
        <p:spPr bwMode="auto">
          <a:xfrm>
            <a:off x="0" y="0"/>
            <a:ext cx="9163108"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117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txStyles>
    <p:titleStyle>
      <a:lvl1pPr algn="ctr" defTabSz="913924"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92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474" indent="-285750" algn="l" defTabSz="91392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24" indent="-228600" algn="l" defTabSz="91392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724"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448"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648"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48"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571"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771" indent="-228600" algn="l" defTabSz="91392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3924" rtl="0" eaLnBrk="1" latinLnBrk="0" hangingPunct="1">
        <a:defRPr sz="1800" kern="1200">
          <a:solidFill>
            <a:schemeClr val="tx1"/>
          </a:solidFill>
          <a:latin typeface="+mn-lt"/>
          <a:ea typeface="+mn-ea"/>
          <a:cs typeface="+mn-cs"/>
        </a:defRPr>
      </a:lvl1pPr>
      <a:lvl2pPr marL="457200" algn="l" defTabSz="913924" rtl="0" eaLnBrk="1" latinLnBrk="0" hangingPunct="1">
        <a:defRPr sz="1800" kern="1200">
          <a:solidFill>
            <a:schemeClr val="tx1"/>
          </a:solidFill>
          <a:latin typeface="+mn-lt"/>
          <a:ea typeface="+mn-ea"/>
          <a:cs typeface="+mn-cs"/>
        </a:defRPr>
      </a:lvl2pPr>
      <a:lvl3pPr marL="913924" algn="l" defTabSz="913924" rtl="0" eaLnBrk="1" latinLnBrk="0" hangingPunct="1">
        <a:defRPr sz="1800" kern="1200">
          <a:solidFill>
            <a:schemeClr val="tx1"/>
          </a:solidFill>
          <a:latin typeface="+mn-lt"/>
          <a:ea typeface="+mn-ea"/>
          <a:cs typeface="+mn-cs"/>
        </a:defRPr>
      </a:lvl3pPr>
      <a:lvl4pPr marL="1371124" algn="l" defTabSz="913924" rtl="0" eaLnBrk="1" latinLnBrk="0" hangingPunct="1">
        <a:defRPr sz="1800" kern="1200">
          <a:solidFill>
            <a:schemeClr val="tx1"/>
          </a:solidFill>
          <a:latin typeface="+mn-lt"/>
          <a:ea typeface="+mn-ea"/>
          <a:cs typeface="+mn-cs"/>
        </a:defRPr>
      </a:lvl4pPr>
      <a:lvl5pPr marL="1828324" algn="l" defTabSz="913924" rtl="0" eaLnBrk="1" latinLnBrk="0" hangingPunct="1">
        <a:defRPr sz="1800" kern="1200">
          <a:solidFill>
            <a:schemeClr val="tx1"/>
          </a:solidFill>
          <a:latin typeface="+mn-lt"/>
          <a:ea typeface="+mn-ea"/>
          <a:cs typeface="+mn-cs"/>
        </a:defRPr>
      </a:lvl5pPr>
      <a:lvl6pPr marL="2285048" algn="l" defTabSz="913924" rtl="0" eaLnBrk="1" latinLnBrk="0" hangingPunct="1">
        <a:defRPr sz="1800" kern="1200">
          <a:solidFill>
            <a:schemeClr val="tx1"/>
          </a:solidFill>
          <a:latin typeface="+mn-lt"/>
          <a:ea typeface="+mn-ea"/>
          <a:cs typeface="+mn-cs"/>
        </a:defRPr>
      </a:lvl6pPr>
      <a:lvl7pPr marL="2742248" algn="l" defTabSz="913924" rtl="0" eaLnBrk="1" latinLnBrk="0" hangingPunct="1">
        <a:defRPr sz="1800" kern="1200">
          <a:solidFill>
            <a:schemeClr val="tx1"/>
          </a:solidFill>
          <a:latin typeface="+mn-lt"/>
          <a:ea typeface="+mn-ea"/>
          <a:cs typeface="+mn-cs"/>
        </a:defRPr>
      </a:lvl7pPr>
      <a:lvl8pPr marL="3199448" algn="l" defTabSz="913924" rtl="0" eaLnBrk="1" latinLnBrk="0" hangingPunct="1">
        <a:defRPr sz="1800" kern="1200">
          <a:solidFill>
            <a:schemeClr val="tx1"/>
          </a:solidFill>
          <a:latin typeface="+mn-lt"/>
          <a:ea typeface="+mn-ea"/>
          <a:cs typeface="+mn-cs"/>
        </a:defRPr>
      </a:lvl8pPr>
      <a:lvl9pPr marL="3656171" algn="l" defTabSz="9139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2.xml"/><Relationship Id="rId7"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image" Target="../media/image6.png"/><Relationship Id="rId4" Type="http://schemas.openxmlformats.org/officeDocument/2006/relationships/tags" Target="../tags/tag13.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tags" Target="../tags/tag109.xml"/><Relationship Id="rId7" Type="http://schemas.openxmlformats.org/officeDocument/2006/relationships/notesSlide" Target="../notesSlides/notesSlide10.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Layout" Target="../slideLayouts/slideLayout11.xml"/><Relationship Id="rId5" Type="http://schemas.openxmlformats.org/officeDocument/2006/relationships/tags" Target="../tags/tag111.xml"/><Relationship Id="rId10" Type="http://schemas.openxmlformats.org/officeDocument/2006/relationships/image" Target="../media/image17.jpeg"/><Relationship Id="rId4" Type="http://schemas.openxmlformats.org/officeDocument/2006/relationships/tags" Target="../tags/tag110.xml"/><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tags" Target="../tags/tag117.xml"/><Relationship Id="rId7" Type="http://schemas.openxmlformats.org/officeDocument/2006/relationships/notesSlide" Target="../notesSlides/notesSlide1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slideLayout" Target="../slideLayouts/slideLayout11.xml"/><Relationship Id="rId5" Type="http://schemas.openxmlformats.org/officeDocument/2006/relationships/tags" Target="../tags/tag119.xml"/><Relationship Id="rId4" Type="http://schemas.openxmlformats.org/officeDocument/2006/relationships/tags" Target="../tags/tag118.xml"/></Relationships>
</file>

<file path=ppt/slides/_rels/slide12.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9.png"/><Relationship Id="rId5" Type="http://schemas.openxmlformats.org/officeDocument/2006/relationships/notesSlide" Target="../notesSlides/notesSlide12.xml"/><Relationship Id="rId4"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tags" Target="../tags/tag136.xml"/><Relationship Id="rId13" Type="http://schemas.openxmlformats.org/officeDocument/2006/relationships/notesSlide" Target="../notesSlides/notesSlide13.xml"/><Relationship Id="rId3" Type="http://schemas.openxmlformats.org/officeDocument/2006/relationships/tags" Target="../tags/tag131.xml"/><Relationship Id="rId7" Type="http://schemas.openxmlformats.org/officeDocument/2006/relationships/tags" Target="../tags/tag135.xml"/><Relationship Id="rId12" Type="http://schemas.openxmlformats.org/officeDocument/2006/relationships/slideLayout" Target="../slideLayouts/slideLayout13.xml"/><Relationship Id="rId2" Type="http://schemas.openxmlformats.org/officeDocument/2006/relationships/tags" Target="../tags/tag130.xml"/><Relationship Id="rId16" Type="http://schemas.openxmlformats.org/officeDocument/2006/relationships/image" Target="../media/image10.png"/><Relationship Id="rId1" Type="http://schemas.openxmlformats.org/officeDocument/2006/relationships/tags" Target="../tags/tag129.xml"/><Relationship Id="rId6" Type="http://schemas.openxmlformats.org/officeDocument/2006/relationships/tags" Target="../tags/tag134.xml"/><Relationship Id="rId11" Type="http://schemas.openxmlformats.org/officeDocument/2006/relationships/tags" Target="../tags/tag139.xml"/><Relationship Id="rId5" Type="http://schemas.openxmlformats.org/officeDocument/2006/relationships/tags" Target="../tags/tag133.xml"/><Relationship Id="rId15" Type="http://schemas.openxmlformats.org/officeDocument/2006/relationships/image" Target="../media/image9.png"/><Relationship Id="rId10" Type="http://schemas.openxmlformats.org/officeDocument/2006/relationships/tags" Target="../tags/tag138.xml"/><Relationship Id="rId4" Type="http://schemas.openxmlformats.org/officeDocument/2006/relationships/tags" Target="../tags/tag132.xml"/><Relationship Id="rId9" Type="http://schemas.openxmlformats.org/officeDocument/2006/relationships/tags" Target="../tags/tag137.xml"/><Relationship Id="rId1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45.xml"/><Relationship Id="rId7" Type="http://schemas.openxmlformats.org/officeDocument/2006/relationships/slideLayout" Target="../slideLayouts/slideLayout13.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54.xml"/><Relationship Id="rId7" Type="http://schemas.openxmlformats.org/officeDocument/2006/relationships/slideLayout" Target="../slideLayouts/slideLayout13.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image" Target="../media/image8.png"/><Relationship Id="rId5" Type="http://schemas.openxmlformats.org/officeDocument/2006/relationships/tags" Target="../tags/tag156.xml"/><Relationship Id="rId10" Type="http://schemas.openxmlformats.org/officeDocument/2006/relationships/image" Target="../media/image10.png"/><Relationship Id="rId4" Type="http://schemas.openxmlformats.org/officeDocument/2006/relationships/tags" Target="../tags/tag155.xml"/><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63.xml"/><Relationship Id="rId7" Type="http://schemas.openxmlformats.org/officeDocument/2006/relationships/slideLayout" Target="../slideLayouts/slideLayout11.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9" Type="http://schemas.openxmlformats.org/officeDocument/2006/relationships/image" Target="../media/image20.jpe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72.xml"/><Relationship Id="rId7" Type="http://schemas.openxmlformats.org/officeDocument/2006/relationships/slideLayout" Target="../slideLayouts/slideLayout11.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 Id="rId9" Type="http://schemas.openxmlformats.org/officeDocument/2006/relationships/image" Target="../media/image21.pn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tags" Target="../tags/tag181.xml"/><Relationship Id="rId7" Type="http://schemas.openxmlformats.org/officeDocument/2006/relationships/tags" Target="../tags/tag185.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image" Target="../media/image23.png"/><Relationship Id="rId5" Type="http://schemas.openxmlformats.org/officeDocument/2006/relationships/tags" Target="../tags/tag183.xml"/><Relationship Id="rId10" Type="http://schemas.openxmlformats.org/officeDocument/2006/relationships/image" Target="../media/image22.png"/><Relationship Id="rId4" Type="http://schemas.openxmlformats.org/officeDocument/2006/relationships/tags" Target="../tags/tag182.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191.xml"/><Relationship Id="rId7" Type="http://schemas.openxmlformats.org/officeDocument/2006/relationships/slideLayout" Target="../slideLayouts/slideLayout11.xml"/><Relationship Id="rId2" Type="http://schemas.openxmlformats.org/officeDocument/2006/relationships/tags" Target="../tags/tag190.xml"/><Relationship Id="rId1" Type="http://schemas.openxmlformats.org/officeDocument/2006/relationships/tags" Target="../tags/tag189.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tags" Target="../tags/tag192.xml"/><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3" Type="http://schemas.openxmlformats.org/officeDocument/2006/relationships/tags" Target="../tags/tag21.xml"/><Relationship Id="rId21" Type="http://schemas.openxmlformats.org/officeDocument/2006/relationships/notesSlide" Target="../notesSlides/notesSlide2.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slideLayout" Target="../slideLayouts/slideLayout13.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tags" Target="../tags/tag200.xml"/><Relationship Id="rId7" Type="http://schemas.openxmlformats.org/officeDocument/2006/relationships/image" Target="../media/image25.png"/><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notesSlide" Target="../notesSlides/notesSlide20.xml"/><Relationship Id="rId5" Type="http://schemas.openxmlformats.org/officeDocument/2006/relationships/slideLayout" Target="../slideLayouts/slideLayout11.xml"/><Relationship Id="rId4" Type="http://schemas.openxmlformats.org/officeDocument/2006/relationships/tags" Target="../tags/tag201.xml"/></Relationships>
</file>

<file path=ppt/slides/_rels/slide21.xml.rels><?xml version="1.0" encoding="UTF-8" standalone="yes"?>
<Relationships xmlns="http://schemas.openxmlformats.org/package/2006/relationships"><Relationship Id="rId3" Type="http://schemas.openxmlformats.org/officeDocument/2006/relationships/tags" Target="../tags/tag207.xml"/><Relationship Id="rId7" Type="http://schemas.openxmlformats.org/officeDocument/2006/relationships/image" Target="../media/image25.png"/><Relationship Id="rId2" Type="http://schemas.openxmlformats.org/officeDocument/2006/relationships/tags" Target="../tags/tag206.xml"/><Relationship Id="rId1" Type="http://schemas.openxmlformats.org/officeDocument/2006/relationships/tags" Target="../tags/tag205.xml"/><Relationship Id="rId6" Type="http://schemas.openxmlformats.org/officeDocument/2006/relationships/notesSlide" Target="../notesSlides/notesSlide21.xml"/><Relationship Id="rId5" Type="http://schemas.openxmlformats.org/officeDocument/2006/relationships/slideLayout" Target="../slideLayouts/slideLayout11.xml"/><Relationship Id="rId4" Type="http://schemas.openxmlformats.org/officeDocument/2006/relationships/tags" Target="../tags/tag208.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214.xml"/><Relationship Id="rId7" Type="http://schemas.openxmlformats.org/officeDocument/2006/relationships/slideLayout" Target="../slideLayouts/slideLayout13.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tags" Target="../tags/tag215.xml"/><Relationship Id="rId9" Type="http://schemas.openxmlformats.org/officeDocument/2006/relationships/image" Target="../media/image11.png"/></Relationships>
</file>

<file path=ppt/slides/_rels/slide23.xml.rels><?xml version="1.0" encoding="UTF-8" standalone="yes"?>
<Relationships xmlns="http://schemas.openxmlformats.org/package/2006/relationships"><Relationship Id="rId8" Type="http://schemas.openxmlformats.org/officeDocument/2006/relationships/tags" Target="../tags/tag228.xml"/><Relationship Id="rId13" Type="http://schemas.openxmlformats.org/officeDocument/2006/relationships/tags" Target="../tags/tag233.xml"/><Relationship Id="rId18" Type="http://schemas.openxmlformats.org/officeDocument/2006/relationships/tags" Target="../tags/tag238.xml"/><Relationship Id="rId26" Type="http://schemas.openxmlformats.org/officeDocument/2006/relationships/tags" Target="../tags/tag246.xml"/><Relationship Id="rId3" Type="http://schemas.openxmlformats.org/officeDocument/2006/relationships/tags" Target="../tags/tag223.xml"/><Relationship Id="rId21" Type="http://schemas.openxmlformats.org/officeDocument/2006/relationships/tags" Target="../tags/tag241.xml"/><Relationship Id="rId7" Type="http://schemas.openxmlformats.org/officeDocument/2006/relationships/tags" Target="../tags/tag227.xml"/><Relationship Id="rId12" Type="http://schemas.openxmlformats.org/officeDocument/2006/relationships/tags" Target="../tags/tag232.xml"/><Relationship Id="rId17" Type="http://schemas.openxmlformats.org/officeDocument/2006/relationships/tags" Target="../tags/tag237.xml"/><Relationship Id="rId25" Type="http://schemas.openxmlformats.org/officeDocument/2006/relationships/tags" Target="../tags/tag245.xml"/><Relationship Id="rId2" Type="http://schemas.openxmlformats.org/officeDocument/2006/relationships/tags" Target="../tags/tag222.xml"/><Relationship Id="rId16" Type="http://schemas.openxmlformats.org/officeDocument/2006/relationships/tags" Target="../tags/tag236.xml"/><Relationship Id="rId20" Type="http://schemas.openxmlformats.org/officeDocument/2006/relationships/tags" Target="../tags/tag240.xml"/><Relationship Id="rId29" Type="http://schemas.openxmlformats.org/officeDocument/2006/relationships/slideLayout" Target="../slideLayouts/slideLayout11.xml"/><Relationship Id="rId1" Type="http://schemas.openxmlformats.org/officeDocument/2006/relationships/tags" Target="../tags/tag221.xml"/><Relationship Id="rId6" Type="http://schemas.openxmlformats.org/officeDocument/2006/relationships/tags" Target="../tags/tag226.xml"/><Relationship Id="rId11" Type="http://schemas.openxmlformats.org/officeDocument/2006/relationships/tags" Target="../tags/tag231.xml"/><Relationship Id="rId24" Type="http://schemas.openxmlformats.org/officeDocument/2006/relationships/tags" Target="../tags/tag244.xml"/><Relationship Id="rId5" Type="http://schemas.openxmlformats.org/officeDocument/2006/relationships/tags" Target="../tags/tag225.xml"/><Relationship Id="rId15" Type="http://schemas.openxmlformats.org/officeDocument/2006/relationships/tags" Target="../tags/tag235.xml"/><Relationship Id="rId23" Type="http://schemas.openxmlformats.org/officeDocument/2006/relationships/tags" Target="../tags/tag243.xml"/><Relationship Id="rId28" Type="http://schemas.openxmlformats.org/officeDocument/2006/relationships/tags" Target="../tags/tag248.xml"/><Relationship Id="rId10" Type="http://schemas.openxmlformats.org/officeDocument/2006/relationships/tags" Target="../tags/tag230.xml"/><Relationship Id="rId19" Type="http://schemas.openxmlformats.org/officeDocument/2006/relationships/tags" Target="../tags/tag239.xml"/><Relationship Id="rId4" Type="http://schemas.openxmlformats.org/officeDocument/2006/relationships/tags" Target="../tags/tag224.xml"/><Relationship Id="rId9" Type="http://schemas.openxmlformats.org/officeDocument/2006/relationships/tags" Target="../tags/tag229.xml"/><Relationship Id="rId14" Type="http://schemas.openxmlformats.org/officeDocument/2006/relationships/tags" Target="../tags/tag234.xml"/><Relationship Id="rId22" Type="http://schemas.openxmlformats.org/officeDocument/2006/relationships/tags" Target="../tags/tag242.xml"/><Relationship Id="rId27" Type="http://schemas.openxmlformats.org/officeDocument/2006/relationships/tags" Target="../tags/tag247.xml"/><Relationship Id="rId30"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259.xml"/><Relationship Id="rId13" Type="http://schemas.openxmlformats.org/officeDocument/2006/relationships/notesSlide" Target="../notesSlides/notesSlide24.xml"/><Relationship Id="rId3" Type="http://schemas.openxmlformats.org/officeDocument/2006/relationships/tags" Target="../tags/tag254.xml"/><Relationship Id="rId7" Type="http://schemas.openxmlformats.org/officeDocument/2006/relationships/tags" Target="../tags/tag258.xml"/><Relationship Id="rId12" Type="http://schemas.openxmlformats.org/officeDocument/2006/relationships/slideLayout" Target="../slideLayouts/slideLayout13.xml"/><Relationship Id="rId2" Type="http://schemas.openxmlformats.org/officeDocument/2006/relationships/tags" Target="../tags/tag253.xml"/><Relationship Id="rId16" Type="http://schemas.openxmlformats.org/officeDocument/2006/relationships/image" Target="../media/image10.png"/><Relationship Id="rId1" Type="http://schemas.openxmlformats.org/officeDocument/2006/relationships/tags" Target="../tags/tag252.xml"/><Relationship Id="rId6" Type="http://schemas.openxmlformats.org/officeDocument/2006/relationships/tags" Target="../tags/tag257.xml"/><Relationship Id="rId11" Type="http://schemas.openxmlformats.org/officeDocument/2006/relationships/tags" Target="../tags/tag262.xml"/><Relationship Id="rId5" Type="http://schemas.openxmlformats.org/officeDocument/2006/relationships/tags" Target="../tags/tag256.xml"/><Relationship Id="rId15" Type="http://schemas.openxmlformats.org/officeDocument/2006/relationships/image" Target="../media/image9.png"/><Relationship Id="rId10" Type="http://schemas.openxmlformats.org/officeDocument/2006/relationships/tags" Target="../tags/tag261.xml"/><Relationship Id="rId4" Type="http://schemas.openxmlformats.org/officeDocument/2006/relationships/tags" Target="../tags/tag255.xml"/><Relationship Id="rId9" Type="http://schemas.openxmlformats.org/officeDocument/2006/relationships/tags" Target="../tags/tag260.xml"/><Relationship Id="rId14" Type="http://schemas.openxmlformats.org/officeDocument/2006/relationships/image" Target="../media/image8.png"/></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268.xml"/><Relationship Id="rId7" Type="http://schemas.openxmlformats.org/officeDocument/2006/relationships/notesSlide" Target="../notesSlides/notesSlide25.xml"/><Relationship Id="rId2" Type="http://schemas.openxmlformats.org/officeDocument/2006/relationships/tags" Target="../tags/tag267.xml"/><Relationship Id="rId1" Type="http://schemas.openxmlformats.org/officeDocument/2006/relationships/tags" Target="../tags/tag266.xml"/><Relationship Id="rId6" Type="http://schemas.openxmlformats.org/officeDocument/2006/relationships/slideLayout" Target="../slideLayouts/slideLayout13.xml"/><Relationship Id="rId5" Type="http://schemas.openxmlformats.org/officeDocument/2006/relationships/tags" Target="../tags/tag270.xml"/><Relationship Id="rId4" Type="http://schemas.openxmlformats.org/officeDocument/2006/relationships/tags" Target="../tags/tag269.xml"/></Relationships>
</file>

<file path=ppt/slides/_rels/slide3.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notesSlide" Target="../notesSlides/notesSlide3.xml"/><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slideLayout" Target="../slideLayouts/slideLayout13.xml"/><Relationship Id="rId2" Type="http://schemas.openxmlformats.org/officeDocument/2006/relationships/tags" Target="../tags/tag42.xml"/><Relationship Id="rId16" Type="http://schemas.openxmlformats.org/officeDocument/2006/relationships/image" Target="../media/image10.png"/><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5" Type="http://schemas.openxmlformats.org/officeDocument/2006/relationships/image" Target="../media/image9.png"/><Relationship Id="rId10" Type="http://schemas.openxmlformats.org/officeDocument/2006/relationships/tags" Target="../tags/tag50.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57.xml"/><Relationship Id="rId7" Type="http://schemas.openxmlformats.org/officeDocument/2006/relationships/notesSlide" Target="../notesSlides/notesSlide4.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3.xml"/><Relationship Id="rId5" Type="http://schemas.openxmlformats.org/officeDocument/2006/relationships/tags" Target="../tags/tag59.xml"/><Relationship Id="rId4" Type="http://schemas.openxmlformats.org/officeDocument/2006/relationships/tags" Target="../tags/tag58.xml"/></Relationships>
</file>

<file path=ppt/slides/_rels/slide5.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notesSlide" Target="../notesSlides/notesSlide5.xml"/><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slideLayout" Target="../slideLayouts/slideLayout13.xml"/><Relationship Id="rId2" Type="http://schemas.openxmlformats.org/officeDocument/2006/relationships/tags" Target="../tags/tag64.xml"/><Relationship Id="rId16" Type="http://schemas.openxmlformats.org/officeDocument/2006/relationships/image" Target="../media/image10.png"/><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5" Type="http://schemas.openxmlformats.org/officeDocument/2006/relationships/tags" Target="../tags/tag67.xml"/><Relationship Id="rId15" Type="http://schemas.openxmlformats.org/officeDocument/2006/relationships/image" Target="../media/image9.png"/><Relationship Id="rId10" Type="http://schemas.openxmlformats.org/officeDocument/2006/relationships/tags" Target="../tags/tag72.xml"/><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6.xml"/><Relationship Id="rId4"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tags" Target="../tags/tag85.xml"/><Relationship Id="rId7" Type="http://schemas.openxmlformats.org/officeDocument/2006/relationships/image" Target="../media/image12.jpe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notesSlide" Target="../notesSlides/notesSlide7.xml"/><Relationship Id="rId5" Type="http://schemas.openxmlformats.org/officeDocument/2006/relationships/slideLayout" Target="../slideLayouts/slideLayout11.xml"/><Relationship Id="rId4" Type="http://schemas.openxmlformats.org/officeDocument/2006/relationships/tags" Target="../tags/tag86.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tags" Target="../tags/tag92.xml"/><Relationship Id="rId7" Type="http://schemas.openxmlformats.org/officeDocument/2006/relationships/notesSlide" Target="../notesSlides/notesSlide8.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Layout" Target="../slideLayouts/slideLayout11.xml"/><Relationship Id="rId5" Type="http://schemas.openxmlformats.org/officeDocument/2006/relationships/tags" Target="../tags/tag94.xml"/><Relationship Id="rId4" Type="http://schemas.openxmlformats.org/officeDocument/2006/relationships/tags" Target="../tags/tag93.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100.xml"/><Relationship Id="rId7" Type="http://schemas.openxmlformats.org/officeDocument/2006/relationships/slideLayout" Target="../slideLayouts/slideLayout11.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1"/>
          <p:cNvPicPr>
            <a:picLocks noChangeAspect="1" noChangeArrowheads="1"/>
          </p:cNvPicPr>
          <p:nvPr>
            <p:custDataLst>
              <p:tags r:id="rId1"/>
            </p:custDataLst>
          </p:nvPr>
        </p:nvPicPr>
        <p:blipFill>
          <a:blip r:embed="rId9" cstate="email">
            <a:extLst>
              <a:ext uri="{28A0092B-C50C-407E-A947-70E740481C1C}">
                <a14:useLocalDpi xmlns:a14="http://schemas.microsoft.com/office/drawing/2010/main"/>
              </a:ext>
            </a:extLst>
          </a:blip>
          <a:stretch>
            <a:fillRect/>
          </a:stretch>
        </p:blipFill>
        <p:spPr bwMode="auto">
          <a:xfrm>
            <a:off x="3964447" y="74497"/>
            <a:ext cx="1213918" cy="1213479"/>
          </a:xfrm>
          <a:prstGeom prst="rect">
            <a:avLst/>
          </a:prstGeom>
          <a:noFill/>
          <a:extLst>
            <a:ext uri="{909E8E84-426E-40DD-AFC4-6F175D3DCCD1}">
              <a14:hiddenFill xmlns:a14="http://schemas.microsoft.com/office/drawing/2010/main">
                <a:solidFill>
                  <a:srgbClr val="FFFFFF"/>
                </a:solidFill>
              </a14:hiddenFill>
            </a:ext>
          </a:extLst>
        </p:spPr>
      </p:pic>
      <p:grpSp>
        <p:nvGrpSpPr>
          <p:cNvPr id="5" name="组合 4"/>
          <p:cNvGrpSpPr/>
          <p:nvPr>
            <p:custDataLst>
              <p:tags r:id="rId2"/>
            </p:custDataLst>
          </p:nvPr>
        </p:nvGrpSpPr>
        <p:grpSpPr>
          <a:xfrm>
            <a:off x="1" y="3989112"/>
            <a:ext cx="9144001" cy="1147247"/>
            <a:chOff x="-1" y="4174434"/>
            <a:chExt cx="12190414" cy="2685154"/>
          </a:xfrm>
        </p:grpSpPr>
        <p:sp>
          <p:nvSpPr>
            <p:cNvPr id="72" name="矩形 71"/>
            <p:cNvSpPr/>
            <p:nvPr>
              <p:custDataLst>
                <p:tags r:id="rId5"/>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76" name="Picture 2" descr="F:\桌面\党政机关\素材\长城\矢量长城\线稿长城61.png"/>
            <p:cNvPicPr>
              <a:picLocks noChangeAspect="1" noChangeArrowheads="1"/>
            </p:cNvPicPr>
            <p:nvPr>
              <p:custDataLst>
                <p:tags r:id="rId6"/>
              </p:custDataLst>
            </p:nvPr>
          </p:nvPicPr>
          <p:blipFill>
            <a:blip r:embed="rId10"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文本框 8"/>
          <p:cNvSpPr txBox="1"/>
          <p:nvPr>
            <p:custDataLst>
              <p:tags r:id="rId3"/>
            </p:custDataLst>
          </p:nvPr>
        </p:nvSpPr>
        <p:spPr>
          <a:xfrm>
            <a:off x="367942" y="1424363"/>
            <a:ext cx="8406926" cy="784599"/>
          </a:xfrm>
          <a:prstGeom prst="rect">
            <a:avLst/>
          </a:prstGeom>
          <a:noFill/>
        </p:spPr>
        <p:txBody>
          <a:bodyPr wrap="square" lIns="91365" tIns="45682" rIns="91365" bIns="45682" rtlCol="0">
            <a:spAutoFit/>
          </a:bodyPr>
          <a:lstStyle/>
          <a:p>
            <a:pPr algn="ctr" defTabSz="913901" fontAlgn="base">
              <a:spcBef>
                <a:spcPct val="0"/>
              </a:spcBef>
              <a:spcAft>
                <a:spcPct val="0"/>
              </a:spcAft>
              <a:defRPr/>
            </a:pPr>
            <a:r>
              <a:rPr lang="zh-CN" altLang="en-US" sz="4500" kern="300" spc="-225" dirty="0">
                <a:gradFill>
                  <a:gsLst>
                    <a:gs pos="0">
                      <a:srgbClr val="FF0000"/>
                    </a:gs>
                    <a:gs pos="31000">
                      <a:srgbClr val="C00000">
                        <a:lumMod val="75000"/>
                      </a:srgbClr>
                    </a:gs>
                    <a:gs pos="60000">
                      <a:srgbClr val="EA0102"/>
                    </a:gs>
                    <a:gs pos="100000">
                      <a:srgbClr val="FF0000"/>
                    </a:gs>
                  </a:gsLst>
                  <a:lin ang="16200000" scaled="0"/>
                </a:gradFill>
                <a:latin typeface="华文行楷" panose="02010800040101010101" pitchFamily="2" charset="-122"/>
                <a:ea typeface="华文行楷" panose="02010800040101010101" pitchFamily="2" charset="-122"/>
                <a:cs typeface="明兰_UI_TC" pitchFamily="2" charset="-122"/>
              </a:rPr>
              <a:t>弘扬爱国精神    谱写青春赞歌 </a:t>
            </a:r>
          </a:p>
        </p:txBody>
      </p:sp>
      <p:sp>
        <p:nvSpPr>
          <p:cNvPr id="37" name="文本框 13"/>
          <p:cNvSpPr txBox="1"/>
          <p:nvPr>
            <p:custDataLst>
              <p:tags r:id="rId4"/>
            </p:custDataLst>
          </p:nvPr>
        </p:nvSpPr>
        <p:spPr>
          <a:xfrm>
            <a:off x="2681502" y="2436763"/>
            <a:ext cx="5993823" cy="438480"/>
          </a:xfrm>
          <a:prstGeom prst="rect">
            <a:avLst/>
          </a:prstGeom>
          <a:noFill/>
        </p:spPr>
        <p:txBody>
          <a:bodyPr wrap="square" lIns="68560" tIns="34279" rIns="68560" bIns="34279" rtlCol="0">
            <a:spAutoFit/>
          </a:bodyPr>
          <a:lstStyle/>
          <a:p>
            <a:pPr algn="r" defTabSz="913901"/>
            <a:r>
              <a:rPr lang="en-US" altLang="zh-CN" b="1" dirty="0">
                <a:solidFill>
                  <a:srgbClr val="C00000"/>
                </a:solidFill>
                <a:latin typeface="楷体" panose="02010609060101010101" pitchFamily="49" charset="-122"/>
                <a:ea typeface="楷体" pitchFamily="49" charset="-122"/>
              </a:rPr>
              <a:t>——</a:t>
            </a:r>
            <a:r>
              <a:rPr lang="zh-CN" altLang="en-US" sz="2400" b="1" dirty="0">
                <a:solidFill>
                  <a:srgbClr val="C00000"/>
                </a:solidFill>
                <a:latin typeface="华文行楷" panose="02010800040101010101" pitchFamily="2" charset="-122"/>
                <a:ea typeface="华文行楷" panose="02010800040101010101" pitchFamily="2" charset="-122"/>
              </a:rPr>
              <a:t>纪念“一二 </a:t>
            </a:r>
            <a:r>
              <a:rPr lang="en-US" altLang="zh-CN" sz="2400" b="1" dirty="0">
                <a:solidFill>
                  <a:srgbClr val="C00000"/>
                </a:solidFill>
                <a:latin typeface="华文行楷" panose="02010800040101010101" pitchFamily="2" charset="-122"/>
                <a:ea typeface="华文行楷" panose="02010800040101010101" pitchFamily="2" charset="-122"/>
              </a:rPr>
              <a:t>· </a:t>
            </a:r>
            <a:r>
              <a:rPr lang="zh-CN" altLang="en-US" sz="2400" b="1" dirty="0">
                <a:solidFill>
                  <a:srgbClr val="C00000"/>
                </a:solidFill>
                <a:latin typeface="华文行楷" panose="02010800040101010101" pitchFamily="2" charset="-122"/>
                <a:ea typeface="华文行楷" panose="02010800040101010101" pitchFamily="2" charset="-122"/>
              </a:rPr>
              <a:t>九”运动</a:t>
            </a:r>
            <a:r>
              <a:rPr lang="zh-CN" altLang="en-US" sz="2400" b="1" dirty="0" smtClean="0">
                <a:solidFill>
                  <a:srgbClr val="C00000"/>
                </a:solidFill>
                <a:latin typeface="华文行楷" panose="02010800040101010101" pitchFamily="2" charset="-122"/>
                <a:ea typeface="华文行楷" panose="02010800040101010101" pitchFamily="2" charset="-122"/>
              </a:rPr>
              <a:t>主题</a:t>
            </a:r>
            <a:r>
              <a:rPr lang="zh-CN" altLang="en-US" sz="2400" b="1" dirty="0">
                <a:solidFill>
                  <a:srgbClr val="C00000"/>
                </a:solidFill>
                <a:latin typeface="华文行楷" panose="02010800040101010101" pitchFamily="2" charset="-122"/>
                <a:ea typeface="华文行楷" panose="02010800040101010101" pitchFamily="2" charset="-122"/>
              </a:rPr>
              <a:t>团课</a:t>
            </a:r>
          </a:p>
        </p:txBody>
      </p:sp>
    </p:spTree>
    <p:extLst>
      <p:ext uri="{BB962C8B-B14F-4D97-AF65-F5344CB8AC3E}">
        <p14:creationId xmlns:p14="http://schemas.microsoft.com/office/powerpoint/2010/main" val="62851062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withGroup">
                            <p:stCondLst>
                              <p:cond delay="1000"/>
                            </p:stCondLst>
                            <p:childTnLst>
                              <p:par>
                                <p:cTn id="11" presetID="53" presetClass="entr" presetSubtype="0" fill="hold" nodeType="afterEffect">
                                  <p:childTnLst>
                                    <p:set>
                                      <p:cBhvr>
                                        <p:cTn id="12" dur="1" fill="hold">
                                          <p:stCondLst>
                                            <p:cond delay="0"/>
                                          </p:stCondLst>
                                        </p:cTn>
                                        <p:tgtEl>
                                          <p:spTgt spid="23"/>
                                        </p:tgtEl>
                                        <p:attrNameLst>
                                          <p:attrName>style.visibility</p:attrName>
                                        </p:attrNameLst>
                                      </p:cBhvr>
                                      <p:to>
                                        <p:strVal val="visible"/>
                                      </p:to>
                                    </p:set>
                                    <p:anim calcmode="lin" valueType="num">
                                      <p:cBhvr>
                                        <p:cTn id="13" dur="800" fill="hold"/>
                                        <p:tgtEl>
                                          <p:spTgt spid="23"/>
                                        </p:tgtEl>
                                        <p:attrNameLst>
                                          <p:attrName>ppt_w</p:attrName>
                                        </p:attrNameLst>
                                      </p:cBhvr>
                                      <p:tavLst>
                                        <p:tav tm="0">
                                          <p:val>
                                            <p:fltVal val="0"/>
                                          </p:val>
                                        </p:tav>
                                        <p:tav tm="100000">
                                          <p:val>
                                            <p:strVal val="#ppt_w"/>
                                          </p:val>
                                        </p:tav>
                                      </p:tavLst>
                                    </p:anim>
                                    <p:anim calcmode="lin" valueType="num">
                                      <p:cBhvr>
                                        <p:cTn id="14" dur="800" fill="hold"/>
                                        <p:tgtEl>
                                          <p:spTgt spid="23"/>
                                        </p:tgtEl>
                                        <p:attrNameLst>
                                          <p:attrName>ppt_h</p:attrName>
                                        </p:attrNameLst>
                                      </p:cBhvr>
                                      <p:tavLst>
                                        <p:tav tm="0">
                                          <p:val>
                                            <p:fltVal val="0"/>
                                          </p:val>
                                        </p:tav>
                                        <p:tav tm="100000">
                                          <p:val>
                                            <p:strVal val="#ppt_h"/>
                                          </p:val>
                                        </p:tav>
                                      </p:tavLst>
                                    </p:anim>
                                    <p:animEffect transition="in" filter="fade">
                                      <p:cBhvr>
                                        <p:cTn id="15" dur="800"/>
                                        <p:tgtEl>
                                          <p:spTgt spid="23"/>
                                        </p:tgtEl>
                                      </p:cBhvr>
                                    </p:animEffect>
                                  </p:childTnLst>
                                </p:cTn>
                              </p:par>
                            </p:childTnLst>
                          </p:cTn>
                        </p:par>
                        <p:par>
                          <p:cTn id="16" fill="hold" nodeType="withGroup">
                            <p:stCondLst>
                              <p:cond delay="2000"/>
                            </p:stCondLst>
                            <p:childTnLst>
                              <p:par>
                                <p:cTn id="17" presetID="23" presetClass="entr" presetSubtype="36" fill="hold" grpId="0" nodeType="afterEffect">
                                  <p:childTnLst>
                                    <p:set>
                                      <p:cBhvr>
                                        <p:cTn id="18" dur="1" fill="hold">
                                          <p:stCondLst>
                                            <p:cond delay="0"/>
                                          </p:stCondLst>
                                        </p:cTn>
                                        <p:tgtEl>
                                          <p:spTgt spid="26"/>
                                        </p:tgtEl>
                                        <p:attrNameLst>
                                          <p:attrName>style.visibility</p:attrName>
                                        </p:attrNameLst>
                                      </p:cBhvr>
                                      <p:to>
                                        <p:strVal val="visible"/>
                                      </p:to>
                                    </p:set>
                                    <p:anim calcmode="lin" valueType="num">
                                      <p:cBhvr>
                                        <p:cTn id="19" dur="700" fill="hold"/>
                                        <p:tgtEl>
                                          <p:spTgt spid="26"/>
                                        </p:tgtEl>
                                        <p:attrNameLst>
                                          <p:attrName>ppt_w</p:attrName>
                                        </p:attrNameLst>
                                      </p:cBhvr>
                                      <p:tavLst>
                                        <p:tav tm="0">
                                          <p:val>
                                            <p:strVal val="(6*min(max(#ppt_w*#ppt_h,.3),1)-7.4)/-.7*#ppt_w"/>
                                          </p:val>
                                        </p:tav>
                                        <p:tav tm="100000">
                                          <p:val>
                                            <p:strVal val="#ppt_w"/>
                                          </p:val>
                                        </p:tav>
                                      </p:tavLst>
                                    </p:anim>
                                    <p:anim calcmode="lin" valueType="num">
                                      <p:cBhvr>
                                        <p:cTn id="20" dur="700" fill="hold"/>
                                        <p:tgtEl>
                                          <p:spTgt spid="26"/>
                                        </p:tgtEl>
                                        <p:attrNameLst>
                                          <p:attrName>ppt_h</p:attrName>
                                        </p:attrNameLst>
                                      </p:cBhvr>
                                      <p:tavLst>
                                        <p:tav tm="0">
                                          <p:val>
                                            <p:strVal val="(6*min(max(#ppt_w*#ppt_h,.3),1)-7.4)/-.7*#ppt_h"/>
                                          </p:val>
                                        </p:tav>
                                        <p:tav tm="100000">
                                          <p:val>
                                            <p:strVal val="#ppt_h"/>
                                          </p:val>
                                        </p:tav>
                                      </p:tavLst>
                                    </p:anim>
                                    <p:anim calcmode="lin" valueType="num">
                                      <p:cBhvr>
                                        <p:cTn id="21" dur="700" fill="hold"/>
                                        <p:tgtEl>
                                          <p:spTgt spid="26"/>
                                        </p:tgtEl>
                                        <p:attrNameLst>
                                          <p:attrName>ppt_x</p:attrName>
                                        </p:attrNameLst>
                                      </p:cBhvr>
                                      <p:tavLst>
                                        <p:tav tm="0">
                                          <p:val>
                                            <p:fltVal val="0.5"/>
                                          </p:val>
                                        </p:tav>
                                        <p:tav tm="100000">
                                          <p:val>
                                            <p:strVal val="#ppt_x"/>
                                          </p:val>
                                        </p:tav>
                                      </p:tavLst>
                                    </p:anim>
                                    <p:anim calcmode="lin" valueType="num">
                                      <p:cBhvr>
                                        <p:cTn id="22" dur="7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23" fill="hold" nodeType="withGroup">
                            <p:stCondLst>
                              <p:cond delay="2700"/>
                            </p:stCondLst>
                            <p:childTnLst>
                              <p:par>
                                <p:cTn id="24" presetID="41" presetClass="entr" presetSubtype="0" fill="hold" grpId="0" nodeType="afterEffect">
                                  <p:iterate type="lt">
                                    <p:tmPct val="10000"/>
                                  </p:iterate>
                                  <p:childTnLst>
                                    <p:set>
                                      <p:cBhvr>
                                        <p:cTn id="25" dur="1" fill="hold">
                                          <p:stCondLst>
                                            <p:cond delay="0"/>
                                          </p:stCondLst>
                                        </p:cTn>
                                        <p:tgtEl>
                                          <p:spTgt spid="37"/>
                                        </p:tgtEl>
                                        <p:attrNameLst>
                                          <p:attrName>style.visibility</p:attrName>
                                        </p:attrNameLst>
                                      </p:cBhvr>
                                      <p:to>
                                        <p:strVal val="visible"/>
                                      </p:to>
                                    </p:set>
                                    <p:anim calcmode="lin" valueType="num">
                                      <p:cBhvr>
                                        <p:cTn id="26"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7"/>
                                        </p:tgtEl>
                                        <p:attrNameLst>
                                          <p:attrName>ppt_y</p:attrName>
                                        </p:attrNameLst>
                                      </p:cBhvr>
                                      <p:tavLst>
                                        <p:tav tm="0">
                                          <p:val>
                                            <p:strVal val="#ppt_y"/>
                                          </p:val>
                                        </p:tav>
                                        <p:tav tm="100000">
                                          <p:val>
                                            <p:strVal val="#ppt_y"/>
                                          </p:val>
                                        </p:tav>
                                      </p:tavLst>
                                    </p:anim>
                                    <p:anim calcmode="lin" valueType="num">
                                      <p:cBhvr>
                                        <p:cTn id="28"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4" descr="G:\一二九主题团课\下载.jpg下载"/>
          <p:cNvPicPr>
            <a:picLocks noChangeAspect="1" noChangeArrowheads="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bwMode="auto">
          <a:xfrm>
            <a:off x="229107" y="2225953"/>
            <a:ext cx="2600664" cy="184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
          <p:cNvSpPr>
            <a:spLocks noGrp="1"/>
          </p:cNvSpPr>
          <p:nvPr>
            <p:ph type="body" sz="quarter" idx="10"/>
            <p:custDataLst>
              <p:tags r:id="rId2"/>
            </p:custDataLst>
          </p:nvPr>
        </p:nvSpPr>
        <p:spPr>
          <a:xfrm>
            <a:off x="515489" y="570294"/>
            <a:ext cx="4104990" cy="431800"/>
          </a:xfrm>
        </p:spPr>
        <p:txBody>
          <a:bodyPr>
            <a:noAutofit/>
          </a:bodyPr>
          <a:lstStyle/>
          <a:p>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sym typeface="+mn-ea"/>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a:p>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7" name="文本框 6"/>
          <p:cNvSpPr txBox="1"/>
          <p:nvPr>
            <p:custDataLst>
              <p:tags r:id="rId3"/>
            </p:custDataLst>
          </p:nvPr>
        </p:nvSpPr>
        <p:spPr>
          <a:xfrm>
            <a:off x="1082182" y="1424362"/>
            <a:ext cx="8059675" cy="530792"/>
          </a:xfrm>
          <a:prstGeom prst="rect">
            <a:avLst/>
          </a:prstGeom>
          <a:noFill/>
        </p:spPr>
        <p:txBody>
          <a:bodyPr wrap="square" lIns="68560" tIns="34279" rIns="68560" bIns="34279" rtlCol="0">
            <a:spAutoFit/>
          </a:bodyPr>
          <a:lstStyle/>
          <a:p>
            <a:pPr defTabSz="913901"/>
            <a:r>
              <a:rPr lang="zh-CN" altLang="en-US" sz="3000">
                <a:solidFill>
                  <a:srgbClr val="000000"/>
                </a:solidFill>
                <a:effectLst>
                  <a:outerShdw blurRad="38100" dist="19050" dir="2700000" algn="tl" rotWithShape="0">
                    <a:srgbClr val="000000">
                      <a:alpha val="40000"/>
                    </a:srgbClr>
                  </a:outerShdw>
                </a:effectLst>
                <a:latin typeface="华文行楷" panose="02010800040101010101" pitchFamily="2" charset="-122"/>
                <a:ea typeface="华文行楷" panose="02010800040101010101" pitchFamily="2" charset="-122"/>
                <a:sym typeface="+mn-ea"/>
              </a:rPr>
              <a:t>华北之大，已经安放不得一张平静的书桌了</a:t>
            </a:r>
          </a:p>
        </p:txBody>
      </p:sp>
      <p:pic>
        <p:nvPicPr>
          <p:cNvPr id="2" name="图片 1"/>
          <p:cNvPicPr>
            <a:picLocks noChangeAspect="1"/>
          </p:cNvPicPr>
          <p:nvPr>
            <p:custDataLst>
              <p:tags r:id="rId4"/>
            </p:custDataLst>
          </p:nvPr>
        </p:nvPicPr>
        <p:blipFill>
          <a:blip r:embed="rId9" cstate="email">
            <a:extLst>
              <a:ext uri="{28A0092B-C50C-407E-A947-70E740481C1C}">
                <a14:useLocalDpi xmlns:a14="http://schemas.microsoft.com/office/drawing/2010/main"/>
              </a:ext>
            </a:extLst>
          </a:blip>
          <a:stretch>
            <a:fillRect/>
          </a:stretch>
        </p:blipFill>
        <p:spPr>
          <a:xfrm>
            <a:off x="3271310" y="2234048"/>
            <a:ext cx="2601140" cy="1841232"/>
          </a:xfrm>
          <a:prstGeom prst="rect">
            <a:avLst/>
          </a:prstGeom>
        </p:spPr>
      </p:pic>
      <p:pic>
        <p:nvPicPr>
          <p:cNvPr id="4" name="图片 3" descr="1326701682519"/>
          <p:cNvPicPr>
            <a:picLocks noChangeAspect="1"/>
          </p:cNvPicPr>
          <p:nvPr>
            <p:custDataLst>
              <p:tags r:id="rId5"/>
            </p:custDataLst>
          </p:nvPr>
        </p:nvPicPr>
        <p:blipFill>
          <a:blip r:embed="rId10" cstate="email">
            <a:extLst>
              <a:ext uri="{28A0092B-C50C-407E-A947-70E740481C1C}">
                <a14:useLocalDpi xmlns:a14="http://schemas.microsoft.com/office/drawing/2010/main"/>
              </a:ext>
            </a:extLst>
          </a:blip>
          <a:stretch>
            <a:fillRect/>
          </a:stretch>
        </p:blipFill>
        <p:spPr>
          <a:xfrm>
            <a:off x="6278746" y="2225953"/>
            <a:ext cx="2411568" cy="1857897"/>
          </a:xfrm>
          <a:prstGeom prst="rect">
            <a:avLst/>
          </a:prstGeom>
        </p:spPr>
      </p:pic>
    </p:spTree>
    <p:extLst>
      <p:ext uri="{BB962C8B-B14F-4D97-AF65-F5344CB8AC3E}">
        <p14:creationId xmlns:p14="http://schemas.microsoft.com/office/powerpoint/2010/main" val="18870704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500" fill="hold"/>
                                        <p:tgtEl>
                                          <p:spTgt spid="70"/>
                                        </p:tgtEl>
                                        <p:attrNameLst>
                                          <p:attrName>ppt_x</p:attrName>
                                        </p:attrNameLst>
                                      </p:cBhvr>
                                      <p:tavLst>
                                        <p:tav tm="0">
                                          <p:val>
                                            <p:strVal val="#ppt_x"/>
                                          </p:val>
                                        </p:tav>
                                        <p:tav tm="100000">
                                          <p:val>
                                            <p:strVal val="#ppt_x"/>
                                          </p:val>
                                        </p:tav>
                                      </p:tavLst>
                                    </p:anim>
                                    <p:anim calcmode="lin" valueType="num">
                                      <p:cBhvr additive="base">
                                        <p:cTn id="1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cond evt="onBegin" delay="0">
                          <p:tn val="16"/>
                        </p:cond>
                      </p:stCondLst>
                      <p:childTnLst>
                        <p:par>
                          <p:cTn id="18" fill="hold" nodeType="withGroup">
                            <p:stCondLst>
                              <p:cond delay="indefinite"/>
                            </p:stCondLst>
                          </p:cTn>
                        </p:par>
                        <p:par>
                          <p:cTn id="19" fill="hold" nodeType="afterGroup">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536803" y="402339"/>
            <a:ext cx="4122957" cy="431859"/>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1" name="矩形 40"/>
          <p:cNvSpPr/>
          <p:nvPr>
            <p:custDataLst>
              <p:tags r:id="rId2"/>
            </p:custDataLst>
          </p:nvPr>
        </p:nvSpPr>
        <p:spPr>
          <a:xfrm>
            <a:off x="3931956" y="1221883"/>
            <a:ext cx="5084154" cy="4056603"/>
          </a:xfrm>
          <a:prstGeom prst="rect">
            <a:avLst/>
          </a:prstGeom>
          <a:noFill/>
          <a:ln w="12700" cap="flat" cmpd="sng" algn="ctr">
            <a:noFill/>
            <a:prstDash val="solid"/>
            <a:miter lim="800000"/>
          </a:ln>
          <a:effectLst/>
        </p:spPr>
        <p:txBody>
          <a:bodyPr lIns="68560" tIns="34279" rIns="68560" bIns="34279" rtlCol="0" anchor="ctr"/>
          <a:lstStyle/>
          <a:p>
            <a:pPr defTabSz="685783">
              <a:lnSpc>
                <a:spcPct val="150000"/>
              </a:lnSpc>
              <a:spcBef>
                <a:spcPct val="0"/>
              </a:spcBef>
              <a:spcAft>
                <a:spcPct val="0"/>
              </a:spcAft>
              <a:defRPr/>
            </a:pPr>
            <a:r>
              <a:rPr lang="zh-CN" altLang="en-US" sz="1400" kern="0">
                <a:solidFill>
                  <a:srgbClr val="C00000"/>
                </a:solidFill>
                <a:latin typeface="微软雅黑" panose="020B0503020204020204" pitchFamily="82" charset="2"/>
              </a:rPr>
              <a:t>　</a:t>
            </a:r>
            <a:r>
              <a:rPr lang="zh-CN" altLang="en-US" sz="1500" kern="0">
                <a:solidFill>
                  <a:srgbClr val="C00000"/>
                </a:solidFill>
                <a:latin typeface="微软雅黑" panose="020B0503020204020204" pitchFamily="82" charset="2"/>
              </a:rPr>
              <a:t>　</a:t>
            </a:r>
            <a:r>
              <a:rPr lang="en-US" altLang="zh-CN"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a:t>
            </a:r>
            <a:r>
              <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一二</a:t>
            </a:r>
            <a:r>
              <a:rPr lang="en-US" altLang="zh-CN"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a:t>
            </a:r>
            <a:r>
              <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九</a:t>
            </a:r>
            <a:r>
              <a:rPr lang="en-US" altLang="zh-CN"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a:t>
            </a:r>
            <a:r>
              <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运动爆发以后，复旦学生积极响应：“愿以绝大决心，为诸君后盾，誓死反对任何破坏国家统一之企图。”</a:t>
            </a:r>
          </a:p>
          <a:p>
            <a:pPr defTabSz="685783">
              <a:lnSpc>
                <a:spcPct val="150000"/>
              </a:lnSpc>
              <a:spcBef>
                <a:spcPct val="0"/>
              </a:spcBef>
              <a:spcAft>
                <a:spcPct val="0"/>
              </a:spcAft>
              <a:defRPr/>
            </a:pPr>
            <a:r>
              <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       12月23日，复旦学生组织“上海复旦大学学生赴京请愿讨逆团”，准备乘火车前往南京请愿抗日。</a:t>
            </a:r>
          </a:p>
          <a:p>
            <a:pPr defTabSz="685783">
              <a:lnSpc>
                <a:spcPct val="150000"/>
              </a:lnSpc>
              <a:spcBef>
                <a:spcPct val="0"/>
              </a:spcBef>
              <a:spcAft>
                <a:spcPct val="0"/>
              </a:spcAft>
              <a:defRPr/>
            </a:pPr>
            <a:r>
              <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rPr>
              <a:t>       学生们的请愿之路困难重重，为了阻止学生赴南京，国民政府派出军警押送学生回校，破坏京沪铁路。在没有司机的情况下，复旦土木系一位学生只能凭借其在煤矿里开小火车的经验把车重新启动，冒险将火车开出。在发现铁轨被拆除以后，学生们跳进冰冷的河水中捞出铁轨、螺钉，自行安装铁轨，继续前进。</a:t>
            </a:r>
          </a:p>
          <a:p>
            <a:pPr defTabSz="685783">
              <a:lnSpc>
                <a:spcPct val="150000"/>
              </a:lnSpc>
              <a:spcBef>
                <a:spcPct val="0"/>
              </a:spcBef>
              <a:spcAft>
                <a:spcPct val="0"/>
              </a:spcAft>
              <a:defRPr/>
            </a:pPr>
            <a:endParaRPr lang="zh-CN" altLang="en-US" sz="1500" b="1" kern="0">
              <a:solidFill>
                <a:srgbClr val="000000"/>
              </a:solidFill>
              <a:effectLst>
                <a:outerShdw blurRad="38100" dist="19050" dir="2700000" algn="tl" rotWithShape="0">
                  <a:srgbClr val="000000">
                    <a:alpha val="40000"/>
                  </a:srgbClr>
                </a:outerShdw>
              </a:effectLst>
              <a:latin typeface="微软雅黑" panose="020B0503020204020204" pitchFamily="82" charset="2"/>
            </a:endParaRPr>
          </a:p>
        </p:txBody>
      </p:sp>
      <p:pic>
        <p:nvPicPr>
          <p:cNvPr id="4" name="图片 3" descr="G:\一二九主题团课\267d3f7e079a45188a97d81f4a9a8d9d.jpg267d3f7e079a45188a97d81f4a9a8d9d"/>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a:xfrm>
            <a:off x="558825" y="2018253"/>
            <a:ext cx="3067926" cy="2308325"/>
          </a:xfrm>
          <a:prstGeom prst="rect">
            <a:avLst/>
          </a:prstGeom>
        </p:spPr>
      </p:pic>
      <p:sp>
        <p:nvSpPr>
          <p:cNvPr id="48" name="矩形 47"/>
          <p:cNvSpPr/>
          <p:nvPr>
            <p:custDataLst>
              <p:tags r:id="rId4"/>
            </p:custDataLst>
          </p:nvPr>
        </p:nvSpPr>
        <p:spPr>
          <a:xfrm>
            <a:off x="385897" y="1282951"/>
            <a:ext cx="3427537" cy="411385"/>
          </a:xfrm>
          <a:prstGeom prst="rect">
            <a:avLst/>
          </a:prstGeom>
          <a:solidFill>
            <a:srgbClr val="C00000"/>
          </a:solidFill>
          <a:ln w="12700" cap="flat" cmpd="sng" algn="ctr">
            <a:noFill/>
            <a:prstDash val="solid"/>
            <a:miter lim="800000"/>
          </a:ln>
          <a:effectLst/>
        </p:spPr>
        <p:txBody>
          <a:bodyPr lIns="68560" tIns="34279" rIns="68560" bIns="34279" rtlCol="0" anchor="ctr"/>
          <a:lstStyle/>
          <a:p>
            <a:pPr defTabSz="685783">
              <a:spcBef>
                <a:spcPct val="0"/>
              </a:spcBef>
              <a:spcAft>
                <a:spcPct val="0"/>
              </a:spcAft>
              <a:defRPr/>
            </a:pPr>
            <a:r>
              <a:rPr lang="en-US" altLang="zh-CN" sz="2100" kern="0" dirty="0">
                <a:solidFill>
                  <a:sysClr val="window" lastClr="FFFFFF"/>
                </a:solidFill>
                <a:latin typeface="微软雅黑" panose="020B0503020204020204" pitchFamily="82" charset="2"/>
              </a:rPr>
              <a:t>  </a:t>
            </a:r>
            <a:r>
              <a:rPr lang="zh-CN" altLang="en-US" sz="2100" kern="0" dirty="0">
                <a:solidFill>
                  <a:sysClr val="window" lastClr="FFFFFF"/>
                </a:solidFill>
                <a:latin typeface="微软雅黑" panose="020B0503020204020204" pitchFamily="82" charset="2"/>
              </a:rPr>
              <a:t>上海学生进京请愿的故事</a:t>
            </a:r>
          </a:p>
        </p:txBody>
      </p:sp>
      <p:sp>
        <p:nvSpPr>
          <p:cNvPr id="3" name="文本框 2"/>
          <p:cNvSpPr txBox="1"/>
          <p:nvPr>
            <p:custDataLst>
              <p:tags r:id="rId5"/>
            </p:custDataLst>
          </p:nvPr>
        </p:nvSpPr>
        <p:spPr>
          <a:xfrm>
            <a:off x="385897" y="4499018"/>
            <a:ext cx="3510925" cy="300013"/>
          </a:xfrm>
          <a:prstGeom prst="rect">
            <a:avLst/>
          </a:prstGeom>
          <a:noFill/>
        </p:spPr>
        <p:txBody>
          <a:bodyPr wrap="square" lIns="68560" tIns="34279" rIns="68560" bIns="34279" rtlCol="0">
            <a:spAutoFit/>
          </a:bodyPr>
          <a:lstStyle/>
          <a:p>
            <a:pPr defTabSz="913901"/>
            <a:r>
              <a:rPr lang="zh-CN" altLang="en-US" sz="1500" b="1">
                <a:solidFill>
                  <a:srgbClr val="000000"/>
                </a:solidFill>
                <a:latin typeface="楷体" panose="02010609060101010101" pitchFamily="49" charset="-122"/>
                <a:ea typeface="楷体" pitchFamily="49" charset="-122"/>
              </a:rPr>
              <a:t>复旦学生赴京请愿团在登上火车前留影</a:t>
            </a:r>
          </a:p>
        </p:txBody>
      </p:sp>
    </p:spTree>
    <p:extLst>
      <p:ext uri="{BB962C8B-B14F-4D97-AF65-F5344CB8AC3E}">
        <p14:creationId xmlns:p14="http://schemas.microsoft.com/office/powerpoint/2010/main" val="18183817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indefinite"/>
                            </p:stCondLst>
                            <p:childTnLst>
                              <p:par>
                                <p:cTn id="12" presetID="14" presetClass="entr" presetSubtype="10" fill="hold" grpId="0" nodeType="clickEffect">
                                  <p:stCondLst>
                                    <p:cond delay="0"/>
                                  </p:stCondLst>
                                  <p:iterate type="lt">
                                    <p:tmPct val="10000"/>
                                  </p:iterate>
                                  <p:childTnLst>
                                    <p:set>
                                      <p:cBhvr>
                                        <p:cTn id="13" dur="1" fill="hold">
                                          <p:stCondLst>
                                            <p:cond delay="0"/>
                                          </p:stCondLst>
                                        </p:cTn>
                                        <p:tgtEl>
                                          <p:spTgt spid="41"/>
                                        </p:tgtEl>
                                        <p:attrNameLst>
                                          <p:attrName>style.visibility</p:attrName>
                                        </p:attrNameLst>
                                      </p:cBhvr>
                                      <p:to>
                                        <p:strVal val="visible"/>
                                      </p:to>
                                    </p:set>
                                    <p:animEffect transition="in" filter="randombar(horizontal)">
                                      <p:cBhvr>
                                        <p:cTn id="14" dur="650"/>
                                        <p:tgtEl>
                                          <p:spTgt spid="41"/>
                                        </p:tgtEl>
                                      </p:cBhvr>
                                    </p:animEffect>
                                  </p:childTnLst>
                                </p:cTn>
                              </p:par>
                            </p:childTnLst>
                          </p:cTn>
                        </p:par>
                      </p:childTnLst>
                    </p:cTn>
                  </p:par>
                  <p:par>
                    <p:cTn id="15" fill="hold" nodeType="clickPar">
                      <p:stCondLst>
                        <p:cond delay="indefinite"/>
                      </p:stCondLst>
                      <p:childTnLst>
                        <p:par>
                          <p:cTn id="16" fill="hold" nodeType="withGroup">
                            <p:stCondLst>
                              <p:cond delay="indefinite"/>
                            </p:stCondLst>
                          </p:cTn>
                        </p:par>
                        <p:par>
                          <p:cTn id="17" fill="hold" nodeType="afterGroup">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8" grpId="0" animBg="1"/>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525372" y="414243"/>
            <a:ext cx="3959582" cy="431859"/>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1" name="矩形 40"/>
          <p:cNvSpPr/>
          <p:nvPr>
            <p:custDataLst>
              <p:tags r:id="rId2"/>
            </p:custDataLst>
          </p:nvPr>
        </p:nvSpPr>
        <p:spPr>
          <a:xfrm>
            <a:off x="3559233" y="1289377"/>
            <a:ext cx="5536459" cy="3722937"/>
          </a:xfrm>
          <a:prstGeom prst="rect">
            <a:avLst/>
          </a:prstGeom>
          <a:noFill/>
          <a:ln w="12700" cap="flat" cmpd="sng" algn="ctr">
            <a:noFill/>
            <a:prstDash val="solid"/>
            <a:miter lim="800000"/>
          </a:ln>
          <a:effectLst/>
        </p:spPr>
        <p:txBody>
          <a:bodyPr lIns="68560" tIns="34279" rIns="68560" bIns="34279" rtlCol="0" anchor="ctr"/>
          <a:lstStyle/>
          <a:p>
            <a:pPr defTabSz="685783">
              <a:lnSpc>
                <a:spcPct val="150000"/>
              </a:lnSpc>
              <a:spcBef>
                <a:spcPct val="0"/>
              </a:spcBef>
              <a:spcAft>
                <a:spcPct val="0"/>
              </a:spcAft>
              <a:defRPr/>
            </a:pPr>
            <a:r>
              <a:rPr lang="zh-CN" altLang="en-US" sz="1400" kern="0" dirty="0">
                <a:solidFill>
                  <a:srgbClr val="C00000"/>
                </a:solidFill>
                <a:latin typeface="微软雅黑" panose="020B0503020204020204" pitchFamily="82" charset="2"/>
              </a:rPr>
              <a:t>　　</a:t>
            </a:r>
            <a:r>
              <a:rPr sz="2000" b="1" kern="0" dirty="0" err="1">
                <a:solidFill>
                  <a:srgbClr val="C00000"/>
                </a:solidFill>
                <a:effectLst>
                  <a:outerShdw blurRad="38100" dist="19050" dir="2700000" algn="tl" rotWithShape="0">
                    <a:srgbClr val="000000">
                      <a:alpha val="40000"/>
                    </a:srgbClr>
                  </a:outerShdw>
                </a:effectLst>
                <a:latin typeface="微软雅黑" panose="020B0503020204020204" pitchFamily="82" charset="2"/>
              </a:rPr>
              <a:t>爱国主义</a:t>
            </a:r>
            <a:r>
              <a:rPr sz="1700" b="1" kern="0" dirty="0" err="1">
                <a:solidFill>
                  <a:srgbClr val="000000"/>
                </a:solidFill>
                <a:effectLst>
                  <a:outerShdw blurRad="38100" dist="19050" dir="2700000" algn="tl" rotWithShape="0">
                    <a:srgbClr val="000000">
                      <a:alpha val="40000"/>
                    </a:srgbClr>
                  </a:outerShdw>
                </a:effectLst>
                <a:latin typeface="微软雅黑" panose="020B0503020204020204" pitchFamily="82" charset="2"/>
              </a:rPr>
              <a:t>是我们民族精神的核心，是中华民族团结奋斗、自强不息的精神纽带</a:t>
            </a:r>
            <a:r>
              <a:rPr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a:t>
            </a:r>
          </a:p>
          <a:p>
            <a:pPr defTabSz="685783">
              <a:lnSpc>
                <a:spcPct val="150000"/>
              </a:lnSpc>
              <a:spcBef>
                <a:spcPct val="0"/>
              </a:spcBef>
              <a:spcAft>
                <a:spcPct val="0"/>
              </a:spcAft>
              <a:defRPr/>
            </a:pPr>
            <a:r>
              <a:rPr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       历史深刻表明，爱国主义自古以来就流淌在中华民族血脉之中，去不掉，打不破，灭不了，是中国人民和中华民族维护民族独立和民族尊严的强大精神动力，只要高举爱国主义的伟大旗帜，中国人民和中华民族就能在改造中国、改造世界的拼搏中迸发出排山倒海的历史伟力！</a:t>
            </a:r>
          </a:p>
          <a:p>
            <a:pPr defTabSz="685783">
              <a:lnSpc>
                <a:spcPct val="150000"/>
              </a:lnSpc>
              <a:spcBef>
                <a:spcPct val="0"/>
              </a:spcBef>
              <a:spcAft>
                <a:spcPct val="0"/>
              </a:spcAft>
              <a:defRPr/>
            </a:pPr>
            <a:r>
              <a:rPr lang="en-US"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         ——</a:t>
            </a:r>
            <a:r>
              <a:rPr lang="zh-CN" altLang="en-US"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习总书记在纪念五四运动</a:t>
            </a:r>
            <a:r>
              <a:rPr lang="en-US" altLang="zh-CN"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100</a:t>
            </a:r>
            <a:r>
              <a:rPr lang="zh-CN" altLang="en-US"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周年大会上的讲话</a:t>
            </a:r>
            <a:endParaRPr sz="17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endParaRPr>
          </a:p>
          <a:p>
            <a:pPr defTabSz="685783">
              <a:lnSpc>
                <a:spcPct val="150000"/>
              </a:lnSpc>
              <a:spcBef>
                <a:spcPct val="0"/>
              </a:spcBef>
              <a:spcAft>
                <a:spcPct val="0"/>
              </a:spcAft>
              <a:defRPr/>
            </a:pPr>
            <a:r>
              <a:rPr lang="zh-CN" altLang="en-US" sz="1400" b="1" kern="0" dirty="0">
                <a:solidFill>
                  <a:srgbClr val="000000"/>
                </a:solidFill>
                <a:effectLst>
                  <a:outerShdw blurRad="38100" dist="19050" dir="2700000" algn="tl" rotWithShape="0">
                    <a:srgbClr val="000000">
                      <a:alpha val="40000"/>
                    </a:srgbClr>
                  </a:outerShdw>
                </a:effectLst>
                <a:latin typeface="微软雅黑" panose="020B0503020204020204" pitchFamily="82" charset="2"/>
              </a:rPr>
              <a:t>       </a:t>
            </a:r>
          </a:p>
        </p:txBody>
      </p:sp>
      <p:pic>
        <p:nvPicPr>
          <p:cNvPr id="5" name="图片 4"/>
          <p:cNvPicPr>
            <a:picLocks noChangeAspect="1"/>
          </p:cNvPicPr>
          <p:nvPr>
            <p:custDataLst>
              <p:tags r:id="rId3"/>
            </p:custDataLst>
          </p:nvPr>
        </p:nvPicPr>
        <p:blipFill>
          <a:blip r:embed="rId6" cstate="email">
            <a:extLst>
              <a:ext uri="{28A0092B-C50C-407E-A947-70E740481C1C}">
                <a14:useLocalDpi xmlns:a14="http://schemas.microsoft.com/office/drawing/2010/main"/>
              </a:ext>
            </a:extLst>
          </a:blip>
          <a:stretch>
            <a:fillRect/>
          </a:stretch>
        </p:blipFill>
        <p:spPr>
          <a:xfrm>
            <a:off x="115825" y="1356869"/>
            <a:ext cx="3400804" cy="3239682"/>
          </a:xfrm>
          <a:prstGeom prst="rect">
            <a:avLst/>
          </a:prstGeom>
        </p:spPr>
      </p:pic>
    </p:spTree>
    <p:extLst>
      <p:ext uri="{BB962C8B-B14F-4D97-AF65-F5344CB8AC3E}">
        <p14:creationId xmlns:p14="http://schemas.microsoft.com/office/powerpoint/2010/main" val="2098887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10" presetClass="entr" presetSubtype="0" fill="hold" grpId="0" nodeType="afterEffect">
                                  <p:stCondLst>
                                    <p:cond delay="0"/>
                                  </p:stCondLst>
                                  <p:childTnLst>
                                    <p:set>
                                      <p:cBhvr>
                                        <p:cTn id="7" dur="1" fill="hold">
                                          <p:stCondLst>
                                            <p:cond delay="0"/>
                                          </p:stCondLst>
                                        </p:cTn>
                                        <p:tgtEl>
                                          <p:spTgt spid="41">
                                            <p:txEl>
                                              <p:pRg st="0" end="0"/>
                                            </p:txEl>
                                          </p:spTgt>
                                        </p:tgtEl>
                                        <p:attrNameLst>
                                          <p:attrName>style.visibility</p:attrName>
                                        </p:attrNameLst>
                                      </p:cBhvr>
                                      <p:to>
                                        <p:strVal val="visible"/>
                                      </p:to>
                                    </p:set>
                                    <p:animEffect transition="in" filter="fade">
                                      <p:cBhvr>
                                        <p:cTn id="8" dur="500"/>
                                        <p:tgtEl>
                                          <p:spTgt spid="41">
                                            <p:txEl>
                                              <p:pRg st="0" end="0"/>
                                            </p:txEl>
                                          </p:spTgt>
                                        </p:tgtEl>
                                      </p:cBhvr>
                                    </p:animEffect>
                                  </p:childTnLst>
                                </p:cTn>
                              </p:par>
                              <p:par>
                                <p:cTn id="9" presetID="10" presetClass="entr" presetSubtype="0" fill="hold" grpId="0" nodeType="withEffect">
                                  <p:stCondLst>
                                    <p:cond delay="0"/>
                                  </p:stCondLst>
                                  <p:childTnLst>
                                    <p:set>
                                      <p:cBhvr>
                                        <p:cTn id="10" dur="1" fill="hold">
                                          <p:stCondLst>
                                            <p:cond delay="0"/>
                                          </p:stCondLst>
                                        </p:cTn>
                                        <p:tgtEl>
                                          <p:spTgt spid="41">
                                            <p:txEl>
                                              <p:pRg st="1" end="1"/>
                                            </p:txEl>
                                          </p:spTgt>
                                        </p:tgtEl>
                                        <p:attrNameLst>
                                          <p:attrName>style.visibility</p:attrName>
                                        </p:attrNameLst>
                                      </p:cBhvr>
                                      <p:to>
                                        <p:strVal val="visible"/>
                                      </p:to>
                                    </p:set>
                                    <p:animEffect transition="in" filter="fade">
                                      <p:cBhvr>
                                        <p:cTn id="11" dur="500"/>
                                        <p:tgtEl>
                                          <p:spTgt spid="41">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1">
                                            <p:txEl>
                                              <p:pRg st="2" end="2"/>
                                            </p:txEl>
                                          </p:spTgt>
                                        </p:tgtEl>
                                        <p:attrNameLst>
                                          <p:attrName>style.visibility</p:attrName>
                                        </p:attrNameLst>
                                      </p:cBhvr>
                                      <p:to>
                                        <p:strVal val="visible"/>
                                      </p:to>
                                    </p:set>
                                    <p:animEffect transition="in" filter="fade">
                                      <p:cBhvr>
                                        <p:cTn id="14" dur="500"/>
                                        <p:tgtEl>
                                          <p:spTgt spid="41">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1">
                                            <p:txEl>
                                              <p:pRg st="3" end="3"/>
                                            </p:txEl>
                                          </p:spTgt>
                                        </p:tgtEl>
                                        <p:attrNameLst>
                                          <p:attrName>style.visibility</p:attrName>
                                        </p:attrNameLst>
                                      </p:cBhvr>
                                      <p:to>
                                        <p:strVal val="visible"/>
                                      </p:to>
                                    </p:set>
                                    <p:animEffect transition="in" filter="fade">
                                      <p:cBhvr>
                                        <p:cTn id="17" dur="500"/>
                                        <p:tgtEl>
                                          <p:spTgt spid="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 Same Side Corner Rectangle 21"/>
          <p:cNvSpPr/>
          <p:nvPr>
            <p:custDataLst>
              <p:tags r:id="rId1"/>
            </p:custDataLst>
          </p:nvPr>
        </p:nvSpPr>
        <p:spPr>
          <a:xfrm rot="16200000" flipH="1">
            <a:off x="3816242" y="-992247"/>
            <a:ext cx="1728387" cy="6264696"/>
          </a:xfrm>
          <a:prstGeom prst="round2SameRect">
            <a:avLst>
              <a:gd name="adj1" fmla="val 50000"/>
              <a:gd name="adj2"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78" tIns="45688" rIns="91378" bIns="45688" numCol="1" spcCol="0" rtlCol="0" fromWordArt="0" anchor="ctr" anchorCtr="0" forceAA="0" compatLnSpc="1">
            <a:noAutofit/>
          </a:bodyPr>
          <a:lstStyle/>
          <a:p>
            <a:pPr algn="ctr" defTabSz="913901"/>
            <a:endParaRPr lang="bg-BG">
              <a:solidFill>
                <a:srgbClr val="FFFFFF"/>
              </a:solidFill>
            </a:endParaRPr>
          </a:p>
        </p:txBody>
      </p:sp>
      <p:sp>
        <p:nvSpPr>
          <p:cNvPr id="32" name="Round Same Side Corner Rectangle 7"/>
          <p:cNvSpPr/>
          <p:nvPr>
            <p:custDataLst>
              <p:tags r:id="rId2"/>
            </p:custDataLst>
          </p:nvPr>
        </p:nvSpPr>
        <p:spPr>
          <a:xfrm rot="16200000" flipH="1">
            <a:off x="3906850" y="-886451"/>
            <a:ext cx="1551109" cy="6053105"/>
          </a:xfrm>
          <a:prstGeom prst="round2SameRect">
            <a:avLst>
              <a:gd name="adj1" fmla="val 50000"/>
              <a:gd name="adj2"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78" tIns="45688" rIns="91378" bIns="45688" anchor="ctr"/>
          <a:lstStyle/>
          <a:p>
            <a:pPr algn="ctr" defTabSz="712928">
              <a:defRPr/>
            </a:pPr>
            <a:endParaRPr lang="bg-BG" sz="1400">
              <a:solidFill>
                <a:srgbClr val="FFFFFF"/>
              </a:solidFill>
            </a:endParaRPr>
          </a:p>
        </p:txBody>
      </p:sp>
      <p:sp>
        <p:nvSpPr>
          <p:cNvPr id="33" name="标题 4"/>
          <p:cNvSpPr txBox="1"/>
          <p:nvPr>
            <p:custDataLst>
              <p:tags r:id="rId3"/>
            </p:custDataLst>
          </p:nvPr>
        </p:nvSpPr>
        <p:spPr>
          <a:xfrm>
            <a:off x="3167476" y="1716484"/>
            <a:ext cx="4382547" cy="854195"/>
          </a:xfrm>
          <a:prstGeom prst="rect">
            <a:avLst/>
          </a:prstGeom>
        </p:spPr>
        <p:txBody>
          <a:bodyPr vert="horz" lIns="91378" tIns="45688" rIns="91378" bIns="456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913901" fontAlgn="base">
              <a:lnSpc>
                <a:spcPct val="150000"/>
              </a:lnSpc>
              <a:spcAft>
                <a:spcPct val="0"/>
              </a:spcAft>
              <a:defRPr/>
            </a:pPr>
            <a:r>
              <a:rPr lang="zh-CN" altLang="en-US" sz="3000" b="1" kern="300" dirty="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青春逢盛世  奋斗正当时</a:t>
            </a:r>
          </a:p>
        </p:txBody>
      </p:sp>
      <p:grpSp>
        <p:nvGrpSpPr>
          <p:cNvPr id="37" name="组合 36"/>
          <p:cNvGrpSpPr/>
          <p:nvPr>
            <p:custDataLst>
              <p:tags r:id="rId4"/>
            </p:custDataLst>
          </p:nvPr>
        </p:nvGrpSpPr>
        <p:grpSpPr>
          <a:xfrm>
            <a:off x="2318271" y="1794618"/>
            <a:ext cx="970890" cy="777133"/>
            <a:chOff x="2435284" y="2108424"/>
            <a:chExt cx="970890" cy="777133"/>
          </a:xfrm>
        </p:grpSpPr>
        <p:sp>
          <p:nvSpPr>
            <p:cNvPr id="38" name="椭圆 37"/>
            <p:cNvSpPr/>
            <p:nvPr>
              <p:custDataLst>
                <p:tags r:id="rId10"/>
              </p:custDataLst>
            </p:nvPr>
          </p:nvSpPr>
          <p:spPr>
            <a:xfrm>
              <a:off x="2585913" y="2162254"/>
              <a:ext cx="669475" cy="669475"/>
            </a:xfrm>
            <a:prstGeom prst="ellipse">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39" name="标题 4"/>
            <p:cNvSpPr txBox="1"/>
            <p:nvPr>
              <p:custDataLst>
                <p:tags r:id="rId11"/>
              </p:custDataLst>
            </p:nvPr>
          </p:nvSpPr>
          <p:spPr>
            <a:xfrm>
              <a:off x="2435284" y="2108424"/>
              <a:ext cx="970890" cy="77713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20000"/>
                </a:spcBef>
              </a:pPr>
              <a:r>
                <a:rPr lang="en-US" altLang="zh-CN" sz="3600">
                  <a:solidFill>
                    <a:srgbClr val="FFFFFF"/>
                  </a:solidFill>
                </a:rPr>
                <a:t>  03</a:t>
              </a:r>
              <a:endParaRPr lang="zh-CN" altLang="en-US" sz="3600">
                <a:solidFill>
                  <a:srgbClr val="FFFFFF"/>
                </a:solidFill>
              </a:endParaRPr>
            </a:p>
          </p:txBody>
        </p:sp>
      </p:grpSp>
      <p:grpSp>
        <p:nvGrpSpPr>
          <p:cNvPr id="13" name="组合 12"/>
          <p:cNvGrpSpPr/>
          <p:nvPr>
            <p:custDataLst>
              <p:tags r:id="rId5"/>
            </p:custDataLst>
          </p:nvPr>
        </p:nvGrpSpPr>
        <p:grpSpPr>
          <a:xfrm>
            <a:off x="1" y="4259084"/>
            <a:ext cx="9144001" cy="877274"/>
            <a:chOff x="-1" y="4174434"/>
            <a:chExt cx="12190414" cy="2685154"/>
          </a:xfrm>
        </p:grpSpPr>
        <p:sp>
          <p:nvSpPr>
            <p:cNvPr id="14" name="矩形 13"/>
            <p:cNvSpPr/>
            <p:nvPr>
              <p:custDataLst>
                <p:tags r:id="rId8"/>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15" name="Picture 2" descr="F:\桌面\党政机关\素材\长城\矢量长城\线稿长城61.png"/>
            <p:cNvPicPr>
              <a:picLocks noChangeAspect="1" noChangeArrowheads="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pic>
        <p:nvPicPr>
          <p:cNvPr id="19" name="Picture 72" descr="红鸟"/>
          <p:cNvPicPr>
            <a:picLocks noChangeAspect="1" noChangeArrowheads="1"/>
          </p:cNvPicPr>
          <p:nvPr>
            <p:custDataLst>
              <p:tags r:id="rId6"/>
            </p:custDataLst>
          </p:nvPr>
        </p:nvPicPr>
        <p:blipFill>
          <a:blip r:embed="rId15"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6851080" y="4294871"/>
            <a:ext cx="588228" cy="37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3" descr="红鸟"/>
          <p:cNvPicPr>
            <a:picLocks noChangeAspect="1" noChangeArrowheads="1"/>
          </p:cNvPicPr>
          <p:nvPr>
            <p:custDataLst>
              <p:tags r:id="rId7"/>
            </p:custDataLst>
          </p:nvPr>
        </p:nvPicPr>
        <p:blipFill>
          <a:blip r:embed="rId16"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7501009" y="4056605"/>
            <a:ext cx="553896" cy="33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12734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32"/>
                                        </p:tgtEl>
                                        <p:attrNameLst>
                                          <p:attrName>style.visibility</p:attrName>
                                        </p:attrNameLst>
                                      </p:cBhvr>
                                      <p:to>
                                        <p:strVal val="visible"/>
                                      </p:to>
                                    </p:set>
                                    <p:anim calcmode="lin" valueType="num">
                                      <p:cBhvr>
                                        <p:cTn id="8" dur="900" fill="hold"/>
                                        <p:tgtEl>
                                          <p:spTgt spid="32"/>
                                        </p:tgtEl>
                                        <p:attrNameLst>
                                          <p:attrName>ppt_w</p:attrName>
                                        </p:attrNameLst>
                                      </p:cBhvr>
                                      <p:tavLst>
                                        <p:tav tm="0">
                                          <p:val>
                                            <p:fltVal val="0"/>
                                          </p:val>
                                        </p:tav>
                                        <p:tav tm="100000">
                                          <p:val>
                                            <p:strVal val="#ppt_w"/>
                                          </p:val>
                                        </p:tav>
                                      </p:tavLst>
                                    </p:anim>
                                    <p:anim calcmode="lin" valueType="num">
                                      <p:cBhvr>
                                        <p:cTn id="9" dur="900" fill="hold"/>
                                        <p:tgtEl>
                                          <p:spTgt spid="32"/>
                                        </p:tgtEl>
                                        <p:attrNameLst>
                                          <p:attrName>ppt_h</p:attrName>
                                        </p:attrNameLst>
                                      </p:cBhvr>
                                      <p:tavLst>
                                        <p:tav tm="0">
                                          <p:val>
                                            <p:fltVal val="0"/>
                                          </p:val>
                                        </p:tav>
                                        <p:tav tm="100000">
                                          <p:val>
                                            <p:strVal val="#ppt_h"/>
                                          </p:val>
                                        </p:tav>
                                      </p:tavLst>
                                    </p:anim>
                                    <p:animEffect transition="in" filter="fade">
                                      <p:cBhvr>
                                        <p:cTn id="10" dur="900"/>
                                        <p:tgtEl>
                                          <p:spTgt spid="32"/>
                                        </p:tgtEl>
                                      </p:cBhvr>
                                    </p:animEffect>
                                  </p:childTnLst>
                                </p:cTn>
                              </p:par>
                              <p:par>
                                <p:cTn id="11" presetID="53"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900" fill="hold"/>
                                        <p:tgtEl>
                                          <p:spTgt spid="31"/>
                                        </p:tgtEl>
                                        <p:attrNameLst>
                                          <p:attrName>ppt_w</p:attrName>
                                        </p:attrNameLst>
                                      </p:cBhvr>
                                      <p:tavLst>
                                        <p:tav tm="0">
                                          <p:val>
                                            <p:fltVal val="0"/>
                                          </p:val>
                                        </p:tav>
                                        <p:tav tm="100000">
                                          <p:val>
                                            <p:strVal val="#ppt_w"/>
                                          </p:val>
                                        </p:tav>
                                      </p:tavLst>
                                    </p:anim>
                                    <p:anim calcmode="lin" valueType="num">
                                      <p:cBhvr>
                                        <p:cTn id="14" dur="900" fill="hold"/>
                                        <p:tgtEl>
                                          <p:spTgt spid="31"/>
                                        </p:tgtEl>
                                        <p:attrNameLst>
                                          <p:attrName>ppt_h</p:attrName>
                                        </p:attrNameLst>
                                      </p:cBhvr>
                                      <p:tavLst>
                                        <p:tav tm="0">
                                          <p:val>
                                            <p:fltVal val="0"/>
                                          </p:val>
                                        </p:tav>
                                        <p:tav tm="100000">
                                          <p:val>
                                            <p:strVal val="#ppt_h"/>
                                          </p:val>
                                        </p:tav>
                                      </p:tavLst>
                                    </p:anim>
                                    <p:animEffect transition="in" filter="fade">
                                      <p:cBhvr>
                                        <p:cTn id="15" dur="900"/>
                                        <p:tgtEl>
                                          <p:spTgt spid="31"/>
                                        </p:tgtEl>
                                      </p:cBhvr>
                                    </p:animEffect>
                                  </p:childTnLst>
                                </p:cTn>
                              </p:par>
                            </p:childTnLst>
                          </p:cTn>
                        </p:par>
                        <p:par>
                          <p:cTn id="16" fill="hold" nodeType="withGroup">
                            <p:stCondLst>
                              <p:cond delay="1000"/>
                            </p:stCondLst>
                            <p:childTnLst>
                              <p:par>
                                <p:cTn id="17" presetID="2" presetClass="entr" presetSubtype="4" fill="hold" nodeType="afterEffec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par>
                          <p:cTn id="21" fill="hold" nodeType="withGroup">
                            <p:stCondLst>
                              <p:cond delay="1500"/>
                            </p:stCondLst>
                            <p:childTnLst>
                              <p:par>
                                <p:cTn id="22" presetID="42" presetClass="entr" presetSubtype="0" fill="hold" grpId="0" nodeType="afterEffec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nodeType="withGroup">
                            <p:stCondLst>
                              <p:cond delay="2500"/>
                            </p:stCondLst>
                            <p:childTnLst>
                              <p:par>
                                <p:cTn id="33" presetID="42" presetClass="entr" presetSubtype="0" fill="hold" nodeType="afterEffec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custDataLst>
              <p:tags r:id="rId1"/>
            </p:custDataLst>
          </p:nvPr>
        </p:nvGrpSpPr>
        <p:grpSpPr>
          <a:xfrm>
            <a:off x="1340392" y="1831626"/>
            <a:ext cx="6857436" cy="2714463"/>
            <a:chOff x="1705677" y="2761999"/>
            <a:chExt cx="8963254" cy="2977955"/>
          </a:xfrm>
        </p:grpSpPr>
        <p:sp>
          <p:nvSpPr>
            <p:cNvPr id="46" name="矩形 45"/>
            <p:cNvSpPr/>
            <p:nvPr>
              <p:custDataLst>
                <p:tags r:id="rId5"/>
              </p:custDataLst>
            </p:nvPr>
          </p:nvSpPr>
          <p:spPr>
            <a:xfrm>
              <a:off x="1705677" y="2762000"/>
              <a:ext cx="8963254" cy="2977954"/>
            </a:xfrm>
            <a:prstGeom prst="rect">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sp>
          <p:nvSpPr>
            <p:cNvPr id="33" name="矩形 32"/>
            <p:cNvSpPr/>
            <p:nvPr>
              <p:custDataLst>
                <p:tags r:id="rId6"/>
              </p:custDataLst>
            </p:nvPr>
          </p:nvSpPr>
          <p:spPr>
            <a:xfrm flipV="1">
              <a:off x="1705677" y="2761999"/>
              <a:ext cx="8963254" cy="16373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grpSp>
      <p:sp>
        <p:nvSpPr>
          <p:cNvPr id="23" name="TextBox 22"/>
          <p:cNvSpPr txBox="1"/>
          <p:nvPr>
            <p:custDataLst>
              <p:tags r:id="rId2"/>
            </p:custDataLst>
          </p:nvPr>
        </p:nvSpPr>
        <p:spPr>
          <a:xfrm>
            <a:off x="1392738" y="2069304"/>
            <a:ext cx="6752675" cy="2213574"/>
          </a:xfrm>
          <a:prstGeom prst="rect">
            <a:avLst/>
          </a:prstGeom>
          <a:noFill/>
        </p:spPr>
        <p:txBody>
          <a:bodyPr wrap="square" lIns="91356" tIns="45678" rIns="91356" bIns="45678">
            <a:spAutoFit/>
          </a:bodyPr>
          <a:lstStyle/>
          <a:p>
            <a:pPr indent="350987" defTabSz="913901" fontAlgn="base">
              <a:lnSpc>
                <a:spcPct val="200000"/>
              </a:lnSpc>
              <a:spcBef>
                <a:spcPct val="0"/>
              </a:spcBef>
              <a:spcAft>
                <a:spcPct val="0"/>
              </a:spcAft>
              <a:defRPr/>
            </a:pPr>
            <a:r>
              <a:rPr lang="en-US" altLang="zh-CN" sz="1500" b="1">
                <a:solidFill>
                  <a:srgbClr val="C00000"/>
                </a:solidFill>
                <a:latin typeface="微软雅黑" panose="020B0503020204020204" pitchFamily="34" charset="-122"/>
                <a:cs typeface="微软雅黑" panose="020B0503020204020204" pitchFamily="34" charset="-122"/>
              </a:rPr>
              <a:t> </a:t>
            </a:r>
            <a:r>
              <a:rPr lang="zh-CN" altLang="zh-CN" sz="1500" b="1">
                <a:solidFill>
                  <a:srgbClr val="C00000"/>
                </a:solidFill>
                <a:latin typeface="微软雅黑" panose="020B0503020204020204" pitchFamily="34" charset="-122"/>
                <a:cs typeface="微软雅黑" panose="020B0503020204020204" pitchFamily="34" charset="-122"/>
              </a:rPr>
              <a:t>中国青年是有远大理想抱负的青年！中国青年是有深厚家国情怀的青年！中国青年是有伟大创造力的青年！无论过去、现在还是未来，中国青年始终是实现中华民族伟大复兴的先锋力量。</a:t>
            </a:r>
          </a:p>
          <a:p>
            <a:pPr indent="342892" defTabSz="913901" fontAlgn="base">
              <a:lnSpc>
                <a:spcPct val="200000"/>
              </a:lnSpc>
              <a:spcBef>
                <a:spcPct val="0"/>
              </a:spcBef>
              <a:spcAft>
                <a:spcPct val="0"/>
              </a:spcAft>
              <a:defRPr/>
            </a:pPr>
            <a:r>
              <a:rPr lang="zh-CN" altLang="zh-CN" sz="1500" b="1">
                <a:solidFill>
                  <a:srgbClr val="C00000"/>
                </a:solidFill>
                <a:latin typeface="微软雅黑" panose="020B0503020204020204" pitchFamily="34" charset="-122"/>
                <a:cs typeface="微软雅黑" panose="020B0503020204020204" pitchFamily="34" charset="-122"/>
              </a:rPr>
              <a:t>                              </a:t>
            </a:r>
            <a:r>
              <a:rPr lang="en-US" altLang="zh-CN" sz="1500" b="1">
                <a:solidFill>
                  <a:srgbClr val="C00000"/>
                </a:solidFill>
                <a:latin typeface="微软雅黑" panose="020B0503020204020204" pitchFamily="34" charset="-122"/>
                <a:cs typeface="微软雅黑" panose="020B0503020204020204" pitchFamily="34" charset="-122"/>
              </a:rPr>
              <a:t>——习总书记在纪念五四运动100周年大会上的</a:t>
            </a:r>
            <a:r>
              <a:rPr lang="zh-CN" altLang="en-US" sz="1500" b="1">
                <a:solidFill>
                  <a:srgbClr val="C00000"/>
                </a:solidFill>
                <a:latin typeface="微软雅黑" panose="020B0503020204020204" pitchFamily="34" charset="-122"/>
                <a:cs typeface="微软雅黑" panose="020B0503020204020204" pitchFamily="34" charset="-122"/>
              </a:rPr>
              <a:t>讲话</a:t>
            </a:r>
            <a:r>
              <a:rPr lang="en-US" altLang="zh-CN" sz="1500" b="1">
                <a:solidFill>
                  <a:srgbClr val="C00000"/>
                </a:solidFill>
                <a:latin typeface="微软雅黑" panose="020B0503020204020204" pitchFamily="34" charset="-122"/>
                <a:cs typeface="微软雅黑" panose="020B0503020204020204" pitchFamily="34" charset="-122"/>
              </a:rPr>
              <a:t>    </a:t>
            </a:r>
            <a:r>
              <a:rPr lang="en-US" altLang="zh-CN" sz="900" b="1">
                <a:solidFill>
                  <a:srgbClr val="C00000"/>
                </a:solidFill>
                <a:latin typeface="微软雅黑" panose="020B0503020204020204" pitchFamily="34" charset="-122"/>
                <a:cs typeface="微软雅黑" panose="020B0503020204020204" pitchFamily="34" charset="-122"/>
              </a:rPr>
              <a:t>                              </a:t>
            </a:r>
          </a:p>
          <a:p>
            <a:pPr indent="342892" defTabSz="913901" fontAlgn="base">
              <a:lnSpc>
                <a:spcPct val="200000"/>
              </a:lnSpc>
              <a:spcBef>
                <a:spcPct val="0"/>
              </a:spcBef>
              <a:spcAft>
                <a:spcPct val="0"/>
              </a:spcAft>
              <a:defRPr/>
            </a:pPr>
            <a:r>
              <a:rPr lang="en-US" altLang="zh-CN" sz="900" b="1">
                <a:solidFill>
                  <a:srgbClr val="C00000"/>
                </a:solidFill>
                <a:latin typeface="微软雅黑" panose="020B0503020204020204" pitchFamily="34" charset="-122"/>
                <a:cs typeface="微软雅黑" panose="020B0503020204020204" pitchFamily="34" charset="-122"/>
              </a:rPr>
              <a:t> </a:t>
            </a:r>
          </a:p>
        </p:txBody>
      </p:sp>
      <p:pic>
        <p:nvPicPr>
          <p:cNvPr id="2050" name="Picture 2" descr="F:\桌面\党政机关\素材\长城\矢量长城\线稿长城31.png"/>
          <p:cNvPicPr>
            <a:picLocks noChangeAspect="1" noChangeArrowheads="1"/>
          </p:cNvPicPr>
          <p:nvPr>
            <p:custDataLst>
              <p:tags r:id="rId3"/>
            </p:custDataLst>
          </p:nvPr>
        </p:nvPicPr>
        <p:blipFill>
          <a:blip r:embed="rId9" cstate="email">
            <a:extLst>
              <a:ext uri="{28A0092B-C50C-407E-A947-70E740481C1C}">
                <a14:useLocalDpi xmlns:a14="http://schemas.microsoft.com/office/drawing/2010/main"/>
              </a:ext>
            </a:extLst>
          </a:blip>
          <a:stretch>
            <a:fillRect/>
          </a:stretch>
        </p:blipFill>
        <p:spPr bwMode="auto">
          <a:xfrm>
            <a:off x="1139984" y="735973"/>
            <a:ext cx="4428510" cy="978467"/>
          </a:xfrm>
          <a:prstGeom prst="rect">
            <a:avLst/>
          </a:prstGeom>
          <a:noFill/>
          <a:extLst>
            <a:ext uri="{909E8E84-426E-40DD-AFC4-6F175D3DCCD1}">
              <a14:hiddenFill xmlns:a14="http://schemas.microsoft.com/office/drawing/2010/main">
                <a:solidFill>
                  <a:srgbClr val="FFFFFF"/>
                </a:solidFill>
              </a14:hiddenFill>
            </a:ext>
          </a:extLst>
        </p:spPr>
      </p:pic>
      <p:sp>
        <p:nvSpPr>
          <p:cNvPr id="39" name="标题 4"/>
          <p:cNvSpPr txBox="1"/>
          <p:nvPr>
            <p:custDataLst>
              <p:tags r:id="rId4"/>
            </p:custDataLst>
          </p:nvPr>
        </p:nvSpPr>
        <p:spPr>
          <a:xfrm>
            <a:off x="169203" y="236927"/>
            <a:ext cx="970890" cy="777133"/>
          </a:xfrm>
          <a:prstGeom prst="rect">
            <a:avLst/>
          </a:prstGeom>
        </p:spPr>
        <p:txBody>
          <a:bodyPr vert="horz" lIns="68560" tIns="34279" rIns="68560" bIns="34279" rtlCol="0" anchor="ctr">
            <a:noAutofit/>
            <a:scene3d>
              <a:camera prst="orthographicFront"/>
              <a:lightRig rig="threePt" dir="t"/>
            </a:scene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20000"/>
              </a:spcBef>
            </a:pPr>
            <a:r>
              <a:rPr lang="en-US" altLang="zh-CN" sz="3600">
                <a:solidFill>
                  <a:srgbClr val="C00000"/>
                </a:solidFill>
                <a:effectLst>
                  <a:outerShdw blurRad="38100" dist="25400" dir="5400000" algn="ctr" rotWithShape="0">
                    <a:srgbClr val="6E747A">
                      <a:alpha val="43000"/>
                    </a:srgbClr>
                  </a:outerShdw>
                </a:effectLst>
              </a:rPr>
              <a:t>  </a:t>
            </a:r>
          </a:p>
        </p:txBody>
      </p:sp>
    </p:spTree>
    <p:extLst>
      <p:ext uri="{BB962C8B-B14F-4D97-AF65-F5344CB8AC3E}">
        <p14:creationId xmlns:p14="http://schemas.microsoft.com/office/powerpoint/2010/main" val="339556653"/>
      </p:ext>
    </p:extLst>
  </p:cSld>
  <p:clrMapOvr>
    <a:masterClrMapping/>
  </p:clrMapOvr>
  <mc:AlternateContent xmlns:mc="http://schemas.openxmlformats.org/markup-compatibility/2006" xmlns:p14="http://schemas.microsoft.com/office/powerpoint/2010/main">
    <mc:Choice Requires="p14">
      <p:transition spd="slow" p14:dur="44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42" presetClass="entr" presetSubtype="0" fill="hold" nodeType="afterEffect">
                                  <p:stCondLst>
                                    <p:cond delay="0"/>
                                  </p:stCondLst>
                                  <p:childTnLst>
                                    <p:set>
                                      <p:cBhvr>
                                        <p:cTn id="7" dur="1" fill="hold">
                                          <p:stCondLst>
                                            <p:cond delay="0"/>
                                          </p:stCondLst>
                                        </p:cTn>
                                        <p:tgtEl>
                                          <p:spTgt spid="2050"/>
                                        </p:tgtEl>
                                        <p:attrNameLst>
                                          <p:attrName>style.visibility</p:attrName>
                                        </p:attrNameLst>
                                      </p:cBhvr>
                                      <p:to>
                                        <p:strVal val="visible"/>
                                      </p:to>
                                    </p:set>
                                    <p:animEffect transition="in" filter="fade">
                                      <p:cBhvr>
                                        <p:cTn id="8" dur="1000"/>
                                        <p:tgtEl>
                                          <p:spTgt spid="2050"/>
                                        </p:tgtEl>
                                      </p:cBhvr>
                                    </p:animEffect>
                                    <p:anim calcmode="lin" valueType="num">
                                      <p:cBhvr>
                                        <p:cTn id="9" dur="1000" fill="hold"/>
                                        <p:tgtEl>
                                          <p:spTgt spid="2050"/>
                                        </p:tgtEl>
                                        <p:attrNameLst>
                                          <p:attrName>ppt_x</p:attrName>
                                        </p:attrNameLst>
                                      </p:cBhvr>
                                      <p:tavLst>
                                        <p:tav tm="0">
                                          <p:val>
                                            <p:strVal val="#ppt_x"/>
                                          </p:val>
                                        </p:tav>
                                        <p:tav tm="100000">
                                          <p:val>
                                            <p:strVal val="#ppt_x"/>
                                          </p:val>
                                        </p:tav>
                                      </p:tavLst>
                                    </p:anim>
                                    <p:anim calcmode="lin" valueType="num">
                                      <p:cBhvr>
                                        <p:cTn id="10" dur="1000" fill="hold"/>
                                        <p:tgtEl>
                                          <p:spTgt spid="2050"/>
                                        </p:tgtEl>
                                        <p:attrNameLst>
                                          <p:attrName>ppt_y</p:attrName>
                                        </p:attrNameLst>
                                      </p:cBhvr>
                                      <p:tavLst>
                                        <p:tav tm="0">
                                          <p:val>
                                            <p:strVal val="#ppt_y+.1"/>
                                          </p:val>
                                        </p:tav>
                                        <p:tav tm="100000">
                                          <p:val>
                                            <p:strVal val="#ppt_y"/>
                                          </p:val>
                                        </p:tav>
                                      </p:tavLst>
                                    </p:anim>
                                  </p:childTnLst>
                                </p:cTn>
                              </p:par>
                            </p:childTnLst>
                          </p:cTn>
                        </p:par>
                        <p:par>
                          <p:cTn id="11" fill="hold" nodeType="withGroup">
                            <p:stCondLst>
                              <p:cond delay="1000"/>
                            </p:stCondLst>
                            <p:childTnLst>
                              <p:par>
                                <p:cTn id="12" presetID="22" presetClass="entr" presetSubtype="1" fill="hold" nodeType="afterEffec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par>
                          <p:cTn id="15" fill="hold" nodeType="withGroup">
                            <p:stCondLst>
                              <p:cond delay="1500"/>
                            </p:stCondLst>
                            <p:childTnLst>
                              <p:par>
                                <p:cTn id="16" presetID="10" presetClass="entr" presetSubtype="0" fill="hold" grpId="0" nodeType="afterEffect">
                                  <p:iterate type="lt">
                                    <p:tmPct val="10000"/>
                                  </p:iterate>
                                  <p:childTnLst>
                                    <p:set>
                                      <p:cBhvr>
                                        <p:cTn id="17" dur="1" fill="hold">
                                          <p:stCondLst>
                                            <p:cond delay="0"/>
                                          </p:stCondLst>
                                        </p:cTn>
                                        <p:tgtEl>
                                          <p:spTgt spid="23"/>
                                        </p:tgtEl>
                                        <p:attrNameLst>
                                          <p:attrName>style.visibility</p:attrName>
                                        </p:attrNameLst>
                                      </p:cBhvr>
                                      <p:to>
                                        <p:strVal val="visible"/>
                                      </p:to>
                                    </p:set>
                                    <p:animEffect transition="in" filter="fade">
                                      <p:cBhvr>
                                        <p:cTn id="18" dur="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1167917" y="1227013"/>
            <a:ext cx="7346636" cy="1545550"/>
          </a:xfrm>
          <a:prstGeom prst="rect">
            <a:avLst/>
          </a:prstGeom>
          <a:noFill/>
        </p:spPr>
        <p:txBody>
          <a:bodyPr wrap="square" lIns="68560" tIns="34279" rIns="68560" bIns="34279" rtlCol="0">
            <a:spAutoFit/>
          </a:bodyPr>
          <a:lstStyle/>
          <a:p>
            <a:pPr indent="621014" defTabSz="913901"/>
            <a:r>
              <a:rPr lang="zh-CN" altLang="en-US" sz="2400" dirty="0">
                <a:solidFill>
                  <a:srgbClr val="C00000"/>
                </a:solidFill>
                <a:effectLst>
                  <a:outerShdw blurRad="38100" dist="25400" dir="5400000" algn="ctr" rotWithShape="0">
                    <a:srgbClr val="6E747A">
                      <a:alpha val="43000"/>
                    </a:srgbClr>
                  </a:outerShdw>
                </a:effectLst>
                <a:latin typeface="华文行楷" panose="02010800040101010101" pitchFamily="2" charset="-122"/>
                <a:ea typeface="华文行楷" panose="02010800040101010101" pitchFamily="2" charset="-122"/>
              </a:rPr>
              <a:t>请大家一起观看视频《我们不一样》，了解近代以来中国青年积极投身党领导的革命、建设、改革伟大事业，为人民战斗、为祖国献身、为幸福生活奋斗，把最美好的青春献给祖国和人民的青春之歌。</a:t>
            </a:r>
          </a:p>
        </p:txBody>
      </p:sp>
      <p:pic>
        <p:nvPicPr>
          <p:cNvPr id="8" name="Picture 72" descr="红鸟"/>
          <p:cNvPicPr>
            <a:picLocks noChangeAspect="1" noChangeArrowheads="1"/>
          </p:cNvPicPr>
          <p:nvPr>
            <p:custDataLst>
              <p:tags r:id="rId2"/>
            </p:custDataLst>
          </p:nvPr>
        </p:nvPicPr>
        <p:blipFill>
          <a:blip r:embed="rId9"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6851080" y="4294871"/>
            <a:ext cx="588228" cy="37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3" descr="红鸟"/>
          <p:cNvPicPr>
            <a:picLocks noChangeAspect="1" noChangeArrowheads="1"/>
          </p:cNvPicPr>
          <p:nvPr>
            <p:custDataLst>
              <p:tags r:id="rId3"/>
            </p:custDataLst>
          </p:nvPr>
        </p:nvPicPr>
        <p:blipFill>
          <a:blip r:embed="rId10"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7501009" y="4056605"/>
            <a:ext cx="553896" cy="33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组合 9"/>
          <p:cNvGrpSpPr/>
          <p:nvPr>
            <p:custDataLst>
              <p:tags r:id="rId4"/>
            </p:custDataLst>
          </p:nvPr>
        </p:nvGrpSpPr>
        <p:grpSpPr>
          <a:xfrm>
            <a:off x="1" y="4259084"/>
            <a:ext cx="9144001" cy="877274"/>
            <a:chOff x="-1" y="4174434"/>
            <a:chExt cx="12190414" cy="2685154"/>
          </a:xfrm>
        </p:grpSpPr>
        <p:sp>
          <p:nvSpPr>
            <p:cNvPr id="11" name="矩形 10"/>
            <p:cNvSpPr/>
            <p:nvPr>
              <p:custDataLst>
                <p:tags r:id="rId5"/>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12" name="Picture 2" descr="F:\桌面\党政机关\素材\长城\矢量长城\线稿长城61.png"/>
            <p:cNvPicPr>
              <a:picLocks noChangeAspect="1" noChangeArrowheads="1"/>
            </p:cNvPicPr>
            <p:nvPr>
              <p:custDataLst>
                <p:tags r:id="rId6"/>
              </p:custDataLst>
            </p:nvPr>
          </p:nvPicPr>
          <p:blipFill>
            <a:blip r:embed="rId11"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66468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withGroup">
                            <p:stCondLst>
                              <p:cond delay="500"/>
                            </p:stCondLst>
                            <p:childTnLst>
                              <p:par>
                                <p:cTn id="9" presetID="42" presetClass="entr" presetSubtype="0" fill="hold" nodeType="afterEffec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grpSp>
        <p:nvGrpSpPr>
          <p:cNvPr id="24" name="组合 23"/>
          <p:cNvGrpSpPr/>
          <p:nvPr>
            <p:custDataLst>
              <p:tags r:id="rId2"/>
            </p:custDataLst>
          </p:nvPr>
        </p:nvGrpSpPr>
        <p:grpSpPr>
          <a:xfrm>
            <a:off x="332944" y="1235101"/>
            <a:ext cx="6871753" cy="594222"/>
            <a:chOff x="1148721" y="2937877"/>
            <a:chExt cx="8612505" cy="792480"/>
          </a:xfrm>
        </p:grpSpPr>
        <p:sp>
          <p:nvSpPr>
            <p:cNvPr id="25" name="矩形 24"/>
            <p:cNvSpPr/>
            <p:nvPr>
              <p:custDataLst>
                <p:tags r:id="rId5"/>
              </p:custDataLst>
            </p:nvPr>
          </p:nvSpPr>
          <p:spPr>
            <a:xfrm>
              <a:off x="1148721" y="2937877"/>
              <a:ext cx="8612505" cy="792480"/>
            </a:xfrm>
            <a:prstGeom prst="rect">
              <a:avLst/>
            </a:prstGeom>
            <a:solidFill>
              <a:srgbClr val="C00000"/>
            </a:solidFill>
            <a:ln w="12700" cap="flat" cmpd="sng" algn="ctr">
              <a:noFill/>
              <a:prstDash val="solid"/>
              <a:miter lim="800000"/>
            </a:ln>
            <a:effectLst/>
          </p:spPr>
          <p:txBody>
            <a:bodyPr rtlCol="0" anchor="ctr"/>
            <a:lstStyle/>
            <a:p>
              <a:pPr algn="ctr" defTabSz="685783">
                <a:spcBef>
                  <a:spcPct val="0"/>
                </a:spcBef>
                <a:spcAft>
                  <a:spcPct val="0"/>
                </a:spcAft>
                <a:defRPr/>
              </a:pPr>
              <a:endParaRPr lang="zh-CN" altLang="en-US" sz="1400" kern="0">
                <a:solidFill>
                  <a:sysClr val="window" lastClr="FFFFFF"/>
                </a:solidFill>
                <a:latin typeface="等线" panose="02010600030101010101" charset="-122"/>
              </a:endParaRPr>
            </a:p>
          </p:txBody>
        </p:sp>
        <p:sp>
          <p:nvSpPr>
            <p:cNvPr id="26" name="矩形 25"/>
            <p:cNvSpPr/>
            <p:nvPr>
              <p:custDataLst>
                <p:tags r:id="rId6"/>
              </p:custDataLst>
            </p:nvPr>
          </p:nvSpPr>
          <p:spPr>
            <a:xfrm>
              <a:off x="1326619" y="3048367"/>
              <a:ext cx="8385656" cy="571500"/>
            </a:xfrm>
            <a:prstGeom prst="rect">
              <a:avLst/>
            </a:prstGeom>
            <a:noFill/>
            <a:ln w="12700" cap="flat" cmpd="sng" algn="ctr">
              <a:noFill/>
              <a:prstDash val="solid"/>
              <a:miter lim="800000"/>
            </a:ln>
            <a:effectLst/>
          </p:spPr>
          <p:txBody>
            <a:bodyPr rtlCol="0" anchor="ctr"/>
            <a:lstStyle/>
            <a:p>
              <a:pPr defTabSz="685783">
                <a:spcBef>
                  <a:spcPct val="0"/>
                </a:spcBef>
                <a:spcAft>
                  <a:spcPct val="0"/>
                </a:spcAft>
                <a:defRPr/>
              </a:pPr>
              <a:r>
                <a:rPr lang="zh-CN" altLang="en-US" sz="2100" b="1" kern="0">
                  <a:solidFill>
                    <a:sysClr val="window" lastClr="FFFFFF"/>
                  </a:solidFill>
                  <a:latin typeface="微软雅黑" panose="020B0503020204020204" pitchFamily="82" charset="2"/>
                </a:rPr>
                <a:t>致敬我们身边的英雄</a:t>
              </a:r>
              <a:r>
                <a:rPr lang="en-US" altLang="zh-CN" sz="2100" b="1" kern="0">
                  <a:solidFill>
                    <a:sysClr val="window" lastClr="FFFFFF"/>
                  </a:solidFill>
                  <a:latin typeface="微软雅黑" panose="020B0503020204020204" pitchFamily="82" charset="2"/>
                </a:rPr>
                <a:t>——</a:t>
              </a:r>
              <a:r>
                <a:rPr lang="zh-CN" altLang="en-US" sz="2100" b="1" kern="0">
                  <a:solidFill>
                    <a:sysClr val="window" lastClr="FFFFFF"/>
                  </a:solidFill>
                  <a:latin typeface="微软雅黑" panose="020B0503020204020204" pitchFamily="82" charset="2"/>
                </a:rPr>
                <a:t>最美逆行者，凉山州救火英雄</a:t>
              </a:r>
            </a:p>
          </p:txBody>
        </p:sp>
      </p:grpSp>
      <p:sp>
        <p:nvSpPr>
          <p:cNvPr id="4" name="文本框 3"/>
          <p:cNvSpPr txBox="1"/>
          <p:nvPr>
            <p:custDataLst>
              <p:tags r:id="rId3"/>
            </p:custDataLst>
          </p:nvPr>
        </p:nvSpPr>
        <p:spPr>
          <a:xfrm>
            <a:off x="3536141" y="1992645"/>
            <a:ext cx="5435673" cy="3530918"/>
          </a:xfrm>
          <a:prstGeom prst="rect">
            <a:avLst/>
          </a:prstGeom>
          <a:noFill/>
        </p:spPr>
        <p:txBody>
          <a:bodyPr wrap="square" lIns="68560" tIns="34279" rIns="68560" bIns="34279" rtlCol="0">
            <a:spAutoFit/>
          </a:bodyPr>
          <a:lstStyle/>
          <a:p>
            <a:pPr defTabSz="913901"/>
            <a:r>
              <a:rPr lang="en-US" dirty="0">
                <a:solidFill>
                  <a:srgbClr val="000000"/>
                </a:solidFill>
                <a:latin typeface="隶书" panose="02010509060101010101" pitchFamily="49" charset="-122"/>
                <a:ea typeface="隶书" panose="02010509060101010101" pitchFamily="49" charset="-122"/>
                <a:sym typeface="+mn-ea"/>
              </a:rPr>
              <a:t>    </a:t>
            </a:r>
            <a:r>
              <a:rPr dirty="0">
                <a:solidFill>
                  <a:srgbClr val="000000"/>
                </a:solidFill>
                <a:latin typeface="Times New Roman" pitchFamily="18" charset="0"/>
                <a:ea typeface="隶书" panose="02010509060101010101" pitchFamily="49" charset="-122"/>
                <a:cs typeface="Times New Roman" panose="02020603050405020304" pitchFamily="18" charset="0"/>
                <a:sym typeface="+mn-ea"/>
              </a:rPr>
              <a:t>2019年3月30日17时 ，四川省凉山州木里县境内发生森林火灾。3月31日下午，四川森林消防总队凉山州支队指战员和地方扑火队员共689人在海拔4000余米的原始森林展开扑救。扑火行动中，受风力风向突变影响，突发林火爆燃，瞬间形成巨大火球，30名扑火人员牺牲</a:t>
            </a:r>
            <a:r>
              <a:rPr lang="zh-CN" altLang="en-US" dirty="0">
                <a:solidFill>
                  <a:srgbClr val="000000"/>
                </a:solidFill>
                <a:latin typeface="Times New Roman" pitchFamily="18" charset="0"/>
                <a:ea typeface="隶书" panose="02010509060101010101" pitchFamily="49" charset="-122"/>
                <a:cs typeface="Times New Roman" panose="02020603050405020304" pitchFamily="18" charset="0"/>
                <a:sym typeface="+mn-ea"/>
              </a:rPr>
              <a:t>。</a:t>
            </a:r>
            <a:endParaRPr lang="en-US" altLang="zh-CN" dirty="0">
              <a:solidFill>
                <a:srgbClr val="000000"/>
              </a:solidFill>
              <a:latin typeface="Times New Roman" pitchFamily="18" charset="0"/>
              <a:ea typeface="隶书" panose="02010509060101010101" pitchFamily="49" charset="-122"/>
              <a:cs typeface="Times New Roman" panose="02020603050405020304" pitchFamily="18" charset="0"/>
              <a:sym typeface="+mn-ea"/>
            </a:endParaRPr>
          </a:p>
          <a:p>
            <a:pPr defTabSz="913901"/>
            <a:endParaRPr lang="zh-CN" altLang="en-US" dirty="0">
              <a:solidFill>
                <a:srgbClr val="000000"/>
              </a:solidFill>
              <a:latin typeface="隶书" panose="02010509060101010101" pitchFamily="49" charset="-122"/>
              <a:ea typeface="隶书" panose="02010509060101010101" pitchFamily="49" charset="-122"/>
              <a:sym typeface="+mn-ea"/>
            </a:endParaRPr>
          </a:p>
          <a:p>
            <a:pPr defTabSz="913901"/>
            <a:r>
              <a:rPr lang="zh-CN" altLang="en-US" sz="2100" b="1" dirty="0">
                <a:solidFill>
                  <a:srgbClr val="C00000"/>
                </a:solidFill>
                <a:latin typeface="华文行楷" panose="02010800040101010101" pitchFamily="2" charset="-122"/>
                <a:ea typeface="华文行楷" panose="02010800040101010101" pitchFamily="2" charset="-122"/>
                <a:cs typeface="华文行楷" panose="02010800040101010101" pitchFamily="2" charset="-122"/>
                <a:sym typeface="+mn-ea"/>
              </a:rPr>
              <a:t>牺牲的英雄中：</a:t>
            </a:r>
            <a:endParaRPr lang="zh-CN" altLang="en-US" sz="2100" b="1" dirty="0">
              <a:solidFill>
                <a:srgbClr val="C00000"/>
              </a:solidFill>
              <a:latin typeface="华文行楷" panose="02010800040101010101" pitchFamily="2" charset="-122"/>
              <a:ea typeface="华文行楷" panose="02010800040101010101" pitchFamily="2" charset="-122"/>
              <a:cs typeface="华文行楷" panose="02010800040101010101" pitchFamily="2" charset="-122"/>
            </a:endParaRPr>
          </a:p>
          <a:p>
            <a:pPr defTabSz="913901"/>
            <a:r>
              <a:rPr lang="zh-CN" altLang="en-US" sz="2100" b="1" dirty="0">
                <a:solidFill>
                  <a:srgbClr val="C00000"/>
                </a:solidFill>
                <a:latin typeface="华文行楷" panose="02010800040101010101" pitchFamily="2" charset="-122"/>
                <a:ea typeface="华文行楷" panose="02010800040101010101" pitchFamily="2" charset="-122"/>
                <a:cs typeface="华文行楷" panose="02010800040101010101" pitchFamily="2" charset="-122"/>
                <a:sym typeface="+mn-ea"/>
              </a:rPr>
              <a:t>        有3名70后，1名80后，24名90后，2名00后。</a:t>
            </a:r>
            <a:endParaRPr lang="zh-CN" altLang="en-US" sz="2100" b="1" dirty="0">
              <a:solidFill>
                <a:srgbClr val="FF0000"/>
              </a:solidFill>
              <a:latin typeface="华文行楷" panose="02010800040101010101" pitchFamily="2" charset="-122"/>
              <a:ea typeface="华文行楷" panose="02010800040101010101" pitchFamily="2" charset="-122"/>
              <a:cs typeface="华文行楷" panose="02010800040101010101" pitchFamily="2" charset="-122"/>
            </a:endParaRPr>
          </a:p>
          <a:p>
            <a:pPr defTabSz="913901"/>
            <a:r>
              <a:rPr lang="zh-CN" altLang="en-US" sz="2100" b="1" dirty="0">
                <a:solidFill>
                  <a:srgbClr val="C00000"/>
                </a:solidFill>
                <a:latin typeface="华文行楷" panose="02010800040101010101" pitchFamily="2" charset="-122"/>
                <a:ea typeface="华文行楷" panose="02010800040101010101" pitchFamily="2" charset="-122"/>
                <a:cs typeface="华文行楷" panose="02010800040101010101" pitchFamily="2" charset="-122"/>
                <a:sym typeface="+mn-ea"/>
              </a:rPr>
              <a:t>其中有9名共产党员，11名共青团员。</a:t>
            </a:r>
            <a:endParaRPr lang="zh-CN" altLang="en-US" sz="2100" b="1" dirty="0">
              <a:solidFill>
                <a:srgbClr val="FF0000"/>
              </a:solidFill>
              <a:latin typeface="华文行楷" panose="02010800040101010101" pitchFamily="2" charset="-122"/>
              <a:ea typeface="华文行楷" panose="02010800040101010101" pitchFamily="2" charset="-122"/>
              <a:cs typeface="华文行楷" panose="02010800040101010101" pitchFamily="2" charset="-122"/>
            </a:endParaRPr>
          </a:p>
          <a:p>
            <a:pPr defTabSz="913901"/>
            <a:endParaRPr lang="zh-CN" altLang="en-US" dirty="0">
              <a:solidFill>
                <a:srgbClr val="000000"/>
              </a:solidFill>
              <a:latin typeface="隶书" panose="02010509060101010101" pitchFamily="49" charset="-122"/>
              <a:ea typeface="隶书" panose="02010509060101010101" pitchFamily="49" charset="-122"/>
            </a:endParaRPr>
          </a:p>
          <a:p>
            <a:pPr defTabSz="913901"/>
            <a:endParaRPr lang="zh-CN" altLang="en-US" dirty="0">
              <a:solidFill>
                <a:srgbClr val="000000"/>
              </a:solidFill>
            </a:endParaRPr>
          </a:p>
        </p:txBody>
      </p:sp>
      <p:pic>
        <p:nvPicPr>
          <p:cNvPr id="5134" name="Picture 14" descr="C:\Users\Windows10\Desktop\155420049610730100.jpg"/>
          <p:cNvPicPr>
            <a:picLocks noChangeAspect="1" noChangeArrowheads="1"/>
          </p:cNvPicPr>
          <p:nvPr>
            <p:custDataLst>
              <p:tags r:id="rId4"/>
            </p:custDataLst>
          </p:nvPr>
        </p:nvPicPr>
        <p:blipFill>
          <a:blip r:embed="rId9" cstate="email">
            <a:extLst>
              <a:ext uri="{28A0092B-C50C-407E-A947-70E740481C1C}">
                <a14:useLocalDpi xmlns:a14="http://schemas.microsoft.com/office/drawing/2010/main"/>
              </a:ext>
            </a:extLst>
          </a:blip>
          <a:stretch>
            <a:fillRect/>
          </a:stretch>
        </p:blipFill>
        <p:spPr bwMode="auto">
          <a:xfrm>
            <a:off x="48308" y="2166791"/>
            <a:ext cx="3469232" cy="2429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8359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2" presetClass="entr" presetSubtype="8" fill="hold" nodeType="afterEffect">
                                  <p:stCondLst>
                                    <p:cond delay="0"/>
                                  </p:stCondLst>
                                  <p:childTnLst>
                                    <p:set>
                                      <p:cBhvr>
                                        <p:cTn id="7" dur="1" fill="hold">
                                          <p:stCondLst>
                                            <p:cond delay="0"/>
                                          </p:stCondLst>
                                        </p:cTn>
                                        <p:tgtEl>
                                          <p:spTgt spid="24"/>
                                        </p:tgtEl>
                                        <p:attrNameLst>
                                          <p:attrName>style.visibility</p:attrName>
                                        </p:attrNameLst>
                                      </p:cBhvr>
                                      <p:to>
                                        <p:strVal val="visible"/>
                                      </p:to>
                                    </p:set>
                                    <p:animEffect transition="in" filter="wipe(left)">
                                      <p:cBhvr>
                                        <p:cTn id="8" dur="500"/>
                                        <p:tgtEl>
                                          <p:spTgt spid="24"/>
                                        </p:tgtEl>
                                      </p:cBhvr>
                                    </p:animEffect>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5134"/>
                                        </p:tgtEl>
                                        <p:attrNameLst>
                                          <p:attrName>style.visibility</p:attrName>
                                        </p:attrNameLst>
                                      </p:cBhvr>
                                      <p:to>
                                        <p:strVal val="visible"/>
                                      </p:to>
                                    </p:set>
                                    <p:anim calcmode="lin" valueType="num">
                                      <p:cBhvr additive="base">
                                        <p:cTn id="14" dur="500" fill="hold"/>
                                        <p:tgtEl>
                                          <p:spTgt spid="5134"/>
                                        </p:tgtEl>
                                        <p:attrNameLst>
                                          <p:attrName>ppt_x</p:attrName>
                                        </p:attrNameLst>
                                      </p:cBhvr>
                                      <p:tavLst>
                                        <p:tav tm="0">
                                          <p:val>
                                            <p:strVal val="#ppt_x"/>
                                          </p:val>
                                        </p:tav>
                                        <p:tav tm="100000">
                                          <p:val>
                                            <p:strVal val="#ppt_x"/>
                                          </p:val>
                                        </p:tav>
                                      </p:tavLst>
                                    </p:anim>
                                    <p:anim calcmode="lin" valueType="num">
                                      <p:cBhvr additive="base">
                                        <p:cTn id="15" dur="500" fill="hold"/>
                                        <p:tgtEl>
                                          <p:spTgt spid="513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cond evt="onBegin" delay="0">
                          <p:tn val="22"/>
                        </p:cond>
                      </p:stCondLst>
                      <p:childTnLst>
                        <p:par>
                          <p:cTn id="24" fill="hold" nodeType="withGroup">
                            <p:stCondLst>
                              <p:cond delay="indefinite"/>
                            </p:stCondLst>
                          </p:cTn>
                        </p:par>
                        <p:par>
                          <p:cTn id="25" fill="hold" nodeType="afterGroup">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additive="base">
                                        <p:cTn id="2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additive="base">
                                        <p:cTn id="3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grpSp>
        <p:nvGrpSpPr>
          <p:cNvPr id="24" name="组合 23"/>
          <p:cNvGrpSpPr/>
          <p:nvPr>
            <p:custDataLst>
              <p:tags r:id="rId2"/>
            </p:custDataLst>
          </p:nvPr>
        </p:nvGrpSpPr>
        <p:grpSpPr>
          <a:xfrm>
            <a:off x="316215" y="1190284"/>
            <a:ext cx="6614068" cy="594222"/>
            <a:chOff x="507351" y="2937877"/>
            <a:chExt cx="8817610" cy="792480"/>
          </a:xfrm>
        </p:grpSpPr>
        <p:sp>
          <p:nvSpPr>
            <p:cNvPr id="25" name="矩形 24"/>
            <p:cNvSpPr/>
            <p:nvPr>
              <p:custDataLst>
                <p:tags r:id="rId5"/>
              </p:custDataLst>
            </p:nvPr>
          </p:nvSpPr>
          <p:spPr>
            <a:xfrm>
              <a:off x="507986" y="2937877"/>
              <a:ext cx="8816975" cy="792480"/>
            </a:xfrm>
            <a:prstGeom prst="rect">
              <a:avLst/>
            </a:prstGeom>
            <a:solidFill>
              <a:srgbClr val="C00000"/>
            </a:solidFill>
            <a:ln w="12700" cap="flat" cmpd="sng" algn="ctr">
              <a:noFill/>
              <a:prstDash val="solid"/>
              <a:miter lim="800000"/>
            </a:ln>
            <a:effectLst/>
          </p:spPr>
          <p:txBody>
            <a:bodyPr rtlCol="0" anchor="ctr"/>
            <a:lstStyle/>
            <a:p>
              <a:pPr algn="ctr" defTabSz="685783">
                <a:spcBef>
                  <a:spcPct val="0"/>
                </a:spcBef>
                <a:spcAft>
                  <a:spcPct val="0"/>
                </a:spcAft>
                <a:defRPr/>
              </a:pPr>
              <a:endParaRPr lang="zh-CN" altLang="en-US" sz="1400" kern="0">
                <a:solidFill>
                  <a:sysClr val="window" lastClr="FFFFFF"/>
                </a:solidFill>
                <a:latin typeface="等线" panose="02010600030101010101" charset="-122"/>
              </a:endParaRPr>
            </a:p>
          </p:txBody>
        </p:sp>
        <p:sp>
          <p:nvSpPr>
            <p:cNvPr id="26" name="矩形 25"/>
            <p:cNvSpPr/>
            <p:nvPr>
              <p:custDataLst>
                <p:tags r:id="rId6"/>
              </p:custDataLst>
            </p:nvPr>
          </p:nvSpPr>
          <p:spPr>
            <a:xfrm>
              <a:off x="507351" y="3048367"/>
              <a:ext cx="8817610" cy="571500"/>
            </a:xfrm>
            <a:prstGeom prst="rect">
              <a:avLst/>
            </a:prstGeom>
            <a:noFill/>
            <a:ln w="12700" cap="flat" cmpd="sng" algn="ctr">
              <a:noFill/>
              <a:prstDash val="solid"/>
              <a:miter lim="800000"/>
            </a:ln>
            <a:effectLst/>
          </p:spPr>
          <p:txBody>
            <a:bodyPr rtlCol="0" anchor="ctr"/>
            <a:lstStyle/>
            <a:p>
              <a:pPr defTabSz="685783">
                <a:spcBef>
                  <a:spcPct val="0"/>
                </a:spcBef>
                <a:spcAft>
                  <a:spcPct val="0"/>
                </a:spcAft>
                <a:defRPr/>
              </a:pPr>
              <a:r>
                <a:rPr lang="zh-CN" altLang="en-US" sz="2100" b="1" kern="0">
                  <a:solidFill>
                    <a:sysClr val="window" lastClr="FFFFFF"/>
                  </a:solidFill>
                  <a:latin typeface="微软雅黑" panose="020B0503020204020204" pitchFamily="82" charset="2"/>
                </a:rPr>
                <a:t>让我们来翻开他们的朋友圈，看看他们的最后一条动态</a:t>
              </a:r>
            </a:p>
          </p:txBody>
        </p:sp>
      </p:grpSp>
      <p:sp>
        <p:nvSpPr>
          <p:cNvPr id="4" name="文本框 3"/>
          <p:cNvSpPr txBox="1"/>
          <p:nvPr>
            <p:custDataLst>
              <p:tags r:id="rId3"/>
            </p:custDataLst>
          </p:nvPr>
        </p:nvSpPr>
        <p:spPr>
          <a:xfrm>
            <a:off x="5385660" y="1966458"/>
            <a:ext cx="3453738" cy="2837793"/>
          </a:xfrm>
          <a:prstGeom prst="rect">
            <a:avLst/>
          </a:prstGeom>
          <a:noFill/>
        </p:spPr>
        <p:txBody>
          <a:bodyPr wrap="square" lIns="68560" tIns="34279" rIns="68560" bIns="34279" rtlCol="0">
            <a:spAutoFit/>
          </a:bodyPr>
          <a:lstStyle/>
          <a:p>
            <a:pPr defTabSz="913901"/>
            <a:r>
              <a:rPr lang="en-US">
                <a:solidFill>
                  <a:srgbClr val="000000"/>
                </a:solidFill>
                <a:latin typeface="隶书" panose="02010509060101010101" pitchFamily="49" charset="-122"/>
                <a:ea typeface="隶书" panose="02010509060101010101" pitchFamily="49" charset="-122"/>
                <a:sym typeface="+mn-ea"/>
              </a:rPr>
              <a:t>    </a:t>
            </a:r>
            <a:r>
              <a:rPr lang="zh-CN" altLang="en-US">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sym typeface="+mn-ea"/>
              </a:rPr>
              <a:t>照片里面的这位英雄是来自南充的蒋飞飞，一个90后小伙子，原本计划在今年10月举办婚礼。“再出发，求安慰啊”，这是消防战士蒋飞飞最后的朋友圈。三天两场任务，刚泡进水里的衣服还没来得及洗，出征木里的哨声再次响起。这一次，他却没有平安归来！</a:t>
            </a:r>
            <a:endParaRPr lang="zh-CN" altLang="en-US">
              <a:solidFill>
                <a:srgbClr val="C00000"/>
              </a:solidFill>
              <a:effectLst>
                <a:outerShdw blurRad="38100" dist="25400" dir="5400000" algn="ctr" rotWithShape="0">
                  <a:srgbClr val="6E747A">
                    <a:alpha val="43000"/>
                  </a:srgbClr>
                </a:outerShdw>
              </a:effectLst>
              <a:latin typeface="楷体_GB2312" panose="02010609030101010101" charset="-122"/>
              <a:ea typeface="楷体_GB2312" panose="02010609030101010101" charset="-122"/>
              <a:cs typeface="楷体_GB2312" panose="02010609030101010101" charset="-122"/>
            </a:endParaRPr>
          </a:p>
          <a:p>
            <a:pPr defTabSz="913901"/>
            <a:r>
              <a:rPr lang="zh-CN" altLang="en-US">
                <a:solidFill>
                  <a:srgbClr val="FF0000"/>
                </a:solidFill>
                <a:latin typeface="楷体_GB2312" panose="02010609030101010101" charset="-122"/>
                <a:ea typeface="楷体_GB2312" panose="02010609030101010101" charset="-122"/>
                <a:cs typeface="楷体_GB2312" panose="02010609030101010101" charset="-122"/>
                <a:sym typeface="+mn-ea"/>
              </a:rPr>
              <a:t>  </a:t>
            </a:r>
            <a:endParaRPr lang="zh-CN" altLang="en-US">
              <a:solidFill>
                <a:srgbClr val="000000"/>
              </a:solidFill>
            </a:endParaRPr>
          </a:p>
        </p:txBody>
      </p:sp>
      <p:pic>
        <p:nvPicPr>
          <p:cNvPr id="7" name="图片 6" descr="2019040214462019828"/>
          <p:cNvPicPr>
            <a:picLocks noChangeAspect="1"/>
          </p:cNvPicPr>
          <p:nvPr>
            <p:custDataLst>
              <p:tags r:id="rId4"/>
            </p:custDataLst>
          </p:nvPr>
        </p:nvPicPr>
        <p:blipFill>
          <a:blip r:embed="rId9" cstate="email">
            <a:extLst>
              <a:ext uri="{28A0092B-C50C-407E-A947-70E740481C1C}">
                <a14:useLocalDpi xmlns:a14="http://schemas.microsoft.com/office/drawing/2010/main"/>
              </a:ext>
            </a:extLst>
          </a:blip>
          <a:stretch>
            <a:fillRect/>
          </a:stretch>
        </p:blipFill>
        <p:spPr>
          <a:xfrm>
            <a:off x="2991717" y="1973600"/>
            <a:ext cx="2251527" cy="2672572"/>
          </a:xfrm>
          <a:prstGeom prst="rect">
            <a:avLst/>
          </a:prstGeom>
        </p:spPr>
      </p:pic>
    </p:spTree>
    <p:extLst>
      <p:ext uri="{BB962C8B-B14F-4D97-AF65-F5344CB8AC3E}">
        <p14:creationId xmlns:p14="http://schemas.microsoft.com/office/powerpoint/2010/main" val="255770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2" presetClass="entr" presetSubtype="8" fill="hold" nodeType="afterEffect">
                                  <p:stCondLst>
                                    <p:cond delay="0"/>
                                  </p:stCondLst>
                                  <p:childTnLst>
                                    <p:set>
                                      <p:cBhvr>
                                        <p:cTn id="7" dur="1" fill="hold">
                                          <p:stCondLst>
                                            <p:cond delay="0"/>
                                          </p:stCondLst>
                                        </p:cTn>
                                        <p:tgtEl>
                                          <p:spTgt spid="24"/>
                                        </p:tgtEl>
                                        <p:attrNameLst>
                                          <p:attrName>style.visibility</p:attrName>
                                        </p:attrNameLst>
                                      </p:cBhvr>
                                      <p:to>
                                        <p:strVal val="visible"/>
                                      </p:to>
                                    </p:set>
                                    <p:animEffect transition="in" filter="wipe(left)">
                                      <p:cBhvr>
                                        <p:cTn id="8" dur="500"/>
                                        <p:tgtEl>
                                          <p:spTgt spid="24"/>
                                        </p:tgtEl>
                                      </p:cBhvr>
                                    </p:animEffect>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childTnLst>
                    </p:cTn>
                  </p:par>
                  <p:par>
                    <p:cTn id="11" fill="hold" nodeType="clickPar">
                      <p:stCondLst>
                        <p:cond delay="indefinite"/>
                      </p:stCondLst>
                      <p:childTnLst>
                        <p:par>
                          <p:cTn id="12" fill="hold" nodeType="withGroup">
                            <p:stCondLst>
                              <p:cond delay="indefinite"/>
                            </p:stCondLst>
                          </p:cTn>
                        </p:par>
                      </p:childTnLst>
                    </p:cTn>
                  </p:par>
                  <p:par>
                    <p:cTn id="13" fill="hold">
                      <p:stCondLst>
                        <p:cond delay="indefinite"/>
                      </p:stCondLst>
                      <p:childTnLst>
                        <p:par>
                          <p:cTn id="14" fill="hold" nodeType="after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nodeType="clickPar">
                      <p:stCondLst>
                        <p:cond delay="indefinite"/>
                        <p:cond evt="onBegin" delay="0">
                          <p:tn val="17"/>
                        </p:cond>
                      </p:stCondLst>
                      <p:childTnLst>
                        <p:par>
                          <p:cTn id="19" fill="hold" nodeType="withGroup">
                            <p:stCondLst>
                              <p:cond delay="indefinite"/>
                            </p:stCondLst>
                          </p:cTn>
                        </p:par>
                        <p:par>
                          <p:cTn id="20" fill="hold" nodeType="after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grpSp>
        <p:nvGrpSpPr>
          <p:cNvPr id="24" name="组合 23"/>
          <p:cNvGrpSpPr/>
          <p:nvPr>
            <p:custDataLst>
              <p:tags r:id="rId2"/>
            </p:custDataLst>
          </p:nvPr>
        </p:nvGrpSpPr>
        <p:grpSpPr>
          <a:xfrm>
            <a:off x="316691" y="1115054"/>
            <a:ext cx="6614068" cy="594222"/>
            <a:chOff x="507351" y="2937877"/>
            <a:chExt cx="8817610" cy="792480"/>
          </a:xfrm>
        </p:grpSpPr>
        <p:sp>
          <p:nvSpPr>
            <p:cNvPr id="25" name="矩形 24"/>
            <p:cNvSpPr/>
            <p:nvPr>
              <p:custDataLst>
                <p:tags r:id="rId6"/>
              </p:custDataLst>
            </p:nvPr>
          </p:nvSpPr>
          <p:spPr>
            <a:xfrm>
              <a:off x="507986" y="2937877"/>
              <a:ext cx="8816975" cy="792480"/>
            </a:xfrm>
            <a:prstGeom prst="rect">
              <a:avLst/>
            </a:prstGeom>
            <a:solidFill>
              <a:srgbClr val="C00000"/>
            </a:solidFill>
            <a:ln w="12700" cap="flat" cmpd="sng" algn="ctr">
              <a:noFill/>
              <a:prstDash val="solid"/>
              <a:miter lim="800000"/>
            </a:ln>
            <a:effectLst/>
          </p:spPr>
          <p:txBody>
            <a:bodyPr rtlCol="0" anchor="ctr"/>
            <a:lstStyle/>
            <a:p>
              <a:pPr algn="ctr" defTabSz="685783">
                <a:spcBef>
                  <a:spcPct val="0"/>
                </a:spcBef>
                <a:spcAft>
                  <a:spcPct val="0"/>
                </a:spcAft>
                <a:defRPr/>
              </a:pPr>
              <a:endParaRPr lang="zh-CN" altLang="en-US" sz="1400" kern="0">
                <a:solidFill>
                  <a:sysClr val="window" lastClr="FFFFFF"/>
                </a:solidFill>
                <a:latin typeface="等线" panose="02010600030101010101" charset="-122"/>
              </a:endParaRPr>
            </a:p>
          </p:txBody>
        </p:sp>
        <p:sp>
          <p:nvSpPr>
            <p:cNvPr id="26" name="矩形 25"/>
            <p:cNvSpPr/>
            <p:nvPr>
              <p:custDataLst>
                <p:tags r:id="rId7"/>
              </p:custDataLst>
            </p:nvPr>
          </p:nvSpPr>
          <p:spPr>
            <a:xfrm>
              <a:off x="507351" y="3048367"/>
              <a:ext cx="8817610" cy="571500"/>
            </a:xfrm>
            <a:prstGeom prst="rect">
              <a:avLst/>
            </a:prstGeom>
            <a:noFill/>
            <a:ln w="12700" cap="flat" cmpd="sng" algn="ctr">
              <a:noFill/>
              <a:prstDash val="solid"/>
              <a:miter lim="800000"/>
            </a:ln>
            <a:effectLst/>
          </p:spPr>
          <p:txBody>
            <a:bodyPr rtlCol="0" anchor="ctr"/>
            <a:lstStyle/>
            <a:p>
              <a:pPr defTabSz="685783">
                <a:spcBef>
                  <a:spcPct val="0"/>
                </a:spcBef>
                <a:spcAft>
                  <a:spcPct val="0"/>
                </a:spcAft>
                <a:defRPr/>
              </a:pPr>
              <a:r>
                <a:rPr lang="zh-CN" altLang="en-US" sz="2100" b="1" kern="0">
                  <a:solidFill>
                    <a:sysClr val="window" lastClr="FFFFFF"/>
                  </a:solidFill>
                  <a:latin typeface="微软雅黑" panose="020B0503020204020204" pitchFamily="82" charset="2"/>
                </a:rPr>
                <a:t>让我们来翻开他们的朋友圈，看看他们的最后一条动态</a:t>
              </a:r>
            </a:p>
          </p:txBody>
        </p:sp>
      </p:grpSp>
      <p:sp>
        <p:nvSpPr>
          <p:cNvPr id="4" name="文本框 3"/>
          <p:cNvSpPr txBox="1"/>
          <p:nvPr>
            <p:custDataLst>
              <p:tags r:id="rId3"/>
            </p:custDataLst>
          </p:nvPr>
        </p:nvSpPr>
        <p:spPr>
          <a:xfrm>
            <a:off x="5316118" y="2236932"/>
            <a:ext cx="3827882" cy="1684687"/>
          </a:xfrm>
          <a:prstGeom prst="rect">
            <a:avLst/>
          </a:prstGeom>
          <a:noFill/>
        </p:spPr>
        <p:txBody>
          <a:bodyPr wrap="square" lIns="68560" tIns="34279" rIns="68560" bIns="34279" rtlCol="0">
            <a:spAutoFit/>
          </a:bodyPr>
          <a:lstStyle/>
          <a:p>
            <a:pPr defTabSz="913901"/>
            <a:r>
              <a:rPr lang="en-US" sz="2100">
                <a:solidFill>
                  <a:srgbClr val="000000"/>
                </a:solidFill>
                <a:latin typeface="隶书" panose="02010509060101010101" pitchFamily="49" charset="-122"/>
                <a:ea typeface="隶书" panose="02010509060101010101" pitchFamily="49" charset="-122"/>
                <a:sym typeface="+mn-ea"/>
              </a:rPr>
              <a:t> </a:t>
            </a:r>
            <a:r>
              <a:rPr lang="zh-CN" altLang="en-US" sz="2100">
                <a:solidFill>
                  <a:srgbClr val="FF0000"/>
                </a:solidFill>
                <a:latin typeface="楷体_GB2312" panose="02010609030101010101" charset="-122"/>
                <a:ea typeface="楷体_GB2312" panose="02010609030101010101" charset="-122"/>
                <a:cs typeface="楷体_GB2312" panose="02010609030101010101" charset="-122"/>
                <a:sym typeface="+mn-ea"/>
              </a:rPr>
              <a:t>   </a:t>
            </a:r>
            <a:r>
              <a:rPr lang="zh-CN" altLang="en-US" sz="21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sym typeface="+mn-ea"/>
              </a:rPr>
              <a:t>照片里的这位英雄来自西昌的张浩，1990年月出生。</a:t>
            </a:r>
          </a:p>
          <a:p>
            <a:pPr defTabSz="913901"/>
            <a:r>
              <a:rPr lang="zh-CN" altLang="en-US" sz="21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sym typeface="+mn-ea"/>
              </a:rPr>
              <a:t>    刚刚结婚不久的他，</a:t>
            </a:r>
            <a:endParaRPr lang="zh-CN" altLang="en-US" sz="21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endParaRPr>
          </a:p>
          <a:p>
            <a:pPr defTabSz="913901"/>
            <a:r>
              <a:rPr lang="zh-CN" altLang="en-US" sz="21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sym typeface="+mn-ea"/>
              </a:rPr>
              <a:t>    朋友圈背景是他的结婚照，</a:t>
            </a:r>
            <a:endParaRPr lang="zh-CN" altLang="en-US" sz="21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endParaRPr>
          </a:p>
          <a:p>
            <a:pPr defTabSz="913901"/>
            <a:r>
              <a:rPr lang="zh-CN" altLang="en-US" sz="2100">
                <a:solidFill>
                  <a:srgbClr val="C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sym typeface="+mn-ea"/>
              </a:rPr>
              <a:t>每一个动态却都是在任务途中</a:t>
            </a:r>
            <a:r>
              <a:rPr lang="zh-CN" altLang="en-US" sz="2100">
                <a:solidFill>
                  <a:srgbClr val="C00000"/>
                </a:solidFill>
                <a:effectLst>
                  <a:outerShdw blurRad="38100" dist="25400" dir="5400000" algn="ctr" rotWithShape="0">
                    <a:srgbClr val="6E747A">
                      <a:alpha val="43000"/>
                    </a:srgbClr>
                  </a:outerShdw>
                </a:effectLst>
                <a:latin typeface="楷体_GB2312" panose="02010609030101010101" charset="-122"/>
                <a:ea typeface="楷体_GB2312" panose="02010609030101010101" charset="-122"/>
                <a:cs typeface="楷体_GB2312" panose="02010609030101010101" charset="-122"/>
                <a:sym typeface="+mn-ea"/>
              </a:rPr>
              <a:t>。</a:t>
            </a:r>
            <a:endParaRPr lang="zh-CN" altLang="en-US" sz="2100">
              <a:solidFill>
                <a:srgbClr val="C00000"/>
              </a:solidFill>
            </a:endParaRPr>
          </a:p>
        </p:txBody>
      </p:sp>
      <p:pic>
        <p:nvPicPr>
          <p:cNvPr id="6" name="图片 5"/>
          <p:cNvPicPr>
            <a:picLocks noChangeAspect="1"/>
          </p:cNvPicPr>
          <p:nvPr>
            <p:custDataLst>
              <p:tags r:id="rId4"/>
            </p:custDataLst>
          </p:nvPr>
        </p:nvPicPr>
        <p:blipFill>
          <a:blip r:embed="rId10" cstate="email">
            <a:extLst>
              <a:ext uri="{28A0092B-C50C-407E-A947-70E740481C1C}">
                <a14:useLocalDpi xmlns:a14="http://schemas.microsoft.com/office/drawing/2010/main"/>
              </a:ext>
            </a:extLst>
          </a:blip>
          <a:stretch>
            <a:fillRect/>
          </a:stretch>
        </p:blipFill>
        <p:spPr>
          <a:xfrm>
            <a:off x="316748" y="1784572"/>
            <a:ext cx="2205325" cy="3226323"/>
          </a:xfrm>
          <a:prstGeom prst="rect">
            <a:avLst/>
          </a:prstGeom>
        </p:spPr>
      </p:pic>
      <p:pic>
        <p:nvPicPr>
          <p:cNvPr id="8" name="图片 7"/>
          <p:cNvPicPr>
            <a:picLocks noChangeAspect="1"/>
          </p:cNvPicPr>
          <p:nvPr>
            <p:custDataLst>
              <p:tags r:id="rId5"/>
            </p:custDataLst>
          </p:nvPr>
        </p:nvPicPr>
        <p:blipFill>
          <a:blip r:embed="rId11" cstate="email">
            <a:extLst>
              <a:ext uri="{28A0092B-C50C-407E-A947-70E740481C1C}">
                <a14:useLocalDpi xmlns:a14="http://schemas.microsoft.com/office/drawing/2010/main"/>
              </a:ext>
            </a:extLst>
          </a:blip>
          <a:stretch>
            <a:fillRect/>
          </a:stretch>
        </p:blipFill>
        <p:spPr>
          <a:xfrm>
            <a:off x="2690688" y="1784573"/>
            <a:ext cx="2436336" cy="3225847"/>
          </a:xfrm>
          <a:prstGeom prst="rect">
            <a:avLst/>
          </a:prstGeom>
        </p:spPr>
      </p:pic>
    </p:spTree>
    <p:extLst>
      <p:ext uri="{BB962C8B-B14F-4D97-AF65-F5344CB8AC3E}">
        <p14:creationId xmlns:p14="http://schemas.microsoft.com/office/powerpoint/2010/main" val="2769341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2" presetClass="entr" presetSubtype="8" fill="hold" nodeType="afterEffect">
                                  <p:stCondLst>
                                    <p:cond delay="0"/>
                                  </p:stCondLst>
                                  <p:childTnLst>
                                    <p:set>
                                      <p:cBhvr>
                                        <p:cTn id="7" dur="1" fill="hold">
                                          <p:stCondLst>
                                            <p:cond delay="0"/>
                                          </p:stCondLst>
                                        </p:cTn>
                                        <p:tgtEl>
                                          <p:spTgt spid="24"/>
                                        </p:tgtEl>
                                        <p:attrNameLst>
                                          <p:attrName>style.visibility</p:attrName>
                                        </p:attrNameLst>
                                      </p:cBhvr>
                                      <p:to>
                                        <p:strVal val="visible"/>
                                      </p:to>
                                    </p:set>
                                    <p:animEffect transition="in" filter="wipe(left)">
                                      <p:cBhvr>
                                        <p:cTn id="8" dur="500"/>
                                        <p:tgtEl>
                                          <p:spTgt spid="24"/>
                                        </p:tgtEl>
                                      </p:cBhvr>
                                    </p:animEffect>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cond evt="onBegin" delay="0">
                          <p:tn val="22"/>
                        </p:cond>
                      </p:stCondLst>
                      <p:childTnLst>
                        <p:par>
                          <p:cTn id="24" fill="hold" nodeType="withGroup">
                            <p:stCondLst>
                              <p:cond delay="indefinite"/>
                            </p:stCondLst>
                          </p:cTn>
                        </p:par>
                        <p:par>
                          <p:cTn id="25" fill="hold" nodeType="after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custDataLst>
              <p:tags r:id="rId1"/>
            </p:custDataLst>
          </p:nvPr>
        </p:nvSpPr>
        <p:spPr>
          <a:xfrm>
            <a:off x="607299" y="4450478"/>
            <a:ext cx="7928213" cy="594222"/>
          </a:xfrm>
          <a:prstGeom prst="rect">
            <a:avLst/>
          </a:prstGeom>
          <a:solidFill>
            <a:srgbClr val="C00000"/>
          </a:solidFill>
          <a:ln w="12700" cap="flat" cmpd="sng" algn="ctr">
            <a:noFill/>
            <a:prstDash val="solid"/>
            <a:miter lim="800000"/>
          </a:ln>
          <a:effectLst/>
        </p:spPr>
        <p:txBody>
          <a:bodyPr lIns="68560" tIns="34279" rIns="68560" bIns="34279" rtlCol="0" anchor="ctr"/>
          <a:lstStyle/>
          <a:p>
            <a:pPr algn="ctr" defTabSz="685783">
              <a:spcBef>
                <a:spcPct val="0"/>
              </a:spcBef>
              <a:spcAft>
                <a:spcPct val="0"/>
              </a:spcAft>
              <a:defRPr/>
            </a:pPr>
            <a:endParaRPr lang="zh-CN" altLang="en-US" sz="1400" kern="0">
              <a:solidFill>
                <a:sysClr val="window" lastClr="FFFFFF"/>
              </a:solidFill>
              <a:latin typeface="等线" panose="02010600030101010101" charset="-122"/>
            </a:endParaRPr>
          </a:p>
        </p:txBody>
      </p:sp>
      <p:sp>
        <p:nvSpPr>
          <p:cNvPr id="2" name="文本占位符 1"/>
          <p:cNvSpPr>
            <a:spLocks noGrp="1"/>
          </p:cNvSpPr>
          <p:nvPr>
            <p:ph type="body" sz="quarter" idx="10"/>
            <p:custDataLst>
              <p:tags r:id="rId2"/>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 name="文本框 3"/>
          <p:cNvSpPr txBox="1"/>
          <p:nvPr>
            <p:custDataLst>
              <p:tags r:id="rId3"/>
            </p:custDataLst>
          </p:nvPr>
        </p:nvSpPr>
        <p:spPr>
          <a:xfrm>
            <a:off x="5328027" y="2639720"/>
            <a:ext cx="3453738" cy="345201"/>
          </a:xfrm>
          <a:prstGeom prst="rect">
            <a:avLst/>
          </a:prstGeom>
          <a:noFill/>
        </p:spPr>
        <p:txBody>
          <a:bodyPr wrap="square" lIns="68560" tIns="34279" rIns="68560" bIns="34279" rtlCol="0">
            <a:spAutoFit/>
          </a:bodyPr>
          <a:lstStyle/>
          <a:p>
            <a:pPr defTabSz="913901"/>
            <a:r>
              <a:rPr lang="en-US">
                <a:solidFill>
                  <a:srgbClr val="000000"/>
                </a:solidFill>
                <a:latin typeface="隶书" panose="02010509060101010101" pitchFamily="49" charset="-122"/>
                <a:ea typeface="隶书" panose="02010509060101010101" pitchFamily="49" charset="-122"/>
                <a:sym typeface="+mn-ea"/>
              </a:rPr>
              <a:t> </a:t>
            </a:r>
            <a:r>
              <a:rPr lang="zh-CN" altLang="en-US">
                <a:solidFill>
                  <a:srgbClr val="FF0000"/>
                </a:solidFill>
                <a:latin typeface="楷体_GB2312" panose="02010609030101010101" charset="-122"/>
                <a:ea typeface="楷体_GB2312" panose="02010609030101010101" charset="-122"/>
                <a:cs typeface="楷体_GB2312" panose="02010609030101010101" charset="-122"/>
                <a:sym typeface="+mn-ea"/>
              </a:rPr>
              <a:t>  </a:t>
            </a:r>
            <a:endParaRPr lang="zh-CN" altLang="en-US">
              <a:solidFill>
                <a:srgbClr val="000000"/>
              </a:solidFill>
            </a:endParaRPr>
          </a:p>
        </p:txBody>
      </p:sp>
      <p:pic>
        <p:nvPicPr>
          <p:cNvPr id="3" name="图片 2"/>
          <p:cNvPicPr>
            <a:picLocks noChangeAspect="1"/>
          </p:cNvPicPr>
          <p:nvPr>
            <p:custDataLst>
              <p:tags r:id="rId4"/>
            </p:custDataLst>
          </p:nvPr>
        </p:nvPicPr>
        <p:blipFill>
          <a:blip r:embed="rId9" cstate="email">
            <a:extLst>
              <a:ext uri="{28A0092B-C50C-407E-A947-70E740481C1C}">
                <a14:useLocalDpi xmlns:a14="http://schemas.microsoft.com/office/drawing/2010/main"/>
              </a:ext>
            </a:extLst>
          </a:blip>
          <a:stretch>
            <a:fillRect/>
          </a:stretch>
        </p:blipFill>
        <p:spPr>
          <a:xfrm>
            <a:off x="255781" y="1422230"/>
            <a:ext cx="4509246" cy="2976350"/>
          </a:xfrm>
          <a:prstGeom prst="rect">
            <a:avLst/>
          </a:prstGeom>
        </p:spPr>
      </p:pic>
      <p:sp>
        <p:nvSpPr>
          <p:cNvPr id="7" name="文本框 6"/>
          <p:cNvSpPr txBox="1"/>
          <p:nvPr>
            <p:custDataLst>
              <p:tags r:id="rId5"/>
            </p:custDataLst>
          </p:nvPr>
        </p:nvSpPr>
        <p:spPr>
          <a:xfrm>
            <a:off x="4988893" y="1624589"/>
            <a:ext cx="4132007" cy="2284042"/>
          </a:xfrm>
          <a:prstGeom prst="rect">
            <a:avLst/>
          </a:prstGeom>
          <a:noFill/>
        </p:spPr>
        <p:txBody>
          <a:bodyPr wrap="square" lIns="68560" tIns="34279" rIns="68560" bIns="34279" rtlCol="0">
            <a:spAutoFit/>
          </a:bodyPr>
          <a:lstStyle/>
          <a:p>
            <a:pPr defTabSz="913901"/>
            <a:r>
              <a:rPr lang="en-US" altLang="zh-CN" b="1" dirty="0">
                <a:solidFill>
                  <a:srgbClr val="0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rPr>
              <a:t>   </a:t>
            </a:r>
            <a:r>
              <a:rPr lang="zh-CN" altLang="en-US" b="1" dirty="0">
                <a:solidFill>
                  <a:srgbClr val="0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rPr>
              <a:t>山火肆虐，国家财产、人民安全受到威胁，他们逆火而行！给我们留下了最美的逆行背影。</a:t>
            </a:r>
          </a:p>
          <a:p>
            <a:pPr defTabSz="913901"/>
            <a:endParaRPr lang="zh-CN" altLang="en-US" b="1" dirty="0">
              <a:solidFill>
                <a:srgbClr val="0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endParaRPr>
          </a:p>
          <a:p>
            <a:pPr defTabSz="913901"/>
            <a:r>
              <a:rPr lang="zh-CN" altLang="en-US" b="1" dirty="0">
                <a:solidFill>
                  <a:srgbClr val="0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rPr>
              <a:t>    </a:t>
            </a:r>
            <a:r>
              <a:rPr lang="zh-CN" altLang="en-US" b="1" dirty="0">
                <a:solidFill>
                  <a:srgbClr val="C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rPr>
              <a:t>思考：</a:t>
            </a:r>
            <a:r>
              <a:rPr lang="zh-CN" altLang="en-US" b="1" dirty="0">
                <a:solidFill>
                  <a:srgbClr val="000000"/>
                </a:solidFill>
                <a:effectLst>
                  <a:outerShdw blurRad="38100" dist="19050" dir="2700000" algn="tl" rotWithShape="0">
                    <a:srgbClr val="000000">
                      <a:alpha val="40000"/>
                    </a:srgbClr>
                  </a:outerShdw>
                </a:effectLst>
                <a:latin typeface="微软雅黑" panose="020B0503020204020204" pitchFamily="34" charset="-122"/>
                <a:cs typeface="微软雅黑" panose="020B0503020204020204" pitchFamily="34" charset="-122"/>
              </a:rPr>
              <a:t>他们其实和我们一样，一样是青春年少的年纪，一样是平凡的中国人，是什么促使他们一步步成长为了国家的英雄、我们的榜样？</a:t>
            </a:r>
          </a:p>
        </p:txBody>
      </p:sp>
      <p:sp>
        <p:nvSpPr>
          <p:cNvPr id="5" name="矩形 4"/>
          <p:cNvSpPr/>
          <p:nvPr>
            <p:custDataLst>
              <p:tags r:id="rId6"/>
            </p:custDataLst>
          </p:nvPr>
        </p:nvSpPr>
        <p:spPr>
          <a:xfrm>
            <a:off x="647309" y="4533326"/>
            <a:ext cx="7726257" cy="428526"/>
          </a:xfrm>
          <a:prstGeom prst="rect">
            <a:avLst/>
          </a:prstGeom>
          <a:noFill/>
          <a:ln w="12700" cap="flat" cmpd="sng" algn="ctr">
            <a:noFill/>
            <a:prstDash val="solid"/>
            <a:miter lim="800000"/>
          </a:ln>
          <a:effectLst/>
        </p:spPr>
        <p:txBody>
          <a:bodyPr lIns="68560" tIns="34279" rIns="68560" bIns="34279" rtlCol="0" anchor="ctr"/>
          <a:lstStyle/>
          <a:p>
            <a:pPr defTabSz="685783">
              <a:spcBef>
                <a:spcPct val="0"/>
              </a:spcBef>
              <a:spcAft>
                <a:spcPct val="0"/>
              </a:spcAft>
              <a:defRPr/>
            </a:pPr>
            <a:r>
              <a:rPr lang="zh-CN" altLang="en-US" sz="1500" b="1" kern="0" dirty="0">
                <a:solidFill>
                  <a:sysClr val="window" lastClr="FFFFFF"/>
                </a:solidFill>
                <a:latin typeface="微软雅黑" panose="020B0503020204020204" pitchFamily="82" charset="2"/>
              </a:rPr>
              <a:t>爱国主义和不怕困难不怕牺牲的奋斗精神让他们一步步成长为了国家的英雄、我们的榜样。</a:t>
            </a:r>
          </a:p>
        </p:txBody>
      </p:sp>
    </p:spTree>
    <p:extLst>
      <p:ext uri="{BB962C8B-B14F-4D97-AF65-F5344CB8AC3E}">
        <p14:creationId xmlns:p14="http://schemas.microsoft.com/office/powerpoint/2010/main" val="2246482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8" presetClass="entr" presetSubtype="12" fill="hold"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strips(downLeft)">
                                      <p:cBhvr>
                                        <p:cTn id="7" dur="1000"/>
                                        <p:tgtEl>
                                          <p:spTgt spid="3"/>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linds(horizontal)">
                                      <p:cBhvr>
                                        <p:cTn id="13" dur="500"/>
                                        <p:tgtEl>
                                          <p:spTgt spid="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blinds(horizontal)">
                                      <p:cBhvr>
                                        <p:cTn id="19" dur="500"/>
                                        <p:tgtEl>
                                          <p:spTgt spid="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custDataLst>
              <p:tags r:id="rId1"/>
            </p:custDataLst>
          </p:nvPr>
        </p:nvSpPr>
        <p:spPr>
          <a:xfrm>
            <a:off x="2418138" y="1905616"/>
            <a:ext cx="1692008" cy="530781"/>
          </a:xfrm>
          <a:prstGeom prst="rect">
            <a:avLst/>
          </a:prstGeom>
          <a:noFill/>
        </p:spPr>
        <p:txBody>
          <a:bodyPr wrap="none" lIns="68549" tIns="34275" rIns="68549" bIns="34275" rtlCol="0">
            <a:spAutoFit/>
          </a:bodyPr>
          <a:lstStyle/>
          <a:p>
            <a:pPr defTabSz="913901"/>
            <a:r>
              <a:rPr lang="en-US" altLang="zh-CN" sz="3000">
                <a:solidFill>
                  <a:srgbClr val="C00000">
                    <a:alpha val="20000"/>
                  </a:srgbClr>
                </a:solidFill>
              </a:rPr>
              <a:t>CONTENTS</a:t>
            </a:r>
            <a:endParaRPr lang="zh-CN" altLang="en-US" sz="3000">
              <a:solidFill>
                <a:srgbClr val="C00000">
                  <a:alpha val="20000"/>
                </a:srgbClr>
              </a:solidFill>
            </a:endParaRPr>
          </a:p>
        </p:txBody>
      </p:sp>
      <p:sp>
        <p:nvSpPr>
          <p:cNvPr id="36" name="圆角矩形 35"/>
          <p:cNvSpPr/>
          <p:nvPr>
            <p:custDataLst>
              <p:tags r:id="rId2"/>
            </p:custDataLst>
          </p:nvPr>
        </p:nvSpPr>
        <p:spPr>
          <a:xfrm>
            <a:off x="2607888" y="2717467"/>
            <a:ext cx="1288935" cy="394230"/>
          </a:xfrm>
          <a:prstGeom prst="roundRect">
            <a:avLst>
              <a:gd name="adj" fmla="val 50000"/>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9" tIns="34275" rIns="68549" bIns="34275" numCol="1" spcCol="0" rtlCol="0" fromWordArt="0" anchor="ctr" anchorCtr="0" forceAA="0" compatLnSpc="1">
            <a:noAutofit/>
          </a:bodyPr>
          <a:lstStyle/>
          <a:p>
            <a:pPr algn="ctr" defTabSz="913901"/>
            <a:r>
              <a:rPr lang="zh-CN" altLang="en-US" sz="2300" b="1">
                <a:solidFill>
                  <a:srgbClr val="FFFFFF"/>
                </a:solidFill>
              </a:rPr>
              <a:t>目  录</a:t>
            </a:r>
          </a:p>
        </p:txBody>
      </p:sp>
      <p:pic>
        <p:nvPicPr>
          <p:cNvPr id="37" name="Picture 3" descr="F:\桌面\党政机关\素材\长城\矢量长城\线稿长14.png"/>
          <p:cNvPicPr>
            <a:picLocks noChangeAspect="1" noChangeArrowheads="1"/>
          </p:cNvPicPr>
          <p:nvPr>
            <p:custDataLst>
              <p:tags r:id="rId3"/>
            </p:custDataLst>
          </p:nvPr>
        </p:nvPicPr>
        <p:blipFill>
          <a:blip r:embed="rId22" cstate="email">
            <a:extLst>
              <a:ext uri="{28A0092B-C50C-407E-A947-70E740481C1C}">
                <a14:useLocalDpi xmlns:a14="http://schemas.microsoft.com/office/drawing/2010/main"/>
              </a:ext>
            </a:extLst>
          </a:blip>
          <a:stretch>
            <a:fillRect/>
          </a:stretch>
        </p:blipFill>
        <p:spPr bwMode="auto">
          <a:xfrm>
            <a:off x="-597726" y="-262971"/>
            <a:ext cx="3178678" cy="6153893"/>
          </a:xfrm>
          <a:prstGeom prst="rect">
            <a:avLst/>
          </a:prstGeom>
          <a:noFill/>
          <a:extLst>
            <a:ext uri="{909E8E84-426E-40DD-AFC4-6F175D3DCCD1}">
              <a14:hiddenFill xmlns:a14="http://schemas.microsoft.com/office/drawing/2010/main">
                <a:solidFill>
                  <a:srgbClr val="FFFFFF"/>
                </a:solidFill>
              </a14:hiddenFill>
            </a:ext>
          </a:extLst>
        </p:spPr>
      </p:pic>
      <p:sp>
        <p:nvSpPr>
          <p:cNvPr id="38" name="圆角矩形 37"/>
          <p:cNvSpPr/>
          <p:nvPr>
            <p:custDataLst>
              <p:tags r:id="rId4"/>
            </p:custDataLst>
          </p:nvPr>
        </p:nvSpPr>
        <p:spPr>
          <a:xfrm>
            <a:off x="4569036" y="1116628"/>
            <a:ext cx="542560" cy="373732"/>
          </a:xfrm>
          <a:prstGeom prst="roundRect">
            <a:avLst>
              <a:gd name="adj" fmla="val 50000"/>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9" tIns="34275" rIns="68549" bIns="34275" numCol="1" spcCol="0" rtlCol="0" fromWordArt="0" anchor="ctr" anchorCtr="0" forceAA="0" compatLnSpc="1">
            <a:noAutofit/>
          </a:bodyPr>
          <a:lstStyle/>
          <a:p>
            <a:pPr algn="ctr" defTabSz="913901"/>
            <a:r>
              <a:rPr lang="en-US" altLang="zh-CN" sz="2000">
                <a:solidFill>
                  <a:srgbClr val="FFFFFF"/>
                </a:solidFill>
              </a:rPr>
              <a:t>01</a:t>
            </a:r>
            <a:endParaRPr lang="zh-CN" altLang="en-US" sz="2000">
              <a:solidFill>
                <a:srgbClr val="FFFFFF"/>
              </a:solidFill>
            </a:endParaRPr>
          </a:p>
        </p:txBody>
      </p:sp>
      <p:grpSp>
        <p:nvGrpSpPr>
          <p:cNvPr id="39" name="组合 38"/>
          <p:cNvGrpSpPr/>
          <p:nvPr>
            <p:custDataLst>
              <p:tags r:id="rId5"/>
            </p:custDataLst>
          </p:nvPr>
        </p:nvGrpSpPr>
        <p:grpSpPr>
          <a:xfrm>
            <a:off x="5226178" y="1116316"/>
            <a:ext cx="3059301" cy="398705"/>
            <a:chOff x="6959302" y="1819501"/>
            <a:chExt cx="3960440" cy="357997"/>
          </a:xfrm>
        </p:grpSpPr>
        <p:sp>
          <p:nvSpPr>
            <p:cNvPr id="45" name="圆角矩形 44"/>
            <p:cNvSpPr/>
            <p:nvPr>
              <p:custDataLst>
                <p:tags r:id="rId18"/>
              </p:custDataLst>
            </p:nvPr>
          </p:nvSpPr>
          <p:spPr>
            <a:xfrm>
              <a:off x="6959302" y="1819501"/>
              <a:ext cx="3960440" cy="337063"/>
            </a:xfrm>
            <a:prstGeom prst="roundRect">
              <a:avLst>
                <a:gd name="adj" fmla="val 50000"/>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46" name="TextBox 45"/>
            <p:cNvSpPr txBox="1"/>
            <p:nvPr>
              <p:custDataLst>
                <p:tags r:id="rId19"/>
              </p:custDataLst>
            </p:nvPr>
          </p:nvSpPr>
          <p:spPr>
            <a:xfrm>
              <a:off x="8362882" y="1845875"/>
              <a:ext cx="992352" cy="331623"/>
            </a:xfrm>
            <a:prstGeom prst="rect">
              <a:avLst/>
            </a:prstGeom>
            <a:noFill/>
          </p:spPr>
          <p:txBody>
            <a:bodyPr wrap="none" rtlCol="0">
              <a:spAutoFit/>
            </a:bodyPr>
            <a:lstStyle/>
            <a:p>
              <a:pPr defTabSz="913901"/>
              <a:r>
                <a:rPr lang="zh-CN" altLang="en-US" b="1">
                  <a:solidFill>
                    <a:srgbClr val="FFFFFF"/>
                  </a:solidFill>
                </a:rPr>
                <a:t>前   言</a:t>
              </a:r>
            </a:p>
          </p:txBody>
        </p:sp>
      </p:grpSp>
      <p:sp>
        <p:nvSpPr>
          <p:cNvPr id="47" name="圆角矩形 46"/>
          <p:cNvSpPr/>
          <p:nvPr>
            <p:custDataLst>
              <p:tags r:id="rId6"/>
            </p:custDataLst>
          </p:nvPr>
        </p:nvSpPr>
        <p:spPr>
          <a:xfrm>
            <a:off x="4569036" y="1983266"/>
            <a:ext cx="542560" cy="373732"/>
          </a:xfrm>
          <a:prstGeom prst="roundRect">
            <a:avLst>
              <a:gd name="adj" fmla="val 50000"/>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9" tIns="34275" rIns="68549" bIns="34275" numCol="1" spcCol="0" rtlCol="0" fromWordArt="0" anchor="ctr" anchorCtr="0" forceAA="0" compatLnSpc="1">
            <a:noAutofit/>
          </a:bodyPr>
          <a:lstStyle/>
          <a:p>
            <a:pPr algn="ctr" defTabSz="913901"/>
            <a:r>
              <a:rPr lang="en-US" altLang="zh-CN" sz="2000">
                <a:solidFill>
                  <a:srgbClr val="FFFFFF"/>
                </a:solidFill>
              </a:rPr>
              <a:t>02</a:t>
            </a:r>
            <a:endParaRPr lang="zh-CN" altLang="en-US" sz="2000">
              <a:solidFill>
                <a:srgbClr val="FFFFFF"/>
              </a:solidFill>
            </a:endParaRPr>
          </a:p>
        </p:txBody>
      </p:sp>
      <p:grpSp>
        <p:nvGrpSpPr>
          <p:cNvPr id="48" name="组合 47"/>
          <p:cNvGrpSpPr/>
          <p:nvPr>
            <p:custDataLst>
              <p:tags r:id="rId7"/>
            </p:custDataLst>
          </p:nvPr>
        </p:nvGrpSpPr>
        <p:grpSpPr>
          <a:xfrm>
            <a:off x="5232187" y="1964311"/>
            <a:ext cx="3042757" cy="394044"/>
            <a:chOff x="6959302" y="2478431"/>
            <a:chExt cx="3960440" cy="353812"/>
          </a:xfrm>
        </p:grpSpPr>
        <p:sp>
          <p:nvSpPr>
            <p:cNvPr id="49" name="圆角矩形 48"/>
            <p:cNvSpPr/>
            <p:nvPr>
              <p:custDataLst>
                <p:tags r:id="rId16"/>
              </p:custDataLst>
            </p:nvPr>
          </p:nvSpPr>
          <p:spPr>
            <a:xfrm>
              <a:off x="6959302" y="2495180"/>
              <a:ext cx="3960440" cy="337063"/>
            </a:xfrm>
            <a:prstGeom prst="roundRect">
              <a:avLst>
                <a:gd name="adj" fmla="val 50000"/>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74" name="TextBox 73"/>
            <p:cNvSpPr txBox="1"/>
            <p:nvPr>
              <p:custDataLst>
                <p:tags r:id="rId17"/>
              </p:custDataLst>
            </p:nvPr>
          </p:nvSpPr>
          <p:spPr>
            <a:xfrm>
              <a:off x="7154578" y="2478431"/>
              <a:ext cx="3710147" cy="331623"/>
            </a:xfrm>
            <a:prstGeom prst="rect">
              <a:avLst/>
            </a:prstGeom>
            <a:noFill/>
          </p:spPr>
          <p:txBody>
            <a:bodyPr wrap="none" rtlCol="0">
              <a:spAutoFit/>
            </a:bodyPr>
            <a:lstStyle/>
            <a:p>
              <a:pPr defTabSz="913901"/>
              <a:r>
                <a:rPr lang="zh-CN" altLang="en-US" b="1">
                  <a:solidFill>
                    <a:srgbClr val="FFFFFF"/>
                  </a:solidFill>
                </a:rPr>
                <a:t>纪念一二 </a:t>
              </a:r>
              <a:r>
                <a:rPr lang="en-US" altLang="zh-CN" b="1">
                  <a:solidFill>
                    <a:srgbClr val="FFFFFF"/>
                  </a:solidFill>
                </a:rPr>
                <a:t>· </a:t>
              </a:r>
              <a:r>
                <a:rPr lang="zh-CN" altLang="en-US" b="1">
                  <a:solidFill>
                    <a:srgbClr val="FFFFFF"/>
                  </a:solidFill>
                </a:rPr>
                <a:t>九     弘扬爱国情</a:t>
              </a:r>
            </a:p>
          </p:txBody>
        </p:sp>
      </p:grpSp>
      <p:sp>
        <p:nvSpPr>
          <p:cNvPr id="75" name="圆角矩形 74"/>
          <p:cNvSpPr/>
          <p:nvPr>
            <p:custDataLst>
              <p:tags r:id="rId8"/>
            </p:custDataLst>
          </p:nvPr>
        </p:nvSpPr>
        <p:spPr>
          <a:xfrm>
            <a:off x="4569036" y="2898581"/>
            <a:ext cx="542560" cy="373732"/>
          </a:xfrm>
          <a:prstGeom prst="roundRect">
            <a:avLst>
              <a:gd name="adj" fmla="val 50000"/>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9" tIns="34275" rIns="68549" bIns="34275" numCol="1" spcCol="0" rtlCol="0" fromWordArt="0" anchor="ctr" anchorCtr="0" forceAA="0" compatLnSpc="1">
            <a:noAutofit/>
          </a:bodyPr>
          <a:lstStyle/>
          <a:p>
            <a:pPr algn="ctr" defTabSz="913901"/>
            <a:r>
              <a:rPr lang="en-US" altLang="zh-CN" sz="2000">
                <a:solidFill>
                  <a:srgbClr val="FFFFFF"/>
                </a:solidFill>
              </a:rPr>
              <a:t>03</a:t>
            </a:r>
            <a:endParaRPr lang="zh-CN" altLang="en-US" sz="2000">
              <a:solidFill>
                <a:srgbClr val="FFFFFF"/>
              </a:solidFill>
            </a:endParaRPr>
          </a:p>
        </p:txBody>
      </p:sp>
      <p:grpSp>
        <p:nvGrpSpPr>
          <p:cNvPr id="76" name="组合 75"/>
          <p:cNvGrpSpPr/>
          <p:nvPr>
            <p:custDataLst>
              <p:tags r:id="rId9"/>
            </p:custDataLst>
          </p:nvPr>
        </p:nvGrpSpPr>
        <p:grpSpPr>
          <a:xfrm>
            <a:off x="5226177" y="2898277"/>
            <a:ext cx="3059270" cy="380276"/>
            <a:chOff x="6959302" y="3139819"/>
            <a:chExt cx="3960440" cy="341450"/>
          </a:xfrm>
        </p:grpSpPr>
        <p:sp>
          <p:nvSpPr>
            <p:cNvPr id="77" name="圆角矩形 76"/>
            <p:cNvSpPr/>
            <p:nvPr>
              <p:custDataLst>
                <p:tags r:id="rId14"/>
              </p:custDataLst>
            </p:nvPr>
          </p:nvSpPr>
          <p:spPr>
            <a:xfrm>
              <a:off x="6959302" y="3139819"/>
              <a:ext cx="3960440" cy="337063"/>
            </a:xfrm>
            <a:prstGeom prst="roundRect">
              <a:avLst>
                <a:gd name="adj" fmla="val 50000"/>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78" name="TextBox 77"/>
            <p:cNvSpPr txBox="1"/>
            <p:nvPr>
              <p:custDataLst>
                <p:tags r:id="rId15"/>
              </p:custDataLst>
            </p:nvPr>
          </p:nvSpPr>
          <p:spPr>
            <a:xfrm>
              <a:off x="7161302" y="3149645"/>
              <a:ext cx="3486752" cy="331624"/>
            </a:xfrm>
            <a:prstGeom prst="rect">
              <a:avLst/>
            </a:prstGeom>
            <a:noFill/>
          </p:spPr>
          <p:txBody>
            <a:bodyPr wrap="none" rtlCol="0">
              <a:spAutoFit/>
            </a:bodyPr>
            <a:lstStyle/>
            <a:p>
              <a:pPr defTabSz="913901"/>
              <a:r>
                <a:rPr lang="zh-CN" altLang="en-US" b="1">
                  <a:solidFill>
                    <a:srgbClr val="FFFFFF"/>
                  </a:solidFill>
                </a:rPr>
                <a:t>青春逢盛世     奋斗正当时</a:t>
              </a:r>
            </a:p>
          </p:txBody>
        </p:sp>
      </p:grpSp>
      <p:sp>
        <p:nvSpPr>
          <p:cNvPr id="17" name="圆角矩形 16"/>
          <p:cNvSpPr/>
          <p:nvPr>
            <p:custDataLst>
              <p:tags r:id="rId10"/>
            </p:custDataLst>
          </p:nvPr>
        </p:nvSpPr>
        <p:spPr>
          <a:xfrm>
            <a:off x="4569036" y="3867594"/>
            <a:ext cx="542560" cy="373732"/>
          </a:xfrm>
          <a:prstGeom prst="roundRect">
            <a:avLst>
              <a:gd name="adj" fmla="val 50000"/>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9" tIns="34275" rIns="68549" bIns="34275" numCol="1" spcCol="0" rtlCol="0" fromWordArt="0" anchor="ctr" anchorCtr="0" forceAA="0" compatLnSpc="1">
            <a:noAutofit/>
          </a:bodyPr>
          <a:lstStyle/>
          <a:p>
            <a:pPr algn="ctr" defTabSz="913901"/>
            <a:r>
              <a:rPr lang="en-US" altLang="zh-CN" sz="2000">
                <a:solidFill>
                  <a:srgbClr val="FFFFFF"/>
                </a:solidFill>
              </a:rPr>
              <a:t>04</a:t>
            </a:r>
            <a:endParaRPr lang="zh-CN" altLang="en-US" sz="2000">
              <a:solidFill>
                <a:srgbClr val="FFFFFF"/>
              </a:solidFill>
            </a:endParaRPr>
          </a:p>
        </p:txBody>
      </p:sp>
      <p:grpSp>
        <p:nvGrpSpPr>
          <p:cNvPr id="18" name="组合 17"/>
          <p:cNvGrpSpPr/>
          <p:nvPr>
            <p:custDataLst>
              <p:tags r:id="rId11"/>
            </p:custDataLst>
          </p:nvPr>
        </p:nvGrpSpPr>
        <p:grpSpPr>
          <a:xfrm>
            <a:off x="5226177" y="3854127"/>
            <a:ext cx="3059270" cy="388552"/>
            <a:chOff x="6959302" y="3128001"/>
            <a:chExt cx="3960440" cy="348881"/>
          </a:xfrm>
        </p:grpSpPr>
        <p:sp>
          <p:nvSpPr>
            <p:cNvPr id="19" name="圆角矩形 18"/>
            <p:cNvSpPr/>
            <p:nvPr>
              <p:custDataLst>
                <p:tags r:id="rId12"/>
              </p:custDataLst>
            </p:nvPr>
          </p:nvSpPr>
          <p:spPr>
            <a:xfrm>
              <a:off x="6959302" y="3139819"/>
              <a:ext cx="3960440" cy="337063"/>
            </a:xfrm>
            <a:prstGeom prst="roundRect">
              <a:avLst>
                <a:gd name="adj" fmla="val 50000"/>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20" name="TextBox 19"/>
            <p:cNvSpPr txBox="1"/>
            <p:nvPr>
              <p:custDataLst>
                <p:tags r:id="rId13"/>
              </p:custDataLst>
            </p:nvPr>
          </p:nvSpPr>
          <p:spPr>
            <a:xfrm>
              <a:off x="8384993" y="3128001"/>
              <a:ext cx="992362" cy="331623"/>
            </a:xfrm>
            <a:prstGeom prst="rect">
              <a:avLst/>
            </a:prstGeom>
            <a:noFill/>
          </p:spPr>
          <p:txBody>
            <a:bodyPr wrap="none" rtlCol="0">
              <a:spAutoFit/>
            </a:bodyPr>
            <a:lstStyle/>
            <a:p>
              <a:pPr defTabSz="913901"/>
              <a:r>
                <a:rPr lang="zh-CN" altLang="en-US" b="1">
                  <a:solidFill>
                    <a:srgbClr val="FFFFFF"/>
                  </a:solidFill>
                </a:rPr>
                <a:t>结   语</a:t>
              </a:r>
            </a:p>
          </p:txBody>
        </p:sp>
      </p:grpSp>
    </p:spTree>
    <p:extLst>
      <p:ext uri="{BB962C8B-B14F-4D97-AF65-F5344CB8AC3E}">
        <p14:creationId xmlns:p14="http://schemas.microsoft.com/office/powerpoint/2010/main" val="1915704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par>
                          <p:cTn id="10" fill="hold" nodeType="withGroup">
                            <p:stCondLst>
                              <p:cond delay="1000"/>
                            </p:stCondLst>
                            <p:childTnLst>
                              <p:par>
                                <p:cTn id="11" presetID="2" presetClass="entr" presetSubtype="1" fill="hold" grpId="0" nodeType="afterEffec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ppt_x"/>
                                          </p:val>
                                        </p:tav>
                                        <p:tav tm="100000">
                                          <p:val>
                                            <p:strVal val="#ppt_x"/>
                                          </p:val>
                                        </p:tav>
                                      </p:tavLst>
                                    </p:anim>
                                    <p:anim calcmode="lin" valueType="num">
                                      <p:cBhvr additive="base">
                                        <p:cTn id="14" dur="500" fill="hold"/>
                                        <p:tgtEl>
                                          <p:spTgt spid="35"/>
                                        </p:tgtEl>
                                        <p:attrNameLst>
                                          <p:attrName>ppt_y</p:attrName>
                                        </p:attrNameLst>
                                      </p:cBhvr>
                                      <p:tavLst>
                                        <p:tav tm="0">
                                          <p:val>
                                            <p:strVal val="0-#ppt_h/2"/>
                                          </p:val>
                                        </p:tav>
                                        <p:tav tm="100000">
                                          <p:val>
                                            <p:strVal val="#ppt_y"/>
                                          </p:val>
                                        </p:tav>
                                      </p:tavLst>
                                    </p:anim>
                                  </p:childTnLst>
                                </p:cTn>
                              </p:par>
                            </p:childTnLst>
                          </p:cTn>
                        </p:par>
                        <p:par>
                          <p:cTn id="15" fill="hold" nodeType="withGroup">
                            <p:stCondLst>
                              <p:cond delay="1500"/>
                            </p:stCondLst>
                            <p:childTnLst>
                              <p:par>
                                <p:cTn id="16" presetID="42" presetClass="entr" presetSubtype="0" fill="hold" grpId="0" nodeType="afterEffect">
                                  <p:childTnLst>
                                    <p:set>
                                      <p:cBhvr>
                                        <p:cTn id="17" dur="1" fill="hold">
                                          <p:stCondLst>
                                            <p:cond delay="0"/>
                                          </p:stCondLst>
                                        </p:cTn>
                                        <p:tgtEl>
                                          <p:spTgt spid="36"/>
                                        </p:tgtEl>
                                        <p:attrNameLst>
                                          <p:attrName>style.visibility</p:attrName>
                                        </p:attrNameLst>
                                      </p:cBhvr>
                                      <p:to>
                                        <p:strVal val="visible"/>
                                      </p:to>
                                    </p:set>
                                    <p:animEffect transition="in" filter="fade">
                                      <p:cBhvr>
                                        <p:cTn id="18" dur="1000"/>
                                        <p:tgtEl>
                                          <p:spTgt spid="36"/>
                                        </p:tgtEl>
                                      </p:cBhvr>
                                    </p:animEffect>
                                    <p:anim calcmode="lin" valueType="num">
                                      <p:cBhvr>
                                        <p:cTn id="19" dur="1000" fill="hold"/>
                                        <p:tgtEl>
                                          <p:spTgt spid="36"/>
                                        </p:tgtEl>
                                        <p:attrNameLst>
                                          <p:attrName>ppt_x</p:attrName>
                                        </p:attrNameLst>
                                      </p:cBhvr>
                                      <p:tavLst>
                                        <p:tav tm="0">
                                          <p:val>
                                            <p:strVal val="#ppt_x"/>
                                          </p:val>
                                        </p:tav>
                                        <p:tav tm="100000">
                                          <p:val>
                                            <p:strVal val="#ppt_x"/>
                                          </p:val>
                                        </p:tav>
                                      </p:tavLst>
                                    </p:anim>
                                    <p:anim calcmode="lin" valueType="num">
                                      <p:cBhvr>
                                        <p:cTn id="20" dur="1000" fill="hold"/>
                                        <p:tgtEl>
                                          <p:spTgt spid="36"/>
                                        </p:tgtEl>
                                        <p:attrNameLst>
                                          <p:attrName>ppt_y</p:attrName>
                                        </p:attrNameLst>
                                      </p:cBhvr>
                                      <p:tavLst>
                                        <p:tav tm="0">
                                          <p:val>
                                            <p:strVal val="#ppt_y+.1"/>
                                          </p:val>
                                        </p:tav>
                                        <p:tav tm="100000">
                                          <p:val>
                                            <p:strVal val="#ppt_y"/>
                                          </p:val>
                                        </p:tav>
                                      </p:tavLst>
                                    </p:anim>
                                  </p:childTnLst>
                                </p:cTn>
                              </p:par>
                            </p:childTnLst>
                          </p:cTn>
                        </p:par>
                        <p:par>
                          <p:cTn id="21" fill="hold" nodeType="withGroup">
                            <p:stCondLst>
                              <p:cond delay="2500"/>
                            </p:stCondLst>
                            <p:childTnLst>
                              <p:par>
                                <p:cTn id="22" presetID="10" presetClass="entr" presetSubtype="0" fill="hold" grpId="0" nodeType="afterEffec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par>
                          <p:cTn id="25" fill="hold" nodeType="withGroup">
                            <p:stCondLst>
                              <p:cond delay="3000"/>
                            </p:stCondLst>
                            <p:childTnLst>
                              <p:par>
                                <p:cTn id="26" presetID="22" presetClass="entr" presetSubtype="8" fill="hold" nodeType="afterEffec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nodeType="withGroup">
                            <p:stCondLst>
                              <p:cond delay="3500"/>
                            </p:stCondLst>
                            <p:childTnLst>
                              <p:par>
                                <p:cTn id="30" presetID="10" presetClass="entr" presetSubtype="0" fill="hold" grpId="0" nodeType="afterEffec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par>
                          <p:cTn id="33" fill="hold" nodeType="withGroup">
                            <p:stCondLst>
                              <p:cond delay="4000"/>
                            </p:stCondLst>
                            <p:childTnLst>
                              <p:par>
                                <p:cTn id="34" presetID="22" presetClass="entr" presetSubtype="8" fill="hold" nodeType="afterEffect">
                                  <p:childTnLst>
                                    <p:set>
                                      <p:cBhvr>
                                        <p:cTn id="35" dur="1" fill="hold">
                                          <p:stCondLst>
                                            <p:cond delay="0"/>
                                          </p:stCondLst>
                                        </p:cTn>
                                        <p:tgtEl>
                                          <p:spTgt spid="48"/>
                                        </p:tgtEl>
                                        <p:attrNameLst>
                                          <p:attrName>style.visibility</p:attrName>
                                        </p:attrNameLst>
                                      </p:cBhvr>
                                      <p:to>
                                        <p:strVal val="visible"/>
                                      </p:to>
                                    </p:set>
                                    <p:animEffect transition="in" filter="wipe(left)">
                                      <p:cBhvr>
                                        <p:cTn id="36" dur="500"/>
                                        <p:tgtEl>
                                          <p:spTgt spid="48"/>
                                        </p:tgtEl>
                                      </p:cBhvr>
                                    </p:animEffect>
                                  </p:childTnLst>
                                </p:cTn>
                              </p:par>
                            </p:childTnLst>
                          </p:cTn>
                        </p:par>
                        <p:par>
                          <p:cTn id="37" fill="hold" nodeType="withGroup">
                            <p:stCondLst>
                              <p:cond delay="4500"/>
                            </p:stCondLst>
                            <p:childTnLst>
                              <p:par>
                                <p:cTn id="38" presetID="10" presetClass="entr" presetSubtype="0" fill="hold" grpId="0" nodeType="afterEffect">
                                  <p:childTnLst>
                                    <p:set>
                                      <p:cBhvr>
                                        <p:cTn id="39" dur="1" fill="hold">
                                          <p:stCondLst>
                                            <p:cond delay="0"/>
                                          </p:stCondLst>
                                        </p:cTn>
                                        <p:tgtEl>
                                          <p:spTgt spid="75"/>
                                        </p:tgtEl>
                                        <p:attrNameLst>
                                          <p:attrName>style.visibility</p:attrName>
                                        </p:attrNameLst>
                                      </p:cBhvr>
                                      <p:to>
                                        <p:strVal val="visible"/>
                                      </p:to>
                                    </p:set>
                                    <p:animEffect transition="in" filter="fade">
                                      <p:cBhvr>
                                        <p:cTn id="40" dur="500"/>
                                        <p:tgtEl>
                                          <p:spTgt spid="75"/>
                                        </p:tgtEl>
                                      </p:cBhvr>
                                    </p:animEffect>
                                  </p:childTnLst>
                                </p:cTn>
                              </p:par>
                            </p:childTnLst>
                          </p:cTn>
                        </p:par>
                        <p:par>
                          <p:cTn id="41" fill="hold" nodeType="withGroup">
                            <p:stCondLst>
                              <p:cond delay="5000"/>
                            </p:stCondLst>
                            <p:childTnLst>
                              <p:par>
                                <p:cTn id="42" presetID="22" presetClass="entr" presetSubtype="8" fill="hold" nodeType="afterEffect">
                                  <p:childTnLst>
                                    <p:set>
                                      <p:cBhvr>
                                        <p:cTn id="43" dur="1" fill="hold">
                                          <p:stCondLst>
                                            <p:cond delay="0"/>
                                          </p:stCondLst>
                                        </p:cTn>
                                        <p:tgtEl>
                                          <p:spTgt spid="76"/>
                                        </p:tgtEl>
                                        <p:attrNameLst>
                                          <p:attrName>style.visibility</p:attrName>
                                        </p:attrNameLst>
                                      </p:cBhvr>
                                      <p:to>
                                        <p:strVal val="visible"/>
                                      </p:to>
                                    </p:set>
                                    <p:animEffect transition="in" filter="wipe(left)">
                                      <p:cBhvr>
                                        <p:cTn id="44" dur="500"/>
                                        <p:tgtEl>
                                          <p:spTgt spid="76"/>
                                        </p:tgtEl>
                                      </p:cBhvr>
                                    </p:animEffect>
                                  </p:childTnLst>
                                </p:cTn>
                              </p:par>
                            </p:childTnLst>
                          </p:cTn>
                        </p:par>
                        <p:par>
                          <p:cTn id="45" fill="hold" nodeType="withGroup">
                            <p:stCondLst>
                              <p:cond delay="5500"/>
                            </p:stCondLst>
                            <p:childTnLst>
                              <p:par>
                                <p:cTn id="46" presetID="10" presetClass="entr" presetSubtype="0" fill="hold" grpId="0" nodeType="afterEffec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par>
                          <p:cTn id="49" fill="hold" nodeType="withGroup">
                            <p:stCondLst>
                              <p:cond delay="6000"/>
                            </p:stCondLst>
                            <p:childTnLst>
                              <p:par>
                                <p:cTn id="50" presetID="22" presetClass="entr" presetSubtype="8" fill="hold" nodeType="afterEffec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animBg="1"/>
      <p:bldP spid="38" grpId="0" animBg="1"/>
      <p:bldP spid="47" grpId="0" animBg="1"/>
      <p:bldP spid="7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 name="文本框 3"/>
          <p:cNvSpPr txBox="1"/>
          <p:nvPr>
            <p:custDataLst>
              <p:tags r:id="rId2"/>
            </p:custDataLst>
          </p:nvPr>
        </p:nvSpPr>
        <p:spPr>
          <a:xfrm>
            <a:off x="5328027" y="2639720"/>
            <a:ext cx="3453738" cy="345201"/>
          </a:xfrm>
          <a:prstGeom prst="rect">
            <a:avLst/>
          </a:prstGeom>
          <a:noFill/>
        </p:spPr>
        <p:txBody>
          <a:bodyPr wrap="square" lIns="68560" tIns="34279" rIns="68560" bIns="34279" rtlCol="0">
            <a:spAutoFit/>
          </a:bodyPr>
          <a:lstStyle/>
          <a:p>
            <a:pPr defTabSz="913901"/>
            <a:r>
              <a:rPr lang="en-US">
                <a:solidFill>
                  <a:srgbClr val="000000"/>
                </a:solidFill>
                <a:latin typeface="隶书" panose="02010509060101010101" pitchFamily="49" charset="-122"/>
                <a:ea typeface="隶书" panose="02010509060101010101" pitchFamily="49" charset="-122"/>
                <a:sym typeface="+mn-ea"/>
              </a:rPr>
              <a:t> </a:t>
            </a:r>
            <a:r>
              <a:rPr lang="zh-CN" altLang="en-US">
                <a:solidFill>
                  <a:srgbClr val="FF0000"/>
                </a:solidFill>
                <a:latin typeface="楷体_GB2312" panose="02010609030101010101" charset="-122"/>
                <a:ea typeface="楷体_GB2312" panose="02010609030101010101" charset="-122"/>
                <a:cs typeface="楷体_GB2312" panose="02010609030101010101" charset="-122"/>
                <a:sym typeface="+mn-ea"/>
              </a:rPr>
              <a:t>  </a:t>
            </a:r>
            <a:endParaRPr lang="zh-CN" altLang="en-US">
              <a:solidFill>
                <a:srgbClr val="000000"/>
              </a:solidFill>
            </a:endParaRPr>
          </a:p>
        </p:txBody>
      </p:sp>
      <p:pic>
        <p:nvPicPr>
          <p:cNvPr id="11" name="图片 10"/>
          <p:cNvPicPr>
            <a:picLocks noChangeAspect="1"/>
          </p:cNvPicPr>
          <p:nvPr>
            <p:custDataLst>
              <p:tags r:id="rId3"/>
            </p:custDataLst>
          </p:nvPr>
        </p:nvPicPr>
        <p:blipFill>
          <a:blip r:embed="rId7" cstate="email">
            <a:extLst>
              <a:ext uri="{28A0092B-C50C-407E-A947-70E740481C1C}">
                <a14:useLocalDpi xmlns:a14="http://schemas.microsoft.com/office/drawing/2010/main"/>
              </a:ext>
            </a:extLst>
          </a:blip>
          <a:stretch>
            <a:fillRect/>
          </a:stretch>
        </p:blipFill>
        <p:spPr>
          <a:xfrm>
            <a:off x="48309" y="1829323"/>
            <a:ext cx="3433337" cy="2227036"/>
          </a:xfrm>
          <a:prstGeom prst="rect">
            <a:avLst/>
          </a:prstGeom>
        </p:spPr>
      </p:pic>
      <p:sp>
        <p:nvSpPr>
          <p:cNvPr id="12" name="文本框 11"/>
          <p:cNvSpPr txBox="1"/>
          <p:nvPr>
            <p:custDataLst>
              <p:tags r:id="rId4"/>
            </p:custDataLst>
          </p:nvPr>
        </p:nvSpPr>
        <p:spPr>
          <a:xfrm>
            <a:off x="3481364" y="2453249"/>
            <a:ext cx="5429279" cy="1222251"/>
          </a:xfrm>
          <a:prstGeom prst="rect">
            <a:avLst/>
          </a:prstGeom>
          <a:noFill/>
        </p:spPr>
        <p:txBody>
          <a:bodyPr wrap="square" lIns="68560" tIns="34279" rIns="68560" bIns="34279" rtlCol="0">
            <a:spAutoFit/>
          </a:bodyPr>
          <a:lstStyle/>
          <a:p>
            <a:pPr defTabSz="913901"/>
            <a:r>
              <a:rPr lang="en-US" altLang="zh-CN" dirty="0">
                <a:solidFill>
                  <a:srgbClr val="000000"/>
                </a:solidFill>
                <a:latin typeface="华文行楷" panose="02010800040101010101" pitchFamily="2" charset="-122"/>
                <a:ea typeface="华文行楷" panose="02010800040101010101" pitchFamily="2" charset="-122"/>
                <a:cs typeface="华文行楷" panose="02010800040101010101" pitchFamily="2" charset="-122"/>
              </a:rPr>
              <a:t>        </a:t>
            </a:r>
            <a:r>
              <a:rPr lang="zh-CN" altLang="en-US" sz="2100" b="1" dirty="0">
                <a:solidFill>
                  <a:srgbClr val="C00000"/>
                </a:solidFill>
                <a:latin typeface="微软雅黑" panose="020B0503020204020204" pitchFamily="34" charset="-122"/>
                <a:cs typeface="微软雅黑" panose="020B0503020204020204" pitchFamily="34" charset="-122"/>
              </a:rPr>
              <a:t>毛泽东主席</a:t>
            </a:r>
            <a:r>
              <a:rPr lang="zh-CN" altLang="en-US" b="1" dirty="0">
                <a:solidFill>
                  <a:srgbClr val="000000"/>
                </a:solidFill>
                <a:latin typeface="微软雅黑" panose="020B0503020204020204" pitchFamily="34" charset="-122"/>
                <a:cs typeface="微软雅黑" panose="020B0503020204020204" pitchFamily="34" charset="-122"/>
              </a:rPr>
              <a:t>在</a:t>
            </a:r>
            <a:r>
              <a:rPr lang="en-US" altLang="zh-CN" b="1" dirty="0">
                <a:solidFill>
                  <a:srgbClr val="000000"/>
                </a:solidFill>
                <a:latin typeface="微软雅黑" panose="020B0503020204020204" pitchFamily="34" charset="-122"/>
                <a:cs typeface="微软雅黑" panose="020B0503020204020204" pitchFamily="34" charset="-122"/>
              </a:rPr>
              <a:t>1939</a:t>
            </a:r>
            <a:r>
              <a:rPr lang="zh-CN" altLang="en-US" b="1" dirty="0">
                <a:solidFill>
                  <a:srgbClr val="000000"/>
                </a:solidFill>
                <a:latin typeface="微软雅黑" panose="020B0503020204020204" pitchFamily="34" charset="-122"/>
                <a:cs typeface="微软雅黑" panose="020B0503020204020204" pitchFamily="34" charset="-122"/>
              </a:rPr>
              <a:t>年指出：“中国的青年运动有很好的革命传统，这个传统就是‘永久奋斗’！”</a:t>
            </a:r>
            <a:endParaRPr lang="en-US" altLang="zh-CN" b="1" dirty="0">
              <a:solidFill>
                <a:srgbClr val="000000"/>
              </a:solidFill>
              <a:latin typeface="微软雅黑" panose="020B0503020204020204" pitchFamily="34" charset="-122"/>
              <a:cs typeface="微软雅黑" panose="020B0503020204020204" pitchFamily="34" charset="-122"/>
            </a:endParaRPr>
          </a:p>
          <a:p>
            <a:pPr defTabSz="913901"/>
            <a:endParaRPr lang="zh-CN" altLang="en-US" b="1" dirty="0">
              <a:solidFill>
                <a:srgbClr val="000000"/>
              </a:solidFill>
              <a:latin typeface="微软雅黑" panose="020B0503020204020204" pitchFamily="34" charset="-122"/>
              <a:cs typeface="微软雅黑" panose="020B0503020204020204" pitchFamily="34" charset="-122"/>
            </a:endParaRPr>
          </a:p>
          <a:p>
            <a:pPr defTabSz="913901"/>
            <a:r>
              <a:rPr lang="zh-CN" altLang="en-US" b="1" dirty="0">
                <a:solidFill>
                  <a:srgbClr val="000000"/>
                </a:solidFill>
                <a:latin typeface="微软雅黑" panose="020B0503020204020204" pitchFamily="34" charset="-122"/>
                <a:cs typeface="微软雅黑" panose="020B0503020204020204" pitchFamily="34" charset="-122"/>
              </a:rPr>
              <a:t>       </a:t>
            </a:r>
          </a:p>
        </p:txBody>
      </p:sp>
    </p:spTree>
    <p:extLst>
      <p:ext uri="{BB962C8B-B14F-4D97-AF65-F5344CB8AC3E}">
        <p14:creationId xmlns:p14="http://schemas.microsoft.com/office/powerpoint/2010/main" val="3759236514"/>
      </p:ext>
    </p:extLst>
  </p:cSld>
  <p:clrMapOvr>
    <a:masterClrMapping/>
  </p:clrMapOvr>
  <mc:AlternateContent xmlns:mc="http://schemas.openxmlformats.org/markup-compatibility/2006" xmlns:p14="http://schemas.microsoft.com/office/powerpoint/2010/main">
    <mc:Choice Requires="p14">
      <p:transition spd="slow" p14:dur="16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 name="文本框 3"/>
          <p:cNvSpPr txBox="1"/>
          <p:nvPr>
            <p:custDataLst>
              <p:tags r:id="rId2"/>
            </p:custDataLst>
          </p:nvPr>
        </p:nvSpPr>
        <p:spPr>
          <a:xfrm>
            <a:off x="5328027" y="2639720"/>
            <a:ext cx="3453738" cy="345201"/>
          </a:xfrm>
          <a:prstGeom prst="rect">
            <a:avLst/>
          </a:prstGeom>
          <a:noFill/>
        </p:spPr>
        <p:txBody>
          <a:bodyPr wrap="square" lIns="68560" tIns="34279" rIns="68560" bIns="34279" rtlCol="0">
            <a:spAutoFit/>
          </a:bodyPr>
          <a:lstStyle/>
          <a:p>
            <a:pPr defTabSz="913901"/>
            <a:r>
              <a:rPr lang="en-US">
                <a:solidFill>
                  <a:srgbClr val="000000"/>
                </a:solidFill>
                <a:latin typeface="隶书" panose="02010509060101010101" pitchFamily="49" charset="-122"/>
                <a:ea typeface="隶书" panose="02010509060101010101" pitchFamily="49" charset="-122"/>
                <a:sym typeface="+mn-ea"/>
              </a:rPr>
              <a:t> </a:t>
            </a:r>
            <a:r>
              <a:rPr lang="zh-CN" altLang="en-US">
                <a:solidFill>
                  <a:srgbClr val="FF0000"/>
                </a:solidFill>
                <a:latin typeface="楷体_GB2312" panose="02010609030101010101" charset="-122"/>
                <a:ea typeface="楷体_GB2312" panose="02010609030101010101" charset="-122"/>
                <a:cs typeface="楷体_GB2312" panose="02010609030101010101" charset="-122"/>
                <a:sym typeface="+mn-ea"/>
              </a:rPr>
              <a:t>  </a:t>
            </a:r>
            <a:endParaRPr lang="zh-CN" altLang="en-US">
              <a:solidFill>
                <a:srgbClr val="000000"/>
              </a:solidFill>
            </a:endParaRPr>
          </a:p>
        </p:txBody>
      </p:sp>
      <p:pic>
        <p:nvPicPr>
          <p:cNvPr id="11" name="图片 10"/>
          <p:cNvPicPr>
            <a:picLocks noChangeAspect="1"/>
          </p:cNvPicPr>
          <p:nvPr>
            <p:custDataLst>
              <p:tags r:id="rId3"/>
            </p:custDataLst>
          </p:nvPr>
        </p:nvPicPr>
        <p:blipFill>
          <a:blip r:embed="rId7" cstate="email">
            <a:extLst>
              <a:ext uri="{28A0092B-C50C-407E-A947-70E740481C1C}">
                <a14:useLocalDpi xmlns:a14="http://schemas.microsoft.com/office/drawing/2010/main"/>
              </a:ext>
            </a:extLst>
          </a:blip>
          <a:stretch>
            <a:fillRect/>
          </a:stretch>
        </p:blipFill>
        <p:spPr>
          <a:xfrm>
            <a:off x="48309" y="1829323"/>
            <a:ext cx="3433337" cy="2227036"/>
          </a:xfrm>
          <a:prstGeom prst="rect">
            <a:avLst/>
          </a:prstGeom>
        </p:spPr>
      </p:pic>
      <p:sp>
        <p:nvSpPr>
          <p:cNvPr id="12" name="文本框 11"/>
          <p:cNvSpPr txBox="1"/>
          <p:nvPr>
            <p:custDataLst>
              <p:tags r:id="rId4"/>
            </p:custDataLst>
          </p:nvPr>
        </p:nvSpPr>
        <p:spPr>
          <a:xfrm>
            <a:off x="3531378" y="2241843"/>
            <a:ext cx="5429279" cy="1499364"/>
          </a:xfrm>
          <a:prstGeom prst="rect">
            <a:avLst/>
          </a:prstGeom>
          <a:noFill/>
        </p:spPr>
        <p:txBody>
          <a:bodyPr wrap="square" lIns="68560" tIns="34279" rIns="68560" bIns="34279" rtlCol="0">
            <a:spAutoFit/>
          </a:bodyPr>
          <a:lstStyle/>
          <a:p>
            <a:pPr defTabSz="913901"/>
            <a:r>
              <a:rPr lang="zh-CN" altLang="en-US" b="1">
                <a:solidFill>
                  <a:srgbClr val="000000"/>
                </a:solidFill>
                <a:latin typeface="微软雅黑" panose="020B0503020204020204" pitchFamily="34" charset="-122"/>
                <a:cs typeface="微软雅黑" panose="020B0503020204020204" pitchFamily="34" charset="-122"/>
              </a:rPr>
              <a:t>       </a:t>
            </a:r>
            <a:r>
              <a:rPr lang="zh-CN" altLang="en-US" sz="2100" b="1">
                <a:solidFill>
                  <a:srgbClr val="C00000"/>
                </a:solidFill>
                <a:latin typeface="微软雅黑" panose="020B0503020204020204" pitchFamily="34" charset="-122"/>
                <a:cs typeface="微软雅黑" panose="020B0503020204020204" pitchFamily="34" charset="-122"/>
              </a:rPr>
              <a:t>习近平总书记</a:t>
            </a:r>
            <a:r>
              <a:rPr lang="zh-CN" altLang="en-US" b="1">
                <a:solidFill>
                  <a:srgbClr val="000000"/>
                </a:solidFill>
                <a:latin typeface="微软雅黑" panose="020B0503020204020204" pitchFamily="34" charset="-122"/>
                <a:cs typeface="微软雅黑" panose="020B0503020204020204" pitchFamily="34" charset="-122"/>
              </a:rPr>
              <a:t>指出：“新时代中国青年要勇做走在时代前列的奋进者、开拓者、奉献者，毫不畏惧面对一切艰难险阻，在劈波斩浪中开拓前进，在披荆斩棘中开辟天地，在攻坚克难中创造业绩，用青春和汗水创造出让世界刮目相看的新奇迹！”</a:t>
            </a:r>
          </a:p>
        </p:txBody>
      </p:sp>
    </p:spTree>
    <p:extLst>
      <p:ext uri="{BB962C8B-B14F-4D97-AF65-F5344CB8AC3E}">
        <p14:creationId xmlns:p14="http://schemas.microsoft.com/office/powerpoint/2010/main" val="942547491"/>
      </p:ext>
    </p:extLst>
  </p:cSld>
  <p:clrMapOvr>
    <a:masterClrMapping/>
  </p:clrMapOvr>
  <mc:AlternateContent xmlns:mc="http://schemas.openxmlformats.org/markup-compatibility/2006" xmlns:p14="http://schemas.microsoft.com/office/powerpoint/2010/main">
    <mc:Choice Requires="p14">
      <p:transition spd="slow" p14:dur="16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custDataLst>
              <p:tags r:id="rId1"/>
            </p:custDataLst>
          </p:nvPr>
        </p:nvGrpSpPr>
        <p:grpSpPr>
          <a:xfrm>
            <a:off x="1279424" y="1856386"/>
            <a:ext cx="6857436" cy="2714463"/>
            <a:chOff x="1705677" y="2761999"/>
            <a:chExt cx="8963254" cy="2977955"/>
          </a:xfrm>
        </p:grpSpPr>
        <p:sp>
          <p:nvSpPr>
            <p:cNvPr id="46" name="矩形 45"/>
            <p:cNvSpPr/>
            <p:nvPr>
              <p:custDataLst>
                <p:tags r:id="rId5"/>
              </p:custDataLst>
            </p:nvPr>
          </p:nvSpPr>
          <p:spPr>
            <a:xfrm>
              <a:off x="1705677" y="2762000"/>
              <a:ext cx="8963254" cy="2977954"/>
            </a:xfrm>
            <a:prstGeom prst="rect">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sp>
          <p:nvSpPr>
            <p:cNvPr id="33" name="矩形 32"/>
            <p:cNvSpPr/>
            <p:nvPr>
              <p:custDataLst>
                <p:tags r:id="rId6"/>
              </p:custDataLst>
            </p:nvPr>
          </p:nvSpPr>
          <p:spPr>
            <a:xfrm flipV="1">
              <a:off x="1705677" y="2761999"/>
              <a:ext cx="8963254" cy="16373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grpSp>
      <p:sp>
        <p:nvSpPr>
          <p:cNvPr id="23" name="TextBox 22"/>
          <p:cNvSpPr txBox="1"/>
          <p:nvPr>
            <p:custDataLst>
              <p:tags r:id="rId2"/>
            </p:custDataLst>
          </p:nvPr>
        </p:nvSpPr>
        <p:spPr>
          <a:xfrm>
            <a:off x="1331146" y="2036767"/>
            <a:ext cx="6751779" cy="2400042"/>
          </a:xfrm>
          <a:prstGeom prst="rect">
            <a:avLst/>
          </a:prstGeom>
          <a:noFill/>
        </p:spPr>
        <p:txBody>
          <a:bodyPr wrap="square" lIns="91356" tIns="45678" rIns="91356" bIns="45678">
            <a:spAutoFit/>
          </a:bodyPr>
          <a:lstStyle/>
          <a:p>
            <a:pPr indent="342892" defTabSz="913901" fontAlgn="base">
              <a:lnSpc>
                <a:spcPct val="200000"/>
              </a:lnSpc>
              <a:spcBef>
                <a:spcPct val="0"/>
              </a:spcBef>
              <a:spcAft>
                <a:spcPct val="0"/>
              </a:spcAft>
              <a:defRPr/>
            </a:pPr>
            <a:r>
              <a:rPr lang="en-US" altLang="zh-CN" sz="1500" b="1" dirty="0">
                <a:solidFill>
                  <a:srgbClr val="C00000"/>
                </a:solidFill>
                <a:effectLst>
                  <a:outerShdw blurRad="38100" dist="25400" dir="5400000" algn="ctr" rotWithShape="0">
                    <a:srgbClr val="6E747A">
                      <a:alpha val="43000"/>
                    </a:srgbClr>
                  </a:outerShdw>
                </a:effectLst>
                <a:latin typeface="微软雅黑" panose="020B0503020204020204" pitchFamily="34" charset="-122"/>
              </a:rPr>
              <a:t>习总书记说“每个时代有每个时代的历史使命，一代青年有一代青年的历史际遇”。1935年离我们很遥远，时代不同了，国情不同了，但是对祖国的深厚热爱、青年先辈们顽强拼搏永远奋斗的精神不会因为时间的变化而褪色，我们应该积极传承。那么，在中华民族伟大复兴的道路上，我们当代团员青年，应该怎样才能变得和他们一样？      </a:t>
            </a:r>
            <a:r>
              <a:rPr lang="en-US" altLang="zh-CN" sz="1500" dirty="0">
                <a:solidFill>
                  <a:srgbClr val="C00000"/>
                </a:solidFill>
                <a:effectLst>
                  <a:outerShdw blurRad="38100" dist="25400" dir="5400000" algn="ctr" rotWithShape="0">
                    <a:srgbClr val="6E747A">
                      <a:alpha val="43000"/>
                    </a:srgbClr>
                  </a:outerShdw>
                </a:effectLst>
                <a:latin typeface="微软雅黑" panose="020B0503020204020204" pitchFamily="34" charset="-122"/>
              </a:rPr>
              <a:t>                            </a:t>
            </a:r>
            <a:endParaRPr lang="zh-CN" altLang="zh-CN" sz="1500" dirty="0">
              <a:solidFill>
                <a:srgbClr val="C00000"/>
              </a:solidFill>
              <a:latin typeface="微软雅黑" panose="020B0503020204020204" pitchFamily="34" charset="-122"/>
            </a:endParaRPr>
          </a:p>
        </p:txBody>
      </p:sp>
      <p:sp>
        <p:nvSpPr>
          <p:cNvPr id="32" name="矩形 31"/>
          <p:cNvSpPr/>
          <p:nvPr>
            <p:custDataLst>
              <p:tags r:id="rId3"/>
            </p:custDataLst>
          </p:nvPr>
        </p:nvSpPr>
        <p:spPr>
          <a:xfrm>
            <a:off x="5854837" y="749430"/>
            <a:ext cx="1683983" cy="550289"/>
          </a:xfrm>
          <a:prstGeom prst="rect">
            <a:avLst/>
          </a:prstGeom>
        </p:spPr>
        <p:txBody>
          <a:bodyPr wrap="square" lIns="87868" tIns="43933" rIns="87868" bIns="43933">
            <a:spAutoFit/>
          </a:bodyPr>
          <a:lstStyle/>
          <a:p>
            <a:pPr algn="ctr" defTabSz="913901" fontAlgn="base">
              <a:spcBef>
                <a:spcPct val="0"/>
              </a:spcBef>
              <a:spcAft>
                <a:spcPct val="0"/>
              </a:spcAft>
            </a:pPr>
            <a:r>
              <a:rPr lang="zh-CN" altLang="en-US" sz="3000" b="1" kern="300">
                <a:solidFill>
                  <a:srgbClr val="C00000"/>
                </a:solidFill>
                <a:latin typeface="微软雅黑" panose="020B0503020204020204" pitchFamily="34" charset="-122"/>
                <a:cs typeface="明兰_UI_TC" pitchFamily="2" charset="-122"/>
              </a:rPr>
              <a:t>思  考</a:t>
            </a:r>
            <a:endParaRPr lang="en-US" altLang="zh-CN" sz="3000" b="1" kern="300">
              <a:solidFill>
                <a:srgbClr val="C00000"/>
              </a:solidFill>
              <a:latin typeface="微软雅黑" panose="020B0503020204020204" pitchFamily="34" charset="-122"/>
              <a:cs typeface="明兰_UI_TC" pitchFamily="2" charset="-122"/>
            </a:endParaRPr>
          </a:p>
        </p:txBody>
      </p:sp>
      <p:pic>
        <p:nvPicPr>
          <p:cNvPr id="2050" name="Picture 2" descr="F:\桌面\党政机关\素材\长城\矢量长城\线稿长城31.png"/>
          <p:cNvPicPr>
            <a:picLocks noChangeAspect="1" noChangeArrowheads="1"/>
          </p:cNvPicPr>
          <p:nvPr>
            <p:custDataLst>
              <p:tags r:id="rId4"/>
            </p:custDataLst>
          </p:nvPr>
        </p:nvPicPr>
        <p:blipFill>
          <a:blip r:embed="rId9" cstate="email">
            <a:extLst>
              <a:ext uri="{28A0092B-C50C-407E-A947-70E740481C1C}">
                <a14:useLocalDpi xmlns:a14="http://schemas.microsoft.com/office/drawing/2010/main"/>
              </a:ext>
            </a:extLst>
          </a:blip>
          <a:stretch>
            <a:fillRect/>
          </a:stretch>
        </p:blipFill>
        <p:spPr bwMode="auto">
          <a:xfrm>
            <a:off x="1139984" y="735973"/>
            <a:ext cx="4428510" cy="97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514857"/>
      </p:ext>
    </p:extLst>
  </p:cSld>
  <p:clrMapOvr>
    <a:masterClrMapping/>
  </p:clrMapOvr>
  <mc:AlternateContent xmlns:mc="http://schemas.openxmlformats.org/markup-compatibility/2006" xmlns:p14="http://schemas.microsoft.com/office/powerpoint/2010/main">
    <mc:Choice Requires="p14">
      <p:transition spd="slow" p14:dur="44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14" presetClass="entr" presetSubtype="10" fill="hold" grpId="0" nodeType="afterEffect">
                                  <p:stCondLst>
                                    <p:cond delay="0"/>
                                  </p:stCondLst>
                                  <p:childTnLst>
                                    <p:set>
                                      <p:cBhvr>
                                        <p:cTn id="7" dur="1" fill="hold">
                                          <p:stCondLst>
                                            <p:cond delay="0"/>
                                          </p:stCondLst>
                                        </p:cTn>
                                        <p:tgtEl>
                                          <p:spTgt spid="32"/>
                                        </p:tgtEl>
                                        <p:attrNameLst>
                                          <p:attrName>style.visibility</p:attrName>
                                        </p:attrNameLst>
                                      </p:cBhvr>
                                      <p:to>
                                        <p:strVal val="visible"/>
                                      </p:to>
                                    </p:set>
                                    <p:animEffect transition="in" filter="randombar(horizontal)">
                                      <p:cBhvr>
                                        <p:cTn id="8" dur="500"/>
                                        <p:tgtEl>
                                          <p:spTgt spid="32"/>
                                        </p:tgtEl>
                                      </p:cBhvr>
                                    </p:animEffect>
                                  </p:childTnLst>
                                </p:cTn>
                              </p:par>
                            </p:childTnLst>
                          </p:cTn>
                        </p:par>
                        <p:par>
                          <p:cTn id="9" fill="hold" nodeType="withGroup">
                            <p:stCondLst>
                              <p:cond delay="500"/>
                            </p:stCondLst>
                            <p:childTnLst>
                              <p:par>
                                <p:cTn id="10" presetID="42" presetClass="entr" presetSubtype="0" fill="hold" nodeType="afterEffec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par>
                          <p:cTn id="15" fill="hold" nodeType="withGroup">
                            <p:stCondLst>
                              <p:cond delay="1500"/>
                            </p:stCondLst>
                            <p:childTnLst>
                              <p:par>
                                <p:cTn id="16" presetID="22" presetClass="entr" presetSubtype="1" fill="hold" nodeType="afterEffec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par>
                          <p:cTn id="19" fill="hold" nodeType="withGroup">
                            <p:stCondLst>
                              <p:cond delay="2000"/>
                            </p:stCondLst>
                            <p:childTnLst>
                              <p:par>
                                <p:cTn id="20" presetID="10" presetClass="entr" presetSubtype="0" fill="hold" grpId="0" nodeType="afterEffect">
                                  <p:iterate type="lt">
                                    <p:tmPct val="10000"/>
                                  </p:iterate>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474769" y="425777"/>
            <a:ext cx="3600450" cy="431800"/>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青春逢盛世   奋斗正当时</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grpSp>
        <p:nvGrpSpPr>
          <p:cNvPr id="24" name="组合 23"/>
          <p:cNvGrpSpPr/>
          <p:nvPr>
            <p:custDataLst>
              <p:tags r:id="rId2"/>
            </p:custDataLst>
          </p:nvPr>
        </p:nvGrpSpPr>
        <p:grpSpPr>
          <a:xfrm>
            <a:off x="1331640" y="2215140"/>
            <a:ext cx="1505265" cy="1283518"/>
            <a:chOff x="4172571" y="4348847"/>
            <a:chExt cx="2006759" cy="1711754"/>
          </a:xfrm>
        </p:grpSpPr>
        <p:sp>
          <p:nvSpPr>
            <p:cNvPr id="25" name="矩形 24"/>
            <p:cNvSpPr/>
            <p:nvPr>
              <p:custDataLst>
                <p:tags r:id="rId27"/>
              </p:custDataLst>
            </p:nvPr>
          </p:nvSpPr>
          <p:spPr>
            <a:xfrm>
              <a:off x="4172571" y="4348847"/>
              <a:ext cx="1879885" cy="1711754"/>
            </a:xfrm>
            <a:prstGeom prst="rect">
              <a:avLst/>
            </a:prstGeom>
            <a:solidFill>
              <a:srgbClr val="C00000"/>
            </a:solidFill>
            <a:ln w="12700" cap="flat" cmpd="sng" algn="ctr">
              <a:noFill/>
              <a:prstDash val="solid"/>
              <a:miter lim="800000"/>
            </a:ln>
            <a:effectLst/>
          </p:spPr>
          <p:txBody>
            <a:bodyPr rtlCol="0" anchor="ctr"/>
            <a:lstStyle/>
            <a:p>
              <a:pPr algn="ctr" defTabSz="685783">
                <a:spcBef>
                  <a:spcPct val="0"/>
                </a:spcBef>
                <a:spcAft>
                  <a:spcPct val="0"/>
                </a:spcAft>
                <a:defRPr/>
              </a:pPr>
              <a:endParaRPr lang="zh-CN" altLang="en-US" sz="1400" kern="0">
                <a:solidFill>
                  <a:sysClr val="window" lastClr="FFFFFF"/>
                </a:solidFill>
                <a:latin typeface="等线" panose="02010600030101010101" charset="-122"/>
              </a:endParaRPr>
            </a:p>
          </p:txBody>
        </p:sp>
        <p:sp>
          <p:nvSpPr>
            <p:cNvPr id="26" name="矩形 25"/>
            <p:cNvSpPr/>
            <p:nvPr>
              <p:custDataLst>
                <p:tags r:id="rId28"/>
              </p:custDataLst>
            </p:nvPr>
          </p:nvSpPr>
          <p:spPr>
            <a:xfrm>
              <a:off x="4573777" y="4543944"/>
              <a:ext cx="1605553" cy="1234476"/>
            </a:xfrm>
            <a:prstGeom prst="rect">
              <a:avLst/>
            </a:prstGeom>
            <a:noFill/>
            <a:ln w="12700" cap="flat" cmpd="sng" algn="ctr">
              <a:noFill/>
              <a:prstDash val="solid"/>
              <a:miter lim="800000"/>
            </a:ln>
            <a:effectLst/>
          </p:spPr>
          <p:txBody>
            <a:bodyPr rtlCol="0" anchor="ctr"/>
            <a:lstStyle/>
            <a:p>
              <a:pPr defTabSz="685783">
                <a:spcBef>
                  <a:spcPct val="0"/>
                </a:spcBef>
                <a:spcAft>
                  <a:spcPct val="0"/>
                </a:spcAft>
                <a:defRPr/>
              </a:pPr>
              <a:r>
                <a:rPr lang="zh-CN" altLang="en-US" b="1" kern="0" dirty="0" smtClean="0">
                  <a:solidFill>
                    <a:sysClr val="window" lastClr="FFFFFF"/>
                  </a:solidFill>
                  <a:latin typeface="微软雅黑" panose="020B0503020204020204" pitchFamily="82" charset="2"/>
                </a:rPr>
                <a:t>新时代</a:t>
              </a:r>
            </a:p>
            <a:p>
              <a:pPr defTabSz="685783">
                <a:spcBef>
                  <a:spcPct val="0"/>
                </a:spcBef>
                <a:spcAft>
                  <a:spcPct val="0"/>
                </a:spcAft>
                <a:defRPr/>
              </a:pPr>
              <a:r>
                <a:rPr lang="zh-CN" altLang="en-US" b="1" kern="0" dirty="0" smtClean="0">
                  <a:solidFill>
                    <a:sysClr val="window" lastClr="FFFFFF"/>
                  </a:solidFill>
                  <a:latin typeface="微软雅黑" panose="020B0503020204020204" pitchFamily="82" charset="2"/>
                </a:rPr>
                <a:t>新青年</a:t>
              </a:r>
            </a:p>
            <a:p>
              <a:pPr defTabSz="685783">
                <a:spcBef>
                  <a:spcPct val="0"/>
                </a:spcBef>
                <a:spcAft>
                  <a:spcPct val="0"/>
                </a:spcAft>
                <a:defRPr/>
              </a:pPr>
              <a:r>
                <a:rPr lang="zh-CN" altLang="en-US" b="1" kern="0" dirty="0" smtClean="0">
                  <a:solidFill>
                    <a:sysClr val="window" lastClr="FFFFFF"/>
                  </a:solidFill>
                  <a:latin typeface="微软雅黑" panose="020B0503020204020204" pitchFamily="82" charset="2"/>
                </a:rPr>
                <a:t>新使命</a:t>
              </a:r>
              <a:endParaRPr lang="zh-CN" altLang="en-US" b="1" kern="0" dirty="0">
                <a:solidFill>
                  <a:sysClr val="window" lastClr="FFFFFF"/>
                </a:solidFill>
                <a:latin typeface="微软雅黑" panose="020B0503020204020204" pitchFamily="82" charset="2"/>
              </a:endParaRPr>
            </a:p>
          </p:txBody>
        </p:sp>
      </p:grpSp>
      <p:sp>
        <p:nvSpPr>
          <p:cNvPr id="29" name="矩形 28"/>
          <p:cNvSpPr/>
          <p:nvPr>
            <p:custDataLst>
              <p:tags r:id="rId3"/>
            </p:custDataLst>
          </p:nvPr>
        </p:nvSpPr>
        <p:spPr>
          <a:xfrm>
            <a:off x="4271566" y="1776364"/>
            <a:ext cx="4765502"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新时代中国青年要热爱伟大祖国</a:t>
            </a:r>
          </a:p>
        </p:txBody>
      </p:sp>
      <p:sp>
        <p:nvSpPr>
          <p:cNvPr id="30" name="矩形 29"/>
          <p:cNvSpPr/>
          <p:nvPr>
            <p:custDataLst>
              <p:tags r:id="rId4"/>
            </p:custDataLst>
          </p:nvPr>
        </p:nvSpPr>
        <p:spPr>
          <a:xfrm>
            <a:off x="4271566" y="2436769"/>
            <a:ext cx="4765978"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新时代中国青年要担当时代责任</a:t>
            </a:r>
          </a:p>
        </p:txBody>
      </p:sp>
      <p:sp>
        <p:nvSpPr>
          <p:cNvPr id="31" name="矩形 30"/>
          <p:cNvSpPr/>
          <p:nvPr>
            <p:custDataLst>
              <p:tags r:id="rId5"/>
            </p:custDataLst>
          </p:nvPr>
        </p:nvSpPr>
        <p:spPr>
          <a:xfrm>
            <a:off x="4271566" y="3111645"/>
            <a:ext cx="4765502"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新时代中国青年要勇于砥砺奋斗</a:t>
            </a:r>
          </a:p>
        </p:txBody>
      </p:sp>
      <p:sp>
        <p:nvSpPr>
          <p:cNvPr id="32" name="矩形 31"/>
          <p:cNvSpPr/>
          <p:nvPr>
            <p:custDataLst>
              <p:tags r:id="rId6"/>
            </p:custDataLst>
          </p:nvPr>
        </p:nvSpPr>
        <p:spPr>
          <a:xfrm>
            <a:off x="4272042" y="3786710"/>
            <a:ext cx="4765502"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新时代中国青年要练就过硬本领</a:t>
            </a:r>
          </a:p>
        </p:txBody>
      </p:sp>
      <p:grpSp>
        <p:nvGrpSpPr>
          <p:cNvPr id="34" name="组合 33"/>
          <p:cNvGrpSpPr/>
          <p:nvPr>
            <p:custDataLst>
              <p:tags r:id="rId7"/>
            </p:custDataLst>
          </p:nvPr>
        </p:nvGrpSpPr>
        <p:grpSpPr>
          <a:xfrm>
            <a:off x="3613491" y="1761830"/>
            <a:ext cx="540001" cy="540000"/>
            <a:chOff x="3635896" y="1427745"/>
            <a:chExt cx="540000" cy="540000"/>
          </a:xfrm>
          <a:solidFill>
            <a:srgbClr val="C00000"/>
          </a:solidFill>
        </p:grpSpPr>
        <p:sp>
          <p:nvSpPr>
            <p:cNvPr id="35" name="矩形 34"/>
            <p:cNvSpPr/>
            <p:nvPr>
              <p:custDataLst>
                <p:tags r:id="rId25"/>
              </p:custDataLst>
            </p:nvPr>
          </p:nvSpPr>
          <p:spPr>
            <a:xfrm>
              <a:off x="3635896" y="1427745"/>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36" name="TextBox 45"/>
            <p:cNvSpPr txBox="1"/>
            <p:nvPr>
              <p:custDataLst>
                <p:tags r:id="rId26"/>
              </p:custDataLst>
            </p:nvPr>
          </p:nvSpPr>
          <p:spPr>
            <a:xfrm>
              <a:off x="3635896" y="1451524"/>
              <a:ext cx="540000" cy="492443"/>
            </a:xfrm>
            <a:prstGeom prst="rect">
              <a:avLst/>
            </a:prstGeom>
            <a:noFill/>
          </p:spPr>
          <p:txBody>
            <a:bodyPr wrap="square" rtlCol="0" anchor="ctr" anchorCtr="0">
              <a:spAutoFit/>
            </a:bodyPr>
            <a:lstStyle>
              <a:defPPr>
                <a:defRPr lang="zh-CN"/>
              </a:defPPr>
              <a:lvl1pPr algn="ctr">
                <a:defRPr sz="2600">
                  <a:solidFill>
                    <a:schemeClr val="bg1"/>
                  </a:solidFill>
                  <a:latin typeface="Impact" panose="020B0806030902050204" pitchFamily="34" charset="0"/>
                </a:defRPr>
              </a:lvl1pPr>
            </a:lstStyle>
            <a:p>
              <a:pPr defTabSz="913901"/>
              <a:r>
                <a:rPr lang="en-US" altLang="zh-CN">
                  <a:solidFill>
                    <a:srgbClr val="FFFFFF"/>
                  </a:solidFill>
                </a:rPr>
                <a:t>02</a:t>
              </a:r>
              <a:endParaRPr lang="zh-CN" altLang="en-US">
                <a:solidFill>
                  <a:srgbClr val="FFFFFF"/>
                </a:solidFill>
              </a:endParaRPr>
            </a:p>
          </p:txBody>
        </p:sp>
      </p:grpSp>
      <p:grpSp>
        <p:nvGrpSpPr>
          <p:cNvPr id="37" name="组合 36"/>
          <p:cNvGrpSpPr/>
          <p:nvPr>
            <p:custDataLst>
              <p:tags r:id="rId8"/>
            </p:custDataLst>
          </p:nvPr>
        </p:nvGrpSpPr>
        <p:grpSpPr>
          <a:xfrm>
            <a:off x="3613491" y="2398512"/>
            <a:ext cx="540001" cy="540000"/>
            <a:chOff x="3635896" y="2037782"/>
            <a:chExt cx="540000" cy="540000"/>
          </a:xfrm>
          <a:solidFill>
            <a:srgbClr val="C00000"/>
          </a:solidFill>
        </p:grpSpPr>
        <p:sp>
          <p:nvSpPr>
            <p:cNvPr id="38" name="矩形 37"/>
            <p:cNvSpPr/>
            <p:nvPr>
              <p:custDataLst>
                <p:tags r:id="rId23"/>
              </p:custDataLst>
            </p:nvPr>
          </p:nvSpPr>
          <p:spPr>
            <a:xfrm>
              <a:off x="3635896" y="2037782"/>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39" name="TextBox 45"/>
            <p:cNvSpPr txBox="1"/>
            <p:nvPr>
              <p:custDataLst>
                <p:tags r:id="rId24"/>
              </p:custDataLst>
            </p:nvPr>
          </p:nvSpPr>
          <p:spPr>
            <a:xfrm>
              <a:off x="3635896" y="2061561"/>
              <a:ext cx="540000" cy="492443"/>
            </a:xfrm>
            <a:prstGeom prst="rect">
              <a:avLst/>
            </a:prstGeom>
            <a:noFill/>
          </p:spPr>
          <p:txBody>
            <a:bodyPr wrap="square" rtlCol="0" anchor="ctr" anchorCtr="0">
              <a:spAutoFit/>
            </a:bodyPr>
            <a:lstStyle>
              <a:defPPr>
                <a:defRPr lang="zh-CN"/>
              </a:defPPr>
              <a:lvl1pPr algn="ctr">
                <a:defRPr sz="2600">
                  <a:solidFill>
                    <a:schemeClr val="bg1"/>
                  </a:solidFill>
                  <a:latin typeface="Impact" panose="020B0806030902050204" pitchFamily="34" charset="0"/>
                </a:defRPr>
              </a:lvl1pPr>
            </a:lstStyle>
            <a:p>
              <a:pPr defTabSz="913901"/>
              <a:r>
                <a:rPr lang="en-US" altLang="zh-CN">
                  <a:solidFill>
                    <a:srgbClr val="FFFFFF"/>
                  </a:solidFill>
                </a:rPr>
                <a:t>03</a:t>
              </a:r>
              <a:endParaRPr lang="zh-CN" altLang="en-US">
                <a:solidFill>
                  <a:srgbClr val="FFFFFF"/>
                </a:solidFill>
              </a:endParaRPr>
            </a:p>
          </p:txBody>
        </p:sp>
      </p:grpSp>
      <p:grpSp>
        <p:nvGrpSpPr>
          <p:cNvPr id="40" name="组合 39"/>
          <p:cNvGrpSpPr/>
          <p:nvPr>
            <p:custDataLst>
              <p:tags r:id="rId9"/>
            </p:custDataLst>
          </p:nvPr>
        </p:nvGrpSpPr>
        <p:grpSpPr>
          <a:xfrm>
            <a:off x="3613491" y="3111644"/>
            <a:ext cx="540001" cy="540000"/>
            <a:chOff x="3635896" y="2647819"/>
            <a:chExt cx="540000" cy="540000"/>
          </a:xfrm>
          <a:solidFill>
            <a:srgbClr val="C00000"/>
          </a:solidFill>
        </p:grpSpPr>
        <p:sp>
          <p:nvSpPr>
            <p:cNvPr id="42" name="矩形 41"/>
            <p:cNvSpPr/>
            <p:nvPr>
              <p:custDataLst>
                <p:tags r:id="rId21"/>
              </p:custDataLst>
            </p:nvPr>
          </p:nvSpPr>
          <p:spPr>
            <a:xfrm>
              <a:off x="3635896" y="2647819"/>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43" name="TextBox 45"/>
            <p:cNvSpPr txBox="1"/>
            <p:nvPr>
              <p:custDataLst>
                <p:tags r:id="rId22"/>
              </p:custDataLst>
            </p:nvPr>
          </p:nvSpPr>
          <p:spPr>
            <a:xfrm>
              <a:off x="3635896" y="2717765"/>
              <a:ext cx="540000" cy="400110"/>
            </a:xfrm>
            <a:prstGeom prst="rect">
              <a:avLst/>
            </a:prstGeom>
            <a:noFill/>
          </p:spPr>
          <p:txBody>
            <a:bodyPr wrap="square" rtlCol="0" anchor="ctr" anchorCtr="0">
              <a:spAutoFit/>
            </a:bodyPr>
            <a:lstStyle/>
            <a:p>
              <a:pPr algn="ctr" defTabSz="913901"/>
              <a:r>
                <a:rPr lang="en-US" altLang="zh-CN" sz="2000">
                  <a:solidFill>
                    <a:srgbClr val="FFFFFF"/>
                  </a:solidFill>
                </a:rPr>
                <a:t>04</a:t>
              </a:r>
              <a:endParaRPr lang="zh-CN" altLang="en-US" sz="2000">
                <a:solidFill>
                  <a:srgbClr val="FFFFFF"/>
                </a:solidFill>
              </a:endParaRPr>
            </a:p>
          </p:txBody>
        </p:sp>
      </p:grpSp>
      <p:grpSp>
        <p:nvGrpSpPr>
          <p:cNvPr id="44" name="组合 43"/>
          <p:cNvGrpSpPr/>
          <p:nvPr>
            <p:custDataLst>
              <p:tags r:id="rId10"/>
            </p:custDataLst>
          </p:nvPr>
        </p:nvGrpSpPr>
        <p:grpSpPr>
          <a:xfrm>
            <a:off x="3613491" y="3786631"/>
            <a:ext cx="540001" cy="540000"/>
            <a:chOff x="3635896" y="3257856"/>
            <a:chExt cx="540000" cy="540000"/>
          </a:xfrm>
          <a:solidFill>
            <a:srgbClr val="C00000"/>
          </a:solidFill>
        </p:grpSpPr>
        <p:sp>
          <p:nvSpPr>
            <p:cNvPr id="45" name="矩形 44"/>
            <p:cNvSpPr/>
            <p:nvPr>
              <p:custDataLst>
                <p:tags r:id="rId19"/>
              </p:custDataLst>
            </p:nvPr>
          </p:nvSpPr>
          <p:spPr>
            <a:xfrm>
              <a:off x="3635896" y="3257856"/>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46" name="TextBox 45"/>
            <p:cNvSpPr txBox="1"/>
            <p:nvPr>
              <p:custDataLst>
                <p:tags r:id="rId20"/>
              </p:custDataLst>
            </p:nvPr>
          </p:nvSpPr>
          <p:spPr>
            <a:xfrm>
              <a:off x="3635896" y="3327802"/>
              <a:ext cx="540000" cy="400110"/>
            </a:xfrm>
            <a:prstGeom prst="rect">
              <a:avLst/>
            </a:prstGeom>
            <a:noFill/>
          </p:spPr>
          <p:txBody>
            <a:bodyPr wrap="square" rtlCol="0" anchor="ctr" anchorCtr="0">
              <a:spAutoFit/>
            </a:bodyPr>
            <a:lstStyle/>
            <a:p>
              <a:pPr algn="ctr" defTabSz="913901"/>
              <a:r>
                <a:rPr lang="en-US" altLang="zh-CN" sz="2000">
                  <a:solidFill>
                    <a:srgbClr val="FFFFFF"/>
                  </a:solidFill>
                </a:rPr>
                <a:t>05</a:t>
              </a:r>
              <a:endParaRPr lang="zh-CN" altLang="en-US" sz="2000">
                <a:solidFill>
                  <a:srgbClr val="FFFFFF"/>
                </a:solidFill>
              </a:endParaRPr>
            </a:p>
          </p:txBody>
        </p:sp>
      </p:grpSp>
      <p:sp>
        <p:nvSpPr>
          <p:cNvPr id="3" name="矩形 2"/>
          <p:cNvSpPr/>
          <p:nvPr>
            <p:custDataLst>
              <p:tags r:id="rId11"/>
            </p:custDataLst>
          </p:nvPr>
        </p:nvSpPr>
        <p:spPr>
          <a:xfrm>
            <a:off x="4271566" y="1154395"/>
            <a:ext cx="4765502"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新时代中国青年要树立远大理想</a:t>
            </a:r>
          </a:p>
        </p:txBody>
      </p:sp>
      <p:grpSp>
        <p:nvGrpSpPr>
          <p:cNvPr id="4" name="组合 3"/>
          <p:cNvGrpSpPr/>
          <p:nvPr>
            <p:custDataLst>
              <p:tags r:id="rId12"/>
            </p:custDataLst>
          </p:nvPr>
        </p:nvGrpSpPr>
        <p:grpSpPr>
          <a:xfrm>
            <a:off x="3613491" y="1139861"/>
            <a:ext cx="540001" cy="540000"/>
            <a:chOff x="3635896" y="1427745"/>
            <a:chExt cx="540000" cy="540000"/>
          </a:xfrm>
          <a:solidFill>
            <a:srgbClr val="C00000"/>
          </a:solidFill>
        </p:grpSpPr>
        <p:sp>
          <p:nvSpPr>
            <p:cNvPr id="5" name="矩形 4"/>
            <p:cNvSpPr/>
            <p:nvPr>
              <p:custDataLst>
                <p:tags r:id="rId17"/>
              </p:custDataLst>
            </p:nvPr>
          </p:nvSpPr>
          <p:spPr>
            <a:xfrm>
              <a:off x="3635896" y="1427745"/>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6" name="TextBox 45"/>
            <p:cNvSpPr txBox="1"/>
            <p:nvPr>
              <p:custDataLst>
                <p:tags r:id="rId18"/>
              </p:custDataLst>
            </p:nvPr>
          </p:nvSpPr>
          <p:spPr>
            <a:xfrm>
              <a:off x="3635896" y="1451524"/>
              <a:ext cx="540000" cy="492443"/>
            </a:xfrm>
            <a:prstGeom prst="rect">
              <a:avLst/>
            </a:prstGeom>
            <a:noFill/>
          </p:spPr>
          <p:txBody>
            <a:bodyPr wrap="square" rtlCol="0" anchor="ctr" anchorCtr="0">
              <a:spAutoFit/>
            </a:bodyPr>
            <a:lstStyle>
              <a:defPPr>
                <a:defRPr lang="zh-CN"/>
              </a:defPPr>
              <a:lvl1pPr algn="ctr">
                <a:defRPr sz="2600">
                  <a:solidFill>
                    <a:schemeClr val="bg1"/>
                  </a:solidFill>
                  <a:latin typeface="Impact" panose="020B0806030902050204" pitchFamily="34" charset="0"/>
                </a:defRPr>
              </a:lvl1pPr>
            </a:lstStyle>
            <a:p>
              <a:pPr defTabSz="913901"/>
              <a:r>
                <a:rPr lang="en-US" altLang="zh-CN">
                  <a:solidFill>
                    <a:srgbClr val="FFFFFF"/>
                  </a:solidFill>
                </a:rPr>
                <a:t>01</a:t>
              </a:r>
              <a:endParaRPr lang="zh-CN" altLang="en-US">
                <a:solidFill>
                  <a:srgbClr val="FFFFFF"/>
                </a:solidFill>
              </a:endParaRPr>
            </a:p>
          </p:txBody>
        </p:sp>
      </p:grpSp>
      <p:sp>
        <p:nvSpPr>
          <p:cNvPr id="7" name="矩形 6"/>
          <p:cNvSpPr/>
          <p:nvPr>
            <p:custDataLst>
              <p:tags r:id="rId13"/>
            </p:custDataLst>
          </p:nvPr>
        </p:nvSpPr>
        <p:spPr>
          <a:xfrm>
            <a:off x="4271566" y="4451593"/>
            <a:ext cx="4765978" cy="539942"/>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65" tIns="45682" rIns="91365" bIns="45682" rtlCol="0" anchor="ctr"/>
          <a:lstStyle/>
          <a:p>
            <a:pPr algn="ctr" defTabSz="685783">
              <a:defRPr/>
            </a:pPr>
            <a:r>
              <a:rPr lang="zh-CN" altLang="en-US" sz="2400" b="1" kern="0" dirty="0">
                <a:solidFill>
                  <a:srgbClr val="C00000"/>
                </a:solidFill>
                <a:latin typeface="微软雅黑" panose="020B0503020204020204" pitchFamily="82" charset="2"/>
              </a:rPr>
              <a:t>新时代中国青年要锤炼品德修为</a:t>
            </a:r>
          </a:p>
        </p:txBody>
      </p:sp>
      <p:grpSp>
        <p:nvGrpSpPr>
          <p:cNvPr id="8" name="组合 7"/>
          <p:cNvGrpSpPr/>
          <p:nvPr>
            <p:custDataLst>
              <p:tags r:id="rId14"/>
            </p:custDataLst>
          </p:nvPr>
        </p:nvGrpSpPr>
        <p:grpSpPr>
          <a:xfrm>
            <a:off x="3613491" y="4461512"/>
            <a:ext cx="540001" cy="540000"/>
            <a:chOff x="3635896" y="3257856"/>
            <a:chExt cx="540000" cy="540000"/>
          </a:xfrm>
          <a:solidFill>
            <a:srgbClr val="C00000"/>
          </a:solidFill>
        </p:grpSpPr>
        <p:sp>
          <p:nvSpPr>
            <p:cNvPr id="9" name="矩形 8"/>
            <p:cNvSpPr/>
            <p:nvPr>
              <p:custDataLst>
                <p:tags r:id="rId15"/>
              </p:custDataLst>
            </p:nvPr>
          </p:nvSpPr>
          <p:spPr>
            <a:xfrm>
              <a:off x="3635896" y="3257856"/>
              <a:ext cx="540000" cy="540000"/>
            </a:xfrm>
            <a:prstGeom prst="rect">
              <a:avLst/>
            </a:prstGeom>
            <a:solidFill>
              <a:srgbClr val="C00000"/>
            </a:solidFill>
            <a:ln w="12700" cap="flat" cmpd="sng" algn="ctr">
              <a:noFill/>
              <a:prstDash val="solid"/>
              <a:miter lim="800000"/>
            </a:ln>
            <a:effectLst/>
          </p:spPr>
          <p:txBody>
            <a:bodyPr rtlCol="0" anchor="ctr"/>
            <a:lstStyle/>
            <a:p>
              <a:pPr algn="ctr" defTabSz="685783"/>
              <a:endParaRPr lang="zh-CN" altLang="en-US" sz="2100" kern="0">
                <a:solidFill>
                  <a:sysClr val="window" lastClr="FFFFFF"/>
                </a:solidFill>
                <a:latin typeface="微软雅黑" panose="020B0503020204020204" pitchFamily="82" charset="2"/>
              </a:endParaRPr>
            </a:p>
          </p:txBody>
        </p:sp>
        <p:sp>
          <p:nvSpPr>
            <p:cNvPr id="10" name="TextBox 45"/>
            <p:cNvSpPr txBox="1"/>
            <p:nvPr>
              <p:custDataLst>
                <p:tags r:id="rId16"/>
              </p:custDataLst>
            </p:nvPr>
          </p:nvSpPr>
          <p:spPr>
            <a:xfrm>
              <a:off x="3635896" y="3327802"/>
              <a:ext cx="540000" cy="400110"/>
            </a:xfrm>
            <a:prstGeom prst="rect">
              <a:avLst/>
            </a:prstGeom>
            <a:noFill/>
          </p:spPr>
          <p:txBody>
            <a:bodyPr wrap="square" rtlCol="0" anchor="ctr" anchorCtr="0">
              <a:spAutoFit/>
            </a:bodyPr>
            <a:lstStyle/>
            <a:p>
              <a:pPr algn="ctr" defTabSz="913901"/>
              <a:r>
                <a:rPr lang="en-US" altLang="zh-CN" sz="2000">
                  <a:solidFill>
                    <a:srgbClr val="FFFFFF"/>
                  </a:solidFill>
                </a:rPr>
                <a:t>06</a:t>
              </a:r>
              <a:endParaRPr lang="zh-CN" altLang="en-US" sz="2000">
                <a:solidFill>
                  <a:srgbClr val="FFFFFF"/>
                </a:solidFill>
              </a:endParaRPr>
            </a:p>
          </p:txBody>
        </p:sp>
      </p:grpSp>
    </p:spTree>
    <p:extLst>
      <p:ext uri="{BB962C8B-B14F-4D97-AF65-F5344CB8AC3E}">
        <p14:creationId xmlns:p14="http://schemas.microsoft.com/office/powerpoint/2010/main" val="6645762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ox(in)">
                                      <p:cBhvr>
                                        <p:cTn id="16" dur="2000"/>
                                        <p:tgtEl>
                                          <p:spTgt spid="3"/>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2" presetClass="entr" presetSubtype="2"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1500" fill="hold"/>
                                        <p:tgtEl>
                                          <p:spTgt spid="29"/>
                                        </p:tgtEl>
                                        <p:attrNameLst>
                                          <p:attrName>ppt_x</p:attrName>
                                        </p:attrNameLst>
                                      </p:cBhvr>
                                      <p:tavLst>
                                        <p:tav tm="0">
                                          <p:val>
                                            <p:strVal val="1+#ppt_w/2"/>
                                          </p:val>
                                        </p:tav>
                                        <p:tav tm="100000">
                                          <p:val>
                                            <p:strVal val="#ppt_x"/>
                                          </p:val>
                                        </p:tav>
                                      </p:tavLst>
                                    </p:anim>
                                    <p:anim calcmode="lin" valueType="num">
                                      <p:cBhvr additive="base">
                                        <p:cTn id="26" dur="1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indefinite"/>
                            </p:stCondLst>
                          </p:cTn>
                        </p:par>
                        <p:par>
                          <p:cTn id="29" fill="hold" nodeType="after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par>
                          <p:cTn id="33" fill="hold" nodeType="withGroup">
                            <p:stCondLst>
                              <p:cond delay="500"/>
                            </p:stCondLst>
                            <p:childTnLst>
                              <p:par>
                                <p:cTn id="34" presetID="2" presetClass="entr" presetSubtype="2" fill="hold" grpId="0" nodeType="afterEffec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1500" fill="hold"/>
                                        <p:tgtEl>
                                          <p:spTgt spid="30"/>
                                        </p:tgtEl>
                                        <p:attrNameLst>
                                          <p:attrName>ppt_x</p:attrName>
                                        </p:attrNameLst>
                                      </p:cBhvr>
                                      <p:tavLst>
                                        <p:tav tm="0">
                                          <p:val>
                                            <p:strVal val="1+#ppt_w/2"/>
                                          </p:val>
                                        </p:tav>
                                        <p:tav tm="100000">
                                          <p:val>
                                            <p:strVal val="#ppt_x"/>
                                          </p:val>
                                        </p:tav>
                                      </p:tavLst>
                                    </p:anim>
                                    <p:anim calcmode="lin" valueType="num">
                                      <p:cBhvr additive="base">
                                        <p:cTn id="37" dur="1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indefinite"/>
                            </p:stCondLst>
                          </p:cTn>
                        </p:par>
                        <p:par>
                          <p:cTn id="40" fill="hold" nodeType="after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nodeType="withGroup">
                            <p:stCondLst>
                              <p:cond delay="500"/>
                            </p:stCondLst>
                            <p:childTnLst>
                              <p:par>
                                <p:cTn id="45" presetID="2" presetClass="entr" presetSubtype="2" fill="hold" grpId="0" nodeType="afterEffec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1500" fill="hold"/>
                                        <p:tgtEl>
                                          <p:spTgt spid="31"/>
                                        </p:tgtEl>
                                        <p:attrNameLst>
                                          <p:attrName>ppt_x</p:attrName>
                                        </p:attrNameLst>
                                      </p:cBhvr>
                                      <p:tavLst>
                                        <p:tav tm="0">
                                          <p:val>
                                            <p:strVal val="1+#ppt_w/2"/>
                                          </p:val>
                                        </p:tav>
                                        <p:tav tm="100000">
                                          <p:val>
                                            <p:strVal val="#ppt_x"/>
                                          </p:val>
                                        </p:tav>
                                      </p:tavLst>
                                    </p:anim>
                                    <p:anim calcmode="lin" valueType="num">
                                      <p:cBhvr additive="base">
                                        <p:cTn id="48" dur="1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indefinite"/>
                            </p:stCondLst>
                          </p:cTn>
                        </p:par>
                        <p:par>
                          <p:cTn id="51" fill="hold" nodeType="after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500"/>
                                        <p:tgtEl>
                                          <p:spTgt spid="44"/>
                                        </p:tgtEl>
                                      </p:cBhvr>
                                    </p:animEffect>
                                  </p:childTnLst>
                                </p:cTn>
                              </p:par>
                            </p:childTnLst>
                          </p:cTn>
                        </p:par>
                        <p:par>
                          <p:cTn id="55" fill="hold" nodeType="withGroup">
                            <p:stCondLst>
                              <p:cond delay="500"/>
                            </p:stCondLst>
                            <p:childTnLst>
                              <p:par>
                                <p:cTn id="56" presetID="2" presetClass="entr" presetSubtype="2" fill="hold" grpId="0" nodeType="afterEffec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500" fill="hold"/>
                                        <p:tgtEl>
                                          <p:spTgt spid="32"/>
                                        </p:tgtEl>
                                        <p:attrNameLst>
                                          <p:attrName>ppt_x</p:attrName>
                                        </p:attrNameLst>
                                      </p:cBhvr>
                                      <p:tavLst>
                                        <p:tav tm="0">
                                          <p:val>
                                            <p:strVal val="1+#ppt_w/2"/>
                                          </p:val>
                                        </p:tav>
                                        <p:tav tm="100000">
                                          <p:val>
                                            <p:strVal val="#ppt_x"/>
                                          </p:val>
                                        </p:tav>
                                      </p:tavLst>
                                    </p:anim>
                                    <p:anim calcmode="lin" valueType="num">
                                      <p:cBhvr additive="base">
                                        <p:cTn id="59" dur="1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indefinite"/>
                            </p:stCondLst>
                          </p:cTn>
                        </p:par>
                        <p:par>
                          <p:cTn id="62" fill="hold" nodeType="after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blinds(horizontal)">
                                      <p:cBhvr>
                                        <p:cTn id="65" dur="500"/>
                                        <p:tgtEl>
                                          <p:spTgt spid="8"/>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box(in)">
                                      <p:cBhvr>
                                        <p:cTn id="6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 grpId="0" animBg="1"/>
      <p:bldP spid="3" grpId="1"/>
      <p:bldP spid="7" grpId="0" animBg="1"/>
      <p:bldP spid="7"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 Same Side Corner Rectangle 21"/>
          <p:cNvSpPr/>
          <p:nvPr>
            <p:custDataLst>
              <p:tags r:id="rId1"/>
            </p:custDataLst>
          </p:nvPr>
        </p:nvSpPr>
        <p:spPr>
          <a:xfrm rot="16200000" flipH="1">
            <a:off x="3816242" y="-992247"/>
            <a:ext cx="1728387" cy="6264696"/>
          </a:xfrm>
          <a:prstGeom prst="round2SameRect">
            <a:avLst>
              <a:gd name="adj1" fmla="val 50000"/>
              <a:gd name="adj2"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78" tIns="45688" rIns="91378" bIns="45688" numCol="1" spcCol="0" rtlCol="0" fromWordArt="0" anchor="ctr" anchorCtr="0" forceAA="0" compatLnSpc="1">
            <a:noAutofit/>
          </a:bodyPr>
          <a:lstStyle/>
          <a:p>
            <a:pPr algn="ctr" defTabSz="913901"/>
            <a:endParaRPr lang="bg-BG">
              <a:solidFill>
                <a:srgbClr val="FFFFFF"/>
              </a:solidFill>
            </a:endParaRPr>
          </a:p>
        </p:txBody>
      </p:sp>
      <p:sp>
        <p:nvSpPr>
          <p:cNvPr id="32" name="Round Same Side Corner Rectangle 7"/>
          <p:cNvSpPr/>
          <p:nvPr>
            <p:custDataLst>
              <p:tags r:id="rId2"/>
            </p:custDataLst>
          </p:nvPr>
        </p:nvSpPr>
        <p:spPr>
          <a:xfrm rot="16200000" flipH="1">
            <a:off x="3906850" y="-886451"/>
            <a:ext cx="1551109" cy="6053105"/>
          </a:xfrm>
          <a:prstGeom prst="round2SameRect">
            <a:avLst>
              <a:gd name="adj1" fmla="val 50000"/>
              <a:gd name="adj2"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78" tIns="45688" rIns="91378" bIns="45688" anchor="ctr"/>
          <a:lstStyle/>
          <a:p>
            <a:pPr algn="ctr" defTabSz="712928">
              <a:defRPr/>
            </a:pPr>
            <a:endParaRPr lang="bg-BG" sz="1400">
              <a:solidFill>
                <a:srgbClr val="FFFFFF"/>
              </a:solidFill>
            </a:endParaRPr>
          </a:p>
        </p:txBody>
      </p:sp>
      <p:sp>
        <p:nvSpPr>
          <p:cNvPr id="33" name="标题 4"/>
          <p:cNvSpPr txBox="1"/>
          <p:nvPr>
            <p:custDataLst>
              <p:tags r:id="rId3"/>
            </p:custDataLst>
          </p:nvPr>
        </p:nvSpPr>
        <p:spPr>
          <a:xfrm>
            <a:off x="2681503" y="1650063"/>
            <a:ext cx="4382547" cy="854195"/>
          </a:xfrm>
          <a:prstGeom prst="rect">
            <a:avLst/>
          </a:prstGeom>
        </p:spPr>
        <p:txBody>
          <a:bodyPr vert="horz" lIns="91378" tIns="45688" rIns="91378" bIns="456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913901" fontAlgn="base">
              <a:lnSpc>
                <a:spcPct val="150000"/>
              </a:lnSpc>
              <a:spcAft>
                <a:spcPct val="0"/>
              </a:spcAft>
              <a:defRPr/>
            </a:pPr>
            <a:r>
              <a:rPr lang="zh-CN" altLang="en-US" sz="4500" b="1" kern="30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结   语</a:t>
            </a:r>
          </a:p>
        </p:txBody>
      </p:sp>
      <p:grpSp>
        <p:nvGrpSpPr>
          <p:cNvPr id="37" name="组合 36"/>
          <p:cNvGrpSpPr/>
          <p:nvPr>
            <p:custDataLst>
              <p:tags r:id="rId4"/>
            </p:custDataLst>
          </p:nvPr>
        </p:nvGrpSpPr>
        <p:grpSpPr>
          <a:xfrm>
            <a:off x="2276397" y="1793428"/>
            <a:ext cx="970890" cy="777133"/>
            <a:chOff x="2419991" y="2108424"/>
            <a:chExt cx="970890" cy="777133"/>
          </a:xfrm>
        </p:grpSpPr>
        <p:sp>
          <p:nvSpPr>
            <p:cNvPr id="38" name="椭圆 37"/>
            <p:cNvSpPr/>
            <p:nvPr>
              <p:custDataLst>
                <p:tags r:id="rId10"/>
              </p:custDataLst>
            </p:nvPr>
          </p:nvSpPr>
          <p:spPr>
            <a:xfrm>
              <a:off x="2585913" y="2162254"/>
              <a:ext cx="669475" cy="669475"/>
            </a:xfrm>
            <a:prstGeom prst="ellipse">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39" name="标题 4"/>
            <p:cNvSpPr txBox="1"/>
            <p:nvPr>
              <p:custDataLst>
                <p:tags r:id="rId11"/>
              </p:custDataLst>
            </p:nvPr>
          </p:nvSpPr>
          <p:spPr>
            <a:xfrm>
              <a:off x="2419991" y="2108424"/>
              <a:ext cx="970890" cy="77713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20000"/>
                </a:spcBef>
              </a:pPr>
              <a:r>
                <a:rPr lang="en-US" altLang="zh-CN" sz="3600">
                  <a:solidFill>
                    <a:srgbClr val="FFFFFF"/>
                  </a:solidFill>
                </a:rPr>
                <a:t>  04</a:t>
              </a:r>
              <a:endParaRPr lang="zh-CN" altLang="en-US" sz="3600">
                <a:solidFill>
                  <a:srgbClr val="FFFFFF"/>
                </a:solidFill>
              </a:endParaRPr>
            </a:p>
          </p:txBody>
        </p:sp>
      </p:grpSp>
      <p:grpSp>
        <p:nvGrpSpPr>
          <p:cNvPr id="13" name="组合 12"/>
          <p:cNvGrpSpPr/>
          <p:nvPr>
            <p:custDataLst>
              <p:tags r:id="rId5"/>
            </p:custDataLst>
          </p:nvPr>
        </p:nvGrpSpPr>
        <p:grpSpPr>
          <a:xfrm>
            <a:off x="1" y="4259084"/>
            <a:ext cx="9144001" cy="877274"/>
            <a:chOff x="-1" y="4174434"/>
            <a:chExt cx="12190414" cy="2685154"/>
          </a:xfrm>
        </p:grpSpPr>
        <p:sp>
          <p:nvSpPr>
            <p:cNvPr id="14" name="矩形 13"/>
            <p:cNvSpPr/>
            <p:nvPr>
              <p:custDataLst>
                <p:tags r:id="rId8"/>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15" name="Picture 2" descr="F:\桌面\党政机关\素材\长城\矢量长城\线稿长城61.png"/>
            <p:cNvPicPr>
              <a:picLocks noChangeAspect="1" noChangeArrowheads="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pic>
        <p:nvPicPr>
          <p:cNvPr id="19" name="Picture 72" descr="红鸟"/>
          <p:cNvPicPr>
            <a:picLocks noChangeAspect="1" noChangeArrowheads="1"/>
          </p:cNvPicPr>
          <p:nvPr>
            <p:custDataLst>
              <p:tags r:id="rId6"/>
            </p:custDataLst>
          </p:nvPr>
        </p:nvPicPr>
        <p:blipFill>
          <a:blip r:embed="rId15"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6851080" y="4294871"/>
            <a:ext cx="588228" cy="37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3" descr="红鸟"/>
          <p:cNvPicPr>
            <a:picLocks noChangeAspect="1" noChangeArrowheads="1"/>
          </p:cNvPicPr>
          <p:nvPr>
            <p:custDataLst>
              <p:tags r:id="rId7"/>
            </p:custDataLst>
          </p:nvPr>
        </p:nvPicPr>
        <p:blipFill>
          <a:blip r:embed="rId16"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7501009" y="4056605"/>
            <a:ext cx="553896" cy="33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5978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32"/>
                                        </p:tgtEl>
                                        <p:attrNameLst>
                                          <p:attrName>style.visibility</p:attrName>
                                        </p:attrNameLst>
                                      </p:cBhvr>
                                      <p:to>
                                        <p:strVal val="visible"/>
                                      </p:to>
                                    </p:set>
                                    <p:anim calcmode="lin" valueType="num">
                                      <p:cBhvr>
                                        <p:cTn id="8" dur="900" fill="hold"/>
                                        <p:tgtEl>
                                          <p:spTgt spid="32"/>
                                        </p:tgtEl>
                                        <p:attrNameLst>
                                          <p:attrName>ppt_w</p:attrName>
                                        </p:attrNameLst>
                                      </p:cBhvr>
                                      <p:tavLst>
                                        <p:tav tm="0">
                                          <p:val>
                                            <p:fltVal val="0"/>
                                          </p:val>
                                        </p:tav>
                                        <p:tav tm="100000">
                                          <p:val>
                                            <p:strVal val="#ppt_w"/>
                                          </p:val>
                                        </p:tav>
                                      </p:tavLst>
                                    </p:anim>
                                    <p:anim calcmode="lin" valueType="num">
                                      <p:cBhvr>
                                        <p:cTn id="9" dur="900" fill="hold"/>
                                        <p:tgtEl>
                                          <p:spTgt spid="32"/>
                                        </p:tgtEl>
                                        <p:attrNameLst>
                                          <p:attrName>ppt_h</p:attrName>
                                        </p:attrNameLst>
                                      </p:cBhvr>
                                      <p:tavLst>
                                        <p:tav tm="0">
                                          <p:val>
                                            <p:fltVal val="0"/>
                                          </p:val>
                                        </p:tav>
                                        <p:tav tm="100000">
                                          <p:val>
                                            <p:strVal val="#ppt_h"/>
                                          </p:val>
                                        </p:tav>
                                      </p:tavLst>
                                    </p:anim>
                                    <p:animEffect transition="in" filter="fade">
                                      <p:cBhvr>
                                        <p:cTn id="10" dur="900"/>
                                        <p:tgtEl>
                                          <p:spTgt spid="32"/>
                                        </p:tgtEl>
                                      </p:cBhvr>
                                    </p:animEffect>
                                  </p:childTnLst>
                                </p:cTn>
                              </p:par>
                              <p:par>
                                <p:cTn id="11" presetID="53"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900" fill="hold"/>
                                        <p:tgtEl>
                                          <p:spTgt spid="31"/>
                                        </p:tgtEl>
                                        <p:attrNameLst>
                                          <p:attrName>ppt_w</p:attrName>
                                        </p:attrNameLst>
                                      </p:cBhvr>
                                      <p:tavLst>
                                        <p:tav tm="0">
                                          <p:val>
                                            <p:fltVal val="0"/>
                                          </p:val>
                                        </p:tav>
                                        <p:tav tm="100000">
                                          <p:val>
                                            <p:strVal val="#ppt_w"/>
                                          </p:val>
                                        </p:tav>
                                      </p:tavLst>
                                    </p:anim>
                                    <p:anim calcmode="lin" valueType="num">
                                      <p:cBhvr>
                                        <p:cTn id="14" dur="900" fill="hold"/>
                                        <p:tgtEl>
                                          <p:spTgt spid="31"/>
                                        </p:tgtEl>
                                        <p:attrNameLst>
                                          <p:attrName>ppt_h</p:attrName>
                                        </p:attrNameLst>
                                      </p:cBhvr>
                                      <p:tavLst>
                                        <p:tav tm="0">
                                          <p:val>
                                            <p:fltVal val="0"/>
                                          </p:val>
                                        </p:tav>
                                        <p:tav tm="100000">
                                          <p:val>
                                            <p:strVal val="#ppt_h"/>
                                          </p:val>
                                        </p:tav>
                                      </p:tavLst>
                                    </p:anim>
                                    <p:animEffect transition="in" filter="fade">
                                      <p:cBhvr>
                                        <p:cTn id="15" dur="900"/>
                                        <p:tgtEl>
                                          <p:spTgt spid="31"/>
                                        </p:tgtEl>
                                      </p:cBhvr>
                                    </p:animEffect>
                                  </p:childTnLst>
                                </p:cTn>
                              </p:par>
                            </p:childTnLst>
                          </p:cTn>
                        </p:par>
                        <p:par>
                          <p:cTn id="16" fill="hold" nodeType="withGroup">
                            <p:stCondLst>
                              <p:cond delay="1000"/>
                            </p:stCondLst>
                            <p:childTnLst>
                              <p:par>
                                <p:cTn id="17" presetID="2" presetClass="entr" presetSubtype="4" fill="hold" nodeType="afterEffec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par>
                          <p:cTn id="21" fill="hold" nodeType="withGroup">
                            <p:stCondLst>
                              <p:cond delay="1500"/>
                            </p:stCondLst>
                            <p:childTnLst>
                              <p:par>
                                <p:cTn id="22" presetID="42" presetClass="entr" presetSubtype="0" fill="hold" grpId="0" nodeType="afterEffec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nodeType="withGroup">
                            <p:stCondLst>
                              <p:cond delay="2500"/>
                            </p:stCondLst>
                            <p:childTnLst>
                              <p:par>
                                <p:cTn id="33" presetID="42" presetClass="entr" presetSubtype="0" fill="hold" nodeType="afterEffec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custDataLst>
              <p:tags r:id="rId1"/>
            </p:custDataLst>
          </p:nvPr>
        </p:nvGrpSpPr>
        <p:grpSpPr>
          <a:xfrm>
            <a:off x="1206498" y="1587926"/>
            <a:ext cx="7173259" cy="2856032"/>
            <a:chOff x="1705677" y="2761999"/>
            <a:chExt cx="8963254" cy="2977955"/>
          </a:xfrm>
        </p:grpSpPr>
        <p:sp>
          <p:nvSpPr>
            <p:cNvPr id="46" name="矩形 45"/>
            <p:cNvSpPr/>
            <p:nvPr>
              <p:custDataLst>
                <p:tags r:id="rId4"/>
              </p:custDataLst>
            </p:nvPr>
          </p:nvSpPr>
          <p:spPr>
            <a:xfrm>
              <a:off x="1705677" y="2762000"/>
              <a:ext cx="8963254" cy="2977954"/>
            </a:xfrm>
            <a:prstGeom prst="rect">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sp>
          <p:nvSpPr>
            <p:cNvPr id="33" name="矩形 32"/>
            <p:cNvSpPr/>
            <p:nvPr>
              <p:custDataLst>
                <p:tags r:id="rId5"/>
              </p:custDataLst>
            </p:nvPr>
          </p:nvSpPr>
          <p:spPr>
            <a:xfrm flipV="1">
              <a:off x="1705677" y="2761999"/>
              <a:ext cx="8963254" cy="16373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grpSp>
      <p:sp>
        <p:nvSpPr>
          <p:cNvPr id="23" name="TextBox 22"/>
          <p:cNvSpPr txBox="1"/>
          <p:nvPr>
            <p:custDataLst>
              <p:tags r:id="rId2"/>
            </p:custDataLst>
          </p:nvPr>
        </p:nvSpPr>
        <p:spPr>
          <a:xfrm>
            <a:off x="1436557" y="2065972"/>
            <a:ext cx="6713141" cy="1936460"/>
          </a:xfrm>
          <a:prstGeom prst="rect">
            <a:avLst/>
          </a:prstGeom>
          <a:noFill/>
        </p:spPr>
        <p:txBody>
          <a:bodyPr wrap="square" lIns="91356" tIns="45678" rIns="91356" bIns="45678">
            <a:spAutoFit/>
          </a:bodyPr>
          <a:lstStyle/>
          <a:p>
            <a:pPr indent="342892" defTabSz="913901" fontAlgn="base">
              <a:lnSpc>
                <a:spcPct val="200000"/>
              </a:lnSpc>
              <a:spcBef>
                <a:spcPct val="0"/>
              </a:spcBef>
              <a:spcAft>
                <a:spcPct val="0"/>
              </a:spcAft>
              <a:defRPr/>
            </a:pPr>
            <a:r>
              <a:rPr lang="en-US" sz="1500" b="1"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 </a:t>
            </a:r>
            <a:r>
              <a:rPr sz="1500" b="1"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新时代中国青年要听党话、跟党走，胸怀忧国忧民之心、爱国爱民之情，不断奉献祖国、奉献人民，以一生的真情投入、一辈子的顽强奋斗来体现爱国主义情怀，让爱国主义的伟大旗帜始终在心中高高飘扬！</a:t>
            </a:r>
            <a:r>
              <a:rPr lang="en-US" altLang="zh-CN" sz="1500" b="1"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        </a:t>
            </a:r>
          </a:p>
          <a:p>
            <a:pPr indent="342892" defTabSz="913901" fontAlgn="base">
              <a:lnSpc>
                <a:spcPct val="200000"/>
              </a:lnSpc>
              <a:spcBef>
                <a:spcPct val="0"/>
              </a:spcBef>
              <a:spcAft>
                <a:spcPct val="0"/>
              </a:spcAft>
              <a:defRPr/>
            </a:pPr>
            <a:r>
              <a:rPr sz="1500" b="1"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                          ——习总书记在纪念五四运动100周年大会上的讲话     </a:t>
            </a:r>
            <a:r>
              <a:rPr lang="en-US" altLang="zh-CN" sz="1500"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  </a:t>
            </a:r>
            <a:r>
              <a:rPr lang="en-US" altLang="zh-CN" sz="800" dirty="0">
                <a:solidFill>
                  <a:srgbClr val="C00000"/>
                </a:solidFill>
                <a:effectLst>
                  <a:outerShdw blurRad="38100" dist="25400" dir="5400000" algn="ctr" rotWithShape="0">
                    <a:srgbClr val="6E747A">
                      <a:alpha val="43000"/>
                    </a:srgbClr>
                  </a:outerShdw>
                </a:effectLst>
                <a:latin typeface="微软雅黑" panose="020B0503020204020204" pitchFamily="34" charset="-122"/>
                <a:cs typeface="微软雅黑" panose="020B0503020204020204" pitchFamily="34" charset="-122"/>
              </a:rPr>
              <a:t>        </a:t>
            </a:r>
          </a:p>
        </p:txBody>
      </p:sp>
      <p:pic>
        <p:nvPicPr>
          <p:cNvPr id="2050" name="Picture 2" descr="F:\桌面\党政机关\素材\长城\矢量长城\线稿长城31.png"/>
          <p:cNvPicPr>
            <a:picLocks noChangeAspect="1" noChangeArrowheads="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bwMode="auto">
          <a:xfrm>
            <a:off x="1206667" y="525995"/>
            <a:ext cx="4428510" cy="97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178953"/>
      </p:ext>
    </p:extLst>
  </p:cSld>
  <p:clrMapOvr>
    <a:masterClrMapping/>
  </p:clrMapOvr>
  <mc:AlternateContent xmlns:mc="http://schemas.openxmlformats.org/markup-compatibility/2006" xmlns:p14="http://schemas.microsoft.com/office/powerpoint/2010/main">
    <mc:Choice Requires="p14">
      <p:transition spd="slow" p14:dur="44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42" presetClass="entr" presetSubtype="0" fill="hold" nodeType="afterEffect">
                                  <p:stCondLst>
                                    <p:cond delay="0"/>
                                  </p:stCondLst>
                                  <p:childTnLst>
                                    <p:set>
                                      <p:cBhvr>
                                        <p:cTn id="7" dur="1" fill="hold">
                                          <p:stCondLst>
                                            <p:cond delay="0"/>
                                          </p:stCondLst>
                                        </p:cTn>
                                        <p:tgtEl>
                                          <p:spTgt spid="2050"/>
                                        </p:tgtEl>
                                        <p:attrNameLst>
                                          <p:attrName>style.visibility</p:attrName>
                                        </p:attrNameLst>
                                      </p:cBhvr>
                                      <p:to>
                                        <p:strVal val="visible"/>
                                      </p:to>
                                    </p:set>
                                    <p:animEffect transition="in" filter="fade">
                                      <p:cBhvr>
                                        <p:cTn id="8" dur="1000"/>
                                        <p:tgtEl>
                                          <p:spTgt spid="2050"/>
                                        </p:tgtEl>
                                      </p:cBhvr>
                                    </p:animEffect>
                                    <p:anim calcmode="lin" valueType="num">
                                      <p:cBhvr>
                                        <p:cTn id="9" dur="1000" fill="hold"/>
                                        <p:tgtEl>
                                          <p:spTgt spid="2050"/>
                                        </p:tgtEl>
                                        <p:attrNameLst>
                                          <p:attrName>ppt_x</p:attrName>
                                        </p:attrNameLst>
                                      </p:cBhvr>
                                      <p:tavLst>
                                        <p:tav tm="0">
                                          <p:val>
                                            <p:strVal val="#ppt_x"/>
                                          </p:val>
                                        </p:tav>
                                        <p:tav tm="100000">
                                          <p:val>
                                            <p:strVal val="#ppt_x"/>
                                          </p:val>
                                        </p:tav>
                                      </p:tavLst>
                                    </p:anim>
                                    <p:anim calcmode="lin" valueType="num">
                                      <p:cBhvr>
                                        <p:cTn id="10" dur="1000" fill="hold"/>
                                        <p:tgtEl>
                                          <p:spTgt spid="2050"/>
                                        </p:tgtEl>
                                        <p:attrNameLst>
                                          <p:attrName>ppt_y</p:attrName>
                                        </p:attrNameLst>
                                      </p:cBhvr>
                                      <p:tavLst>
                                        <p:tav tm="0">
                                          <p:val>
                                            <p:strVal val="#ppt_y+.1"/>
                                          </p:val>
                                        </p:tav>
                                        <p:tav tm="100000">
                                          <p:val>
                                            <p:strVal val="#ppt_y"/>
                                          </p:val>
                                        </p:tav>
                                      </p:tavLst>
                                    </p:anim>
                                  </p:childTnLst>
                                </p:cTn>
                              </p:par>
                            </p:childTnLst>
                          </p:cTn>
                        </p:par>
                        <p:par>
                          <p:cTn id="11" fill="hold" nodeType="withGroup">
                            <p:stCondLst>
                              <p:cond delay="1000"/>
                            </p:stCondLst>
                            <p:childTnLst>
                              <p:par>
                                <p:cTn id="12" presetID="22" presetClass="entr" presetSubtype="1" fill="hold" nodeType="afterEffect">
                                  <p:childTnLst>
                                    <p:set>
                                      <p:cBhvr>
                                        <p:cTn id="13" dur="1" fill="hold">
                                          <p:stCondLst>
                                            <p:cond delay="0"/>
                                          </p:stCondLst>
                                        </p:cTn>
                                        <p:tgtEl>
                                          <p:spTgt spid="7"/>
                                        </p:tgtEl>
                                        <p:attrNameLst>
                                          <p:attrName>style.visibility</p:attrName>
                                        </p:attrNameLst>
                                      </p:cBhvr>
                                      <p:to>
                                        <p:strVal val="visible"/>
                                      </p:to>
                                    </p:set>
                                    <p:animEffect transition="in" filter="wipe(up)">
                                      <p:cBhvr>
                                        <p:cTn id="14" dur="250"/>
                                        <p:tgtEl>
                                          <p:spTgt spid="7"/>
                                        </p:tgtEl>
                                      </p:cBhvr>
                                    </p:animEffect>
                                  </p:childTnLst>
                                </p:cTn>
                              </p:par>
                            </p:childTnLst>
                          </p:cTn>
                        </p:par>
                        <p:par>
                          <p:cTn id="15" fill="hold" nodeType="withGroup">
                            <p:stCondLst>
                              <p:cond delay="1500"/>
                            </p:stCondLst>
                            <p:childTnLst>
                              <p:par>
                                <p:cTn id="16" presetID="10" presetClass="entr" presetSubtype="0" fill="hold" grpId="0" nodeType="afterEffect">
                                  <p:iterate type="lt">
                                    <p:tmPct val="10000"/>
                                  </p:iterate>
                                  <p:childTnLst>
                                    <p:set>
                                      <p:cBhvr>
                                        <p:cTn id="17" dur="1" fill="hold">
                                          <p:stCondLst>
                                            <p:cond delay="0"/>
                                          </p:stCondLst>
                                        </p:cTn>
                                        <p:tgtEl>
                                          <p:spTgt spid="23"/>
                                        </p:tgtEl>
                                        <p:attrNameLst>
                                          <p:attrName>style.visibility</p:attrName>
                                        </p:attrNameLst>
                                      </p:cBhvr>
                                      <p:to>
                                        <p:strVal val="visible"/>
                                      </p:to>
                                    </p:set>
                                    <p:animEffect transition="in" filter="fade">
                                      <p:cBhvr>
                                        <p:cTn id="18" dur="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 Same Side Corner Rectangle 21"/>
          <p:cNvSpPr/>
          <p:nvPr>
            <p:custDataLst>
              <p:tags r:id="rId1"/>
            </p:custDataLst>
          </p:nvPr>
        </p:nvSpPr>
        <p:spPr>
          <a:xfrm rot="16200000" flipH="1">
            <a:off x="3816242" y="-992247"/>
            <a:ext cx="1728387" cy="6264696"/>
          </a:xfrm>
          <a:prstGeom prst="round2SameRect">
            <a:avLst>
              <a:gd name="adj1" fmla="val 50000"/>
              <a:gd name="adj2"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78" tIns="45688" rIns="91378" bIns="45688" numCol="1" spcCol="0" rtlCol="0" fromWordArt="0" anchor="ctr" anchorCtr="0" forceAA="0" compatLnSpc="1">
            <a:noAutofit/>
          </a:bodyPr>
          <a:lstStyle/>
          <a:p>
            <a:pPr algn="ctr" defTabSz="913901"/>
            <a:endParaRPr lang="bg-BG">
              <a:solidFill>
                <a:srgbClr val="FFFFFF"/>
              </a:solidFill>
            </a:endParaRPr>
          </a:p>
        </p:txBody>
      </p:sp>
      <p:sp>
        <p:nvSpPr>
          <p:cNvPr id="32" name="Round Same Side Corner Rectangle 7"/>
          <p:cNvSpPr/>
          <p:nvPr>
            <p:custDataLst>
              <p:tags r:id="rId2"/>
            </p:custDataLst>
          </p:nvPr>
        </p:nvSpPr>
        <p:spPr>
          <a:xfrm rot="16200000" flipH="1">
            <a:off x="3906850" y="-886451"/>
            <a:ext cx="1551109" cy="6053105"/>
          </a:xfrm>
          <a:prstGeom prst="round2SameRect">
            <a:avLst>
              <a:gd name="adj1" fmla="val 50000"/>
              <a:gd name="adj2"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78" tIns="45688" rIns="91378" bIns="45688" anchor="ctr"/>
          <a:lstStyle/>
          <a:p>
            <a:pPr algn="ctr" defTabSz="712928">
              <a:defRPr/>
            </a:pPr>
            <a:endParaRPr lang="bg-BG" sz="1400">
              <a:solidFill>
                <a:srgbClr val="FFFFFF"/>
              </a:solidFill>
            </a:endParaRPr>
          </a:p>
        </p:txBody>
      </p:sp>
      <p:sp>
        <p:nvSpPr>
          <p:cNvPr id="33" name="标题 4"/>
          <p:cNvSpPr txBox="1"/>
          <p:nvPr>
            <p:custDataLst>
              <p:tags r:id="rId3"/>
            </p:custDataLst>
          </p:nvPr>
        </p:nvSpPr>
        <p:spPr>
          <a:xfrm>
            <a:off x="3164636" y="1717492"/>
            <a:ext cx="4108075" cy="854258"/>
          </a:xfrm>
          <a:prstGeom prst="rect">
            <a:avLst/>
          </a:prstGeom>
        </p:spPr>
        <p:txBody>
          <a:bodyPr vert="horz" lIns="91378" tIns="45688" rIns="91378" bIns="456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913901" fontAlgn="base">
              <a:spcAft>
                <a:spcPct val="0"/>
              </a:spcAft>
              <a:defRPr/>
            </a:pPr>
            <a:r>
              <a:rPr lang="zh-CN" altLang="en-US" sz="4500" b="1" kern="30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前   言</a:t>
            </a:r>
          </a:p>
        </p:txBody>
      </p:sp>
      <p:grpSp>
        <p:nvGrpSpPr>
          <p:cNvPr id="37" name="组合 36"/>
          <p:cNvGrpSpPr/>
          <p:nvPr>
            <p:custDataLst>
              <p:tags r:id="rId4"/>
            </p:custDataLst>
          </p:nvPr>
        </p:nvGrpSpPr>
        <p:grpSpPr>
          <a:xfrm>
            <a:off x="2588343" y="1793428"/>
            <a:ext cx="970890" cy="777133"/>
            <a:chOff x="2477160" y="2108424"/>
            <a:chExt cx="970890" cy="777133"/>
          </a:xfrm>
        </p:grpSpPr>
        <p:sp>
          <p:nvSpPr>
            <p:cNvPr id="38" name="椭圆 37"/>
            <p:cNvSpPr/>
            <p:nvPr>
              <p:custDataLst>
                <p:tags r:id="rId10"/>
              </p:custDataLst>
            </p:nvPr>
          </p:nvSpPr>
          <p:spPr>
            <a:xfrm>
              <a:off x="2585913" y="2162254"/>
              <a:ext cx="669475" cy="669475"/>
            </a:xfrm>
            <a:prstGeom prst="ellipse">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39" name="标题 4"/>
            <p:cNvSpPr txBox="1"/>
            <p:nvPr>
              <p:custDataLst>
                <p:tags r:id="rId11"/>
              </p:custDataLst>
            </p:nvPr>
          </p:nvSpPr>
          <p:spPr>
            <a:xfrm>
              <a:off x="2477160" y="2108424"/>
              <a:ext cx="970890" cy="77713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20000"/>
                </a:spcBef>
              </a:pPr>
              <a:r>
                <a:rPr lang="en-US" altLang="zh-CN" sz="3600">
                  <a:solidFill>
                    <a:srgbClr val="FFFFFF"/>
                  </a:solidFill>
                </a:rPr>
                <a:t>  01</a:t>
              </a:r>
              <a:endParaRPr lang="zh-CN" altLang="en-US" sz="3600">
                <a:solidFill>
                  <a:srgbClr val="FFFFFF"/>
                </a:solidFill>
              </a:endParaRPr>
            </a:p>
          </p:txBody>
        </p:sp>
      </p:grpSp>
      <p:grpSp>
        <p:nvGrpSpPr>
          <p:cNvPr id="13" name="组合 12"/>
          <p:cNvGrpSpPr/>
          <p:nvPr>
            <p:custDataLst>
              <p:tags r:id="rId5"/>
            </p:custDataLst>
          </p:nvPr>
        </p:nvGrpSpPr>
        <p:grpSpPr>
          <a:xfrm>
            <a:off x="1" y="4259084"/>
            <a:ext cx="9144001" cy="877274"/>
            <a:chOff x="-1" y="4174434"/>
            <a:chExt cx="12190414" cy="2685154"/>
          </a:xfrm>
        </p:grpSpPr>
        <p:sp>
          <p:nvSpPr>
            <p:cNvPr id="14" name="矩形 13"/>
            <p:cNvSpPr/>
            <p:nvPr>
              <p:custDataLst>
                <p:tags r:id="rId8"/>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15" name="Picture 2" descr="F:\桌面\党政机关\素材\长城\矢量长城\线稿长城61.png"/>
            <p:cNvPicPr>
              <a:picLocks noChangeAspect="1" noChangeArrowheads="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pic>
        <p:nvPicPr>
          <p:cNvPr id="19" name="Picture 72" descr="红鸟"/>
          <p:cNvPicPr>
            <a:picLocks noChangeAspect="1" noChangeArrowheads="1"/>
          </p:cNvPicPr>
          <p:nvPr>
            <p:custDataLst>
              <p:tags r:id="rId6"/>
            </p:custDataLst>
          </p:nvPr>
        </p:nvPicPr>
        <p:blipFill>
          <a:blip r:embed="rId15"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6851080" y="4294871"/>
            <a:ext cx="588228" cy="37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3" descr="红鸟"/>
          <p:cNvPicPr>
            <a:picLocks noChangeAspect="1" noChangeArrowheads="1"/>
          </p:cNvPicPr>
          <p:nvPr>
            <p:custDataLst>
              <p:tags r:id="rId7"/>
            </p:custDataLst>
          </p:nvPr>
        </p:nvPicPr>
        <p:blipFill>
          <a:blip r:embed="rId16"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7501009" y="4056605"/>
            <a:ext cx="553896" cy="33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899592" y="339502"/>
            <a:ext cx="1296144" cy="200055"/>
          </a:xfrm>
          <a:prstGeom prst="rect">
            <a:avLst/>
          </a:prstGeom>
          <a:noFill/>
        </p:spPr>
        <p:txBody>
          <a:bodyPr wrap="square" rtlCol="0">
            <a:spAutoFit/>
          </a:bodyPr>
          <a:lstStyle/>
          <a:p>
            <a:r>
              <a:rPr lang="en-US" altLang="zh-CN" sz="700" smtClean="0">
                <a:solidFill>
                  <a:srgbClr val="FCF0F0"/>
                </a:solidFill>
              </a:rPr>
              <a:t>https://www.PPT818.com/</a:t>
            </a:r>
            <a:endParaRPr lang="zh-CN" altLang="en-US" sz="700" dirty="0">
              <a:solidFill>
                <a:srgbClr val="FCF0F0"/>
              </a:solidFill>
            </a:endParaRPr>
          </a:p>
        </p:txBody>
      </p:sp>
    </p:spTree>
    <p:extLst>
      <p:ext uri="{BB962C8B-B14F-4D97-AF65-F5344CB8AC3E}">
        <p14:creationId xmlns:p14="http://schemas.microsoft.com/office/powerpoint/2010/main" val="787291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32"/>
                                        </p:tgtEl>
                                        <p:attrNameLst>
                                          <p:attrName>style.visibility</p:attrName>
                                        </p:attrNameLst>
                                      </p:cBhvr>
                                      <p:to>
                                        <p:strVal val="visible"/>
                                      </p:to>
                                    </p:set>
                                    <p:anim calcmode="lin" valueType="num">
                                      <p:cBhvr>
                                        <p:cTn id="8" dur="900" fill="hold"/>
                                        <p:tgtEl>
                                          <p:spTgt spid="32"/>
                                        </p:tgtEl>
                                        <p:attrNameLst>
                                          <p:attrName>ppt_w</p:attrName>
                                        </p:attrNameLst>
                                      </p:cBhvr>
                                      <p:tavLst>
                                        <p:tav tm="0">
                                          <p:val>
                                            <p:fltVal val="0"/>
                                          </p:val>
                                        </p:tav>
                                        <p:tav tm="100000">
                                          <p:val>
                                            <p:strVal val="#ppt_w"/>
                                          </p:val>
                                        </p:tav>
                                      </p:tavLst>
                                    </p:anim>
                                    <p:anim calcmode="lin" valueType="num">
                                      <p:cBhvr>
                                        <p:cTn id="9" dur="900" fill="hold"/>
                                        <p:tgtEl>
                                          <p:spTgt spid="32"/>
                                        </p:tgtEl>
                                        <p:attrNameLst>
                                          <p:attrName>ppt_h</p:attrName>
                                        </p:attrNameLst>
                                      </p:cBhvr>
                                      <p:tavLst>
                                        <p:tav tm="0">
                                          <p:val>
                                            <p:fltVal val="0"/>
                                          </p:val>
                                        </p:tav>
                                        <p:tav tm="100000">
                                          <p:val>
                                            <p:strVal val="#ppt_h"/>
                                          </p:val>
                                        </p:tav>
                                      </p:tavLst>
                                    </p:anim>
                                    <p:animEffect transition="in" filter="fade">
                                      <p:cBhvr>
                                        <p:cTn id="10" dur="900"/>
                                        <p:tgtEl>
                                          <p:spTgt spid="32"/>
                                        </p:tgtEl>
                                      </p:cBhvr>
                                    </p:animEffect>
                                  </p:childTnLst>
                                </p:cTn>
                              </p:par>
                              <p:par>
                                <p:cTn id="11" presetID="53"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900" fill="hold"/>
                                        <p:tgtEl>
                                          <p:spTgt spid="31"/>
                                        </p:tgtEl>
                                        <p:attrNameLst>
                                          <p:attrName>ppt_w</p:attrName>
                                        </p:attrNameLst>
                                      </p:cBhvr>
                                      <p:tavLst>
                                        <p:tav tm="0">
                                          <p:val>
                                            <p:fltVal val="0"/>
                                          </p:val>
                                        </p:tav>
                                        <p:tav tm="100000">
                                          <p:val>
                                            <p:strVal val="#ppt_w"/>
                                          </p:val>
                                        </p:tav>
                                      </p:tavLst>
                                    </p:anim>
                                    <p:anim calcmode="lin" valueType="num">
                                      <p:cBhvr>
                                        <p:cTn id="14" dur="900" fill="hold"/>
                                        <p:tgtEl>
                                          <p:spTgt spid="31"/>
                                        </p:tgtEl>
                                        <p:attrNameLst>
                                          <p:attrName>ppt_h</p:attrName>
                                        </p:attrNameLst>
                                      </p:cBhvr>
                                      <p:tavLst>
                                        <p:tav tm="0">
                                          <p:val>
                                            <p:fltVal val="0"/>
                                          </p:val>
                                        </p:tav>
                                        <p:tav tm="100000">
                                          <p:val>
                                            <p:strVal val="#ppt_h"/>
                                          </p:val>
                                        </p:tav>
                                      </p:tavLst>
                                    </p:anim>
                                    <p:animEffect transition="in" filter="fade">
                                      <p:cBhvr>
                                        <p:cTn id="15" dur="900"/>
                                        <p:tgtEl>
                                          <p:spTgt spid="31"/>
                                        </p:tgtEl>
                                      </p:cBhvr>
                                    </p:animEffect>
                                  </p:childTnLst>
                                </p:cTn>
                              </p:par>
                            </p:childTnLst>
                          </p:cTn>
                        </p:par>
                        <p:par>
                          <p:cTn id="16" fill="hold" nodeType="withGroup">
                            <p:stCondLst>
                              <p:cond delay="1000"/>
                            </p:stCondLst>
                            <p:childTnLst>
                              <p:par>
                                <p:cTn id="17" presetID="2" presetClass="entr" presetSubtype="4" fill="hold" nodeType="afterEffec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par>
                          <p:cTn id="21" fill="hold" nodeType="withGroup">
                            <p:stCondLst>
                              <p:cond delay="1500"/>
                            </p:stCondLst>
                            <p:childTnLst>
                              <p:par>
                                <p:cTn id="22" presetID="42" presetClass="entr" presetSubtype="0" fill="hold" grpId="0" nodeType="afterEffec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nodeType="withGroup">
                            <p:stCondLst>
                              <p:cond delay="2500"/>
                            </p:stCondLst>
                            <p:childTnLst>
                              <p:par>
                                <p:cTn id="33" presetID="42" presetClass="entr" presetSubtype="0" fill="hold" nodeType="afterEffec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custDataLst>
              <p:tags r:id="rId1"/>
            </p:custDataLst>
          </p:nvPr>
        </p:nvGrpSpPr>
        <p:grpSpPr>
          <a:xfrm>
            <a:off x="1279424" y="1856384"/>
            <a:ext cx="6857436" cy="3010140"/>
            <a:chOff x="1705677" y="2761999"/>
            <a:chExt cx="8963254" cy="2977955"/>
          </a:xfrm>
        </p:grpSpPr>
        <p:sp>
          <p:nvSpPr>
            <p:cNvPr id="46" name="矩形 45"/>
            <p:cNvSpPr/>
            <p:nvPr>
              <p:custDataLst>
                <p:tags r:id="rId4"/>
              </p:custDataLst>
            </p:nvPr>
          </p:nvSpPr>
          <p:spPr>
            <a:xfrm>
              <a:off x="1705677" y="2762000"/>
              <a:ext cx="8963254" cy="2977954"/>
            </a:xfrm>
            <a:prstGeom prst="rect">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sp>
          <p:nvSpPr>
            <p:cNvPr id="33" name="矩形 32"/>
            <p:cNvSpPr/>
            <p:nvPr>
              <p:custDataLst>
                <p:tags r:id="rId5"/>
              </p:custDataLst>
            </p:nvPr>
          </p:nvSpPr>
          <p:spPr>
            <a:xfrm flipV="1">
              <a:off x="1705677" y="2761999"/>
              <a:ext cx="8963254" cy="16373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grpSp>
      <p:sp>
        <p:nvSpPr>
          <p:cNvPr id="23" name="TextBox 22"/>
          <p:cNvSpPr txBox="1"/>
          <p:nvPr>
            <p:custDataLst>
              <p:tags r:id="rId2"/>
            </p:custDataLst>
          </p:nvPr>
        </p:nvSpPr>
        <p:spPr>
          <a:xfrm>
            <a:off x="1331146" y="1964310"/>
            <a:ext cx="6714094" cy="2746211"/>
          </a:xfrm>
          <a:prstGeom prst="rect">
            <a:avLst/>
          </a:prstGeom>
          <a:noFill/>
        </p:spPr>
        <p:txBody>
          <a:bodyPr wrap="square" lIns="91356" tIns="45678" rIns="91356" bIns="45678">
            <a:spAutoFit/>
          </a:bodyPr>
          <a:lstStyle/>
          <a:p>
            <a:pPr defTabSz="913901" fontAlgn="base">
              <a:lnSpc>
                <a:spcPct val="150000"/>
              </a:lnSpc>
              <a:spcBef>
                <a:spcPct val="0"/>
              </a:spcBef>
              <a:spcAft>
                <a:spcPct val="0"/>
              </a:spcAft>
              <a:defRPr/>
            </a:pPr>
            <a:r>
              <a:rPr lang="en-US" altLang="zh-CN" sz="1500" b="1" dirty="0">
                <a:solidFill>
                  <a:srgbClr val="C00000"/>
                </a:solidFill>
                <a:latin typeface="微软雅黑" panose="020B0503020204020204" pitchFamily="34" charset="-122"/>
                <a:cs typeface="微软雅黑" panose="020B0503020204020204" pitchFamily="34" charset="-122"/>
              </a:rPr>
              <a:t>       </a:t>
            </a:r>
            <a:r>
              <a:rPr lang="zh-CN" altLang="zh-CN" sz="1500" b="1" dirty="0">
                <a:solidFill>
                  <a:srgbClr val="C00000"/>
                </a:solidFill>
                <a:latin typeface="微软雅黑" panose="020B0503020204020204" pitchFamily="34" charset="-122"/>
                <a:cs typeface="微软雅黑" panose="020B0503020204020204" pitchFamily="34" charset="-122"/>
              </a:rPr>
              <a:t>近代以后，我们的民族历经磨难，中华民族到了最危险的时候。自那时以来，为了实现中华民族伟大复兴，无数仁人志士奋起抗争，但一次又一次地失败了。中国共产党成立后，团结带领人民前仆后继、顽强奋斗，把贫穷落后的旧中国变成日益走向繁荣富强的新中国，中华民族伟大复兴展现出前所未有的光明前景。我们的责任，就是要团结带领全党全国各族人民，接过历史的接力棒，继续为实现中华民族伟大复兴而努力奋斗，使中华民族更加坚强有力地自立于世界民族之林，为人类作出新的更大的贡献。</a:t>
            </a:r>
            <a:endParaRPr lang="en-US" altLang="zh-CN" sz="1500" b="1" dirty="0">
              <a:solidFill>
                <a:srgbClr val="C00000"/>
              </a:solidFill>
              <a:latin typeface="微软雅黑" panose="020B0503020204020204" pitchFamily="34" charset="-122"/>
              <a:cs typeface="微软雅黑" panose="020B0503020204020204" pitchFamily="34" charset="-122"/>
            </a:endParaRPr>
          </a:p>
          <a:p>
            <a:pPr defTabSz="913901" fontAlgn="base">
              <a:spcBef>
                <a:spcPct val="0"/>
              </a:spcBef>
              <a:spcAft>
                <a:spcPct val="0"/>
              </a:spcAft>
              <a:defRPr/>
            </a:pPr>
            <a:r>
              <a:rPr lang="en-US" altLang="zh-CN" sz="1500" b="1" dirty="0">
                <a:solidFill>
                  <a:srgbClr val="C00000"/>
                </a:solidFill>
                <a:latin typeface="微软雅黑" panose="020B0503020204020204" pitchFamily="34" charset="-122"/>
                <a:cs typeface="微软雅黑" panose="020B0503020204020204" pitchFamily="34" charset="-122"/>
              </a:rPr>
              <a:t>                    ——</a:t>
            </a:r>
            <a:r>
              <a:rPr lang="zh-CN" altLang="zh-CN" sz="1500" b="1" dirty="0">
                <a:solidFill>
                  <a:srgbClr val="C00000"/>
                </a:solidFill>
                <a:latin typeface="微软雅黑" panose="020B0503020204020204" pitchFamily="34" charset="-122"/>
                <a:cs typeface="微软雅黑" panose="020B0503020204020204" pitchFamily="34" charset="-122"/>
              </a:rPr>
              <a:t>习总书记在十八届中央政治局常委同中外记者见面时的讲话 </a:t>
            </a:r>
          </a:p>
        </p:txBody>
      </p:sp>
      <p:pic>
        <p:nvPicPr>
          <p:cNvPr id="2050" name="Picture 2" descr="F:\桌面\党政机关\素材\长城\矢量长城\线稿长城31.png"/>
          <p:cNvPicPr>
            <a:picLocks noChangeAspect="1" noChangeArrowheads="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bwMode="auto">
          <a:xfrm>
            <a:off x="1139984" y="735973"/>
            <a:ext cx="4428510" cy="97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329850"/>
      </p:ext>
    </p:extLst>
  </p:cSld>
  <p:clrMapOvr>
    <a:masterClrMapping/>
  </p:clrMapOvr>
  <mc:AlternateContent xmlns:mc="http://schemas.openxmlformats.org/markup-compatibility/2006" xmlns:p14="http://schemas.microsoft.com/office/powerpoint/2010/main">
    <mc:Choice Requires="p14">
      <p:transition spd="slow" p14:dur="44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42" presetClass="entr" presetSubtype="0" fill="hold" nodeType="afterEffect">
                                  <p:stCondLst>
                                    <p:cond delay="0"/>
                                  </p:stCondLst>
                                  <p:childTnLst>
                                    <p:set>
                                      <p:cBhvr>
                                        <p:cTn id="7" dur="1" fill="hold">
                                          <p:stCondLst>
                                            <p:cond delay="0"/>
                                          </p:stCondLst>
                                        </p:cTn>
                                        <p:tgtEl>
                                          <p:spTgt spid="2050"/>
                                        </p:tgtEl>
                                        <p:attrNameLst>
                                          <p:attrName>style.visibility</p:attrName>
                                        </p:attrNameLst>
                                      </p:cBhvr>
                                      <p:to>
                                        <p:strVal val="visible"/>
                                      </p:to>
                                    </p:set>
                                    <p:animEffect transition="in" filter="fade">
                                      <p:cBhvr>
                                        <p:cTn id="8" dur="1000"/>
                                        <p:tgtEl>
                                          <p:spTgt spid="2050"/>
                                        </p:tgtEl>
                                      </p:cBhvr>
                                    </p:animEffect>
                                    <p:anim calcmode="lin" valueType="num">
                                      <p:cBhvr>
                                        <p:cTn id="9" dur="1000" fill="hold"/>
                                        <p:tgtEl>
                                          <p:spTgt spid="2050"/>
                                        </p:tgtEl>
                                        <p:attrNameLst>
                                          <p:attrName>ppt_x</p:attrName>
                                        </p:attrNameLst>
                                      </p:cBhvr>
                                      <p:tavLst>
                                        <p:tav tm="0">
                                          <p:val>
                                            <p:strVal val="#ppt_x"/>
                                          </p:val>
                                        </p:tav>
                                        <p:tav tm="100000">
                                          <p:val>
                                            <p:strVal val="#ppt_x"/>
                                          </p:val>
                                        </p:tav>
                                      </p:tavLst>
                                    </p:anim>
                                    <p:anim calcmode="lin" valueType="num">
                                      <p:cBhvr>
                                        <p:cTn id="10" dur="1000" fill="hold"/>
                                        <p:tgtEl>
                                          <p:spTgt spid="2050"/>
                                        </p:tgtEl>
                                        <p:attrNameLst>
                                          <p:attrName>ppt_y</p:attrName>
                                        </p:attrNameLst>
                                      </p:cBhvr>
                                      <p:tavLst>
                                        <p:tav tm="0">
                                          <p:val>
                                            <p:strVal val="#ppt_y+.1"/>
                                          </p:val>
                                        </p:tav>
                                        <p:tav tm="100000">
                                          <p:val>
                                            <p:strVal val="#ppt_y"/>
                                          </p:val>
                                        </p:tav>
                                      </p:tavLst>
                                    </p:anim>
                                  </p:childTnLst>
                                </p:cTn>
                              </p:par>
                            </p:childTnLst>
                          </p:cTn>
                        </p:par>
                        <p:par>
                          <p:cTn id="11" fill="hold" nodeType="withGroup">
                            <p:stCondLst>
                              <p:cond delay="1000"/>
                            </p:stCondLst>
                            <p:childTnLst>
                              <p:par>
                                <p:cTn id="12" presetID="22" presetClass="entr" presetSubtype="1" fill="hold" nodeType="afterEffec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par>
                          <p:cTn id="15" fill="hold" nodeType="withGroup">
                            <p:stCondLst>
                              <p:cond delay="1500"/>
                            </p:stCondLst>
                            <p:childTnLst>
                              <p:par>
                                <p:cTn id="16" presetID="10" presetClass="entr" presetSubtype="0" fill="hold" grpId="0" nodeType="afterEffect">
                                  <p:iterate type="lt">
                                    <p:tmPct val="10000"/>
                                  </p:iterate>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 Same Side Corner Rectangle 21"/>
          <p:cNvSpPr/>
          <p:nvPr>
            <p:custDataLst>
              <p:tags r:id="rId1"/>
            </p:custDataLst>
          </p:nvPr>
        </p:nvSpPr>
        <p:spPr>
          <a:xfrm rot="16200000" flipH="1">
            <a:off x="3816242" y="-992247"/>
            <a:ext cx="1728387" cy="6264696"/>
          </a:xfrm>
          <a:prstGeom prst="round2SameRect">
            <a:avLst>
              <a:gd name="adj1" fmla="val 50000"/>
              <a:gd name="adj2"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78" tIns="45688" rIns="91378" bIns="45688" numCol="1" spcCol="0" rtlCol="0" fromWordArt="0" anchor="ctr" anchorCtr="0" forceAA="0" compatLnSpc="1">
            <a:noAutofit/>
          </a:bodyPr>
          <a:lstStyle/>
          <a:p>
            <a:pPr algn="ctr" defTabSz="913901"/>
            <a:endParaRPr lang="bg-BG">
              <a:solidFill>
                <a:srgbClr val="FFFFFF"/>
              </a:solidFill>
            </a:endParaRPr>
          </a:p>
        </p:txBody>
      </p:sp>
      <p:sp>
        <p:nvSpPr>
          <p:cNvPr id="32" name="Round Same Side Corner Rectangle 7"/>
          <p:cNvSpPr/>
          <p:nvPr>
            <p:custDataLst>
              <p:tags r:id="rId2"/>
            </p:custDataLst>
          </p:nvPr>
        </p:nvSpPr>
        <p:spPr>
          <a:xfrm rot="16200000" flipH="1">
            <a:off x="3906850" y="-886451"/>
            <a:ext cx="1551109" cy="6053105"/>
          </a:xfrm>
          <a:prstGeom prst="round2SameRect">
            <a:avLst>
              <a:gd name="adj1" fmla="val 50000"/>
              <a:gd name="adj2"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78" tIns="45688" rIns="91378" bIns="45688" anchor="ctr"/>
          <a:lstStyle/>
          <a:p>
            <a:pPr algn="ctr" defTabSz="712928">
              <a:defRPr/>
            </a:pPr>
            <a:endParaRPr lang="bg-BG" sz="1400">
              <a:solidFill>
                <a:srgbClr val="FFFFFF"/>
              </a:solidFill>
            </a:endParaRPr>
          </a:p>
        </p:txBody>
      </p:sp>
      <p:sp>
        <p:nvSpPr>
          <p:cNvPr id="33" name="标题 4"/>
          <p:cNvSpPr txBox="1"/>
          <p:nvPr>
            <p:custDataLst>
              <p:tags r:id="rId3"/>
            </p:custDataLst>
          </p:nvPr>
        </p:nvSpPr>
        <p:spPr>
          <a:xfrm>
            <a:off x="3167475" y="1716484"/>
            <a:ext cx="4362542" cy="854195"/>
          </a:xfrm>
          <a:prstGeom prst="rect">
            <a:avLst/>
          </a:prstGeom>
        </p:spPr>
        <p:txBody>
          <a:bodyPr vert="horz" lIns="91378" tIns="45688" rIns="91378" bIns="4568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913901" fontAlgn="base">
              <a:lnSpc>
                <a:spcPct val="150000"/>
              </a:lnSpc>
              <a:spcAft>
                <a:spcPct val="0"/>
              </a:spcAft>
              <a:defRPr/>
            </a:pPr>
            <a:r>
              <a:rPr lang="zh-CN" altLang="en-US" sz="2400" b="1" kern="300" dirty="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纪念一二 </a:t>
            </a:r>
            <a:r>
              <a:rPr lang="en-US" altLang="zh-CN" sz="2400" b="1" kern="300" dirty="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 </a:t>
            </a:r>
            <a:r>
              <a:rPr lang="zh-CN" altLang="en-US" sz="2400" b="1" kern="300" dirty="0">
                <a:gradFill>
                  <a:gsLst>
                    <a:gs pos="0">
                      <a:srgbClr val="FF0000"/>
                    </a:gs>
                    <a:gs pos="31000">
                      <a:srgbClr val="C00000"/>
                    </a:gs>
                    <a:gs pos="60000">
                      <a:srgbClr val="EA0102"/>
                    </a:gs>
                    <a:gs pos="100000">
                      <a:srgbClr val="FF0000"/>
                    </a:gs>
                  </a:gsLst>
                  <a:lin ang="16200000" scaled="0"/>
                </a:gradFill>
                <a:effectLst>
                  <a:reflection blurRad="6350" stA="55000" endA="300" endPos="45500" dir="5400000" sy="-100000" algn="bl" rotWithShape="0"/>
                </a:effectLst>
                <a:latin typeface="微软雅黑" panose="020B0503020204020204" pitchFamily="34" charset="-122"/>
                <a:cs typeface="明兰_UI_TC" pitchFamily="2" charset="-122"/>
              </a:rPr>
              <a:t>九    弘扬爱国情</a:t>
            </a:r>
          </a:p>
        </p:txBody>
      </p:sp>
      <p:grpSp>
        <p:nvGrpSpPr>
          <p:cNvPr id="37" name="组合 36"/>
          <p:cNvGrpSpPr/>
          <p:nvPr>
            <p:custDataLst>
              <p:tags r:id="rId4"/>
            </p:custDataLst>
          </p:nvPr>
        </p:nvGrpSpPr>
        <p:grpSpPr>
          <a:xfrm>
            <a:off x="2333564" y="1793428"/>
            <a:ext cx="970890" cy="777133"/>
            <a:chOff x="2477160" y="2108424"/>
            <a:chExt cx="970890" cy="777133"/>
          </a:xfrm>
        </p:grpSpPr>
        <p:sp>
          <p:nvSpPr>
            <p:cNvPr id="38" name="椭圆 37"/>
            <p:cNvSpPr/>
            <p:nvPr>
              <p:custDataLst>
                <p:tags r:id="rId10"/>
              </p:custDataLst>
            </p:nvPr>
          </p:nvSpPr>
          <p:spPr>
            <a:xfrm>
              <a:off x="2585913" y="2162254"/>
              <a:ext cx="669475" cy="669475"/>
            </a:xfrm>
            <a:prstGeom prst="ellipse">
              <a:avLst/>
            </a:prstGeom>
            <a:gradFill>
              <a:gsLst>
                <a:gs pos="89000">
                  <a:srgbClr val="C00000"/>
                </a:gs>
                <a:gs pos="35000">
                  <a:srgbClr val="FF3300"/>
                </a:gs>
              </a:gsLst>
              <a:lin ang="5400000" scaled="1"/>
            </a:gradFill>
            <a:ln>
              <a:gradFill flip="none" rotWithShape="1">
                <a:gsLst>
                  <a:gs pos="0">
                    <a:srgbClr val="FFF200"/>
                  </a:gs>
                  <a:gs pos="45000">
                    <a:srgbClr val="FF7A00"/>
                  </a:gs>
                  <a:gs pos="70000">
                    <a:srgbClr val="FF0300"/>
                  </a:gs>
                  <a:gs pos="100000">
                    <a:srgbClr val="4D0808"/>
                  </a:gs>
                </a:gsLst>
                <a:lin ang="8100000" scaled="1"/>
              </a:gra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sz="2700" b="1">
                <a:solidFill>
                  <a:srgbClr val="FFFFFF"/>
                </a:solidFill>
                <a:latin typeface="微软雅黑" panose="020B0503020204020204" pitchFamily="34" charset="-122"/>
              </a:endParaRPr>
            </a:p>
          </p:txBody>
        </p:sp>
        <p:sp>
          <p:nvSpPr>
            <p:cNvPr id="39" name="标题 4"/>
            <p:cNvSpPr txBox="1"/>
            <p:nvPr>
              <p:custDataLst>
                <p:tags r:id="rId11"/>
              </p:custDataLst>
            </p:nvPr>
          </p:nvSpPr>
          <p:spPr>
            <a:xfrm>
              <a:off x="2477160" y="2108424"/>
              <a:ext cx="970890" cy="77713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20000"/>
                </a:spcBef>
              </a:pPr>
              <a:r>
                <a:rPr lang="en-US" altLang="zh-CN" sz="3600">
                  <a:solidFill>
                    <a:srgbClr val="FFFFFF"/>
                  </a:solidFill>
                </a:rPr>
                <a:t>  02</a:t>
              </a:r>
              <a:endParaRPr lang="zh-CN" altLang="en-US" sz="3600">
                <a:solidFill>
                  <a:srgbClr val="FFFFFF"/>
                </a:solidFill>
              </a:endParaRPr>
            </a:p>
          </p:txBody>
        </p:sp>
      </p:grpSp>
      <p:grpSp>
        <p:nvGrpSpPr>
          <p:cNvPr id="13" name="组合 12"/>
          <p:cNvGrpSpPr/>
          <p:nvPr>
            <p:custDataLst>
              <p:tags r:id="rId5"/>
            </p:custDataLst>
          </p:nvPr>
        </p:nvGrpSpPr>
        <p:grpSpPr>
          <a:xfrm>
            <a:off x="1" y="4259084"/>
            <a:ext cx="9144001" cy="877274"/>
            <a:chOff x="-1" y="4174434"/>
            <a:chExt cx="12190414" cy="2685154"/>
          </a:xfrm>
        </p:grpSpPr>
        <p:sp>
          <p:nvSpPr>
            <p:cNvPr id="14" name="矩形 13"/>
            <p:cNvSpPr/>
            <p:nvPr>
              <p:custDataLst>
                <p:tags r:id="rId8"/>
              </p:custDataLst>
            </p:nvPr>
          </p:nvSpPr>
          <p:spPr>
            <a:xfrm>
              <a:off x="0" y="6633754"/>
              <a:ext cx="12190413" cy="225834"/>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1"/>
              <a:endParaRPr lang="zh-CN" altLang="en-US">
                <a:solidFill>
                  <a:srgbClr val="FFFFFF"/>
                </a:solidFill>
              </a:endParaRPr>
            </a:p>
          </p:txBody>
        </p:sp>
        <p:pic>
          <p:nvPicPr>
            <p:cNvPr id="15" name="Picture 2" descr="F:\桌面\党政机关\素材\长城\矢量长城\线稿长城61.png"/>
            <p:cNvPicPr>
              <a:picLocks noChangeAspect="1" noChangeArrowheads="1"/>
            </p:cNvPicPr>
            <p:nvPr>
              <p:custDataLst>
                <p:tags r:id="rId9"/>
              </p:custDataLst>
            </p:nvPr>
          </p:nvPicPr>
          <p:blipFill>
            <a:blip r:embed="rId14" cstate="email">
              <a:extLst>
                <a:ext uri="{28A0092B-C50C-407E-A947-70E740481C1C}">
                  <a14:useLocalDpi xmlns:a14="http://schemas.microsoft.com/office/drawing/2010/main"/>
                </a:ext>
              </a:extLst>
            </a:blip>
            <a:stretch>
              <a:fillRect/>
            </a:stretch>
          </p:blipFill>
          <p:spPr bwMode="auto">
            <a:xfrm>
              <a:off x="-1" y="4174434"/>
              <a:ext cx="12190414" cy="2543298"/>
            </a:xfrm>
            <a:prstGeom prst="rect">
              <a:avLst/>
            </a:prstGeom>
            <a:noFill/>
            <a:extLst>
              <a:ext uri="{909E8E84-426E-40DD-AFC4-6F175D3DCCD1}">
                <a14:hiddenFill xmlns:a14="http://schemas.microsoft.com/office/drawing/2010/main">
                  <a:solidFill>
                    <a:srgbClr val="FFFFFF"/>
                  </a:solidFill>
                </a14:hiddenFill>
              </a:ext>
            </a:extLst>
          </p:spPr>
        </p:pic>
      </p:grpSp>
      <p:pic>
        <p:nvPicPr>
          <p:cNvPr id="19" name="Picture 72" descr="红鸟"/>
          <p:cNvPicPr>
            <a:picLocks noChangeAspect="1" noChangeArrowheads="1"/>
          </p:cNvPicPr>
          <p:nvPr>
            <p:custDataLst>
              <p:tags r:id="rId6"/>
            </p:custDataLst>
          </p:nvPr>
        </p:nvPicPr>
        <p:blipFill>
          <a:blip r:embed="rId15"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a:stretch>
            <a:fillRect/>
          </a:stretch>
        </p:blipFill>
        <p:spPr bwMode="auto">
          <a:xfrm>
            <a:off x="6851080" y="4294871"/>
            <a:ext cx="588228" cy="37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73" descr="红鸟"/>
          <p:cNvPicPr>
            <a:picLocks noChangeAspect="1" noChangeArrowheads="1"/>
          </p:cNvPicPr>
          <p:nvPr>
            <p:custDataLst>
              <p:tags r:id="rId7"/>
            </p:custDataLst>
          </p:nvPr>
        </p:nvPicPr>
        <p:blipFill>
          <a:blip r:embed="rId16" cstate="email">
            <a:extLst>
              <a:ext uri="{BEBA8EAE-BF5A-486C-A8C5-ECC9F3942E4B}">
                <a14:imgProps xmlns:a14="http://schemas.microsoft.com/office/drawing/2010/main">
                  <a14:imgLayer>
                    <a14:imgEffect>
                      <a14:brightnessContrast bright="-15000"/>
                    </a14:imgEffect>
                  </a14:imgLayer>
                </a14:imgProps>
              </a:ext>
              <a:ext uri="{28A0092B-C50C-407E-A947-70E740481C1C}">
                <a14:useLocalDpi xmlns:a14="http://schemas.microsoft.com/office/drawing/2010/main"/>
              </a:ext>
            </a:extLst>
          </a:blip>
          <a:srcRect b="-8168"/>
          <a:stretch>
            <a:fillRect/>
          </a:stretch>
        </p:blipFill>
        <p:spPr bwMode="auto">
          <a:xfrm>
            <a:off x="7501009" y="4056605"/>
            <a:ext cx="553896" cy="33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329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32"/>
                                        </p:tgtEl>
                                        <p:attrNameLst>
                                          <p:attrName>style.visibility</p:attrName>
                                        </p:attrNameLst>
                                      </p:cBhvr>
                                      <p:to>
                                        <p:strVal val="visible"/>
                                      </p:to>
                                    </p:set>
                                    <p:anim calcmode="lin" valueType="num">
                                      <p:cBhvr>
                                        <p:cTn id="8" dur="900" fill="hold"/>
                                        <p:tgtEl>
                                          <p:spTgt spid="32"/>
                                        </p:tgtEl>
                                        <p:attrNameLst>
                                          <p:attrName>ppt_w</p:attrName>
                                        </p:attrNameLst>
                                      </p:cBhvr>
                                      <p:tavLst>
                                        <p:tav tm="0">
                                          <p:val>
                                            <p:fltVal val="0"/>
                                          </p:val>
                                        </p:tav>
                                        <p:tav tm="100000">
                                          <p:val>
                                            <p:strVal val="#ppt_w"/>
                                          </p:val>
                                        </p:tav>
                                      </p:tavLst>
                                    </p:anim>
                                    <p:anim calcmode="lin" valueType="num">
                                      <p:cBhvr>
                                        <p:cTn id="9" dur="900" fill="hold"/>
                                        <p:tgtEl>
                                          <p:spTgt spid="32"/>
                                        </p:tgtEl>
                                        <p:attrNameLst>
                                          <p:attrName>ppt_h</p:attrName>
                                        </p:attrNameLst>
                                      </p:cBhvr>
                                      <p:tavLst>
                                        <p:tav tm="0">
                                          <p:val>
                                            <p:fltVal val="0"/>
                                          </p:val>
                                        </p:tav>
                                        <p:tav tm="100000">
                                          <p:val>
                                            <p:strVal val="#ppt_h"/>
                                          </p:val>
                                        </p:tav>
                                      </p:tavLst>
                                    </p:anim>
                                    <p:animEffect transition="in" filter="fade">
                                      <p:cBhvr>
                                        <p:cTn id="10" dur="900"/>
                                        <p:tgtEl>
                                          <p:spTgt spid="32"/>
                                        </p:tgtEl>
                                      </p:cBhvr>
                                    </p:animEffect>
                                  </p:childTnLst>
                                </p:cTn>
                              </p:par>
                              <p:par>
                                <p:cTn id="11" presetID="53"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900" fill="hold"/>
                                        <p:tgtEl>
                                          <p:spTgt spid="31"/>
                                        </p:tgtEl>
                                        <p:attrNameLst>
                                          <p:attrName>ppt_w</p:attrName>
                                        </p:attrNameLst>
                                      </p:cBhvr>
                                      <p:tavLst>
                                        <p:tav tm="0">
                                          <p:val>
                                            <p:fltVal val="0"/>
                                          </p:val>
                                        </p:tav>
                                        <p:tav tm="100000">
                                          <p:val>
                                            <p:strVal val="#ppt_w"/>
                                          </p:val>
                                        </p:tav>
                                      </p:tavLst>
                                    </p:anim>
                                    <p:anim calcmode="lin" valueType="num">
                                      <p:cBhvr>
                                        <p:cTn id="14" dur="900" fill="hold"/>
                                        <p:tgtEl>
                                          <p:spTgt spid="31"/>
                                        </p:tgtEl>
                                        <p:attrNameLst>
                                          <p:attrName>ppt_h</p:attrName>
                                        </p:attrNameLst>
                                      </p:cBhvr>
                                      <p:tavLst>
                                        <p:tav tm="0">
                                          <p:val>
                                            <p:fltVal val="0"/>
                                          </p:val>
                                        </p:tav>
                                        <p:tav tm="100000">
                                          <p:val>
                                            <p:strVal val="#ppt_h"/>
                                          </p:val>
                                        </p:tav>
                                      </p:tavLst>
                                    </p:anim>
                                    <p:animEffect transition="in" filter="fade">
                                      <p:cBhvr>
                                        <p:cTn id="15" dur="900"/>
                                        <p:tgtEl>
                                          <p:spTgt spid="31"/>
                                        </p:tgtEl>
                                      </p:cBhvr>
                                    </p:animEffect>
                                  </p:childTnLst>
                                </p:cTn>
                              </p:par>
                            </p:childTnLst>
                          </p:cTn>
                        </p:par>
                        <p:par>
                          <p:cTn id="16" fill="hold" nodeType="withGroup">
                            <p:stCondLst>
                              <p:cond delay="1000"/>
                            </p:stCondLst>
                            <p:childTnLst>
                              <p:par>
                                <p:cTn id="17" presetID="2" presetClass="entr" presetSubtype="4" fill="hold" nodeType="afterEffec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par>
                          <p:cTn id="21" fill="hold" nodeType="withGroup">
                            <p:stCondLst>
                              <p:cond delay="1500"/>
                            </p:stCondLst>
                            <p:childTnLst>
                              <p:par>
                                <p:cTn id="22" presetID="42" presetClass="entr" presetSubtype="0" fill="hold" grpId="0" nodeType="afterEffect">
                                  <p:childTnLst>
                                    <p:set>
                                      <p:cBhvr>
                                        <p:cTn id="23" dur="1" fill="hold">
                                          <p:stCondLst>
                                            <p:cond delay="0"/>
                                          </p:stCondLst>
                                        </p:cTn>
                                        <p:tgtEl>
                                          <p:spTgt spid="33"/>
                                        </p:tgtEl>
                                        <p:attrNameLst>
                                          <p:attrName>style.visibility</p:attrName>
                                        </p:attrNameLst>
                                      </p:cBhvr>
                                      <p:to>
                                        <p:strVal val="visible"/>
                                      </p:to>
                                    </p:set>
                                    <p:animEffect transition="in" filter="fade">
                                      <p:cBhvr>
                                        <p:cTn id="24" dur="1000"/>
                                        <p:tgtEl>
                                          <p:spTgt spid="33"/>
                                        </p:tgtEl>
                                      </p:cBhvr>
                                    </p:animEffect>
                                    <p:anim calcmode="lin" valueType="num">
                                      <p:cBhvr>
                                        <p:cTn id="25" dur="1000" fill="hold"/>
                                        <p:tgtEl>
                                          <p:spTgt spid="33"/>
                                        </p:tgtEl>
                                        <p:attrNameLst>
                                          <p:attrName>ppt_x</p:attrName>
                                        </p:attrNameLst>
                                      </p:cBhvr>
                                      <p:tavLst>
                                        <p:tav tm="0">
                                          <p:val>
                                            <p:strVal val="#ppt_x"/>
                                          </p:val>
                                        </p:tav>
                                        <p:tav tm="100000">
                                          <p:val>
                                            <p:strVal val="#ppt_x"/>
                                          </p:val>
                                        </p:tav>
                                      </p:tavLst>
                                    </p:anim>
                                    <p:anim calcmode="lin" valueType="num">
                                      <p:cBhvr>
                                        <p:cTn id="26" dur="1000" fill="hold"/>
                                        <p:tgtEl>
                                          <p:spTgt spid="33"/>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nodeType="withGroup">
                            <p:stCondLst>
                              <p:cond delay="2500"/>
                            </p:stCondLst>
                            <p:childTnLst>
                              <p:par>
                                <p:cTn id="33" presetID="42" presetClass="entr" presetSubtype="0" fill="hold" nodeType="afterEffec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683062" y="412011"/>
            <a:ext cx="3996964" cy="431800"/>
          </a:xfrm>
        </p:spPr>
        <p:txBody>
          <a:bodyPr>
            <a:noAutofit/>
          </a:bodyPr>
          <a:lstStyle/>
          <a:p>
            <a:pPr fontAlgn="base">
              <a:lnSpc>
                <a:spcPct val="150000"/>
              </a:lnSpc>
              <a:spcBef>
                <a:spcPct val="0"/>
              </a:spcBef>
              <a:spcAft>
                <a:spcPct val="0"/>
              </a:spcAft>
              <a:defRPr/>
            </a:pPr>
            <a:r>
              <a:rPr lang="en-US" altLang="zh-CN" sz="2100" kern="300">
                <a:solidFill>
                  <a:srgbClr val="C00000"/>
                </a:solidFill>
                <a:latin typeface="微软雅黑" panose="020B0503020204020204" pitchFamily="34" charset="-122"/>
                <a:ea typeface="微软雅黑" pitchFamily="34" charset="-122"/>
                <a:cs typeface="明兰_UI_TC" pitchFamily="2" charset="-122"/>
              </a:rPr>
              <a:t>《</a:t>
            </a:r>
            <a:r>
              <a:rPr lang="zh-CN" altLang="en-US" sz="2100" kern="300">
                <a:solidFill>
                  <a:srgbClr val="C00000"/>
                </a:solidFill>
                <a:latin typeface="微软雅黑" panose="020B0503020204020204" pitchFamily="34" charset="-122"/>
                <a:ea typeface="微软雅黑" pitchFamily="34" charset="-122"/>
                <a:cs typeface="明兰_UI_TC" pitchFamily="2" charset="-122"/>
              </a:rPr>
              <a:t>雪花飘进</a:t>
            </a:r>
            <a:r>
              <a:rPr lang="en-US" altLang="zh-CN" sz="2100" kern="300">
                <a:solidFill>
                  <a:srgbClr val="C00000"/>
                </a:solidFill>
                <a:latin typeface="微软雅黑" panose="020B0503020204020204" pitchFamily="34" charset="-122"/>
                <a:ea typeface="微软雅黑" pitchFamily="34" charset="-122"/>
                <a:cs typeface="明兰_UI_TC" pitchFamily="2" charset="-122"/>
              </a:rPr>
              <a:t>1935》</a:t>
            </a:r>
            <a:endParaRPr lang="zh-CN" altLang="en-US" sz="2100" kern="300">
              <a:solidFill>
                <a:srgbClr val="C00000"/>
              </a:solidFill>
              <a:latin typeface="微软雅黑" panose="020B0503020204020204" pitchFamily="34" charset="-122"/>
              <a:ea typeface="微软雅黑" pitchFamily="34" charset="-122"/>
              <a:cs typeface="明兰_UI_TC" pitchFamily="2" charset="-122"/>
            </a:endParaRPr>
          </a:p>
        </p:txBody>
      </p:sp>
      <p:sp>
        <p:nvSpPr>
          <p:cNvPr id="42" name="文本框 3"/>
          <p:cNvSpPr txBox="1"/>
          <p:nvPr>
            <p:custDataLst>
              <p:tags r:id="rId2"/>
            </p:custDataLst>
          </p:nvPr>
        </p:nvSpPr>
        <p:spPr>
          <a:xfrm>
            <a:off x="304970" y="1167920"/>
            <a:ext cx="3888938" cy="3992477"/>
          </a:xfrm>
          <a:prstGeom prst="rect">
            <a:avLst/>
          </a:prstGeom>
          <a:noFill/>
        </p:spPr>
        <p:txBody>
          <a:bodyPr wrap="square" lIns="68560" tIns="34279" rIns="68560" bIns="34279" rtlCol="0">
            <a:spAutoFit/>
          </a:bodyPr>
          <a:lstStyle/>
          <a:p>
            <a:pPr defTabSz="913901"/>
            <a:r>
              <a:rPr lang="zh-CN" altLang="zh-CN" sz="1500" b="1">
                <a:solidFill>
                  <a:srgbClr val="FF0000"/>
                </a:solidFill>
                <a:latin typeface="楷体" panose="02010609060101010101" pitchFamily="49" charset="-122"/>
                <a:ea typeface="楷体" pitchFamily="49" charset="-122"/>
              </a:rPr>
              <a:t>那年那月 谁打破了母亲的金瓯</a:t>
            </a:r>
          </a:p>
          <a:p>
            <a:pPr defTabSz="913901"/>
            <a:r>
              <a:rPr lang="zh-CN" altLang="zh-CN" sz="1500" b="1">
                <a:solidFill>
                  <a:srgbClr val="FF0000"/>
                </a:solidFill>
                <a:latin typeface="楷体" panose="02010609060101010101" pitchFamily="49" charset="-122"/>
                <a:ea typeface="楷体" pitchFamily="49" charset="-122"/>
              </a:rPr>
              <a:t>一半盛着长江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一半盛着黑龙江 </a:t>
            </a:r>
          </a:p>
          <a:p>
            <a:pPr defTabSz="913901"/>
            <a:r>
              <a:rPr lang="zh-CN" altLang="zh-CN" sz="1500" b="1">
                <a:solidFill>
                  <a:srgbClr val="FF0000"/>
                </a:solidFill>
                <a:latin typeface="楷体" panose="02010609060101010101" pitchFamily="49" charset="-122"/>
                <a:ea typeface="楷体" pitchFamily="49" charset="-122"/>
              </a:rPr>
              <a:t>侵略的铁蹄负载着罪恶的欲望 </a:t>
            </a:r>
          </a:p>
          <a:p>
            <a:pPr defTabSz="913901"/>
            <a:r>
              <a:rPr lang="zh-CN" altLang="zh-CN" sz="1500" b="1">
                <a:solidFill>
                  <a:srgbClr val="FF0000"/>
                </a:solidFill>
                <a:latin typeface="楷体" panose="02010609060101010101" pitchFamily="49" charset="-122"/>
                <a:ea typeface="楷体" pitchFamily="49" charset="-122"/>
              </a:rPr>
              <a:t>将带血的记忆踏进龟裂的黑土？ </a:t>
            </a:r>
            <a:endParaRPr lang="en-US" altLang="zh-CN" sz="1500" b="1">
              <a:solidFill>
                <a:srgbClr val="FF0000"/>
              </a:solidFill>
              <a:latin typeface="楷体" panose="02010609060101010101" pitchFamily="49" charset="-122"/>
              <a:ea typeface="楷体" pitchFamily="49" charset="-122"/>
            </a:endParaRPr>
          </a:p>
          <a:p>
            <a:pPr defTabSz="913901"/>
            <a:r>
              <a:rPr lang="zh-CN" altLang="zh-CN" sz="1500" b="1">
                <a:solidFill>
                  <a:srgbClr val="FF0000"/>
                </a:solidFill>
                <a:latin typeface="楷体" panose="02010609060101010101" pitchFamily="49" charset="-122"/>
                <a:ea typeface="楷体" pitchFamily="49" charset="-122"/>
              </a:rPr>
              <a:t>雪花在飘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延续着无止境的白色诅咒 </a:t>
            </a:r>
          </a:p>
          <a:p>
            <a:pPr defTabSz="913901"/>
            <a:r>
              <a:rPr lang="zh-CN" altLang="zh-CN" sz="1500" b="1">
                <a:solidFill>
                  <a:srgbClr val="FF0000"/>
                </a:solidFill>
                <a:latin typeface="楷体" panose="02010609060101010101" pitchFamily="49" charset="-122"/>
                <a:ea typeface="楷体" pitchFamily="49" charset="-122"/>
              </a:rPr>
              <a:t>那一年 1935年 </a:t>
            </a:r>
            <a:endParaRPr lang="en-US" altLang="zh-CN" sz="1500" b="1">
              <a:solidFill>
                <a:srgbClr val="FF0000"/>
              </a:solidFill>
              <a:latin typeface="楷体" panose="02010609060101010101" pitchFamily="49" charset="-122"/>
              <a:ea typeface="楷体" pitchFamily="49" charset="-122"/>
            </a:endParaRPr>
          </a:p>
          <a:p>
            <a:pPr defTabSz="913901"/>
            <a:r>
              <a:rPr lang="zh-CN" altLang="zh-CN" sz="1500" b="1">
                <a:solidFill>
                  <a:srgbClr val="FF0000"/>
                </a:solidFill>
                <a:latin typeface="楷体" panose="02010609060101010101" pitchFamily="49" charset="-122"/>
                <a:ea typeface="楷体" pitchFamily="49" charset="-122"/>
              </a:rPr>
              <a:t>动乱的年代</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失去了团结的支撑 </a:t>
            </a:r>
          </a:p>
          <a:p>
            <a:pPr defTabSz="913901"/>
            <a:r>
              <a:rPr lang="zh-CN" altLang="zh-CN" sz="1500" b="1">
                <a:solidFill>
                  <a:srgbClr val="FF0000"/>
                </a:solidFill>
                <a:latin typeface="楷体" panose="02010609060101010101" pitchFamily="49" charset="-122"/>
                <a:ea typeface="楷体" pitchFamily="49" charset="-122"/>
              </a:rPr>
              <a:t>找不回亲情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看不见友爱 </a:t>
            </a:r>
          </a:p>
          <a:p>
            <a:pPr defTabSz="913901"/>
            <a:r>
              <a:rPr lang="zh-CN" altLang="zh-CN" sz="1500" b="1">
                <a:solidFill>
                  <a:srgbClr val="FF0000"/>
                </a:solidFill>
                <a:latin typeface="楷体" panose="02010609060101010101" pitchFamily="49" charset="-122"/>
                <a:ea typeface="楷体" pitchFamily="49" charset="-122"/>
              </a:rPr>
              <a:t>嗜血的枪炮抵着同胞的胸口 </a:t>
            </a:r>
          </a:p>
          <a:p>
            <a:pPr defTabSz="913901"/>
            <a:r>
              <a:rPr lang="zh-CN" altLang="zh-CN" sz="1500" b="1">
                <a:solidFill>
                  <a:srgbClr val="FF0000"/>
                </a:solidFill>
                <a:latin typeface="楷体" panose="02010609060101010101" pitchFamily="49" charset="-122"/>
                <a:ea typeface="楷体" pitchFamily="49" charset="-122"/>
              </a:rPr>
              <a:t>闭上眼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听见来自雪花的嘲笑 </a:t>
            </a:r>
            <a:endParaRPr lang="en-US" altLang="zh-CN" sz="1500" b="1">
              <a:solidFill>
                <a:srgbClr val="FF0000"/>
              </a:solidFill>
              <a:latin typeface="楷体" panose="02010609060101010101" pitchFamily="49" charset="-122"/>
              <a:ea typeface="楷体" pitchFamily="49" charset="-122"/>
            </a:endParaRPr>
          </a:p>
          <a:p>
            <a:pPr defTabSz="913901"/>
            <a:r>
              <a:rPr lang="zh-CN" altLang="zh-CN" sz="1500" b="1">
                <a:solidFill>
                  <a:srgbClr val="FF0000"/>
                </a:solidFill>
                <a:latin typeface="楷体" panose="02010609060101010101" pitchFamily="49" charset="-122"/>
                <a:ea typeface="楷体" pitchFamily="49" charset="-122"/>
              </a:rPr>
              <a:t>那一月 12月 </a:t>
            </a:r>
          </a:p>
          <a:p>
            <a:pPr defTabSz="913901"/>
            <a:r>
              <a:rPr lang="zh-CN" altLang="zh-CN" sz="1500" b="1">
                <a:solidFill>
                  <a:srgbClr val="FF0000"/>
                </a:solidFill>
                <a:latin typeface="楷体" panose="02010609060101010101" pitchFamily="49" charset="-122"/>
                <a:ea typeface="楷体" pitchFamily="49" charset="-122"/>
              </a:rPr>
              <a:t>穿越时空的怒吼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扼住大地的咽喉 </a:t>
            </a:r>
          </a:p>
          <a:p>
            <a:pPr defTabSz="913901"/>
            <a:r>
              <a:rPr lang="zh-CN" altLang="zh-CN" sz="1500" b="1">
                <a:solidFill>
                  <a:srgbClr val="FF0000"/>
                </a:solidFill>
                <a:latin typeface="楷体" panose="02010609060101010101" pitchFamily="49" charset="-122"/>
                <a:ea typeface="楷体" pitchFamily="49" charset="-122"/>
              </a:rPr>
              <a:t>无数的血脉在颤抖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愤怒伸出森林般的双手 </a:t>
            </a:r>
          </a:p>
          <a:p>
            <a:pPr defTabSz="913901"/>
            <a:r>
              <a:rPr lang="zh-CN" altLang="zh-CN" sz="1500" b="1">
                <a:solidFill>
                  <a:srgbClr val="FF0000"/>
                </a:solidFill>
                <a:latin typeface="楷体" panose="02010609060101010101" pitchFamily="49" charset="-122"/>
                <a:ea typeface="楷体" pitchFamily="49" charset="-122"/>
              </a:rPr>
              <a:t>席卷中国城市的街头 </a:t>
            </a:r>
            <a:endParaRPr lang="en-US" altLang="zh-CN" sz="1500" b="1">
              <a:solidFill>
                <a:srgbClr val="FF0000"/>
              </a:solidFill>
              <a:latin typeface="楷体" panose="02010609060101010101" pitchFamily="49" charset="-122"/>
              <a:ea typeface="楷体" pitchFamily="49" charset="-122"/>
            </a:endParaRPr>
          </a:p>
          <a:p>
            <a:pPr defTabSz="913901"/>
            <a:r>
              <a:rPr lang="zh-CN" altLang="zh-CN" sz="1500" b="1">
                <a:solidFill>
                  <a:srgbClr val="FF0000"/>
                </a:solidFill>
                <a:latin typeface="楷体" panose="02010609060101010101" pitchFamily="49" charset="-122"/>
                <a:ea typeface="楷体" pitchFamily="49" charset="-122"/>
              </a:rPr>
              <a:t>雪花飘着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那一天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9号 </a:t>
            </a:r>
          </a:p>
          <a:p>
            <a:pPr defTabSz="913901"/>
            <a:endParaRPr lang="zh-CN" altLang="zh-CN" sz="1500" b="1">
              <a:solidFill>
                <a:srgbClr val="FF0000"/>
              </a:solidFill>
              <a:latin typeface="楷体" panose="02010609060101010101" pitchFamily="49" charset="-122"/>
              <a:ea typeface="楷体" pitchFamily="49" charset="-122"/>
            </a:endParaRPr>
          </a:p>
          <a:p>
            <a:pPr defTabSz="913901"/>
            <a:endParaRPr lang="zh-CN" altLang="zh-CN" sz="1500" b="1">
              <a:solidFill>
                <a:srgbClr val="FF0000"/>
              </a:solidFill>
              <a:latin typeface="楷体" panose="02010609060101010101" pitchFamily="49" charset="-122"/>
              <a:ea typeface="楷体" pitchFamily="49" charset="-122"/>
            </a:endParaRPr>
          </a:p>
        </p:txBody>
      </p:sp>
      <p:sp>
        <p:nvSpPr>
          <p:cNvPr id="4" name="TextBox 3"/>
          <p:cNvSpPr txBox="1"/>
          <p:nvPr>
            <p:custDataLst>
              <p:tags r:id="rId3"/>
            </p:custDataLst>
          </p:nvPr>
        </p:nvSpPr>
        <p:spPr>
          <a:xfrm>
            <a:off x="4463975" y="1113926"/>
            <a:ext cx="4321042" cy="3991480"/>
          </a:xfrm>
          <a:prstGeom prst="rect">
            <a:avLst/>
          </a:prstGeom>
          <a:noFill/>
        </p:spPr>
        <p:txBody>
          <a:bodyPr wrap="square" lIns="68560" tIns="34279" rIns="68560" bIns="34279" rtlCol="0">
            <a:spAutoFit/>
          </a:bodyPr>
          <a:lstStyle/>
          <a:p>
            <a:pPr defTabSz="913901"/>
            <a:r>
              <a:rPr lang="zh-CN" altLang="zh-CN" sz="1500" b="1">
                <a:solidFill>
                  <a:srgbClr val="FF0000"/>
                </a:solidFill>
                <a:latin typeface="楷体" panose="02010609060101010101" pitchFamily="49" charset="-122"/>
                <a:ea typeface="楷体" pitchFamily="49" charset="-122"/>
              </a:rPr>
              <a:t>青年的觉醒就是中国的觉醒 </a:t>
            </a:r>
          </a:p>
          <a:p>
            <a:pPr defTabSz="913901"/>
            <a:r>
              <a:rPr lang="zh-CN" altLang="zh-CN" sz="1500" b="1">
                <a:solidFill>
                  <a:srgbClr val="FF0000"/>
                </a:solidFill>
                <a:latin typeface="楷体" panose="02010609060101010101" pitchFamily="49" charset="-122"/>
                <a:ea typeface="楷体" pitchFamily="49" charset="-122"/>
              </a:rPr>
              <a:t>青年的团结就是中国的团结 </a:t>
            </a:r>
          </a:p>
          <a:p>
            <a:pPr defTabSz="913901"/>
            <a:r>
              <a:rPr lang="zh-CN" altLang="zh-CN" sz="1500" b="1">
                <a:solidFill>
                  <a:srgbClr val="FF0000"/>
                </a:solidFill>
                <a:latin typeface="楷体" panose="02010609060101010101" pitchFamily="49" charset="-122"/>
                <a:ea typeface="楷体" pitchFamily="49" charset="-122"/>
              </a:rPr>
              <a:t>不愿丧失家园的人们 醒来 </a:t>
            </a:r>
          </a:p>
          <a:p>
            <a:pPr defTabSz="913901"/>
            <a:r>
              <a:rPr lang="zh-CN" altLang="zh-CN" sz="1500" b="1">
                <a:solidFill>
                  <a:srgbClr val="FF0000"/>
                </a:solidFill>
                <a:latin typeface="楷体" panose="02010609060101010101" pitchFamily="49" charset="-122"/>
                <a:ea typeface="楷体" pitchFamily="49" charset="-122"/>
              </a:rPr>
              <a:t>不愿做亡国奴的人们 起来 </a:t>
            </a:r>
          </a:p>
          <a:p>
            <a:pPr defTabSz="913901"/>
            <a:r>
              <a:rPr lang="zh-CN" altLang="zh-CN" sz="1500" b="1">
                <a:solidFill>
                  <a:srgbClr val="FF0000"/>
                </a:solidFill>
                <a:latin typeface="楷体" panose="02010609060101010101" pitchFamily="49" charset="-122"/>
                <a:ea typeface="楷体" pitchFamily="49" charset="-122"/>
              </a:rPr>
              <a:t>告别血与火的历史</a:t>
            </a:r>
            <a:endParaRPr lang="en-US" altLang="zh-CN" sz="1500" b="1">
              <a:solidFill>
                <a:srgbClr val="FF0000"/>
              </a:solidFill>
              <a:latin typeface="楷体" panose="02010609060101010101" pitchFamily="49" charset="-122"/>
              <a:ea typeface="楷体" pitchFamily="49" charset="-122"/>
            </a:endParaRPr>
          </a:p>
          <a:p>
            <a:pPr defTabSz="913901"/>
            <a:r>
              <a:rPr lang="zh-CN" altLang="zh-CN" sz="1500" b="1">
                <a:solidFill>
                  <a:srgbClr val="FF0000"/>
                </a:solidFill>
                <a:latin typeface="楷体" panose="02010609060101010101" pitchFamily="49" charset="-122"/>
                <a:ea typeface="楷体" pitchFamily="49" charset="-122"/>
              </a:rPr>
              <a:t>我最最挚爱的兄弟姐妹 </a:t>
            </a:r>
          </a:p>
          <a:p>
            <a:pPr defTabSz="913901"/>
            <a:r>
              <a:rPr lang="zh-CN" altLang="zh-CN" sz="1500" b="1">
                <a:solidFill>
                  <a:srgbClr val="FF0000"/>
                </a:solidFill>
                <a:latin typeface="楷体" panose="02010609060101010101" pitchFamily="49" charset="-122"/>
                <a:ea typeface="楷体" pitchFamily="49" charset="-122"/>
              </a:rPr>
              <a:t>以先锋的姿态连同悲昂壮烈的呼吸 </a:t>
            </a:r>
          </a:p>
          <a:p>
            <a:pPr defTabSz="913901"/>
            <a:r>
              <a:rPr lang="zh-CN" altLang="zh-CN" sz="1500" b="1">
                <a:solidFill>
                  <a:srgbClr val="FF0000"/>
                </a:solidFill>
                <a:latin typeface="楷体" panose="02010609060101010101" pitchFamily="49" charset="-122"/>
                <a:ea typeface="楷体" pitchFamily="49" charset="-122"/>
              </a:rPr>
              <a:t>叩问灵魂 从北平 从天津 从东北 </a:t>
            </a:r>
          </a:p>
          <a:p>
            <a:pPr defTabSz="913901"/>
            <a:r>
              <a:rPr lang="zh-CN" altLang="zh-CN" sz="1500" b="1">
                <a:solidFill>
                  <a:srgbClr val="FF0000"/>
                </a:solidFill>
                <a:latin typeface="楷体" panose="02010609060101010101" pitchFamily="49" charset="-122"/>
                <a:ea typeface="楷体" pitchFamily="49" charset="-122"/>
              </a:rPr>
              <a:t>从年轻的心脏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迸发出长夜不息的响雷 </a:t>
            </a:r>
          </a:p>
          <a:p>
            <a:pPr defTabSz="913901"/>
            <a:r>
              <a:rPr lang="zh-CN" altLang="zh-CN" sz="1500" b="1">
                <a:solidFill>
                  <a:srgbClr val="FF0000"/>
                </a:solidFill>
                <a:latin typeface="楷体" panose="02010609060101010101" pitchFamily="49" charset="-122"/>
                <a:ea typeface="楷体" pitchFamily="49" charset="-122"/>
              </a:rPr>
              <a:t>洞穿了无数炽热的胸腔 </a:t>
            </a:r>
          </a:p>
          <a:p>
            <a:pPr defTabSz="913901"/>
            <a:r>
              <a:rPr lang="zh-CN" altLang="zh-CN" sz="1500" b="1">
                <a:solidFill>
                  <a:srgbClr val="FF0000"/>
                </a:solidFill>
                <a:latin typeface="楷体" panose="02010609060101010101" pitchFamily="49" charset="-122"/>
                <a:ea typeface="楷体" pitchFamily="49" charset="-122"/>
              </a:rPr>
              <a:t>不愿做奴隶的人们 </a:t>
            </a:r>
            <a:r>
              <a:rPr lang="en-US" altLang="zh-CN" sz="1500" b="1">
                <a:solidFill>
                  <a:srgbClr val="FF0000"/>
                </a:solidFill>
                <a:latin typeface="楷体" panose="02010609060101010101" pitchFamily="49" charset="-122"/>
                <a:ea typeface="楷体" pitchFamily="49" charset="-122"/>
              </a:rPr>
              <a:t> </a:t>
            </a:r>
          </a:p>
          <a:p>
            <a:pPr defTabSz="913901"/>
            <a:r>
              <a:rPr lang="zh-CN" altLang="zh-CN" sz="1500" b="1">
                <a:solidFill>
                  <a:srgbClr val="FF0000"/>
                </a:solidFill>
                <a:latin typeface="楷体" panose="02010609060101010101" pitchFamily="49" charset="-122"/>
                <a:ea typeface="楷体" pitchFamily="49" charset="-122"/>
              </a:rPr>
              <a:t>起来——起来——站起来 </a:t>
            </a:r>
          </a:p>
          <a:p>
            <a:pPr defTabSz="913901"/>
            <a:r>
              <a:rPr lang="zh-CN" altLang="zh-CN" sz="1500" b="1">
                <a:solidFill>
                  <a:srgbClr val="FF0000"/>
                </a:solidFill>
                <a:latin typeface="楷体" panose="02010609060101010101" pitchFamily="49" charset="-122"/>
                <a:ea typeface="楷体" pitchFamily="49" charset="-122"/>
              </a:rPr>
              <a:t>以浩气锤炼飒飒长剑 </a:t>
            </a:r>
            <a:r>
              <a:rPr lang="en-US" altLang="zh-CN" sz="1500" b="1">
                <a:solidFill>
                  <a:srgbClr val="FF0000"/>
                </a:solidFill>
                <a:latin typeface="楷体" panose="02010609060101010101" pitchFamily="49" charset="-122"/>
                <a:ea typeface="楷体" pitchFamily="49" charset="-122"/>
              </a:rPr>
              <a:t> </a:t>
            </a:r>
            <a:r>
              <a:rPr lang="zh-CN" altLang="zh-CN" sz="1500" b="1">
                <a:solidFill>
                  <a:srgbClr val="FF0000"/>
                </a:solidFill>
                <a:latin typeface="楷体" panose="02010609060101010101" pitchFamily="49" charset="-122"/>
                <a:ea typeface="楷体" pitchFamily="49" charset="-122"/>
              </a:rPr>
              <a:t>以碧血铸就巍巍丰碑</a:t>
            </a:r>
          </a:p>
          <a:p>
            <a:pPr defTabSz="913901"/>
            <a:r>
              <a:rPr lang="zh-CN" altLang="zh-CN" sz="1500" b="1">
                <a:solidFill>
                  <a:srgbClr val="FF0000"/>
                </a:solidFill>
                <a:latin typeface="楷体" panose="02010609060101010101" pitchFamily="49" charset="-122"/>
                <a:ea typeface="楷体" pitchFamily="49" charset="-122"/>
              </a:rPr>
              <a:t>让我们秉承一二</a:t>
            </a:r>
            <a:r>
              <a:rPr lang="en-US" altLang="zh-CN" sz="1500" b="1">
                <a:solidFill>
                  <a:srgbClr val="FF0000"/>
                </a:solidFill>
                <a:latin typeface="楷体" panose="02010609060101010101" pitchFamily="49" charset="-122"/>
                <a:ea typeface="楷体" pitchFamily="49" charset="-122"/>
              </a:rPr>
              <a:t>·</a:t>
            </a:r>
            <a:r>
              <a:rPr lang="zh-CN" altLang="zh-CN" sz="1500" b="1">
                <a:solidFill>
                  <a:srgbClr val="FF0000"/>
                </a:solidFill>
                <a:latin typeface="楷体" panose="02010609060101010101" pitchFamily="49" charset="-122"/>
                <a:ea typeface="楷体" pitchFamily="49" charset="-122"/>
              </a:rPr>
              <a:t>九的精神 </a:t>
            </a:r>
          </a:p>
          <a:p>
            <a:pPr defTabSz="913901"/>
            <a:r>
              <a:rPr lang="zh-CN" altLang="zh-CN" sz="1500" b="1">
                <a:solidFill>
                  <a:srgbClr val="FF0000"/>
                </a:solidFill>
                <a:latin typeface="楷体" panose="02010609060101010101" pitchFamily="49" charset="-122"/>
                <a:ea typeface="楷体" pitchFamily="49" charset="-122"/>
              </a:rPr>
              <a:t>以巨人的姿态站在二十一世纪的前沿 </a:t>
            </a:r>
          </a:p>
          <a:p>
            <a:pPr defTabSz="913901"/>
            <a:r>
              <a:rPr lang="zh-CN" altLang="zh-CN" sz="1500" b="1">
                <a:solidFill>
                  <a:srgbClr val="FF0000"/>
                </a:solidFill>
                <a:latin typeface="楷体" panose="02010609060101010101" pitchFamily="49" charset="-122"/>
                <a:ea typeface="楷体" pitchFamily="49" charset="-122"/>
              </a:rPr>
              <a:t>世界为我们喝彩 世界为中国喝彩！！</a:t>
            </a:r>
          </a:p>
          <a:p>
            <a:pPr defTabSz="913901"/>
            <a:endParaRPr lang="zh-CN" altLang="zh-CN" sz="1500" b="1">
              <a:solidFill>
                <a:srgbClr val="FF0000"/>
              </a:solidFill>
              <a:latin typeface="楷体" panose="02010609060101010101" pitchFamily="49" charset="-122"/>
              <a:ea typeface="楷体" pitchFamily="49" charset="-122"/>
            </a:endParaRPr>
          </a:p>
        </p:txBody>
      </p:sp>
    </p:spTree>
    <p:extLst>
      <p:ext uri="{BB962C8B-B14F-4D97-AF65-F5344CB8AC3E}">
        <p14:creationId xmlns:p14="http://schemas.microsoft.com/office/powerpoint/2010/main" val="38239304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2" fill="hold" grpId="0" nodeType="afterEffect">
                                  <p:stCondLst>
                                    <p:cond delay="0"/>
                                  </p:stCondLst>
                                  <p:childTnLst>
                                    <p:set>
                                      <p:cBhvr>
                                        <p:cTn id="7" dur="1" fill="hold">
                                          <p:stCondLst>
                                            <p:cond delay="0"/>
                                          </p:stCondLst>
                                        </p:cTn>
                                        <p:tgtEl>
                                          <p:spTgt spid="42"/>
                                        </p:tgtEl>
                                        <p:attrNameLst>
                                          <p:attrName>style.visibility</p:attrName>
                                        </p:attrNameLst>
                                      </p:cBhvr>
                                      <p:to>
                                        <p:strVal val="visible"/>
                                      </p:to>
                                    </p:set>
                                    <p:anim calcmode="lin" valueType="num">
                                      <p:cBhvr additive="base">
                                        <p:cTn id="8" dur="450" fill="hold"/>
                                        <p:tgtEl>
                                          <p:spTgt spid="42"/>
                                        </p:tgtEl>
                                        <p:attrNameLst>
                                          <p:attrName>ppt_x</p:attrName>
                                        </p:attrNameLst>
                                      </p:cBhvr>
                                      <p:tavLst>
                                        <p:tav tm="0">
                                          <p:val>
                                            <p:strVal val="1+#ppt_w/2"/>
                                          </p:val>
                                        </p:tav>
                                        <p:tav tm="100000">
                                          <p:val>
                                            <p:strVal val="#ppt_x"/>
                                          </p:val>
                                        </p:tav>
                                      </p:tavLst>
                                    </p:anim>
                                    <p:anim calcmode="lin" valueType="num">
                                      <p:cBhvr additive="base">
                                        <p:cTn id="9" dur="450" fill="hold"/>
                                        <p:tgtEl>
                                          <p:spTgt spid="42"/>
                                        </p:tgtEl>
                                        <p:attrNameLst>
                                          <p:attrName>ppt_y</p:attrName>
                                        </p:attrNameLst>
                                      </p:cBhvr>
                                      <p:tavLst>
                                        <p:tav tm="0">
                                          <p:val>
                                            <p:strVal val="#ppt_y"/>
                                          </p:val>
                                        </p:tav>
                                        <p:tav tm="100000">
                                          <p:val>
                                            <p:strVal val="#ppt_y"/>
                                          </p:val>
                                        </p:tav>
                                      </p:tavLst>
                                    </p:anim>
                                  </p:childTnLst>
                                </p:cTn>
                              </p:par>
                              <p:par>
                                <p:cTn id="10" presetID="2" presetClass="entr" presetSubtype="2"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custDataLst>
              <p:tags r:id="rId1"/>
            </p:custDataLst>
          </p:nvPr>
        </p:nvSpPr>
        <p:spPr>
          <a:xfrm>
            <a:off x="536803" y="344250"/>
            <a:ext cx="4237272" cy="431859"/>
          </a:xfrm>
        </p:spPr>
        <p:txBody>
          <a:bodyPr>
            <a:noAutofit/>
          </a:bodyPr>
          <a:lstStyle/>
          <a:p>
            <a:pPr fontAlgn="base">
              <a:lnSpc>
                <a:spcPct val="150000"/>
              </a:lnSpc>
              <a:spcBef>
                <a:spcPct val="0"/>
              </a:spcBef>
              <a:spcAft>
                <a:spcPct val="0"/>
              </a:spcAft>
              <a:defRPr/>
            </a:pPr>
            <a:r>
              <a:rPr lang="zh-CN" altLang="en-US" sz="2400" kern="300">
                <a:solidFill>
                  <a:srgbClr val="C00000"/>
                </a:solidFill>
                <a:latin typeface="微软雅黑" panose="020B0503020204020204" pitchFamily="34" charset="-122"/>
                <a:ea typeface="微软雅黑" pitchFamily="34" charset="-122"/>
                <a:cs typeface="明兰_UI_TC" pitchFamily="2" charset="-122"/>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41" name="矩形 40"/>
          <p:cNvSpPr/>
          <p:nvPr>
            <p:custDataLst>
              <p:tags r:id="rId2"/>
            </p:custDataLst>
          </p:nvPr>
        </p:nvSpPr>
        <p:spPr>
          <a:xfrm>
            <a:off x="3168428" y="1705534"/>
            <a:ext cx="5084154" cy="3722937"/>
          </a:xfrm>
          <a:prstGeom prst="rect">
            <a:avLst/>
          </a:prstGeom>
          <a:noFill/>
          <a:ln w="12700" cap="flat" cmpd="sng" algn="ctr">
            <a:noFill/>
            <a:prstDash val="solid"/>
            <a:miter lim="800000"/>
          </a:ln>
          <a:effectLst/>
        </p:spPr>
        <p:txBody>
          <a:bodyPr lIns="68560" tIns="34279" rIns="68560" bIns="34279" rtlCol="0" anchor="ctr"/>
          <a:lstStyle/>
          <a:p>
            <a:pPr defTabSz="685783">
              <a:lnSpc>
                <a:spcPct val="150000"/>
              </a:lnSpc>
              <a:spcBef>
                <a:spcPct val="0"/>
              </a:spcBef>
              <a:spcAft>
                <a:spcPct val="0"/>
              </a:spcAft>
              <a:defRPr/>
            </a:pPr>
            <a:r>
              <a:rPr lang="zh-CN" altLang="en-US" sz="1400" kern="0">
                <a:solidFill>
                  <a:srgbClr val="C00000"/>
                </a:solidFill>
                <a:latin typeface="微软雅黑" panose="020B0503020204020204" pitchFamily="82" charset="2"/>
              </a:rPr>
              <a:t>　　</a:t>
            </a:r>
          </a:p>
        </p:txBody>
      </p:sp>
      <p:pic>
        <p:nvPicPr>
          <p:cNvPr id="4" name="图片 3" descr="C:\Users\ivywuyang\Desktop\一二九主题团课gai\880e4209868e0f0123aa1c86c40fec18_50da81cb39dbb6fd2e6385b20324ab18972b376d.jpg880e4209868e0f0123aa1c86c40fec18_50da81cb39dbb6fd2e6385b20324ab18972b376d"/>
          <p:cNvPicPr>
            <a:picLocks noChangeAspect="1"/>
          </p:cNvPicPr>
          <p:nvPr>
            <p:custDataLst>
              <p:tags r:id="rId3"/>
            </p:custDataLst>
          </p:nvPr>
        </p:nvPicPr>
        <p:blipFill>
          <a:blip r:embed="rId7" cstate="email">
            <a:extLst>
              <a:ext uri="{28A0092B-C50C-407E-A947-70E740481C1C}">
                <a14:useLocalDpi xmlns:a14="http://schemas.microsoft.com/office/drawing/2010/main"/>
              </a:ext>
            </a:extLst>
          </a:blip>
          <a:stretch>
            <a:fillRect/>
          </a:stretch>
        </p:blipFill>
        <p:spPr>
          <a:xfrm>
            <a:off x="326036" y="1608877"/>
            <a:ext cx="2467296" cy="2453548"/>
          </a:xfrm>
          <a:prstGeom prst="rect">
            <a:avLst/>
          </a:prstGeom>
        </p:spPr>
      </p:pic>
      <p:sp>
        <p:nvSpPr>
          <p:cNvPr id="6" name="矩形 5"/>
          <p:cNvSpPr/>
          <p:nvPr>
            <p:custDataLst>
              <p:tags r:id="rId4"/>
            </p:custDataLst>
          </p:nvPr>
        </p:nvSpPr>
        <p:spPr>
          <a:xfrm>
            <a:off x="3080787" y="2504496"/>
            <a:ext cx="5738607" cy="391387"/>
          </a:xfrm>
          <a:prstGeom prst="rect">
            <a:avLst/>
          </a:prstGeom>
          <a:noFill/>
          <a:ln>
            <a:noFill/>
          </a:ln>
        </p:spPr>
        <p:txBody>
          <a:bodyPr wrap="none" lIns="68560" tIns="34279" rIns="68560" bIns="34279" rtlCol="0" anchor="t">
            <a:spAutoFit/>
          </a:bodyPr>
          <a:lstStyle/>
          <a:p>
            <a:pPr algn="ctr" defTabSz="913901"/>
            <a:r>
              <a:rPr lang="zh-CN" altLang="en-US" sz="2100" b="1" dirty="0">
                <a:ln w="12700">
                  <a:solidFill>
                    <a:srgbClr val="C00000"/>
                  </a:solidFill>
                  <a:prstDash val="solid"/>
                </a:ln>
                <a:pattFill prst="pct50">
                  <a:fgClr>
                    <a:srgbClr val="C00000"/>
                  </a:fgClr>
                  <a:bgClr>
                    <a:srgbClr val="C00000">
                      <a:lumMod val="20000"/>
                      <a:lumOff val="80000"/>
                    </a:srgbClr>
                  </a:bgClr>
                </a:pattFill>
                <a:effectLst>
                  <a:outerShdw dist="38100" dir="2640000" algn="bl" rotWithShape="0">
                    <a:srgbClr val="C00000"/>
                  </a:outerShdw>
                </a:effectLst>
              </a:rPr>
              <a:t>同学们，你们知道华北五省自治意味着什么吗？</a:t>
            </a:r>
          </a:p>
        </p:txBody>
      </p:sp>
    </p:spTree>
    <p:extLst>
      <p:ext uri="{BB962C8B-B14F-4D97-AF65-F5344CB8AC3E}">
        <p14:creationId xmlns:p14="http://schemas.microsoft.com/office/powerpoint/2010/main" val="9210890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cond evt="onBegin" delay="0">
                          <p:tn val="7"/>
                        </p:cond>
                      </p:stCondLst>
                      <p:childTnLst>
                        <p:par>
                          <p:cTn id="9" fill="hold" nodeType="withGroup">
                            <p:stCondLst>
                              <p:cond delay="indefinite"/>
                            </p:stCondLst>
                          </p:cTn>
                        </p:par>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66"/>
          <p:cNvSpPr/>
          <p:nvPr>
            <p:custDataLst>
              <p:tags r:id="rId1"/>
            </p:custDataLst>
          </p:nvPr>
        </p:nvSpPr>
        <p:spPr>
          <a:xfrm>
            <a:off x="5449732" y="3095386"/>
            <a:ext cx="3510925" cy="2040973"/>
          </a:xfrm>
          <a:prstGeom prst="rect">
            <a:avLst/>
          </a:prstGeom>
          <a:noFill/>
          <a:ln w="12700" cap="flat" cmpd="sng" algn="ctr">
            <a:noFill/>
            <a:prstDash val="solid"/>
            <a:miter lim="800000"/>
          </a:ln>
          <a:effectLst/>
        </p:spPr>
        <p:txBody>
          <a:bodyPr lIns="68560" tIns="34279" rIns="68560" bIns="34279" rtlCol="0" anchor="ctr"/>
          <a:lstStyle/>
          <a:p>
            <a:pPr defTabSz="913901">
              <a:lnSpc>
                <a:spcPct val="150000"/>
              </a:lnSpc>
            </a:pPr>
            <a:r>
              <a:rPr lang="zh-CN" altLang="en-US" sz="1500" b="1" dirty="0">
                <a:solidFill>
                  <a:srgbClr val="000000"/>
                </a:solidFill>
                <a:latin typeface="隶书" panose="02010509060101010101" pitchFamily="49" charset="-122"/>
                <a:ea typeface="隶书" panose="02010509060101010101" pitchFamily="49" charset="-122"/>
                <a:cs typeface="隶书" panose="02010509060101010101" pitchFamily="49" charset="-122"/>
              </a:rPr>
              <a:t>    人圈，顾名思义，把人像牲畜一样圈起来的地方。这是中国人对沦陷区一种日本特殊管制的称呼，对统治者日军来说，它的名字叫“集团部落”，专门用于“匪民分离”，瓦解抗日力量。</a:t>
            </a:r>
          </a:p>
        </p:txBody>
      </p:sp>
      <p:pic>
        <p:nvPicPr>
          <p:cNvPr id="70" name="Picture 4" descr="G:\一二九主题团课\u=1122863795,681202520&amp;fm=173&amp;app=25&amp;f=JPEG.jpgu=1122863795,681202520&amp;fm=173&amp;app=25&amp;f=JPEG"/>
          <p:cNvPicPr>
            <a:picLocks noChangeAspect="1" noChangeArrowheads="1"/>
          </p:cNvPicPr>
          <p:nvPr>
            <p:custDataLst>
              <p:tags r:id="rId2"/>
            </p:custDataLst>
          </p:nvPr>
        </p:nvPicPr>
        <p:blipFill>
          <a:blip r:embed="rId8" cstate="email">
            <a:extLst>
              <a:ext uri="{28A0092B-C50C-407E-A947-70E740481C1C}">
                <a14:useLocalDpi xmlns:a14="http://schemas.microsoft.com/office/drawing/2010/main"/>
              </a:ext>
            </a:extLst>
          </a:blip>
          <a:stretch>
            <a:fillRect/>
          </a:stretch>
        </p:blipFill>
        <p:spPr bwMode="auto">
          <a:xfrm>
            <a:off x="5727897" y="1424363"/>
            <a:ext cx="2838468" cy="168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
          <p:cNvSpPr>
            <a:spLocks noGrp="1"/>
          </p:cNvSpPr>
          <p:nvPr>
            <p:ph type="body" sz="quarter" idx="10"/>
            <p:custDataLst>
              <p:tags r:id="rId3"/>
            </p:custDataLst>
          </p:nvPr>
        </p:nvSpPr>
        <p:spPr>
          <a:xfrm>
            <a:off x="503581" y="512682"/>
            <a:ext cx="4104990" cy="431800"/>
          </a:xfrm>
        </p:spPr>
        <p:txBody>
          <a:bodyPr>
            <a:noAutofit/>
          </a:bodyPr>
          <a:lstStyle/>
          <a:p>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sym typeface="+mn-ea"/>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a:p>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6" name="矩形 5"/>
          <p:cNvSpPr/>
          <p:nvPr>
            <p:custDataLst>
              <p:tags r:id="rId4"/>
            </p:custDataLst>
          </p:nvPr>
        </p:nvSpPr>
        <p:spPr>
          <a:xfrm>
            <a:off x="385898" y="1644112"/>
            <a:ext cx="4351586" cy="927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0" tIns="34279" rIns="68560" bIns="34279" rtlCol="0" anchor="ctr"/>
          <a:lstStyle/>
          <a:p>
            <a:pPr defTabSz="913901"/>
            <a:r>
              <a:rPr lang="en-US" altLang="zh-CN" b="1" dirty="0">
                <a:solidFill>
                  <a:srgbClr val="FFFFFF"/>
                </a:solidFill>
                <a:latin typeface="微软雅黑" panose="020B0503020204020204" pitchFamily="82" charset="2"/>
              </a:rPr>
              <a:t>1.</a:t>
            </a:r>
            <a:r>
              <a:rPr lang="zh-CN" altLang="en-US" b="1" dirty="0">
                <a:solidFill>
                  <a:srgbClr val="FFFFFF"/>
                </a:solidFill>
                <a:latin typeface="微软雅黑" panose="020B0503020204020204" pitchFamily="82" charset="2"/>
              </a:rPr>
              <a:t>日本在侵占东三省后策划在华北也成立由其直接控制的傀儡政权</a:t>
            </a:r>
          </a:p>
        </p:txBody>
      </p:sp>
      <p:sp>
        <p:nvSpPr>
          <p:cNvPr id="9" name="矩形 8"/>
          <p:cNvSpPr/>
          <p:nvPr>
            <p:custDataLst>
              <p:tags r:id="rId5"/>
            </p:custDataLst>
          </p:nvPr>
        </p:nvSpPr>
        <p:spPr>
          <a:xfrm>
            <a:off x="520932" y="3044205"/>
            <a:ext cx="4228222" cy="1142735"/>
          </a:xfrm>
          <a:prstGeom prst="rect">
            <a:avLst/>
          </a:prstGeom>
          <a:noFill/>
          <a:ln w="12700" cap="flat" cmpd="sng" algn="ctr">
            <a:noFill/>
            <a:prstDash val="solid"/>
            <a:miter lim="800000"/>
          </a:ln>
          <a:effectLst/>
        </p:spPr>
        <p:txBody>
          <a:bodyPr lIns="68560" tIns="34279" rIns="68560" bIns="34279" rtlCol="0" anchor="ctr"/>
          <a:lstStyle/>
          <a:p>
            <a:pPr defTabSz="913901">
              <a:lnSpc>
                <a:spcPct val="150000"/>
              </a:lnSpc>
            </a:pPr>
            <a:r>
              <a:rPr lang="zh-CN" altLang="en-US" b="1">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rPr>
              <a:t>    同学们听说过猪圈、羊圈，可能没有人听说过人圈。你们知道吗，日本统治下的东北人民就居住在人圈里。</a:t>
            </a:r>
          </a:p>
        </p:txBody>
      </p:sp>
    </p:spTree>
    <p:extLst>
      <p:ext uri="{BB962C8B-B14F-4D97-AF65-F5344CB8AC3E}">
        <p14:creationId xmlns:p14="http://schemas.microsoft.com/office/powerpoint/2010/main" val="33315035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14" presetClass="entr" presetSubtype="1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650"/>
                                        <p:tgtEl>
                                          <p:spTgt spid="9"/>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p:cTn id="21" dur="500" fill="hold"/>
                                        <p:tgtEl>
                                          <p:spTgt spid="70"/>
                                        </p:tgtEl>
                                        <p:attrNameLst>
                                          <p:attrName>ppt_w</p:attrName>
                                        </p:attrNameLst>
                                      </p:cBhvr>
                                      <p:tavLst>
                                        <p:tav tm="0">
                                          <p:val>
                                            <p:fltVal val="0"/>
                                          </p:val>
                                        </p:tav>
                                        <p:tav tm="100000">
                                          <p:val>
                                            <p:strVal val="#ppt_w"/>
                                          </p:val>
                                        </p:tav>
                                      </p:tavLst>
                                    </p:anim>
                                    <p:anim calcmode="lin" valueType="num">
                                      <p:cBhvr>
                                        <p:cTn id="22" dur="500" fill="hold"/>
                                        <p:tgtEl>
                                          <p:spTgt spid="70"/>
                                        </p:tgtEl>
                                        <p:attrNameLst>
                                          <p:attrName>ppt_h</p:attrName>
                                        </p:attrNameLst>
                                      </p:cBhvr>
                                      <p:tavLst>
                                        <p:tav tm="0">
                                          <p:val>
                                            <p:fltVal val="0"/>
                                          </p:val>
                                        </p:tav>
                                        <p:tav tm="100000">
                                          <p:val>
                                            <p:strVal val="#ppt_h"/>
                                          </p:val>
                                        </p:tav>
                                      </p:tavLst>
                                    </p:anim>
                                    <p:animEffect transition="in" filter="fade">
                                      <p:cBhvr>
                                        <p:cTn id="23" dur="500"/>
                                        <p:tgtEl>
                                          <p:spTgt spid="70"/>
                                        </p:tgtEl>
                                      </p:cBhvr>
                                    </p:animEffect>
                                  </p:childTnLst>
                                </p:cTn>
                              </p:par>
                            </p:childTnLst>
                          </p:cTn>
                        </p:par>
                        <p:par>
                          <p:cTn id="24" fill="hold" nodeType="withGroup">
                            <p:stCondLst>
                              <p:cond delay="500"/>
                            </p:stCondLst>
                            <p:childTnLst>
                              <p:par>
                                <p:cTn id="25" presetID="14" presetClass="entr" presetSubtype="10" fill="hold" grpId="0" nodeType="afterEffect">
                                  <p:iterate type="lt">
                                    <p:tmPct val="10000"/>
                                  </p:iterate>
                                  <p:childTnLst>
                                    <p:set>
                                      <p:cBhvr>
                                        <p:cTn id="26" dur="1" fill="hold">
                                          <p:stCondLst>
                                            <p:cond delay="0"/>
                                          </p:stCondLst>
                                        </p:cTn>
                                        <p:tgtEl>
                                          <p:spTgt spid="67"/>
                                        </p:tgtEl>
                                        <p:attrNameLst>
                                          <p:attrName>style.visibility</p:attrName>
                                        </p:attrNameLst>
                                      </p:cBhvr>
                                      <p:to>
                                        <p:strVal val="visible"/>
                                      </p:to>
                                    </p:set>
                                    <p:animEffect transition="in" filter="randombar(horizontal)">
                                      <p:cBhvr>
                                        <p:cTn id="27" dur="6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66"/>
          <p:cNvSpPr/>
          <p:nvPr>
            <p:custDataLst>
              <p:tags r:id="rId1"/>
            </p:custDataLst>
          </p:nvPr>
        </p:nvSpPr>
        <p:spPr>
          <a:xfrm>
            <a:off x="5247179" y="3102527"/>
            <a:ext cx="3780995" cy="1966478"/>
          </a:xfrm>
          <a:prstGeom prst="rect">
            <a:avLst/>
          </a:prstGeom>
          <a:noFill/>
          <a:ln w="12700" cap="flat" cmpd="sng" algn="ctr">
            <a:noFill/>
            <a:prstDash val="solid"/>
            <a:miter lim="800000"/>
          </a:ln>
          <a:effectLst/>
        </p:spPr>
        <p:txBody>
          <a:bodyPr lIns="68560" tIns="34279" rIns="68560" bIns="34279" rtlCol="0" anchor="ctr"/>
          <a:lstStyle/>
          <a:p>
            <a:pPr defTabSz="913901">
              <a:lnSpc>
                <a:spcPct val="150000"/>
              </a:lnSpc>
            </a:pPr>
            <a:r>
              <a:rPr lang="zh-CN" altLang="en-US" sz="150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cs typeface="隶书" panose="02010509060101010101" pitchFamily="49" charset="-122"/>
              </a:rPr>
              <a:t>    青少年是一个人思想形成的关键时期，日本特别重视向中小学生推行奴化思想教育，在中小学强行推广日语，他们向东北青少年灌输“中日亲善”“日满不可分”“民族协和”等美化殖民统治的内容，对东北青少年进行严厉的精神摧残。</a:t>
            </a:r>
          </a:p>
        </p:txBody>
      </p:sp>
      <p:pic>
        <p:nvPicPr>
          <p:cNvPr id="70" name="Picture 4" descr="G:\一二九主题团课\图片1.png图片1"/>
          <p:cNvPicPr>
            <a:picLocks noChangeAspect="1" noChangeArrowheads="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bwMode="auto">
          <a:xfrm>
            <a:off x="5989875" y="1356869"/>
            <a:ext cx="2165927" cy="168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
          <p:cNvSpPr>
            <a:spLocks noGrp="1"/>
          </p:cNvSpPr>
          <p:nvPr>
            <p:ph type="body" sz="quarter" idx="10"/>
            <p:custDataLst>
              <p:tags r:id="rId3"/>
            </p:custDataLst>
          </p:nvPr>
        </p:nvSpPr>
        <p:spPr>
          <a:xfrm>
            <a:off x="575028" y="547915"/>
            <a:ext cx="4104990" cy="431800"/>
          </a:xfrm>
        </p:spPr>
        <p:txBody>
          <a:bodyPr>
            <a:noAutofit/>
          </a:bodyPr>
          <a:lstStyle/>
          <a:p>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纪念一二 </a:t>
            </a:r>
            <a:r>
              <a:rPr lang="en-US" altLang="zh-CN" sz="2400" kern="300">
                <a:solidFill>
                  <a:srgbClr val="C00000"/>
                </a:solidFill>
                <a:latin typeface="微软雅黑" panose="020B0503020204020204" pitchFamily="34" charset="-122"/>
                <a:ea typeface="微软雅黑" pitchFamily="34" charset="-122"/>
                <a:cs typeface="明兰_UI_TC" pitchFamily="2" charset="-122"/>
                <a:sym typeface="+mn-ea"/>
              </a:rPr>
              <a:t>· </a:t>
            </a:r>
            <a:r>
              <a:rPr lang="zh-CN" altLang="en-US" sz="2400" kern="300">
                <a:solidFill>
                  <a:srgbClr val="C00000"/>
                </a:solidFill>
                <a:latin typeface="微软雅黑" panose="020B0503020204020204" pitchFamily="34" charset="-122"/>
                <a:ea typeface="微软雅黑" pitchFamily="34" charset="-122"/>
                <a:cs typeface="明兰_UI_TC" pitchFamily="2" charset="-122"/>
                <a:sym typeface="+mn-ea"/>
              </a:rPr>
              <a:t>九   弘扬爱国情</a:t>
            </a:r>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a:p>
            <a:endParaRPr lang="zh-CN" altLang="en-US" sz="2400" b="0" kern="300">
              <a:solidFill>
                <a:srgbClr val="C00000"/>
              </a:solidFill>
              <a:latin typeface="微软雅黑" panose="020B0503020204020204" pitchFamily="34" charset="-122"/>
              <a:ea typeface="微软雅黑" pitchFamily="34" charset="-122"/>
              <a:cs typeface="明兰_UI_TC" pitchFamily="2" charset="-122"/>
            </a:endParaRPr>
          </a:p>
        </p:txBody>
      </p:sp>
      <p:sp>
        <p:nvSpPr>
          <p:cNvPr id="5" name="文本框 4"/>
          <p:cNvSpPr txBox="1"/>
          <p:nvPr>
            <p:custDataLst>
              <p:tags r:id="rId4"/>
            </p:custDataLst>
          </p:nvPr>
        </p:nvSpPr>
        <p:spPr>
          <a:xfrm>
            <a:off x="321036" y="2762564"/>
            <a:ext cx="4358731" cy="345201"/>
          </a:xfrm>
          <a:prstGeom prst="rect">
            <a:avLst/>
          </a:prstGeom>
          <a:noFill/>
        </p:spPr>
        <p:txBody>
          <a:bodyPr wrap="square" lIns="68560" tIns="34279" rIns="68560" bIns="34279" rtlCol="0">
            <a:spAutoFit/>
          </a:bodyPr>
          <a:lstStyle/>
          <a:p>
            <a:pPr defTabSz="913901"/>
            <a:r>
              <a:rPr lang="zh-CN" altLang="en-US">
                <a:solidFill>
                  <a:srgbClr val="FFFFFF"/>
                </a:solidFill>
                <a:latin typeface="微软雅黑" panose="020B0503020204020204" pitchFamily="82" charset="2"/>
                <a:sym typeface="+mn-ea"/>
              </a:rPr>
              <a:t> </a:t>
            </a:r>
            <a:endParaRPr lang="zh-CN" altLang="en-US">
              <a:solidFill>
                <a:srgbClr val="000000"/>
              </a:solidFill>
            </a:endParaRPr>
          </a:p>
        </p:txBody>
      </p:sp>
      <p:sp>
        <p:nvSpPr>
          <p:cNvPr id="6" name="矩形 5"/>
          <p:cNvSpPr/>
          <p:nvPr>
            <p:custDataLst>
              <p:tags r:id="rId5"/>
            </p:custDataLst>
          </p:nvPr>
        </p:nvSpPr>
        <p:spPr>
          <a:xfrm>
            <a:off x="380097" y="1573166"/>
            <a:ext cx="4576406" cy="927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60" tIns="34279" rIns="68560" bIns="34279" rtlCol="0" anchor="ctr"/>
          <a:lstStyle/>
          <a:p>
            <a:pPr defTabSz="913901"/>
            <a:r>
              <a:rPr lang="en-US" altLang="zh-CN" b="1" dirty="0">
                <a:solidFill>
                  <a:srgbClr val="FFFFFF"/>
                </a:solidFill>
                <a:latin typeface="微软雅黑" panose="020B0503020204020204" pitchFamily="82" charset="2"/>
              </a:rPr>
              <a:t>2.</a:t>
            </a:r>
            <a:r>
              <a:rPr lang="zh-CN" altLang="en-US" b="1" dirty="0">
                <a:solidFill>
                  <a:srgbClr val="FFFFFF"/>
                </a:solidFill>
                <a:latin typeface="微软雅黑" panose="020B0503020204020204" pitchFamily="82" charset="2"/>
              </a:rPr>
              <a:t>全面在华北进行政治、经济、文化侵略</a:t>
            </a:r>
          </a:p>
        </p:txBody>
      </p:sp>
      <p:sp>
        <p:nvSpPr>
          <p:cNvPr id="9" name="矩形 8"/>
          <p:cNvSpPr/>
          <p:nvPr>
            <p:custDataLst>
              <p:tags r:id="rId6"/>
            </p:custDataLst>
          </p:nvPr>
        </p:nvSpPr>
        <p:spPr>
          <a:xfrm>
            <a:off x="318379" y="2976710"/>
            <a:ext cx="4576882" cy="1412709"/>
          </a:xfrm>
          <a:prstGeom prst="rect">
            <a:avLst/>
          </a:prstGeom>
          <a:noFill/>
          <a:ln w="12700" cap="flat" cmpd="sng" algn="ctr">
            <a:noFill/>
            <a:prstDash val="solid"/>
            <a:miter lim="800000"/>
          </a:ln>
          <a:effectLst/>
        </p:spPr>
        <p:txBody>
          <a:bodyPr lIns="68560" tIns="34279" rIns="68560" bIns="34279" rtlCol="0" anchor="ctr"/>
          <a:lstStyle/>
          <a:p>
            <a:pPr defTabSz="913901">
              <a:lnSpc>
                <a:spcPct val="150000"/>
              </a:lnSpc>
            </a:pPr>
            <a:r>
              <a:rPr lang="zh-CN" altLang="en-US" sz="2100" b="1" dirty="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rPr>
              <a:t>    “灭人治国，必先去其史”。日本</a:t>
            </a:r>
            <a:r>
              <a:rPr lang="zh-CN" altLang="en-US" sz="2100" b="1" dirty="0">
                <a:solidFill>
                  <a:srgbClr val="000000"/>
                </a:solidFill>
                <a:effectLst>
                  <a:outerShdw blurRad="38100" dist="19050" dir="2700000" algn="tl" rotWithShape="0">
                    <a:srgbClr val="000000">
                      <a:alpha val="40000"/>
                    </a:srgbClr>
                  </a:outerShdw>
                </a:effectLst>
                <a:latin typeface="隶书" panose="02010509060101010101" pitchFamily="49" charset="-122"/>
                <a:ea typeface="隶书" panose="02010509060101010101" pitchFamily="49" charset="-122"/>
                <a:sym typeface="+mn-ea"/>
              </a:rPr>
              <a:t>在沦陷区实行奴化教育，中国儿童不允许讲汉语，将日语作为必须语言。</a:t>
            </a:r>
            <a:endParaRPr lang="zh-CN" altLang="en-US" sz="2100" b="1" dirty="0">
              <a:solidFill>
                <a:srgbClr val="FF0000"/>
              </a:solidFill>
              <a:latin typeface="隶书" panose="02010509060101010101" pitchFamily="49" charset="-122"/>
              <a:ea typeface="隶书" panose="02010509060101010101" pitchFamily="49" charset="-122"/>
            </a:endParaRPr>
          </a:p>
          <a:p>
            <a:pPr defTabSz="913901">
              <a:lnSpc>
                <a:spcPct val="150000"/>
              </a:lnSpc>
            </a:pPr>
            <a:endParaRPr lang="zh-CN" altLang="en-US" sz="1400" dirty="0">
              <a:solidFill>
                <a:srgbClr val="C00000"/>
              </a:solidFill>
              <a:latin typeface="微软雅黑" panose="020B0503020204020204" pitchFamily="82" charset="2"/>
            </a:endParaRPr>
          </a:p>
        </p:txBody>
      </p:sp>
    </p:spTree>
    <p:extLst>
      <p:ext uri="{BB962C8B-B14F-4D97-AF65-F5344CB8AC3E}">
        <p14:creationId xmlns:p14="http://schemas.microsoft.com/office/powerpoint/2010/main" val="19011076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http://schemas.microsoft.com/office/powerpoint/2012/main"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14" presetClass="entr" presetSubtype="10" fill="hold" grpId="0" nodeType="clickEffect">
                                  <p:stCondLst>
                                    <p:cond delay="0"/>
                                  </p:stCondLst>
                                  <p:iterate type="lt">
                                    <p:tmPct val="10000"/>
                                  </p:iterate>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650"/>
                                        <p:tgtEl>
                                          <p:spTgt spid="9"/>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70"/>
                                        </p:tgtEl>
                                        <p:attrNameLst>
                                          <p:attrName>style.visibility</p:attrName>
                                        </p:attrNameLst>
                                      </p:cBhvr>
                                      <p:to>
                                        <p:strVal val="visible"/>
                                      </p:to>
                                    </p:set>
                                    <p:anim calcmode="lin" valueType="num">
                                      <p:cBhvr>
                                        <p:cTn id="21" dur="500" fill="hold"/>
                                        <p:tgtEl>
                                          <p:spTgt spid="70"/>
                                        </p:tgtEl>
                                        <p:attrNameLst>
                                          <p:attrName>ppt_w</p:attrName>
                                        </p:attrNameLst>
                                      </p:cBhvr>
                                      <p:tavLst>
                                        <p:tav tm="0">
                                          <p:val>
                                            <p:fltVal val="0"/>
                                          </p:val>
                                        </p:tav>
                                        <p:tav tm="100000">
                                          <p:val>
                                            <p:strVal val="#ppt_w"/>
                                          </p:val>
                                        </p:tav>
                                      </p:tavLst>
                                    </p:anim>
                                    <p:anim calcmode="lin" valueType="num">
                                      <p:cBhvr>
                                        <p:cTn id="22" dur="500" fill="hold"/>
                                        <p:tgtEl>
                                          <p:spTgt spid="70"/>
                                        </p:tgtEl>
                                        <p:attrNameLst>
                                          <p:attrName>ppt_h</p:attrName>
                                        </p:attrNameLst>
                                      </p:cBhvr>
                                      <p:tavLst>
                                        <p:tav tm="0">
                                          <p:val>
                                            <p:fltVal val="0"/>
                                          </p:val>
                                        </p:tav>
                                        <p:tav tm="100000">
                                          <p:val>
                                            <p:strVal val="#ppt_h"/>
                                          </p:val>
                                        </p:tav>
                                      </p:tavLst>
                                    </p:anim>
                                    <p:animEffect transition="in" filter="fade">
                                      <p:cBhvr>
                                        <p:cTn id="23" dur="500"/>
                                        <p:tgtEl>
                                          <p:spTgt spid="70"/>
                                        </p:tgtEl>
                                      </p:cBhvr>
                                    </p:animEffect>
                                  </p:childTnLst>
                                </p:cTn>
                              </p:par>
                            </p:childTnLst>
                          </p:cTn>
                        </p:par>
                        <p:par>
                          <p:cTn id="24" fill="hold" nodeType="withGroup">
                            <p:stCondLst>
                              <p:cond delay="500"/>
                            </p:stCondLst>
                            <p:childTnLst>
                              <p:par>
                                <p:cTn id="25" presetID="14" presetClass="entr" presetSubtype="10" fill="hold" grpId="0" nodeType="afterEffect">
                                  <p:iterate type="lt">
                                    <p:tmPct val="10000"/>
                                  </p:iterate>
                                  <p:childTnLst>
                                    <p:set>
                                      <p:cBhvr>
                                        <p:cTn id="26" dur="1" fill="hold">
                                          <p:stCondLst>
                                            <p:cond delay="0"/>
                                          </p:stCondLst>
                                        </p:cTn>
                                        <p:tgtEl>
                                          <p:spTgt spid="67"/>
                                        </p:tgtEl>
                                        <p:attrNameLst>
                                          <p:attrName>style.visibility</p:attrName>
                                        </p:attrNameLst>
                                      </p:cBhvr>
                                      <p:to>
                                        <p:strVal val="visible"/>
                                      </p:to>
                                    </p:set>
                                    <p:animEffect transition="in" filter="randombar(horizontal)">
                                      <p:cBhvr>
                                        <p:cTn id="27" dur="6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 grpId="0" animBg="1"/>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UNIQUEID" val="283"/>
</p:tagLst>
</file>

<file path=ppt/tags/tag10.xml><?xml version="1.0" encoding="utf-8"?>
<p:tagLst xmlns:a="http://schemas.openxmlformats.org/drawingml/2006/main" xmlns:r="http://schemas.openxmlformats.org/officeDocument/2006/relationships" xmlns:p="http://schemas.openxmlformats.org/presentationml/2006/main">
  <p:tag name="AS_UNIQUEID" val="296"/>
</p:tagLst>
</file>

<file path=ppt/tags/tag100.xml><?xml version="1.0" encoding="utf-8"?>
<p:tagLst xmlns:a="http://schemas.openxmlformats.org/drawingml/2006/main" xmlns:r="http://schemas.openxmlformats.org/officeDocument/2006/relationships" xmlns:p="http://schemas.openxmlformats.org/presentationml/2006/main">
  <p:tag name="AS_UNIQUEID" val="30"/>
</p:tagLst>
</file>

<file path=ppt/tags/tag101.xml><?xml version="1.0" encoding="utf-8"?>
<p:tagLst xmlns:a="http://schemas.openxmlformats.org/drawingml/2006/main" xmlns:r="http://schemas.openxmlformats.org/officeDocument/2006/relationships" xmlns:p="http://schemas.openxmlformats.org/presentationml/2006/main">
  <p:tag name="AS_UNIQUEID" val="31"/>
</p:tagLst>
</file>

<file path=ppt/tags/tag102.xml><?xml version="1.0" encoding="utf-8"?>
<p:tagLst xmlns:a="http://schemas.openxmlformats.org/drawingml/2006/main" xmlns:r="http://schemas.openxmlformats.org/officeDocument/2006/relationships" xmlns:p="http://schemas.openxmlformats.org/presentationml/2006/main">
  <p:tag name="AS_UNIQUEID" val="32"/>
</p:tagLst>
</file>

<file path=ppt/tags/tag103.xml><?xml version="1.0" encoding="utf-8"?>
<p:tagLst xmlns:a="http://schemas.openxmlformats.org/drawingml/2006/main" xmlns:r="http://schemas.openxmlformats.org/officeDocument/2006/relationships" xmlns:p="http://schemas.openxmlformats.org/presentationml/2006/main">
  <p:tag name="AS_UNIQUEID" val="33"/>
</p:tagLst>
</file>

<file path=ppt/tags/tag104.xml><?xml version="1.0" encoding="utf-8"?>
<p:tagLst xmlns:a="http://schemas.openxmlformats.org/drawingml/2006/main" xmlns:r="http://schemas.openxmlformats.org/officeDocument/2006/relationships" xmlns:p="http://schemas.openxmlformats.org/presentationml/2006/main">
  <p:tag name="AS_UNIQUEID" val="24"/>
</p:tagLst>
</file>

<file path=ppt/tags/tag105.xml><?xml version="1.0" encoding="utf-8"?>
<p:tagLst xmlns:a="http://schemas.openxmlformats.org/drawingml/2006/main" xmlns:r="http://schemas.openxmlformats.org/officeDocument/2006/relationships" xmlns:p="http://schemas.openxmlformats.org/presentationml/2006/main">
  <p:tag name="AS_UNIQUEID" val="25"/>
</p:tagLst>
</file>

<file path=ppt/tags/tag106.xml><?xml version="1.0" encoding="utf-8"?>
<p:tagLst xmlns:a="http://schemas.openxmlformats.org/drawingml/2006/main" xmlns:r="http://schemas.openxmlformats.org/officeDocument/2006/relationships" xmlns:p="http://schemas.openxmlformats.org/presentationml/2006/main">
  <p:tag name="AS_UNIQUEID" val="26"/>
</p:tagLst>
</file>

<file path=ppt/tags/tag107.xml><?xml version="1.0" encoding="utf-8"?>
<p:tagLst xmlns:a="http://schemas.openxmlformats.org/drawingml/2006/main" xmlns:r="http://schemas.openxmlformats.org/officeDocument/2006/relationships" xmlns:p="http://schemas.openxmlformats.org/presentationml/2006/main">
  <p:tag name="AS_UNIQUEID" val="39"/>
  <p:tag name="KSO_WM_UNIT_PLACING_PICTURE_USER_VIEWPORT" val="{&quot;height&quot;:3866,&quot;width&quot;:5460}"/>
</p:tagLst>
</file>

<file path=ppt/tags/tag108.xml><?xml version="1.0" encoding="utf-8"?>
<p:tagLst xmlns:a="http://schemas.openxmlformats.org/drawingml/2006/main" xmlns:r="http://schemas.openxmlformats.org/officeDocument/2006/relationships" xmlns:p="http://schemas.openxmlformats.org/presentationml/2006/main">
  <p:tag name="AS_UNIQUEID" val="40"/>
</p:tagLst>
</file>

<file path=ppt/tags/tag109.xml><?xml version="1.0" encoding="utf-8"?>
<p:tagLst xmlns:a="http://schemas.openxmlformats.org/drawingml/2006/main" xmlns:r="http://schemas.openxmlformats.org/officeDocument/2006/relationships" xmlns:p="http://schemas.openxmlformats.org/presentationml/2006/main">
  <p:tag name="AS_UNIQUEID" val="41"/>
</p:tagLst>
</file>

<file path=ppt/tags/tag11.xml><?xml version="1.0" encoding="utf-8"?>
<p:tagLst xmlns:a="http://schemas.openxmlformats.org/drawingml/2006/main" xmlns:r="http://schemas.openxmlformats.org/officeDocument/2006/relationships" xmlns:p="http://schemas.openxmlformats.org/presentationml/2006/main">
  <p:tag name="AS_UNIQUEID" val="297"/>
</p:tagLst>
</file>

<file path=ppt/tags/tag110.xml><?xml version="1.0" encoding="utf-8"?>
<p:tagLst xmlns:a="http://schemas.openxmlformats.org/drawingml/2006/main" xmlns:r="http://schemas.openxmlformats.org/officeDocument/2006/relationships" xmlns:p="http://schemas.openxmlformats.org/presentationml/2006/main">
  <p:tag name="AS_UNIQUEID" val="42"/>
  <p:tag name="KSO_WM_UNIT_PLACING_PICTURE_USER_VIEWPORT" val="{&quot;height&quot;:3867,&quot;width&quot;:5461}"/>
  <p:tag name="REFSHAPE" val="592037756"/>
</p:tagLst>
</file>

<file path=ppt/tags/tag111.xml><?xml version="1.0" encoding="utf-8"?>
<p:tagLst xmlns:a="http://schemas.openxmlformats.org/drawingml/2006/main" xmlns:r="http://schemas.openxmlformats.org/officeDocument/2006/relationships" xmlns:p="http://schemas.openxmlformats.org/presentationml/2006/main">
  <p:tag name="AS_UNIQUEID" val="43"/>
  <p:tag name="KSO_WM_UNIT_PLACING_PICTURE_USER_VIEWPORT" val="{&quot;height&quot;:6300,&quot;width&quot;:8175}"/>
  <p:tag name="REFSHAPE" val="246716068"/>
</p:tagLst>
</file>

<file path=ppt/tags/tag112.xml><?xml version="1.0" encoding="utf-8"?>
<p:tagLst xmlns:a="http://schemas.openxmlformats.org/drawingml/2006/main" xmlns:r="http://schemas.openxmlformats.org/officeDocument/2006/relationships" xmlns:p="http://schemas.openxmlformats.org/presentationml/2006/main">
  <p:tag name="AS_UNIQUEID" val="35"/>
</p:tagLst>
</file>

<file path=ppt/tags/tag113.xml><?xml version="1.0" encoding="utf-8"?>
<p:tagLst xmlns:a="http://schemas.openxmlformats.org/drawingml/2006/main" xmlns:r="http://schemas.openxmlformats.org/officeDocument/2006/relationships" xmlns:p="http://schemas.openxmlformats.org/presentationml/2006/main">
  <p:tag name="AS_UNIQUEID" val="36"/>
</p:tagLst>
</file>

<file path=ppt/tags/tag114.xml><?xml version="1.0" encoding="utf-8"?>
<p:tagLst xmlns:a="http://schemas.openxmlformats.org/drawingml/2006/main" xmlns:r="http://schemas.openxmlformats.org/officeDocument/2006/relationships" xmlns:p="http://schemas.openxmlformats.org/presentationml/2006/main">
  <p:tag name="AS_UNIQUEID" val="37"/>
</p:tagLst>
</file>

<file path=ppt/tags/tag115.xml><?xml version="1.0" encoding="utf-8"?>
<p:tagLst xmlns:a="http://schemas.openxmlformats.org/drawingml/2006/main" xmlns:r="http://schemas.openxmlformats.org/officeDocument/2006/relationships" xmlns:p="http://schemas.openxmlformats.org/presentationml/2006/main">
  <p:tag name="AS_UNIQUEID" val="49"/>
</p:tagLst>
</file>

<file path=ppt/tags/tag116.xml><?xml version="1.0" encoding="utf-8"?>
<p:tagLst xmlns:a="http://schemas.openxmlformats.org/drawingml/2006/main" xmlns:r="http://schemas.openxmlformats.org/officeDocument/2006/relationships" xmlns:p="http://schemas.openxmlformats.org/presentationml/2006/main">
  <p:tag name="AS_UNIQUEID" val="50"/>
</p:tagLst>
</file>

<file path=ppt/tags/tag117.xml><?xml version="1.0" encoding="utf-8"?>
<p:tagLst xmlns:a="http://schemas.openxmlformats.org/drawingml/2006/main" xmlns:r="http://schemas.openxmlformats.org/officeDocument/2006/relationships" xmlns:p="http://schemas.openxmlformats.org/presentationml/2006/main">
  <p:tag name="AS_UNIQUEID" val="51"/>
  <p:tag name="KSO_WM_UNIT_PLACING_PICTURE_USER_VIEWPORT" val="{&quot;height&quot;:6600,&quot;width&quot;:8400}"/>
  <p:tag name="REFSHAPE" val="545177076"/>
</p:tagLst>
</file>

<file path=ppt/tags/tag118.xml><?xml version="1.0" encoding="utf-8"?>
<p:tagLst xmlns:a="http://schemas.openxmlformats.org/drawingml/2006/main" xmlns:r="http://schemas.openxmlformats.org/officeDocument/2006/relationships" xmlns:p="http://schemas.openxmlformats.org/presentationml/2006/main">
  <p:tag name="AS_UNIQUEID" val="52"/>
</p:tagLst>
</file>

<file path=ppt/tags/tag119.xml><?xml version="1.0" encoding="utf-8"?>
<p:tagLst xmlns:a="http://schemas.openxmlformats.org/drawingml/2006/main" xmlns:r="http://schemas.openxmlformats.org/officeDocument/2006/relationships" xmlns:p="http://schemas.openxmlformats.org/presentationml/2006/main">
  <p:tag name="AS_UNIQUEID" val="53"/>
</p:tagLst>
</file>

<file path=ppt/tags/tag12.xml><?xml version="1.0" encoding="utf-8"?>
<p:tagLst xmlns:a="http://schemas.openxmlformats.org/drawingml/2006/main" xmlns:r="http://schemas.openxmlformats.org/officeDocument/2006/relationships" xmlns:p="http://schemas.openxmlformats.org/presentationml/2006/main">
  <p:tag name="AS_UNIQUEID" val="300"/>
</p:tagLst>
</file>

<file path=ppt/tags/tag120.xml><?xml version="1.0" encoding="utf-8"?>
<p:tagLst xmlns:a="http://schemas.openxmlformats.org/drawingml/2006/main" xmlns:r="http://schemas.openxmlformats.org/officeDocument/2006/relationships" xmlns:p="http://schemas.openxmlformats.org/presentationml/2006/main">
  <p:tag name="AS_UNIQUEID" val="45"/>
</p:tagLst>
</file>

<file path=ppt/tags/tag121.xml><?xml version="1.0" encoding="utf-8"?>
<p:tagLst xmlns:a="http://schemas.openxmlformats.org/drawingml/2006/main" xmlns:r="http://schemas.openxmlformats.org/officeDocument/2006/relationships" xmlns:p="http://schemas.openxmlformats.org/presentationml/2006/main">
  <p:tag name="AS_UNIQUEID" val="46"/>
</p:tagLst>
</file>

<file path=ppt/tags/tag122.xml><?xml version="1.0" encoding="utf-8"?>
<p:tagLst xmlns:a="http://schemas.openxmlformats.org/drawingml/2006/main" xmlns:r="http://schemas.openxmlformats.org/officeDocument/2006/relationships" xmlns:p="http://schemas.openxmlformats.org/presentationml/2006/main">
  <p:tag name="AS_UNIQUEID" val="47"/>
</p:tagLst>
</file>

<file path=ppt/tags/tag123.xml><?xml version="1.0" encoding="utf-8"?>
<p:tagLst xmlns:a="http://schemas.openxmlformats.org/drawingml/2006/main" xmlns:r="http://schemas.openxmlformats.org/officeDocument/2006/relationships" xmlns:p="http://schemas.openxmlformats.org/presentationml/2006/main">
  <p:tag name="AS_UNIQUEID" val="59"/>
</p:tagLst>
</file>

<file path=ppt/tags/tag124.xml><?xml version="1.0" encoding="utf-8"?>
<p:tagLst xmlns:a="http://schemas.openxmlformats.org/drawingml/2006/main" xmlns:r="http://schemas.openxmlformats.org/officeDocument/2006/relationships" xmlns:p="http://schemas.openxmlformats.org/presentationml/2006/main">
  <p:tag name="AS_UNIQUEID" val="60"/>
</p:tagLst>
</file>

<file path=ppt/tags/tag125.xml><?xml version="1.0" encoding="utf-8"?>
<p:tagLst xmlns:a="http://schemas.openxmlformats.org/drawingml/2006/main" xmlns:r="http://schemas.openxmlformats.org/officeDocument/2006/relationships" xmlns:p="http://schemas.openxmlformats.org/presentationml/2006/main">
  <p:tag name="AS_UNIQUEID" val="61"/>
</p:tagLst>
</file>

<file path=ppt/tags/tag126.xml><?xml version="1.0" encoding="utf-8"?>
<p:tagLst xmlns:a="http://schemas.openxmlformats.org/drawingml/2006/main" xmlns:r="http://schemas.openxmlformats.org/officeDocument/2006/relationships" xmlns:p="http://schemas.openxmlformats.org/presentationml/2006/main">
  <p:tag name="AS_UNIQUEID" val="55"/>
</p:tagLst>
</file>

<file path=ppt/tags/tag127.xml><?xml version="1.0" encoding="utf-8"?>
<p:tagLst xmlns:a="http://schemas.openxmlformats.org/drawingml/2006/main" xmlns:r="http://schemas.openxmlformats.org/officeDocument/2006/relationships" xmlns:p="http://schemas.openxmlformats.org/presentationml/2006/main">
  <p:tag name="AS_UNIQUEID" val="56"/>
</p:tagLst>
</file>

<file path=ppt/tags/tag128.xml><?xml version="1.0" encoding="utf-8"?>
<p:tagLst xmlns:a="http://schemas.openxmlformats.org/drawingml/2006/main" xmlns:r="http://schemas.openxmlformats.org/officeDocument/2006/relationships" xmlns:p="http://schemas.openxmlformats.org/presentationml/2006/main">
  <p:tag name="AS_UNIQUEID" val="57"/>
</p:tagLst>
</file>

<file path=ppt/tags/tag129.xml><?xml version="1.0" encoding="utf-8"?>
<p:tagLst xmlns:a="http://schemas.openxmlformats.org/drawingml/2006/main" xmlns:r="http://schemas.openxmlformats.org/officeDocument/2006/relationships" xmlns:p="http://schemas.openxmlformats.org/presentationml/2006/main">
  <p:tag name="AS_UNIQUEID" val="67"/>
</p:tagLst>
</file>

<file path=ppt/tags/tag13.xml><?xml version="1.0" encoding="utf-8"?>
<p:tagLst xmlns:a="http://schemas.openxmlformats.org/drawingml/2006/main" xmlns:r="http://schemas.openxmlformats.org/officeDocument/2006/relationships" xmlns:p="http://schemas.openxmlformats.org/presentationml/2006/main">
  <p:tag name="AS_UNIQUEID" val="301"/>
</p:tagLst>
</file>

<file path=ppt/tags/tag130.xml><?xml version="1.0" encoding="utf-8"?>
<p:tagLst xmlns:a="http://schemas.openxmlformats.org/drawingml/2006/main" xmlns:r="http://schemas.openxmlformats.org/officeDocument/2006/relationships" xmlns:p="http://schemas.openxmlformats.org/presentationml/2006/main">
  <p:tag name="AS_UNIQUEID" val="68"/>
</p:tagLst>
</file>

<file path=ppt/tags/tag131.xml><?xml version="1.0" encoding="utf-8"?>
<p:tagLst xmlns:a="http://schemas.openxmlformats.org/drawingml/2006/main" xmlns:r="http://schemas.openxmlformats.org/officeDocument/2006/relationships" xmlns:p="http://schemas.openxmlformats.org/presentationml/2006/main">
  <p:tag name="AS_UNIQUEID" val="69"/>
</p:tagLst>
</file>

<file path=ppt/tags/tag132.xml><?xml version="1.0" encoding="utf-8"?>
<p:tagLst xmlns:a="http://schemas.openxmlformats.org/drawingml/2006/main" xmlns:r="http://schemas.openxmlformats.org/officeDocument/2006/relationships" xmlns:p="http://schemas.openxmlformats.org/presentationml/2006/main">
  <p:tag name="AS_UNIQUEID" val="70"/>
</p:tagLst>
</file>

<file path=ppt/tags/tag133.xml><?xml version="1.0" encoding="utf-8"?>
<p:tagLst xmlns:a="http://schemas.openxmlformats.org/drawingml/2006/main" xmlns:r="http://schemas.openxmlformats.org/officeDocument/2006/relationships" xmlns:p="http://schemas.openxmlformats.org/presentationml/2006/main">
  <p:tag name="AS_UNIQUEID" val="73"/>
</p:tagLst>
</file>

<file path=ppt/tags/tag134.xml><?xml version="1.0" encoding="utf-8"?>
<p:tagLst xmlns:a="http://schemas.openxmlformats.org/drawingml/2006/main" xmlns:r="http://schemas.openxmlformats.org/officeDocument/2006/relationships" xmlns:p="http://schemas.openxmlformats.org/presentationml/2006/main">
  <p:tag name="AS_UNIQUEID" val="76"/>
</p:tagLst>
</file>

<file path=ppt/tags/tag135.xml><?xml version="1.0" encoding="utf-8"?>
<p:tagLst xmlns:a="http://schemas.openxmlformats.org/drawingml/2006/main" xmlns:r="http://schemas.openxmlformats.org/officeDocument/2006/relationships" xmlns:p="http://schemas.openxmlformats.org/presentationml/2006/main">
  <p:tag name="AS_UNIQUEID" val="77"/>
</p:tagLst>
</file>

<file path=ppt/tags/tag136.xml><?xml version="1.0" encoding="utf-8"?>
<p:tagLst xmlns:a="http://schemas.openxmlformats.org/drawingml/2006/main" xmlns:r="http://schemas.openxmlformats.org/officeDocument/2006/relationships" xmlns:p="http://schemas.openxmlformats.org/presentationml/2006/main">
  <p:tag name="AS_UNIQUEID" val="74"/>
</p:tagLst>
</file>

<file path=ppt/tags/tag137.xml><?xml version="1.0" encoding="utf-8"?>
<p:tagLst xmlns:a="http://schemas.openxmlformats.org/drawingml/2006/main" xmlns:r="http://schemas.openxmlformats.org/officeDocument/2006/relationships" xmlns:p="http://schemas.openxmlformats.org/presentationml/2006/main">
  <p:tag name="AS_UNIQUEID" val="75"/>
</p:tagLst>
</file>

<file path=ppt/tags/tag138.xml><?xml version="1.0" encoding="utf-8"?>
<p:tagLst xmlns:a="http://schemas.openxmlformats.org/drawingml/2006/main" xmlns:r="http://schemas.openxmlformats.org/officeDocument/2006/relationships" xmlns:p="http://schemas.openxmlformats.org/presentationml/2006/main">
  <p:tag name="AS_UNIQUEID" val="71"/>
</p:tagLst>
</file>

<file path=ppt/tags/tag139.xml><?xml version="1.0" encoding="utf-8"?>
<p:tagLst xmlns:a="http://schemas.openxmlformats.org/drawingml/2006/main" xmlns:r="http://schemas.openxmlformats.org/officeDocument/2006/relationships" xmlns:p="http://schemas.openxmlformats.org/presentationml/2006/main">
  <p:tag name="AS_UNIQUEID" val="72"/>
</p:tagLst>
</file>

<file path=ppt/tags/tag14.xml><?xml version="1.0" encoding="utf-8"?>
<p:tagLst xmlns:a="http://schemas.openxmlformats.org/drawingml/2006/main" xmlns:r="http://schemas.openxmlformats.org/officeDocument/2006/relationships" xmlns:p="http://schemas.openxmlformats.org/presentationml/2006/main">
  <p:tag name="AS_UNIQUEID" val="298"/>
</p:tagLst>
</file>

<file path=ppt/tags/tag140.xml><?xml version="1.0" encoding="utf-8"?>
<p:tagLst xmlns:a="http://schemas.openxmlformats.org/drawingml/2006/main" xmlns:r="http://schemas.openxmlformats.org/officeDocument/2006/relationships" xmlns:p="http://schemas.openxmlformats.org/presentationml/2006/main">
  <p:tag name="AS_UNIQUEID" val="63"/>
</p:tagLst>
</file>

<file path=ppt/tags/tag141.xml><?xml version="1.0" encoding="utf-8"?>
<p:tagLst xmlns:a="http://schemas.openxmlformats.org/drawingml/2006/main" xmlns:r="http://schemas.openxmlformats.org/officeDocument/2006/relationships" xmlns:p="http://schemas.openxmlformats.org/presentationml/2006/main">
  <p:tag name="AS_UNIQUEID" val="64"/>
</p:tagLst>
</file>

<file path=ppt/tags/tag142.xml><?xml version="1.0" encoding="utf-8"?>
<p:tagLst xmlns:a="http://schemas.openxmlformats.org/drawingml/2006/main" xmlns:r="http://schemas.openxmlformats.org/officeDocument/2006/relationships" xmlns:p="http://schemas.openxmlformats.org/presentationml/2006/main">
  <p:tag name="AS_UNIQUEID" val="65"/>
</p:tagLst>
</file>

<file path=ppt/tags/tag143.xml><?xml version="1.0" encoding="utf-8"?>
<p:tagLst xmlns:a="http://schemas.openxmlformats.org/drawingml/2006/main" xmlns:r="http://schemas.openxmlformats.org/officeDocument/2006/relationships" xmlns:p="http://schemas.openxmlformats.org/presentationml/2006/main">
  <p:tag name="AS_UNIQUEID" val="83"/>
</p:tagLst>
</file>

<file path=ppt/tags/tag144.xml><?xml version="1.0" encoding="utf-8"?>
<p:tagLst xmlns:a="http://schemas.openxmlformats.org/drawingml/2006/main" xmlns:r="http://schemas.openxmlformats.org/officeDocument/2006/relationships" xmlns:p="http://schemas.openxmlformats.org/presentationml/2006/main">
  <p:tag name="AS_UNIQUEID" val="86"/>
</p:tagLst>
</file>

<file path=ppt/tags/tag145.xml><?xml version="1.0" encoding="utf-8"?>
<p:tagLst xmlns:a="http://schemas.openxmlformats.org/drawingml/2006/main" xmlns:r="http://schemas.openxmlformats.org/officeDocument/2006/relationships" xmlns:p="http://schemas.openxmlformats.org/presentationml/2006/main">
  <p:tag name="AS_UNIQUEID" val="87"/>
</p:tagLst>
</file>

<file path=ppt/tags/tag146.xml><?xml version="1.0" encoding="utf-8"?>
<p:tagLst xmlns:a="http://schemas.openxmlformats.org/drawingml/2006/main" xmlns:r="http://schemas.openxmlformats.org/officeDocument/2006/relationships" xmlns:p="http://schemas.openxmlformats.org/presentationml/2006/main">
  <p:tag name="AS_UNIQUEID" val="88"/>
</p:tagLst>
</file>

<file path=ppt/tags/tag147.xml><?xml version="1.0" encoding="utf-8"?>
<p:tagLst xmlns:a="http://schemas.openxmlformats.org/drawingml/2006/main" xmlns:r="http://schemas.openxmlformats.org/officeDocument/2006/relationships" xmlns:p="http://schemas.openxmlformats.org/presentationml/2006/main">
  <p:tag name="AS_UNIQUEID" val="84"/>
</p:tagLst>
</file>

<file path=ppt/tags/tag148.xml><?xml version="1.0" encoding="utf-8"?>
<p:tagLst xmlns:a="http://schemas.openxmlformats.org/drawingml/2006/main" xmlns:r="http://schemas.openxmlformats.org/officeDocument/2006/relationships" xmlns:p="http://schemas.openxmlformats.org/presentationml/2006/main">
  <p:tag name="AS_UNIQUEID" val="85"/>
</p:tagLst>
</file>

<file path=ppt/tags/tag149.xml><?xml version="1.0" encoding="utf-8"?>
<p:tagLst xmlns:a="http://schemas.openxmlformats.org/drawingml/2006/main" xmlns:r="http://schemas.openxmlformats.org/officeDocument/2006/relationships" xmlns:p="http://schemas.openxmlformats.org/presentationml/2006/main">
  <p:tag name="AS_UNIQUEID" val="79"/>
</p:tagLst>
</file>

<file path=ppt/tags/tag15.xml><?xml version="1.0" encoding="utf-8"?>
<p:tagLst xmlns:a="http://schemas.openxmlformats.org/drawingml/2006/main" xmlns:r="http://schemas.openxmlformats.org/officeDocument/2006/relationships" xmlns:p="http://schemas.openxmlformats.org/presentationml/2006/main">
  <p:tag name="AS_UNIQUEID" val="299"/>
</p:tagLst>
</file>

<file path=ppt/tags/tag150.xml><?xml version="1.0" encoding="utf-8"?>
<p:tagLst xmlns:a="http://schemas.openxmlformats.org/drawingml/2006/main" xmlns:r="http://schemas.openxmlformats.org/officeDocument/2006/relationships" xmlns:p="http://schemas.openxmlformats.org/presentationml/2006/main">
  <p:tag name="AS_UNIQUEID" val="80"/>
</p:tagLst>
</file>

<file path=ppt/tags/tag151.xml><?xml version="1.0" encoding="utf-8"?>
<p:tagLst xmlns:a="http://schemas.openxmlformats.org/drawingml/2006/main" xmlns:r="http://schemas.openxmlformats.org/officeDocument/2006/relationships" xmlns:p="http://schemas.openxmlformats.org/presentationml/2006/main">
  <p:tag name="AS_UNIQUEID" val="81"/>
</p:tagLst>
</file>

<file path=ppt/tags/tag152.xml><?xml version="1.0" encoding="utf-8"?>
<p:tagLst xmlns:a="http://schemas.openxmlformats.org/drawingml/2006/main" xmlns:r="http://schemas.openxmlformats.org/officeDocument/2006/relationships" xmlns:p="http://schemas.openxmlformats.org/presentationml/2006/main">
  <p:tag name="AS_UNIQUEID" val="94"/>
</p:tagLst>
</file>

<file path=ppt/tags/tag153.xml><?xml version="1.0" encoding="utf-8"?>
<p:tagLst xmlns:a="http://schemas.openxmlformats.org/drawingml/2006/main" xmlns:r="http://schemas.openxmlformats.org/officeDocument/2006/relationships" xmlns:p="http://schemas.openxmlformats.org/presentationml/2006/main">
  <p:tag name="AS_UNIQUEID" val="95"/>
</p:tagLst>
</file>

<file path=ppt/tags/tag154.xml><?xml version="1.0" encoding="utf-8"?>
<p:tagLst xmlns:a="http://schemas.openxmlformats.org/drawingml/2006/main" xmlns:r="http://schemas.openxmlformats.org/officeDocument/2006/relationships" xmlns:p="http://schemas.openxmlformats.org/presentationml/2006/main">
  <p:tag name="AS_UNIQUEID" val="96"/>
</p:tagLst>
</file>

<file path=ppt/tags/tag155.xml><?xml version="1.0" encoding="utf-8"?>
<p:tagLst xmlns:a="http://schemas.openxmlformats.org/drawingml/2006/main" xmlns:r="http://schemas.openxmlformats.org/officeDocument/2006/relationships" xmlns:p="http://schemas.openxmlformats.org/presentationml/2006/main">
  <p:tag name="AS_UNIQUEID" val="97"/>
</p:tagLst>
</file>

<file path=ppt/tags/tag156.xml><?xml version="1.0" encoding="utf-8"?>
<p:tagLst xmlns:a="http://schemas.openxmlformats.org/drawingml/2006/main" xmlns:r="http://schemas.openxmlformats.org/officeDocument/2006/relationships" xmlns:p="http://schemas.openxmlformats.org/presentationml/2006/main">
  <p:tag name="AS_UNIQUEID" val="98"/>
</p:tagLst>
</file>

<file path=ppt/tags/tag157.xml><?xml version="1.0" encoding="utf-8"?>
<p:tagLst xmlns:a="http://schemas.openxmlformats.org/drawingml/2006/main" xmlns:r="http://schemas.openxmlformats.org/officeDocument/2006/relationships" xmlns:p="http://schemas.openxmlformats.org/presentationml/2006/main">
  <p:tag name="AS_UNIQUEID" val="99"/>
</p:tagLst>
</file>

<file path=ppt/tags/tag158.xml><?xml version="1.0" encoding="utf-8"?>
<p:tagLst xmlns:a="http://schemas.openxmlformats.org/drawingml/2006/main" xmlns:r="http://schemas.openxmlformats.org/officeDocument/2006/relationships" xmlns:p="http://schemas.openxmlformats.org/presentationml/2006/main">
  <p:tag name="AS_UNIQUEID" val="90"/>
</p:tagLst>
</file>

<file path=ppt/tags/tag159.xml><?xml version="1.0" encoding="utf-8"?>
<p:tagLst xmlns:a="http://schemas.openxmlformats.org/drawingml/2006/main" xmlns:r="http://schemas.openxmlformats.org/officeDocument/2006/relationships" xmlns:p="http://schemas.openxmlformats.org/presentationml/2006/main">
  <p:tag name="AS_UNIQUEID" val="91"/>
</p:tagLst>
</file>

<file path=ppt/tags/tag16.xml><?xml version="1.0" encoding="utf-8"?>
<p:tagLst xmlns:a="http://schemas.openxmlformats.org/drawingml/2006/main" xmlns:r="http://schemas.openxmlformats.org/officeDocument/2006/relationships" xmlns:p="http://schemas.openxmlformats.org/presentationml/2006/main">
  <p:tag name="AS_UNIQUEID" val="292"/>
</p:tagLst>
</file>

<file path=ppt/tags/tag160.xml><?xml version="1.0" encoding="utf-8"?>
<p:tagLst xmlns:a="http://schemas.openxmlformats.org/drawingml/2006/main" xmlns:r="http://schemas.openxmlformats.org/officeDocument/2006/relationships" xmlns:p="http://schemas.openxmlformats.org/presentationml/2006/main">
  <p:tag name="AS_UNIQUEID" val="92"/>
</p:tagLst>
</file>

<file path=ppt/tags/tag161.xml><?xml version="1.0" encoding="utf-8"?>
<p:tagLst xmlns:a="http://schemas.openxmlformats.org/drawingml/2006/main" xmlns:r="http://schemas.openxmlformats.org/officeDocument/2006/relationships" xmlns:p="http://schemas.openxmlformats.org/presentationml/2006/main">
  <p:tag name="AS_UNIQUEID" val="115"/>
</p:tagLst>
</file>

<file path=ppt/tags/tag162.xml><?xml version="1.0" encoding="utf-8"?>
<p:tagLst xmlns:a="http://schemas.openxmlformats.org/drawingml/2006/main" xmlns:r="http://schemas.openxmlformats.org/officeDocument/2006/relationships" xmlns:p="http://schemas.openxmlformats.org/presentationml/2006/main">
  <p:tag name="AS_UNIQUEID" val="116"/>
</p:tagLst>
</file>

<file path=ppt/tags/tag163.xml><?xml version="1.0" encoding="utf-8"?>
<p:tagLst xmlns:a="http://schemas.openxmlformats.org/drawingml/2006/main" xmlns:r="http://schemas.openxmlformats.org/officeDocument/2006/relationships" xmlns:p="http://schemas.openxmlformats.org/presentationml/2006/main">
  <p:tag name="AS_UNIQUEID" val="119"/>
</p:tagLst>
</file>

<file path=ppt/tags/tag164.xml><?xml version="1.0" encoding="utf-8"?>
<p:tagLst xmlns:a="http://schemas.openxmlformats.org/drawingml/2006/main" xmlns:r="http://schemas.openxmlformats.org/officeDocument/2006/relationships" xmlns:p="http://schemas.openxmlformats.org/presentationml/2006/main">
  <p:tag name="AS_UNIQUEID" val="120"/>
</p:tagLst>
</file>

<file path=ppt/tags/tag165.xml><?xml version="1.0" encoding="utf-8"?>
<p:tagLst xmlns:a="http://schemas.openxmlformats.org/drawingml/2006/main" xmlns:r="http://schemas.openxmlformats.org/officeDocument/2006/relationships" xmlns:p="http://schemas.openxmlformats.org/presentationml/2006/main">
  <p:tag name="AS_UNIQUEID" val="117"/>
</p:tagLst>
</file>

<file path=ppt/tags/tag166.xml><?xml version="1.0" encoding="utf-8"?>
<p:tagLst xmlns:a="http://schemas.openxmlformats.org/drawingml/2006/main" xmlns:r="http://schemas.openxmlformats.org/officeDocument/2006/relationships" xmlns:p="http://schemas.openxmlformats.org/presentationml/2006/main">
  <p:tag name="AS_UNIQUEID" val="118"/>
</p:tagLst>
</file>

<file path=ppt/tags/tag167.xml><?xml version="1.0" encoding="utf-8"?>
<p:tagLst xmlns:a="http://schemas.openxmlformats.org/drawingml/2006/main" xmlns:r="http://schemas.openxmlformats.org/officeDocument/2006/relationships" xmlns:p="http://schemas.openxmlformats.org/presentationml/2006/main">
  <p:tag name="AS_UNIQUEID" val="111"/>
</p:tagLst>
</file>

<file path=ppt/tags/tag168.xml><?xml version="1.0" encoding="utf-8"?>
<p:tagLst xmlns:a="http://schemas.openxmlformats.org/drawingml/2006/main" xmlns:r="http://schemas.openxmlformats.org/officeDocument/2006/relationships" xmlns:p="http://schemas.openxmlformats.org/presentationml/2006/main">
  <p:tag name="AS_UNIQUEID" val="112"/>
</p:tagLst>
</file>

<file path=ppt/tags/tag169.xml><?xml version="1.0" encoding="utf-8"?>
<p:tagLst xmlns:a="http://schemas.openxmlformats.org/drawingml/2006/main" xmlns:r="http://schemas.openxmlformats.org/officeDocument/2006/relationships" xmlns:p="http://schemas.openxmlformats.org/presentationml/2006/main">
  <p:tag name="AS_UNIQUEID" val="113"/>
</p:tagLst>
</file>

<file path=ppt/tags/tag17.xml><?xml version="1.0" encoding="utf-8"?>
<p:tagLst xmlns:a="http://schemas.openxmlformats.org/drawingml/2006/main" xmlns:r="http://schemas.openxmlformats.org/officeDocument/2006/relationships" xmlns:p="http://schemas.openxmlformats.org/presentationml/2006/main">
  <p:tag name="AS_UNIQUEID" val="293"/>
</p:tagLst>
</file>

<file path=ppt/tags/tag170.xml><?xml version="1.0" encoding="utf-8"?>
<p:tagLst xmlns:a="http://schemas.openxmlformats.org/drawingml/2006/main" xmlns:r="http://schemas.openxmlformats.org/officeDocument/2006/relationships" xmlns:p="http://schemas.openxmlformats.org/presentationml/2006/main">
  <p:tag name="AS_UNIQUEID" val="126"/>
</p:tagLst>
</file>

<file path=ppt/tags/tag171.xml><?xml version="1.0" encoding="utf-8"?>
<p:tagLst xmlns:a="http://schemas.openxmlformats.org/drawingml/2006/main" xmlns:r="http://schemas.openxmlformats.org/officeDocument/2006/relationships" xmlns:p="http://schemas.openxmlformats.org/presentationml/2006/main">
  <p:tag name="AS_UNIQUEID" val="127"/>
</p:tagLst>
</file>

<file path=ppt/tags/tag172.xml><?xml version="1.0" encoding="utf-8"?>
<p:tagLst xmlns:a="http://schemas.openxmlformats.org/drawingml/2006/main" xmlns:r="http://schemas.openxmlformats.org/officeDocument/2006/relationships" xmlns:p="http://schemas.openxmlformats.org/presentationml/2006/main">
  <p:tag name="AS_UNIQUEID" val="130"/>
</p:tagLst>
</file>

<file path=ppt/tags/tag173.xml><?xml version="1.0" encoding="utf-8"?>
<p:tagLst xmlns:a="http://schemas.openxmlformats.org/drawingml/2006/main" xmlns:r="http://schemas.openxmlformats.org/officeDocument/2006/relationships" xmlns:p="http://schemas.openxmlformats.org/presentationml/2006/main">
  <p:tag name="AS_UNIQUEID" val="132"/>
</p:tagLst>
</file>

<file path=ppt/tags/tag174.xml><?xml version="1.0" encoding="utf-8"?>
<p:tagLst xmlns:a="http://schemas.openxmlformats.org/drawingml/2006/main" xmlns:r="http://schemas.openxmlformats.org/officeDocument/2006/relationships" xmlns:p="http://schemas.openxmlformats.org/presentationml/2006/main">
  <p:tag name="AS_UNIQUEID" val="128"/>
</p:tagLst>
</file>

<file path=ppt/tags/tag175.xml><?xml version="1.0" encoding="utf-8"?>
<p:tagLst xmlns:a="http://schemas.openxmlformats.org/drawingml/2006/main" xmlns:r="http://schemas.openxmlformats.org/officeDocument/2006/relationships" xmlns:p="http://schemas.openxmlformats.org/presentationml/2006/main">
  <p:tag name="AS_UNIQUEID" val="129"/>
</p:tagLst>
</file>

<file path=ppt/tags/tag176.xml><?xml version="1.0" encoding="utf-8"?>
<p:tagLst xmlns:a="http://schemas.openxmlformats.org/drawingml/2006/main" xmlns:r="http://schemas.openxmlformats.org/officeDocument/2006/relationships" xmlns:p="http://schemas.openxmlformats.org/presentationml/2006/main">
  <p:tag name="AS_UNIQUEID" val="122"/>
</p:tagLst>
</file>

<file path=ppt/tags/tag177.xml><?xml version="1.0" encoding="utf-8"?>
<p:tagLst xmlns:a="http://schemas.openxmlformats.org/drawingml/2006/main" xmlns:r="http://schemas.openxmlformats.org/officeDocument/2006/relationships" xmlns:p="http://schemas.openxmlformats.org/presentationml/2006/main">
  <p:tag name="AS_UNIQUEID" val="123"/>
</p:tagLst>
</file>

<file path=ppt/tags/tag178.xml><?xml version="1.0" encoding="utf-8"?>
<p:tagLst xmlns:a="http://schemas.openxmlformats.org/drawingml/2006/main" xmlns:r="http://schemas.openxmlformats.org/officeDocument/2006/relationships" xmlns:p="http://schemas.openxmlformats.org/presentationml/2006/main">
  <p:tag name="AS_UNIQUEID" val="124"/>
</p:tagLst>
</file>

<file path=ppt/tags/tag179.xml><?xml version="1.0" encoding="utf-8"?>
<p:tagLst xmlns:a="http://schemas.openxmlformats.org/drawingml/2006/main" xmlns:r="http://schemas.openxmlformats.org/officeDocument/2006/relationships" xmlns:p="http://schemas.openxmlformats.org/presentationml/2006/main">
  <p:tag name="AS_UNIQUEID" val="138"/>
</p:tagLst>
</file>

<file path=ppt/tags/tag18.xml><?xml version="1.0" encoding="utf-8"?>
<p:tagLst xmlns:a="http://schemas.openxmlformats.org/drawingml/2006/main" xmlns:r="http://schemas.openxmlformats.org/officeDocument/2006/relationships" xmlns:p="http://schemas.openxmlformats.org/presentationml/2006/main">
  <p:tag name="AS_UNIQUEID" val="294"/>
</p:tagLst>
</file>

<file path=ppt/tags/tag180.xml><?xml version="1.0" encoding="utf-8"?>
<p:tagLst xmlns:a="http://schemas.openxmlformats.org/drawingml/2006/main" xmlns:r="http://schemas.openxmlformats.org/officeDocument/2006/relationships" xmlns:p="http://schemas.openxmlformats.org/presentationml/2006/main">
  <p:tag name="AS_UNIQUEID" val="139"/>
</p:tagLst>
</file>

<file path=ppt/tags/tag181.xml><?xml version="1.0" encoding="utf-8"?>
<p:tagLst xmlns:a="http://schemas.openxmlformats.org/drawingml/2006/main" xmlns:r="http://schemas.openxmlformats.org/officeDocument/2006/relationships" xmlns:p="http://schemas.openxmlformats.org/presentationml/2006/main">
  <p:tag name="AS_UNIQUEID" val="142"/>
</p:tagLst>
</file>

<file path=ppt/tags/tag182.xml><?xml version="1.0" encoding="utf-8"?>
<p:tagLst xmlns:a="http://schemas.openxmlformats.org/drawingml/2006/main" xmlns:r="http://schemas.openxmlformats.org/officeDocument/2006/relationships" xmlns:p="http://schemas.openxmlformats.org/presentationml/2006/main">
  <p:tag name="AS_UNIQUEID" val="143"/>
</p:tagLst>
</file>

<file path=ppt/tags/tag183.xml><?xml version="1.0" encoding="utf-8"?>
<p:tagLst xmlns:a="http://schemas.openxmlformats.org/drawingml/2006/main" xmlns:r="http://schemas.openxmlformats.org/officeDocument/2006/relationships" xmlns:p="http://schemas.openxmlformats.org/presentationml/2006/main">
  <p:tag name="AS_UNIQUEID" val="144"/>
</p:tagLst>
</file>

<file path=ppt/tags/tag184.xml><?xml version="1.0" encoding="utf-8"?>
<p:tagLst xmlns:a="http://schemas.openxmlformats.org/drawingml/2006/main" xmlns:r="http://schemas.openxmlformats.org/officeDocument/2006/relationships" xmlns:p="http://schemas.openxmlformats.org/presentationml/2006/main">
  <p:tag name="AS_UNIQUEID" val="140"/>
</p:tagLst>
</file>

<file path=ppt/tags/tag185.xml><?xml version="1.0" encoding="utf-8"?>
<p:tagLst xmlns:a="http://schemas.openxmlformats.org/drawingml/2006/main" xmlns:r="http://schemas.openxmlformats.org/officeDocument/2006/relationships" xmlns:p="http://schemas.openxmlformats.org/presentationml/2006/main">
  <p:tag name="AS_UNIQUEID" val="141"/>
</p:tagLst>
</file>

<file path=ppt/tags/tag186.xml><?xml version="1.0" encoding="utf-8"?>
<p:tagLst xmlns:a="http://schemas.openxmlformats.org/drawingml/2006/main" xmlns:r="http://schemas.openxmlformats.org/officeDocument/2006/relationships" xmlns:p="http://schemas.openxmlformats.org/presentationml/2006/main">
  <p:tag name="AS_UNIQUEID" val="134"/>
</p:tagLst>
</file>

<file path=ppt/tags/tag187.xml><?xml version="1.0" encoding="utf-8"?>
<p:tagLst xmlns:a="http://schemas.openxmlformats.org/drawingml/2006/main" xmlns:r="http://schemas.openxmlformats.org/officeDocument/2006/relationships" xmlns:p="http://schemas.openxmlformats.org/presentationml/2006/main">
  <p:tag name="AS_UNIQUEID" val="135"/>
</p:tagLst>
</file>

<file path=ppt/tags/tag188.xml><?xml version="1.0" encoding="utf-8"?>
<p:tagLst xmlns:a="http://schemas.openxmlformats.org/drawingml/2006/main" xmlns:r="http://schemas.openxmlformats.org/officeDocument/2006/relationships" xmlns:p="http://schemas.openxmlformats.org/presentationml/2006/main">
  <p:tag name="AS_UNIQUEID" val="136"/>
</p:tagLst>
</file>

<file path=ppt/tags/tag189.xml><?xml version="1.0" encoding="utf-8"?>
<p:tagLst xmlns:a="http://schemas.openxmlformats.org/drawingml/2006/main" xmlns:r="http://schemas.openxmlformats.org/officeDocument/2006/relationships" xmlns:p="http://schemas.openxmlformats.org/presentationml/2006/main">
  <p:tag name="AS_UNIQUEID" val="150"/>
</p:tagLst>
</file>

<file path=ppt/tags/tag19.xml><?xml version="1.0" encoding="utf-8"?>
<p:tagLst xmlns:a="http://schemas.openxmlformats.org/drawingml/2006/main" xmlns:r="http://schemas.openxmlformats.org/officeDocument/2006/relationships" xmlns:p="http://schemas.openxmlformats.org/presentationml/2006/main">
  <p:tag name="AS_UNIQUEID" val="307"/>
</p:tagLst>
</file>

<file path=ppt/tags/tag190.xml><?xml version="1.0" encoding="utf-8"?>
<p:tagLst xmlns:a="http://schemas.openxmlformats.org/drawingml/2006/main" xmlns:r="http://schemas.openxmlformats.org/officeDocument/2006/relationships" xmlns:p="http://schemas.openxmlformats.org/presentationml/2006/main">
  <p:tag name="AS_UNIQUEID" val="151"/>
</p:tagLst>
</file>

<file path=ppt/tags/tag191.xml><?xml version="1.0" encoding="utf-8"?>
<p:tagLst xmlns:a="http://schemas.openxmlformats.org/drawingml/2006/main" xmlns:r="http://schemas.openxmlformats.org/officeDocument/2006/relationships" xmlns:p="http://schemas.openxmlformats.org/presentationml/2006/main">
  <p:tag name="AS_UNIQUEID" val="152"/>
</p:tagLst>
</file>

<file path=ppt/tags/tag192.xml><?xml version="1.0" encoding="utf-8"?>
<p:tagLst xmlns:a="http://schemas.openxmlformats.org/drawingml/2006/main" xmlns:r="http://schemas.openxmlformats.org/officeDocument/2006/relationships" xmlns:p="http://schemas.openxmlformats.org/presentationml/2006/main">
  <p:tag name="AS_UNIQUEID" val="153"/>
</p:tagLst>
</file>

<file path=ppt/tags/tag193.xml><?xml version="1.0" encoding="utf-8"?>
<p:tagLst xmlns:a="http://schemas.openxmlformats.org/drawingml/2006/main" xmlns:r="http://schemas.openxmlformats.org/officeDocument/2006/relationships" xmlns:p="http://schemas.openxmlformats.org/presentationml/2006/main">
  <p:tag name="AS_UNIQUEID" val="154"/>
</p:tagLst>
</file>

<file path=ppt/tags/tag194.xml><?xml version="1.0" encoding="utf-8"?>
<p:tagLst xmlns:a="http://schemas.openxmlformats.org/drawingml/2006/main" xmlns:r="http://schemas.openxmlformats.org/officeDocument/2006/relationships" xmlns:p="http://schemas.openxmlformats.org/presentationml/2006/main">
  <p:tag name="AS_UNIQUEID" val="155"/>
</p:tagLst>
</file>

<file path=ppt/tags/tag195.xml><?xml version="1.0" encoding="utf-8"?>
<p:tagLst xmlns:a="http://schemas.openxmlformats.org/drawingml/2006/main" xmlns:r="http://schemas.openxmlformats.org/officeDocument/2006/relationships" xmlns:p="http://schemas.openxmlformats.org/presentationml/2006/main">
  <p:tag name="AS_UNIQUEID" val="146"/>
</p:tagLst>
</file>

<file path=ppt/tags/tag196.xml><?xml version="1.0" encoding="utf-8"?>
<p:tagLst xmlns:a="http://schemas.openxmlformats.org/drawingml/2006/main" xmlns:r="http://schemas.openxmlformats.org/officeDocument/2006/relationships" xmlns:p="http://schemas.openxmlformats.org/presentationml/2006/main">
  <p:tag name="AS_UNIQUEID" val="147"/>
</p:tagLst>
</file>

<file path=ppt/tags/tag197.xml><?xml version="1.0" encoding="utf-8"?>
<p:tagLst xmlns:a="http://schemas.openxmlformats.org/drawingml/2006/main" xmlns:r="http://schemas.openxmlformats.org/officeDocument/2006/relationships" xmlns:p="http://schemas.openxmlformats.org/presentationml/2006/main">
  <p:tag name="AS_UNIQUEID" val="148"/>
</p:tagLst>
</file>

<file path=ppt/tags/tag198.xml><?xml version="1.0" encoding="utf-8"?>
<p:tagLst xmlns:a="http://schemas.openxmlformats.org/drawingml/2006/main" xmlns:r="http://schemas.openxmlformats.org/officeDocument/2006/relationships" xmlns:p="http://schemas.openxmlformats.org/presentationml/2006/main">
  <p:tag name="AS_UNIQUEID" val="161"/>
</p:tagLst>
</file>

<file path=ppt/tags/tag199.xml><?xml version="1.0" encoding="utf-8"?>
<p:tagLst xmlns:a="http://schemas.openxmlformats.org/drawingml/2006/main" xmlns:r="http://schemas.openxmlformats.org/officeDocument/2006/relationships" xmlns:p="http://schemas.openxmlformats.org/presentationml/2006/main">
  <p:tag name="AS_UNIQUEID" val="162"/>
</p:tagLst>
</file>

<file path=ppt/tags/tag2.xml><?xml version="1.0" encoding="utf-8"?>
<p:tagLst xmlns:a="http://schemas.openxmlformats.org/drawingml/2006/main" xmlns:r="http://schemas.openxmlformats.org/officeDocument/2006/relationships" xmlns:p="http://schemas.openxmlformats.org/presentationml/2006/main">
  <p:tag name="AS_UNIQUEID" val="266"/>
</p:tagLst>
</file>

<file path=ppt/tags/tag20.xml><?xml version="1.0" encoding="utf-8"?>
<p:tagLst xmlns:a="http://schemas.openxmlformats.org/drawingml/2006/main" xmlns:r="http://schemas.openxmlformats.org/officeDocument/2006/relationships" xmlns:p="http://schemas.openxmlformats.org/presentationml/2006/main">
  <p:tag name="AS_UNIQUEID" val="308"/>
</p:tagLst>
</file>

<file path=ppt/tags/tag200.xml><?xml version="1.0" encoding="utf-8"?>
<p:tagLst xmlns:a="http://schemas.openxmlformats.org/drawingml/2006/main" xmlns:r="http://schemas.openxmlformats.org/officeDocument/2006/relationships" xmlns:p="http://schemas.openxmlformats.org/presentationml/2006/main">
  <p:tag name="AS_UNIQUEID" val="163"/>
</p:tagLst>
</file>

<file path=ppt/tags/tag201.xml><?xml version="1.0" encoding="utf-8"?>
<p:tagLst xmlns:a="http://schemas.openxmlformats.org/drawingml/2006/main" xmlns:r="http://schemas.openxmlformats.org/officeDocument/2006/relationships" xmlns:p="http://schemas.openxmlformats.org/presentationml/2006/main">
  <p:tag name="AS_UNIQUEID" val="164"/>
</p:tagLst>
</file>

<file path=ppt/tags/tag202.xml><?xml version="1.0" encoding="utf-8"?>
<p:tagLst xmlns:a="http://schemas.openxmlformats.org/drawingml/2006/main" xmlns:r="http://schemas.openxmlformats.org/officeDocument/2006/relationships" xmlns:p="http://schemas.openxmlformats.org/presentationml/2006/main">
  <p:tag name="AS_UNIQUEID" val="157"/>
</p:tagLst>
</file>

<file path=ppt/tags/tag203.xml><?xml version="1.0" encoding="utf-8"?>
<p:tagLst xmlns:a="http://schemas.openxmlformats.org/drawingml/2006/main" xmlns:r="http://schemas.openxmlformats.org/officeDocument/2006/relationships" xmlns:p="http://schemas.openxmlformats.org/presentationml/2006/main">
  <p:tag name="AS_UNIQUEID" val="158"/>
</p:tagLst>
</file>

<file path=ppt/tags/tag204.xml><?xml version="1.0" encoding="utf-8"?>
<p:tagLst xmlns:a="http://schemas.openxmlformats.org/drawingml/2006/main" xmlns:r="http://schemas.openxmlformats.org/officeDocument/2006/relationships" xmlns:p="http://schemas.openxmlformats.org/presentationml/2006/main">
  <p:tag name="AS_UNIQUEID" val="159"/>
</p:tagLst>
</file>

<file path=ppt/tags/tag205.xml><?xml version="1.0" encoding="utf-8"?>
<p:tagLst xmlns:a="http://schemas.openxmlformats.org/drawingml/2006/main" xmlns:r="http://schemas.openxmlformats.org/officeDocument/2006/relationships" xmlns:p="http://schemas.openxmlformats.org/presentationml/2006/main">
  <p:tag name="AS_UNIQUEID" val="170"/>
</p:tagLst>
</file>

<file path=ppt/tags/tag206.xml><?xml version="1.0" encoding="utf-8"?>
<p:tagLst xmlns:a="http://schemas.openxmlformats.org/drawingml/2006/main" xmlns:r="http://schemas.openxmlformats.org/officeDocument/2006/relationships" xmlns:p="http://schemas.openxmlformats.org/presentationml/2006/main">
  <p:tag name="AS_UNIQUEID" val="171"/>
</p:tagLst>
</file>

<file path=ppt/tags/tag207.xml><?xml version="1.0" encoding="utf-8"?>
<p:tagLst xmlns:a="http://schemas.openxmlformats.org/drawingml/2006/main" xmlns:r="http://schemas.openxmlformats.org/officeDocument/2006/relationships" xmlns:p="http://schemas.openxmlformats.org/presentationml/2006/main">
  <p:tag name="AS_UNIQUEID" val="172"/>
</p:tagLst>
</file>

<file path=ppt/tags/tag208.xml><?xml version="1.0" encoding="utf-8"?>
<p:tagLst xmlns:a="http://schemas.openxmlformats.org/drawingml/2006/main" xmlns:r="http://schemas.openxmlformats.org/officeDocument/2006/relationships" xmlns:p="http://schemas.openxmlformats.org/presentationml/2006/main">
  <p:tag name="AS_UNIQUEID" val="173"/>
</p:tagLst>
</file>

<file path=ppt/tags/tag209.xml><?xml version="1.0" encoding="utf-8"?>
<p:tagLst xmlns:a="http://schemas.openxmlformats.org/drawingml/2006/main" xmlns:r="http://schemas.openxmlformats.org/officeDocument/2006/relationships" xmlns:p="http://schemas.openxmlformats.org/presentationml/2006/main">
  <p:tag name="AS_UNIQUEID" val="166"/>
</p:tagLst>
</file>

<file path=ppt/tags/tag21.xml><?xml version="1.0" encoding="utf-8"?>
<p:tagLst xmlns:a="http://schemas.openxmlformats.org/drawingml/2006/main" xmlns:r="http://schemas.openxmlformats.org/officeDocument/2006/relationships" xmlns:p="http://schemas.openxmlformats.org/presentationml/2006/main">
  <p:tag name="AS_UNIQUEID" val="309"/>
</p:tagLst>
</file>

<file path=ppt/tags/tag210.xml><?xml version="1.0" encoding="utf-8"?>
<p:tagLst xmlns:a="http://schemas.openxmlformats.org/drawingml/2006/main" xmlns:r="http://schemas.openxmlformats.org/officeDocument/2006/relationships" xmlns:p="http://schemas.openxmlformats.org/presentationml/2006/main">
  <p:tag name="AS_UNIQUEID" val="167"/>
</p:tagLst>
</file>

<file path=ppt/tags/tag211.xml><?xml version="1.0" encoding="utf-8"?>
<p:tagLst xmlns:a="http://schemas.openxmlformats.org/drawingml/2006/main" xmlns:r="http://schemas.openxmlformats.org/officeDocument/2006/relationships" xmlns:p="http://schemas.openxmlformats.org/presentationml/2006/main">
  <p:tag name="AS_UNIQUEID" val="168"/>
</p:tagLst>
</file>

<file path=ppt/tags/tag212.xml><?xml version="1.0" encoding="utf-8"?>
<p:tagLst xmlns:a="http://schemas.openxmlformats.org/drawingml/2006/main" xmlns:r="http://schemas.openxmlformats.org/officeDocument/2006/relationships" xmlns:p="http://schemas.openxmlformats.org/presentationml/2006/main">
  <p:tag name="AS_UNIQUEID" val="179"/>
</p:tagLst>
</file>

<file path=ppt/tags/tag213.xml><?xml version="1.0" encoding="utf-8"?>
<p:tagLst xmlns:a="http://schemas.openxmlformats.org/drawingml/2006/main" xmlns:r="http://schemas.openxmlformats.org/officeDocument/2006/relationships" xmlns:p="http://schemas.openxmlformats.org/presentationml/2006/main">
  <p:tag name="AS_UNIQUEID" val="182"/>
</p:tagLst>
</file>

<file path=ppt/tags/tag214.xml><?xml version="1.0" encoding="utf-8"?>
<p:tagLst xmlns:a="http://schemas.openxmlformats.org/drawingml/2006/main" xmlns:r="http://schemas.openxmlformats.org/officeDocument/2006/relationships" xmlns:p="http://schemas.openxmlformats.org/presentationml/2006/main">
  <p:tag name="AS_UNIQUEID" val="183"/>
</p:tagLst>
</file>

<file path=ppt/tags/tag215.xml><?xml version="1.0" encoding="utf-8"?>
<p:tagLst xmlns:a="http://schemas.openxmlformats.org/drawingml/2006/main" xmlns:r="http://schemas.openxmlformats.org/officeDocument/2006/relationships" xmlns:p="http://schemas.openxmlformats.org/presentationml/2006/main">
  <p:tag name="AS_UNIQUEID" val="184"/>
</p:tagLst>
</file>

<file path=ppt/tags/tag216.xml><?xml version="1.0" encoding="utf-8"?>
<p:tagLst xmlns:a="http://schemas.openxmlformats.org/drawingml/2006/main" xmlns:r="http://schemas.openxmlformats.org/officeDocument/2006/relationships" xmlns:p="http://schemas.openxmlformats.org/presentationml/2006/main">
  <p:tag name="AS_UNIQUEID" val="180"/>
</p:tagLst>
</file>

<file path=ppt/tags/tag217.xml><?xml version="1.0" encoding="utf-8"?>
<p:tagLst xmlns:a="http://schemas.openxmlformats.org/drawingml/2006/main" xmlns:r="http://schemas.openxmlformats.org/officeDocument/2006/relationships" xmlns:p="http://schemas.openxmlformats.org/presentationml/2006/main">
  <p:tag name="AS_UNIQUEID" val="181"/>
</p:tagLst>
</file>

<file path=ppt/tags/tag218.xml><?xml version="1.0" encoding="utf-8"?>
<p:tagLst xmlns:a="http://schemas.openxmlformats.org/drawingml/2006/main" xmlns:r="http://schemas.openxmlformats.org/officeDocument/2006/relationships" xmlns:p="http://schemas.openxmlformats.org/presentationml/2006/main">
  <p:tag name="AS_UNIQUEID" val="175"/>
</p:tagLst>
</file>

<file path=ppt/tags/tag219.xml><?xml version="1.0" encoding="utf-8"?>
<p:tagLst xmlns:a="http://schemas.openxmlformats.org/drawingml/2006/main" xmlns:r="http://schemas.openxmlformats.org/officeDocument/2006/relationships" xmlns:p="http://schemas.openxmlformats.org/presentationml/2006/main">
  <p:tag name="AS_UNIQUEID" val="176"/>
</p:tagLst>
</file>

<file path=ppt/tags/tag22.xml><?xml version="1.0" encoding="utf-8"?>
<p:tagLst xmlns:a="http://schemas.openxmlformats.org/drawingml/2006/main" xmlns:r="http://schemas.openxmlformats.org/officeDocument/2006/relationships" xmlns:p="http://schemas.openxmlformats.org/presentationml/2006/main">
  <p:tag name="AS_UNIQUEID" val="310"/>
</p:tagLst>
</file>

<file path=ppt/tags/tag220.xml><?xml version="1.0" encoding="utf-8"?>
<p:tagLst xmlns:a="http://schemas.openxmlformats.org/drawingml/2006/main" xmlns:r="http://schemas.openxmlformats.org/officeDocument/2006/relationships" xmlns:p="http://schemas.openxmlformats.org/presentationml/2006/main">
  <p:tag name="AS_UNIQUEID" val="177"/>
</p:tagLst>
</file>

<file path=ppt/tags/tag221.xml><?xml version="1.0" encoding="utf-8"?>
<p:tagLst xmlns:a="http://schemas.openxmlformats.org/drawingml/2006/main" xmlns:r="http://schemas.openxmlformats.org/officeDocument/2006/relationships" xmlns:p="http://schemas.openxmlformats.org/presentationml/2006/main">
  <p:tag name="AS_UNIQUEID" val="190"/>
</p:tagLst>
</file>

<file path=ppt/tags/tag222.xml><?xml version="1.0" encoding="utf-8"?>
<p:tagLst xmlns:a="http://schemas.openxmlformats.org/drawingml/2006/main" xmlns:r="http://schemas.openxmlformats.org/officeDocument/2006/relationships" xmlns:p="http://schemas.openxmlformats.org/presentationml/2006/main">
  <p:tag name="AS_UNIQUEID" val="191"/>
</p:tagLst>
</file>

<file path=ppt/tags/tag223.xml><?xml version="1.0" encoding="utf-8"?>
<p:tagLst xmlns:a="http://schemas.openxmlformats.org/drawingml/2006/main" xmlns:r="http://schemas.openxmlformats.org/officeDocument/2006/relationships" xmlns:p="http://schemas.openxmlformats.org/presentationml/2006/main">
  <p:tag name="AS_UNIQUEID" val="194"/>
</p:tagLst>
</file>

<file path=ppt/tags/tag224.xml><?xml version="1.0" encoding="utf-8"?>
<p:tagLst xmlns:a="http://schemas.openxmlformats.org/drawingml/2006/main" xmlns:r="http://schemas.openxmlformats.org/officeDocument/2006/relationships" xmlns:p="http://schemas.openxmlformats.org/presentationml/2006/main">
  <p:tag name="AS_UNIQUEID" val="195"/>
</p:tagLst>
</file>

<file path=ppt/tags/tag225.xml><?xml version="1.0" encoding="utf-8"?>
<p:tagLst xmlns:a="http://schemas.openxmlformats.org/drawingml/2006/main" xmlns:r="http://schemas.openxmlformats.org/officeDocument/2006/relationships" xmlns:p="http://schemas.openxmlformats.org/presentationml/2006/main">
  <p:tag name="AS_UNIQUEID" val="196"/>
</p:tagLst>
</file>

<file path=ppt/tags/tag226.xml><?xml version="1.0" encoding="utf-8"?>
<p:tagLst xmlns:a="http://schemas.openxmlformats.org/drawingml/2006/main" xmlns:r="http://schemas.openxmlformats.org/officeDocument/2006/relationships" xmlns:p="http://schemas.openxmlformats.org/presentationml/2006/main">
  <p:tag name="AS_UNIQUEID" val="197"/>
</p:tagLst>
</file>

<file path=ppt/tags/tag227.xml><?xml version="1.0" encoding="utf-8"?>
<p:tagLst xmlns:a="http://schemas.openxmlformats.org/drawingml/2006/main" xmlns:r="http://schemas.openxmlformats.org/officeDocument/2006/relationships" xmlns:p="http://schemas.openxmlformats.org/presentationml/2006/main">
  <p:tag name="AS_UNIQUEID" val="198"/>
</p:tagLst>
</file>

<file path=ppt/tags/tag228.xml><?xml version="1.0" encoding="utf-8"?>
<p:tagLst xmlns:a="http://schemas.openxmlformats.org/drawingml/2006/main" xmlns:r="http://schemas.openxmlformats.org/officeDocument/2006/relationships" xmlns:p="http://schemas.openxmlformats.org/presentationml/2006/main">
  <p:tag name="AS_UNIQUEID" val="201"/>
</p:tagLst>
</file>

<file path=ppt/tags/tag229.xml><?xml version="1.0" encoding="utf-8"?>
<p:tagLst xmlns:a="http://schemas.openxmlformats.org/drawingml/2006/main" xmlns:r="http://schemas.openxmlformats.org/officeDocument/2006/relationships" xmlns:p="http://schemas.openxmlformats.org/presentationml/2006/main">
  <p:tag name="AS_UNIQUEID" val="204"/>
</p:tagLst>
</file>

<file path=ppt/tags/tag23.xml><?xml version="1.0" encoding="utf-8"?>
<p:tagLst xmlns:a="http://schemas.openxmlformats.org/drawingml/2006/main" xmlns:r="http://schemas.openxmlformats.org/officeDocument/2006/relationships" xmlns:p="http://schemas.openxmlformats.org/presentationml/2006/main">
  <p:tag name="AS_UNIQUEID" val="311"/>
</p:tagLst>
</file>

<file path=ppt/tags/tag230.xml><?xml version="1.0" encoding="utf-8"?>
<p:tagLst xmlns:a="http://schemas.openxmlformats.org/drawingml/2006/main" xmlns:r="http://schemas.openxmlformats.org/officeDocument/2006/relationships" xmlns:p="http://schemas.openxmlformats.org/presentationml/2006/main">
  <p:tag name="AS_UNIQUEID" val="207"/>
</p:tagLst>
</file>

<file path=ppt/tags/tag231.xml><?xml version="1.0" encoding="utf-8"?>
<p:tagLst xmlns:a="http://schemas.openxmlformats.org/drawingml/2006/main" xmlns:r="http://schemas.openxmlformats.org/officeDocument/2006/relationships" xmlns:p="http://schemas.openxmlformats.org/presentationml/2006/main">
  <p:tag name="AS_UNIQUEID" val="210"/>
</p:tagLst>
</file>

<file path=ppt/tags/tag232.xml><?xml version="1.0" encoding="utf-8"?>
<p:tagLst xmlns:a="http://schemas.openxmlformats.org/drawingml/2006/main" xmlns:r="http://schemas.openxmlformats.org/officeDocument/2006/relationships" xmlns:p="http://schemas.openxmlformats.org/presentationml/2006/main">
  <p:tag name="AS_UNIQUEID" val="211"/>
</p:tagLst>
</file>

<file path=ppt/tags/tag233.xml><?xml version="1.0" encoding="utf-8"?>
<p:tagLst xmlns:a="http://schemas.openxmlformats.org/drawingml/2006/main" xmlns:r="http://schemas.openxmlformats.org/officeDocument/2006/relationships" xmlns:p="http://schemas.openxmlformats.org/presentationml/2006/main">
  <p:tag name="AS_UNIQUEID" val="214"/>
</p:tagLst>
</file>

<file path=ppt/tags/tag234.xml><?xml version="1.0" encoding="utf-8"?>
<p:tagLst xmlns:a="http://schemas.openxmlformats.org/drawingml/2006/main" xmlns:r="http://schemas.openxmlformats.org/officeDocument/2006/relationships" xmlns:p="http://schemas.openxmlformats.org/presentationml/2006/main">
  <p:tag name="AS_UNIQUEID" val="215"/>
</p:tagLst>
</file>

<file path=ppt/tags/tag235.xml><?xml version="1.0" encoding="utf-8"?>
<p:tagLst xmlns:a="http://schemas.openxmlformats.org/drawingml/2006/main" xmlns:r="http://schemas.openxmlformats.org/officeDocument/2006/relationships" xmlns:p="http://schemas.openxmlformats.org/presentationml/2006/main">
  <p:tag name="AS_UNIQUEID" val="216"/>
</p:tagLst>
</file>

<file path=ppt/tags/tag236.xml><?xml version="1.0" encoding="utf-8"?>
<p:tagLst xmlns:a="http://schemas.openxmlformats.org/drawingml/2006/main" xmlns:r="http://schemas.openxmlformats.org/officeDocument/2006/relationships" xmlns:p="http://schemas.openxmlformats.org/presentationml/2006/main">
  <p:tag name="AS_UNIQUEID" val="217"/>
</p:tagLst>
</file>

<file path=ppt/tags/tag237.xml><?xml version="1.0" encoding="utf-8"?>
<p:tagLst xmlns:a="http://schemas.openxmlformats.org/drawingml/2006/main" xmlns:r="http://schemas.openxmlformats.org/officeDocument/2006/relationships" xmlns:p="http://schemas.openxmlformats.org/presentationml/2006/main">
  <p:tag name="AS_UNIQUEID" val="212"/>
</p:tagLst>
</file>

<file path=ppt/tags/tag238.xml><?xml version="1.0" encoding="utf-8"?>
<p:tagLst xmlns:a="http://schemas.openxmlformats.org/drawingml/2006/main" xmlns:r="http://schemas.openxmlformats.org/officeDocument/2006/relationships" xmlns:p="http://schemas.openxmlformats.org/presentationml/2006/main">
  <p:tag name="AS_UNIQUEID" val="213"/>
</p:tagLst>
</file>

<file path=ppt/tags/tag239.xml><?xml version="1.0" encoding="utf-8"?>
<p:tagLst xmlns:a="http://schemas.openxmlformats.org/drawingml/2006/main" xmlns:r="http://schemas.openxmlformats.org/officeDocument/2006/relationships" xmlns:p="http://schemas.openxmlformats.org/presentationml/2006/main">
  <p:tag name="AS_UNIQUEID" val="208"/>
</p:tagLst>
</file>

<file path=ppt/tags/tag24.xml><?xml version="1.0" encoding="utf-8"?>
<p:tagLst xmlns:a="http://schemas.openxmlformats.org/drawingml/2006/main" xmlns:r="http://schemas.openxmlformats.org/officeDocument/2006/relationships" xmlns:p="http://schemas.openxmlformats.org/presentationml/2006/main">
  <p:tag name="AS_UNIQUEID" val="314"/>
</p:tagLst>
</file>

<file path=ppt/tags/tag240.xml><?xml version="1.0" encoding="utf-8"?>
<p:tagLst xmlns:a="http://schemas.openxmlformats.org/drawingml/2006/main" xmlns:r="http://schemas.openxmlformats.org/officeDocument/2006/relationships" xmlns:p="http://schemas.openxmlformats.org/presentationml/2006/main">
  <p:tag name="AS_UNIQUEID" val="209"/>
</p:tagLst>
</file>

<file path=ppt/tags/tag241.xml><?xml version="1.0" encoding="utf-8"?>
<p:tagLst xmlns:a="http://schemas.openxmlformats.org/drawingml/2006/main" xmlns:r="http://schemas.openxmlformats.org/officeDocument/2006/relationships" xmlns:p="http://schemas.openxmlformats.org/presentationml/2006/main">
  <p:tag name="AS_UNIQUEID" val="205"/>
</p:tagLst>
</file>

<file path=ppt/tags/tag242.xml><?xml version="1.0" encoding="utf-8"?>
<p:tagLst xmlns:a="http://schemas.openxmlformats.org/drawingml/2006/main" xmlns:r="http://schemas.openxmlformats.org/officeDocument/2006/relationships" xmlns:p="http://schemas.openxmlformats.org/presentationml/2006/main">
  <p:tag name="AS_UNIQUEID" val="206"/>
</p:tagLst>
</file>

<file path=ppt/tags/tag243.xml><?xml version="1.0" encoding="utf-8"?>
<p:tagLst xmlns:a="http://schemas.openxmlformats.org/drawingml/2006/main" xmlns:r="http://schemas.openxmlformats.org/officeDocument/2006/relationships" xmlns:p="http://schemas.openxmlformats.org/presentationml/2006/main">
  <p:tag name="AS_UNIQUEID" val="202"/>
</p:tagLst>
</file>

<file path=ppt/tags/tag244.xml><?xml version="1.0" encoding="utf-8"?>
<p:tagLst xmlns:a="http://schemas.openxmlformats.org/drawingml/2006/main" xmlns:r="http://schemas.openxmlformats.org/officeDocument/2006/relationships" xmlns:p="http://schemas.openxmlformats.org/presentationml/2006/main">
  <p:tag name="AS_UNIQUEID" val="203"/>
</p:tagLst>
</file>

<file path=ppt/tags/tag245.xml><?xml version="1.0" encoding="utf-8"?>
<p:tagLst xmlns:a="http://schemas.openxmlformats.org/drawingml/2006/main" xmlns:r="http://schemas.openxmlformats.org/officeDocument/2006/relationships" xmlns:p="http://schemas.openxmlformats.org/presentationml/2006/main">
  <p:tag name="AS_UNIQUEID" val="199"/>
</p:tagLst>
</file>

<file path=ppt/tags/tag246.xml><?xml version="1.0" encoding="utf-8"?>
<p:tagLst xmlns:a="http://schemas.openxmlformats.org/drawingml/2006/main" xmlns:r="http://schemas.openxmlformats.org/officeDocument/2006/relationships" xmlns:p="http://schemas.openxmlformats.org/presentationml/2006/main">
  <p:tag name="AS_UNIQUEID" val="200"/>
</p:tagLst>
</file>

<file path=ppt/tags/tag247.xml><?xml version="1.0" encoding="utf-8"?>
<p:tagLst xmlns:a="http://schemas.openxmlformats.org/drawingml/2006/main" xmlns:r="http://schemas.openxmlformats.org/officeDocument/2006/relationships" xmlns:p="http://schemas.openxmlformats.org/presentationml/2006/main">
  <p:tag name="AS_UNIQUEID" val="192"/>
</p:tagLst>
</file>

<file path=ppt/tags/tag248.xml><?xml version="1.0" encoding="utf-8"?>
<p:tagLst xmlns:a="http://schemas.openxmlformats.org/drawingml/2006/main" xmlns:r="http://schemas.openxmlformats.org/officeDocument/2006/relationships" xmlns:p="http://schemas.openxmlformats.org/presentationml/2006/main">
  <p:tag name="AS_UNIQUEID" val="193"/>
</p:tagLst>
</file>

<file path=ppt/tags/tag249.xml><?xml version="1.0" encoding="utf-8"?>
<p:tagLst xmlns:a="http://schemas.openxmlformats.org/drawingml/2006/main" xmlns:r="http://schemas.openxmlformats.org/officeDocument/2006/relationships" xmlns:p="http://schemas.openxmlformats.org/presentationml/2006/main">
  <p:tag name="AS_UNIQUEID" val="186"/>
</p:tagLst>
</file>

<file path=ppt/tags/tag25.xml><?xml version="1.0" encoding="utf-8"?>
<p:tagLst xmlns:a="http://schemas.openxmlformats.org/drawingml/2006/main" xmlns:r="http://schemas.openxmlformats.org/officeDocument/2006/relationships" xmlns:p="http://schemas.openxmlformats.org/presentationml/2006/main">
  <p:tag name="AS_UNIQUEID" val="315"/>
</p:tagLst>
</file>

<file path=ppt/tags/tag250.xml><?xml version="1.0" encoding="utf-8"?>
<p:tagLst xmlns:a="http://schemas.openxmlformats.org/drawingml/2006/main" xmlns:r="http://schemas.openxmlformats.org/officeDocument/2006/relationships" xmlns:p="http://schemas.openxmlformats.org/presentationml/2006/main">
  <p:tag name="AS_UNIQUEID" val="187"/>
</p:tagLst>
</file>

<file path=ppt/tags/tag251.xml><?xml version="1.0" encoding="utf-8"?>
<p:tagLst xmlns:a="http://schemas.openxmlformats.org/drawingml/2006/main" xmlns:r="http://schemas.openxmlformats.org/officeDocument/2006/relationships" xmlns:p="http://schemas.openxmlformats.org/presentationml/2006/main">
  <p:tag name="AS_UNIQUEID" val="188"/>
</p:tagLst>
</file>

<file path=ppt/tags/tag252.xml><?xml version="1.0" encoding="utf-8"?>
<p:tagLst xmlns:a="http://schemas.openxmlformats.org/drawingml/2006/main" xmlns:r="http://schemas.openxmlformats.org/officeDocument/2006/relationships" xmlns:p="http://schemas.openxmlformats.org/presentationml/2006/main">
  <p:tag name="AS_UNIQUEID" val="223"/>
</p:tagLst>
</file>

<file path=ppt/tags/tag253.xml><?xml version="1.0" encoding="utf-8"?>
<p:tagLst xmlns:a="http://schemas.openxmlformats.org/drawingml/2006/main" xmlns:r="http://schemas.openxmlformats.org/officeDocument/2006/relationships" xmlns:p="http://schemas.openxmlformats.org/presentationml/2006/main">
  <p:tag name="AS_UNIQUEID" val="224"/>
</p:tagLst>
</file>

<file path=ppt/tags/tag254.xml><?xml version="1.0" encoding="utf-8"?>
<p:tagLst xmlns:a="http://schemas.openxmlformats.org/drawingml/2006/main" xmlns:r="http://schemas.openxmlformats.org/officeDocument/2006/relationships" xmlns:p="http://schemas.openxmlformats.org/presentationml/2006/main">
  <p:tag name="AS_UNIQUEID" val="225"/>
</p:tagLst>
</file>

<file path=ppt/tags/tag255.xml><?xml version="1.0" encoding="utf-8"?>
<p:tagLst xmlns:a="http://schemas.openxmlformats.org/drawingml/2006/main" xmlns:r="http://schemas.openxmlformats.org/officeDocument/2006/relationships" xmlns:p="http://schemas.openxmlformats.org/presentationml/2006/main">
  <p:tag name="AS_UNIQUEID" val="226"/>
</p:tagLst>
</file>

<file path=ppt/tags/tag256.xml><?xml version="1.0" encoding="utf-8"?>
<p:tagLst xmlns:a="http://schemas.openxmlformats.org/drawingml/2006/main" xmlns:r="http://schemas.openxmlformats.org/officeDocument/2006/relationships" xmlns:p="http://schemas.openxmlformats.org/presentationml/2006/main">
  <p:tag name="AS_UNIQUEID" val="229"/>
</p:tagLst>
</file>

<file path=ppt/tags/tag257.xml><?xml version="1.0" encoding="utf-8"?>
<p:tagLst xmlns:a="http://schemas.openxmlformats.org/drawingml/2006/main" xmlns:r="http://schemas.openxmlformats.org/officeDocument/2006/relationships" xmlns:p="http://schemas.openxmlformats.org/presentationml/2006/main">
  <p:tag name="AS_UNIQUEID" val="232"/>
</p:tagLst>
</file>

<file path=ppt/tags/tag258.xml><?xml version="1.0" encoding="utf-8"?>
<p:tagLst xmlns:a="http://schemas.openxmlformats.org/drawingml/2006/main" xmlns:r="http://schemas.openxmlformats.org/officeDocument/2006/relationships" xmlns:p="http://schemas.openxmlformats.org/presentationml/2006/main">
  <p:tag name="AS_UNIQUEID" val="233"/>
</p:tagLst>
</file>

<file path=ppt/tags/tag259.xml><?xml version="1.0" encoding="utf-8"?>
<p:tagLst xmlns:a="http://schemas.openxmlformats.org/drawingml/2006/main" xmlns:r="http://schemas.openxmlformats.org/officeDocument/2006/relationships" xmlns:p="http://schemas.openxmlformats.org/presentationml/2006/main">
  <p:tag name="AS_UNIQUEID" val="230"/>
</p:tagLst>
</file>

<file path=ppt/tags/tag26.xml><?xml version="1.0" encoding="utf-8"?>
<p:tagLst xmlns:a="http://schemas.openxmlformats.org/drawingml/2006/main" xmlns:r="http://schemas.openxmlformats.org/officeDocument/2006/relationships" xmlns:p="http://schemas.openxmlformats.org/presentationml/2006/main">
  <p:tag name="AS_UNIQUEID" val="318"/>
</p:tagLst>
</file>

<file path=ppt/tags/tag260.xml><?xml version="1.0" encoding="utf-8"?>
<p:tagLst xmlns:a="http://schemas.openxmlformats.org/drawingml/2006/main" xmlns:r="http://schemas.openxmlformats.org/officeDocument/2006/relationships" xmlns:p="http://schemas.openxmlformats.org/presentationml/2006/main">
  <p:tag name="AS_UNIQUEID" val="231"/>
</p:tagLst>
</file>

<file path=ppt/tags/tag261.xml><?xml version="1.0" encoding="utf-8"?>
<p:tagLst xmlns:a="http://schemas.openxmlformats.org/drawingml/2006/main" xmlns:r="http://schemas.openxmlformats.org/officeDocument/2006/relationships" xmlns:p="http://schemas.openxmlformats.org/presentationml/2006/main">
  <p:tag name="AS_UNIQUEID" val="227"/>
</p:tagLst>
</file>

<file path=ppt/tags/tag262.xml><?xml version="1.0" encoding="utf-8"?>
<p:tagLst xmlns:a="http://schemas.openxmlformats.org/drawingml/2006/main" xmlns:r="http://schemas.openxmlformats.org/officeDocument/2006/relationships" xmlns:p="http://schemas.openxmlformats.org/presentationml/2006/main">
  <p:tag name="AS_UNIQUEID" val="228"/>
</p:tagLst>
</file>

<file path=ppt/tags/tag263.xml><?xml version="1.0" encoding="utf-8"?>
<p:tagLst xmlns:a="http://schemas.openxmlformats.org/drawingml/2006/main" xmlns:r="http://schemas.openxmlformats.org/officeDocument/2006/relationships" xmlns:p="http://schemas.openxmlformats.org/presentationml/2006/main">
  <p:tag name="AS_UNIQUEID" val="219"/>
</p:tagLst>
</file>

<file path=ppt/tags/tag264.xml><?xml version="1.0" encoding="utf-8"?>
<p:tagLst xmlns:a="http://schemas.openxmlformats.org/drawingml/2006/main" xmlns:r="http://schemas.openxmlformats.org/officeDocument/2006/relationships" xmlns:p="http://schemas.openxmlformats.org/presentationml/2006/main">
  <p:tag name="AS_UNIQUEID" val="220"/>
</p:tagLst>
</file>

<file path=ppt/tags/tag265.xml><?xml version="1.0" encoding="utf-8"?>
<p:tagLst xmlns:a="http://schemas.openxmlformats.org/drawingml/2006/main" xmlns:r="http://schemas.openxmlformats.org/officeDocument/2006/relationships" xmlns:p="http://schemas.openxmlformats.org/presentationml/2006/main">
  <p:tag name="AS_UNIQUEID" val="221"/>
</p:tagLst>
</file>

<file path=ppt/tags/tag266.xml><?xml version="1.0" encoding="utf-8"?>
<p:tagLst xmlns:a="http://schemas.openxmlformats.org/drawingml/2006/main" xmlns:r="http://schemas.openxmlformats.org/officeDocument/2006/relationships" xmlns:p="http://schemas.openxmlformats.org/presentationml/2006/main">
  <p:tag name="AS_UNIQUEID" val="239"/>
</p:tagLst>
</file>

<file path=ppt/tags/tag267.xml><?xml version="1.0" encoding="utf-8"?>
<p:tagLst xmlns:a="http://schemas.openxmlformats.org/drawingml/2006/main" xmlns:r="http://schemas.openxmlformats.org/officeDocument/2006/relationships" xmlns:p="http://schemas.openxmlformats.org/presentationml/2006/main">
  <p:tag name="AS_UNIQUEID" val="242"/>
</p:tagLst>
</file>

<file path=ppt/tags/tag268.xml><?xml version="1.0" encoding="utf-8"?>
<p:tagLst xmlns:a="http://schemas.openxmlformats.org/drawingml/2006/main" xmlns:r="http://schemas.openxmlformats.org/officeDocument/2006/relationships" xmlns:p="http://schemas.openxmlformats.org/presentationml/2006/main">
  <p:tag name="AS_UNIQUEID" val="243"/>
</p:tagLst>
</file>

<file path=ppt/tags/tag269.xml><?xml version="1.0" encoding="utf-8"?>
<p:tagLst xmlns:a="http://schemas.openxmlformats.org/drawingml/2006/main" xmlns:r="http://schemas.openxmlformats.org/officeDocument/2006/relationships" xmlns:p="http://schemas.openxmlformats.org/presentationml/2006/main">
  <p:tag name="AS_UNIQUEID" val="240"/>
</p:tagLst>
</file>

<file path=ppt/tags/tag27.xml><?xml version="1.0" encoding="utf-8"?>
<p:tagLst xmlns:a="http://schemas.openxmlformats.org/drawingml/2006/main" xmlns:r="http://schemas.openxmlformats.org/officeDocument/2006/relationships" xmlns:p="http://schemas.openxmlformats.org/presentationml/2006/main">
  <p:tag name="AS_UNIQUEID" val="319"/>
</p:tagLst>
</file>

<file path=ppt/tags/tag270.xml><?xml version="1.0" encoding="utf-8"?>
<p:tagLst xmlns:a="http://schemas.openxmlformats.org/drawingml/2006/main" xmlns:r="http://schemas.openxmlformats.org/officeDocument/2006/relationships" xmlns:p="http://schemas.openxmlformats.org/presentationml/2006/main">
  <p:tag name="AS_UNIQUEID" val="241"/>
</p:tagLst>
</file>

<file path=ppt/tags/tag271.xml><?xml version="1.0" encoding="utf-8"?>
<p:tagLst xmlns:a="http://schemas.openxmlformats.org/drawingml/2006/main" xmlns:r="http://schemas.openxmlformats.org/officeDocument/2006/relationships" xmlns:p="http://schemas.openxmlformats.org/presentationml/2006/main">
  <p:tag name="AS_UNIQUEID" val="235"/>
</p:tagLst>
</file>

<file path=ppt/tags/tag272.xml><?xml version="1.0" encoding="utf-8"?>
<p:tagLst xmlns:a="http://schemas.openxmlformats.org/drawingml/2006/main" xmlns:r="http://schemas.openxmlformats.org/officeDocument/2006/relationships" xmlns:p="http://schemas.openxmlformats.org/presentationml/2006/main">
  <p:tag name="AS_UNIQUEID" val="236"/>
</p:tagLst>
</file>

<file path=ppt/tags/tag273.xml><?xml version="1.0" encoding="utf-8"?>
<p:tagLst xmlns:a="http://schemas.openxmlformats.org/drawingml/2006/main" xmlns:r="http://schemas.openxmlformats.org/officeDocument/2006/relationships" xmlns:p="http://schemas.openxmlformats.org/presentationml/2006/main">
  <p:tag name="AS_UNIQUEID" val="237"/>
</p:tagLst>
</file>

<file path=ppt/tags/tag28.xml><?xml version="1.0" encoding="utf-8"?>
<p:tagLst xmlns:a="http://schemas.openxmlformats.org/drawingml/2006/main" xmlns:r="http://schemas.openxmlformats.org/officeDocument/2006/relationships" xmlns:p="http://schemas.openxmlformats.org/presentationml/2006/main">
  <p:tag name="AS_UNIQUEID" val="322"/>
</p:tagLst>
</file>

<file path=ppt/tags/tag29.xml><?xml version="1.0" encoding="utf-8"?>
<p:tagLst xmlns:a="http://schemas.openxmlformats.org/drawingml/2006/main" xmlns:r="http://schemas.openxmlformats.org/officeDocument/2006/relationships" xmlns:p="http://schemas.openxmlformats.org/presentationml/2006/main">
  <p:tag name="AS_UNIQUEID" val="323"/>
</p:tagLst>
</file>

<file path=ppt/tags/tag3.xml><?xml version="1.0" encoding="utf-8"?>
<p:tagLst xmlns:a="http://schemas.openxmlformats.org/drawingml/2006/main" xmlns:r="http://schemas.openxmlformats.org/officeDocument/2006/relationships" xmlns:p="http://schemas.openxmlformats.org/presentationml/2006/main">
  <p:tag name="AS_UNIQUEID" val="269"/>
</p:tagLst>
</file>

<file path=ppt/tags/tag30.xml><?xml version="1.0" encoding="utf-8"?>
<p:tagLst xmlns:a="http://schemas.openxmlformats.org/drawingml/2006/main" xmlns:r="http://schemas.openxmlformats.org/officeDocument/2006/relationships" xmlns:p="http://schemas.openxmlformats.org/presentationml/2006/main">
  <p:tag name="AS_UNIQUEID" val="324"/>
</p:tagLst>
</file>

<file path=ppt/tags/tag31.xml><?xml version="1.0" encoding="utf-8"?>
<p:tagLst xmlns:a="http://schemas.openxmlformats.org/drawingml/2006/main" xmlns:r="http://schemas.openxmlformats.org/officeDocument/2006/relationships" xmlns:p="http://schemas.openxmlformats.org/presentationml/2006/main">
  <p:tag name="AS_UNIQUEID" val="325"/>
</p:tagLst>
</file>

<file path=ppt/tags/tag32.xml><?xml version="1.0" encoding="utf-8"?>
<p:tagLst xmlns:a="http://schemas.openxmlformats.org/drawingml/2006/main" xmlns:r="http://schemas.openxmlformats.org/officeDocument/2006/relationships" xmlns:p="http://schemas.openxmlformats.org/presentationml/2006/main">
  <p:tag name="AS_UNIQUEID" val="320"/>
</p:tagLst>
</file>

<file path=ppt/tags/tag33.xml><?xml version="1.0" encoding="utf-8"?>
<p:tagLst xmlns:a="http://schemas.openxmlformats.org/drawingml/2006/main" xmlns:r="http://schemas.openxmlformats.org/officeDocument/2006/relationships" xmlns:p="http://schemas.openxmlformats.org/presentationml/2006/main">
  <p:tag name="AS_UNIQUEID" val="321"/>
</p:tagLst>
</file>

<file path=ppt/tags/tag34.xml><?xml version="1.0" encoding="utf-8"?>
<p:tagLst xmlns:a="http://schemas.openxmlformats.org/drawingml/2006/main" xmlns:r="http://schemas.openxmlformats.org/officeDocument/2006/relationships" xmlns:p="http://schemas.openxmlformats.org/presentationml/2006/main">
  <p:tag name="AS_UNIQUEID" val="316"/>
</p:tagLst>
</file>

<file path=ppt/tags/tag35.xml><?xml version="1.0" encoding="utf-8"?>
<p:tagLst xmlns:a="http://schemas.openxmlformats.org/drawingml/2006/main" xmlns:r="http://schemas.openxmlformats.org/officeDocument/2006/relationships" xmlns:p="http://schemas.openxmlformats.org/presentationml/2006/main">
  <p:tag name="AS_UNIQUEID" val="317"/>
</p:tagLst>
</file>

<file path=ppt/tags/tag36.xml><?xml version="1.0" encoding="utf-8"?>
<p:tagLst xmlns:a="http://schemas.openxmlformats.org/drawingml/2006/main" xmlns:r="http://schemas.openxmlformats.org/officeDocument/2006/relationships" xmlns:p="http://schemas.openxmlformats.org/presentationml/2006/main">
  <p:tag name="AS_UNIQUEID" val="312"/>
</p:tagLst>
</file>

<file path=ppt/tags/tag37.xml><?xml version="1.0" encoding="utf-8"?>
<p:tagLst xmlns:a="http://schemas.openxmlformats.org/drawingml/2006/main" xmlns:r="http://schemas.openxmlformats.org/officeDocument/2006/relationships" xmlns:p="http://schemas.openxmlformats.org/presentationml/2006/main">
  <p:tag name="AS_UNIQUEID" val="313"/>
</p:tagLst>
</file>

<file path=ppt/tags/tag38.xml><?xml version="1.0" encoding="utf-8"?>
<p:tagLst xmlns:a="http://schemas.openxmlformats.org/drawingml/2006/main" xmlns:r="http://schemas.openxmlformats.org/officeDocument/2006/relationships" xmlns:p="http://schemas.openxmlformats.org/presentationml/2006/main">
  <p:tag name="AS_UNIQUEID" val="303"/>
</p:tagLst>
</file>

<file path=ppt/tags/tag39.xml><?xml version="1.0" encoding="utf-8"?>
<p:tagLst xmlns:a="http://schemas.openxmlformats.org/drawingml/2006/main" xmlns:r="http://schemas.openxmlformats.org/officeDocument/2006/relationships" xmlns:p="http://schemas.openxmlformats.org/presentationml/2006/main">
  <p:tag name="AS_UNIQUEID" val="304"/>
</p:tagLst>
</file>

<file path=ppt/tags/tag4.xml><?xml version="1.0" encoding="utf-8"?>
<p:tagLst xmlns:a="http://schemas.openxmlformats.org/drawingml/2006/main" xmlns:r="http://schemas.openxmlformats.org/officeDocument/2006/relationships" xmlns:p="http://schemas.openxmlformats.org/presentationml/2006/main">
  <p:tag name="AS_UNIQUEID" val="270"/>
</p:tagLst>
</file>

<file path=ppt/tags/tag40.xml><?xml version="1.0" encoding="utf-8"?>
<p:tagLst xmlns:a="http://schemas.openxmlformats.org/drawingml/2006/main" xmlns:r="http://schemas.openxmlformats.org/officeDocument/2006/relationships" xmlns:p="http://schemas.openxmlformats.org/presentationml/2006/main">
  <p:tag name="AS_UNIQUEID" val="305"/>
</p:tagLst>
</file>

<file path=ppt/tags/tag41.xml><?xml version="1.0" encoding="utf-8"?>
<p:tagLst xmlns:a="http://schemas.openxmlformats.org/drawingml/2006/main" xmlns:r="http://schemas.openxmlformats.org/officeDocument/2006/relationships" xmlns:p="http://schemas.openxmlformats.org/presentationml/2006/main">
  <p:tag name="AS_UNIQUEID" val="331"/>
</p:tagLst>
</file>

<file path=ppt/tags/tag42.xml><?xml version="1.0" encoding="utf-8"?>
<p:tagLst xmlns:a="http://schemas.openxmlformats.org/drawingml/2006/main" xmlns:r="http://schemas.openxmlformats.org/officeDocument/2006/relationships" xmlns:p="http://schemas.openxmlformats.org/presentationml/2006/main">
  <p:tag name="AS_UNIQUEID" val="332"/>
</p:tagLst>
</file>

<file path=ppt/tags/tag43.xml><?xml version="1.0" encoding="utf-8"?>
<p:tagLst xmlns:a="http://schemas.openxmlformats.org/drawingml/2006/main" xmlns:r="http://schemas.openxmlformats.org/officeDocument/2006/relationships" xmlns:p="http://schemas.openxmlformats.org/presentationml/2006/main">
  <p:tag name="AS_UNIQUEID" val="333"/>
</p:tagLst>
</file>

<file path=ppt/tags/tag44.xml><?xml version="1.0" encoding="utf-8"?>
<p:tagLst xmlns:a="http://schemas.openxmlformats.org/drawingml/2006/main" xmlns:r="http://schemas.openxmlformats.org/officeDocument/2006/relationships" xmlns:p="http://schemas.openxmlformats.org/presentationml/2006/main">
  <p:tag name="AS_UNIQUEID" val="334"/>
</p:tagLst>
</file>

<file path=ppt/tags/tag45.xml><?xml version="1.0" encoding="utf-8"?>
<p:tagLst xmlns:a="http://schemas.openxmlformats.org/drawingml/2006/main" xmlns:r="http://schemas.openxmlformats.org/officeDocument/2006/relationships" xmlns:p="http://schemas.openxmlformats.org/presentationml/2006/main">
  <p:tag name="AS_UNIQUEID" val="337"/>
</p:tagLst>
</file>

<file path=ppt/tags/tag46.xml><?xml version="1.0" encoding="utf-8"?>
<p:tagLst xmlns:a="http://schemas.openxmlformats.org/drawingml/2006/main" xmlns:r="http://schemas.openxmlformats.org/officeDocument/2006/relationships" xmlns:p="http://schemas.openxmlformats.org/presentationml/2006/main">
  <p:tag name="AS_UNIQUEID" val="340"/>
</p:tagLst>
</file>

<file path=ppt/tags/tag47.xml><?xml version="1.0" encoding="utf-8"?>
<p:tagLst xmlns:a="http://schemas.openxmlformats.org/drawingml/2006/main" xmlns:r="http://schemas.openxmlformats.org/officeDocument/2006/relationships" xmlns:p="http://schemas.openxmlformats.org/presentationml/2006/main">
  <p:tag name="AS_UNIQUEID" val="341"/>
</p:tagLst>
</file>

<file path=ppt/tags/tag48.xml><?xml version="1.0" encoding="utf-8"?>
<p:tagLst xmlns:a="http://schemas.openxmlformats.org/drawingml/2006/main" xmlns:r="http://schemas.openxmlformats.org/officeDocument/2006/relationships" xmlns:p="http://schemas.openxmlformats.org/presentationml/2006/main">
  <p:tag name="AS_UNIQUEID" val="338"/>
</p:tagLst>
</file>

<file path=ppt/tags/tag49.xml><?xml version="1.0" encoding="utf-8"?>
<p:tagLst xmlns:a="http://schemas.openxmlformats.org/drawingml/2006/main" xmlns:r="http://schemas.openxmlformats.org/officeDocument/2006/relationships" xmlns:p="http://schemas.openxmlformats.org/presentationml/2006/main">
  <p:tag name="AS_UNIQUEID" val="339"/>
</p:tagLst>
</file>

<file path=ppt/tags/tag5.xml><?xml version="1.0" encoding="utf-8"?>
<p:tagLst xmlns:a="http://schemas.openxmlformats.org/drawingml/2006/main" xmlns:r="http://schemas.openxmlformats.org/officeDocument/2006/relationships" xmlns:p="http://schemas.openxmlformats.org/presentationml/2006/main">
  <p:tag name="AS_UNIQUEID" val="271"/>
</p:tagLst>
</file>

<file path=ppt/tags/tag50.xml><?xml version="1.0" encoding="utf-8"?>
<p:tagLst xmlns:a="http://schemas.openxmlformats.org/drawingml/2006/main" xmlns:r="http://schemas.openxmlformats.org/officeDocument/2006/relationships" xmlns:p="http://schemas.openxmlformats.org/presentationml/2006/main">
  <p:tag name="AS_UNIQUEID" val="335"/>
</p:tagLst>
</file>

<file path=ppt/tags/tag51.xml><?xml version="1.0" encoding="utf-8"?>
<p:tagLst xmlns:a="http://schemas.openxmlformats.org/drawingml/2006/main" xmlns:r="http://schemas.openxmlformats.org/officeDocument/2006/relationships" xmlns:p="http://schemas.openxmlformats.org/presentationml/2006/main">
  <p:tag name="AS_UNIQUEID" val="336"/>
</p:tagLst>
</file>

<file path=ppt/tags/tag52.xml><?xml version="1.0" encoding="utf-8"?>
<p:tagLst xmlns:a="http://schemas.openxmlformats.org/drawingml/2006/main" xmlns:r="http://schemas.openxmlformats.org/officeDocument/2006/relationships" xmlns:p="http://schemas.openxmlformats.org/presentationml/2006/main">
  <p:tag name="AS_UNIQUEID" val="327"/>
</p:tagLst>
</file>

<file path=ppt/tags/tag53.xml><?xml version="1.0" encoding="utf-8"?>
<p:tagLst xmlns:a="http://schemas.openxmlformats.org/drawingml/2006/main" xmlns:r="http://schemas.openxmlformats.org/officeDocument/2006/relationships" xmlns:p="http://schemas.openxmlformats.org/presentationml/2006/main">
  <p:tag name="AS_UNIQUEID" val="328"/>
</p:tagLst>
</file>

<file path=ppt/tags/tag54.xml><?xml version="1.0" encoding="utf-8"?>
<p:tagLst xmlns:a="http://schemas.openxmlformats.org/drawingml/2006/main" xmlns:r="http://schemas.openxmlformats.org/officeDocument/2006/relationships" xmlns:p="http://schemas.openxmlformats.org/presentationml/2006/main">
  <p:tag name="AS_UNIQUEID" val="329"/>
</p:tagLst>
</file>

<file path=ppt/tags/tag55.xml><?xml version="1.0" encoding="utf-8"?>
<p:tagLst xmlns:a="http://schemas.openxmlformats.org/drawingml/2006/main" xmlns:r="http://schemas.openxmlformats.org/officeDocument/2006/relationships" xmlns:p="http://schemas.openxmlformats.org/presentationml/2006/main">
  <p:tag name="AS_UNIQUEID" val="347"/>
</p:tagLst>
</file>

<file path=ppt/tags/tag56.xml><?xml version="1.0" encoding="utf-8"?>
<p:tagLst xmlns:a="http://schemas.openxmlformats.org/drawingml/2006/main" xmlns:r="http://schemas.openxmlformats.org/officeDocument/2006/relationships" xmlns:p="http://schemas.openxmlformats.org/presentationml/2006/main">
  <p:tag name="AS_UNIQUEID" val="350"/>
</p:tagLst>
</file>

<file path=ppt/tags/tag57.xml><?xml version="1.0" encoding="utf-8"?>
<p:tagLst xmlns:a="http://schemas.openxmlformats.org/drawingml/2006/main" xmlns:r="http://schemas.openxmlformats.org/officeDocument/2006/relationships" xmlns:p="http://schemas.openxmlformats.org/presentationml/2006/main">
  <p:tag name="AS_UNIQUEID" val="351"/>
</p:tagLst>
</file>

<file path=ppt/tags/tag58.xml><?xml version="1.0" encoding="utf-8"?>
<p:tagLst xmlns:a="http://schemas.openxmlformats.org/drawingml/2006/main" xmlns:r="http://schemas.openxmlformats.org/officeDocument/2006/relationships" xmlns:p="http://schemas.openxmlformats.org/presentationml/2006/main">
  <p:tag name="AS_UNIQUEID" val="348"/>
</p:tagLst>
</file>

<file path=ppt/tags/tag59.xml><?xml version="1.0" encoding="utf-8"?>
<p:tagLst xmlns:a="http://schemas.openxmlformats.org/drawingml/2006/main" xmlns:r="http://schemas.openxmlformats.org/officeDocument/2006/relationships" xmlns:p="http://schemas.openxmlformats.org/presentationml/2006/main">
  <p:tag name="AS_UNIQUEID" val="349"/>
</p:tagLst>
</file>

<file path=ppt/tags/tag6.xml><?xml version="1.0" encoding="utf-8"?>
<p:tagLst xmlns:a="http://schemas.openxmlformats.org/drawingml/2006/main" xmlns:r="http://schemas.openxmlformats.org/officeDocument/2006/relationships" xmlns:p="http://schemas.openxmlformats.org/presentationml/2006/main">
  <p:tag name="AS_UNIQUEID" val="272"/>
</p:tagLst>
</file>

<file path=ppt/tags/tag60.xml><?xml version="1.0" encoding="utf-8"?>
<p:tagLst xmlns:a="http://schemas.openxmlformats.org/drawingml/2006/main" xmlns:r="http://schemas.openxmlformats.org/officeDocument/2006/relationships" xmlns:p="http://schemas.openxmlformats.org/presentationml/2006/main">
  <p:tag name="AS_UNIQUEID" val="343"/>
</p:tagLst>
</file>

<file path=ppt/tags/tag61.xml><?xml version="1.0" encoding="utf-8"?>
<p:tagLst xmlns:a="http://schemas.openxmlformats.org/drawingml/2006/main" xmlns:r="http://schemas.openxmlformats.org/officeDocument/2006/relationships" xmlns:p="http://schemas.openxmlformats.org/presentationml/2006/main">
  <p:tag name="AS_UNIQUEID" val="344"/>
</p:tagLst>
</file>

<file path=ppt/tags/tag62.xml><?xml version="1.0" encoding="utf-8"?>
<p:tagLst xmlns:a="http://schemas.openxmlformats.org/drawingml/2006/main" xmlns:r="http://schemas.openxmlformats.org/officeDocument/2006/relationships" xmlns:p="http://schemas.openxmlformats.org/presentationml/2006/main">
  <p:tag name="AS_UNIQUEID" val="345"/>
</p:tagLst>
</file>

<file path=ppt/tags/tag63.xml><?xml version="1.0" encoding="utf-8"?>
<p:tagLst xmlns:a="http://schemas.openxmlformats.org/drawingml/2006/main" xmlns:r="http://schemas.openxmlformats.org/officeDocument/2006/relationships" xmlns:p="http://schemas.openxmlformats.org/presentationml/2006/main">
  <p:tag name="AS_UNIQUEID" val="357"/>
</p:tagLst>
</file>

<file path=ppt/tags/tag64.xml><?xml version="1.0" encoding="utf-8"?>
<p:tagLst xmlns:a="http://schemas.openxmlformats.org/drawingml/2006/main" xmlns:r="http://schemas.openxmlformats.org/officeDocument/2006/relationships" xmlns:p="http://schemas.openxmlformats.org/presentationml/2006/main">
  <p:tag name="AS_UNIQUEID" val="358"/>
</p:tagLst>
</file>

<file path=ppt/tags/tag65.xml><?xml version="1.0" encoding="utf-8"?>
<p:tagLst xmlns:a="http://schemas.openxmlformats.org/drawingml/2006/main" xmlns:r="http://schemas.openxmlformats.org/officeDocument/2006/relationships" xmlns:p="http://schemas.openxmlformats.org/presentationml/2006/main">
  <p:tag name="AS_UNIQUEID" val="359"/>
</p:tagLst>
</file>

<file path=ppt/tags/tag66.xml><?xml version="1.0" encoding="utf-8"?>
<p:tagLst xmlns:a="http://schemas.openxmlformats.org/drawingml/2006/main" xmlns:r="http://schemas.openxmlformats.org/officeDocument/2006/relationships" xmlns:p="http://schemas.openxmlformats.org/presentationml/2006/main">
  <p:tag name="AS_UNIQUEID" val="360"/>
</p:tagLst>
</file>

<file path=ppt/tags/tag67.xml><?xml version="1.0" encoding="utf-8"?>
<p:tagLst xmlns:a="http://schemas.openxmlformats.org/drawingml/2006/main" xmlns:r="http://schemas.openxmlformats.org/officeDocument/2006/relationships" xmlns:p="http://schemas.openxmlformats.org/presentationml/2006/main">
  <p:tag name="AS_UNIQUEID" val="363"/>
</p:tagLst>
</file>

<file path=ppt/tags/tag68.xml><?xml version="1.0" encoding="utf-8"?>
<p:tagLst xmlns:a="http://schemas.openxmlformats.org/drawingml/2006/main" xmlns:r="http://schemas.openxmlformats.org/officeDocument/2006/relationships" xmlns:p="http://schemas.openxmlformats.org/presentationml/2006/main">
  <p:tag name="AS_UNIQUEID" val="366"/>
</p:tagLst>
</file>

<file path=ppt/tags/tag69.xml><?xml version="1.0" encoding="utf-8"?>
<p:tagLst xmlns:a="http://schemas.openxmlformats.org/drawingml/2006/main" xmlns:r="http://schemas.openxmlformats.org/officeDocument/2006/relationships" xmlns:p="http://schemas.openxmlformats.org/presentationml/2006/main">
  <p:tag name="AS_UNIQUEID" val="367"/>
</p:tagLst>
</file>

<file path=ppt/tags/tag7.xml><?xml version="1.0" encoding="utf-8"?>
<p:tagLst xmlns:a="http://schemas.openxmlformats.org/drawingml/2006/main" xmlns:r="http://schemas.openxmlformats.org/officeDocument/2006/relationships" xmlns:p="http://schemas.openxmlformats.org/presentationml/2006/main">
  <p:tag name="AS_UNIQUEID" val="273"/>
</p:tagLst>
</file>

<file path=ppt/tags/tag70.xml><?xml version="1.0" encoding="utf-8"?>
<p:tagLst xmlns:a="http://schemas.openxmlformats.org/drawingml/2006/main" xmlns:r="http://schemas.openxmlformats.org/officeDocument/2006/relationships" xmlns:p="http://schemas.openxmlformats.org/presentationml/2006/main">
  <p:tag name="AS_UNIQUEID" val="364"/>
</p:tagLst>
</file>

<file path=ppt/tags/tag71.xml><?xml version="1.0" encoding="utf-8"?>
<p:tagLst xmlns:a="http://schemas.openxmlformats.org/drawingml/2006/main" xmlns:r="http://schemas.openxmlformats.org/officeDocument/2006/relationships" xmlns:p="http://schemas.openxmlformats.org/presentationml/2006/main">
  <p:tag name="AS_UNIQUEID" val="365"/>
</p:tagLst>
</file>

<file path=ppt/tags/tag72.xml><?xml version="1.0" encoding="utf-8"?>
<p:tagLst xmlns:a="http://schemas.openxmlformats.org/drawingml/2006/main" xmlns:r="http://schemas.openxmlformats.org/officeDocument/2006/relationships" xmlns:p="http://schemas.openxmlformats.org/presentationml/2006/main">
  <p:tag name="AS_UNIQUEID" val="361"/>
</p:tagLst>
</file>

<file path=ppt/tags/tag73.xml><?xml version="1.0" encoding="utf-8"?>
<p:tagLst xmlns:a="http://schemas.openxmlformats.org/drawingml/2006/main" xmlns:r="http://schemas.openxmlformats.org/officeDocument/2006/relationships" xmlns:p="http://schemas.openxmlformats.org/presentationml/2006/main">
  <p:tag name="AS_UNIQUEID" val="362"/>
</p:tagLst>
</file>

<file path=ppt/tags/tag74.xml><?xml version="1.0" encoding="utf-8"?>
<p:tagLst xmlns:a="http://schemas.openxmlformats.org/drawingml/2006/main" xmlns:r="http://schemas.openxmlformats.org/officeDocument/2006/relationships" xmlns:p="http://schemas.openxmlformats.org/presentationml/2006/main">
  <p:tag name="AS_UNIQUEID" val="353"/>
</p:tagLst>
</file>

<file path=ppt/tags/tag75.xml><?xml version="1.0" encoding="utf-8"?>
<p:tagLst xmlns:a="http://schemas.openxmlformats.org/drawingml/2006/main" xmlns:r="http://schemas.openxmlformats.org/officeDocument/2006/relationships" xmlns:p="http://schemas.openxmlformats.org/presentationml/2006/main">
  <p:tag name="AS_UNIQUEID" val="354"/>
</p:tagLst>
</file>

<file path=ppt/tags/tag76.xml><?xml version="1.0" encoding="utf-8"?>
<p:tagLst xmlns:a="http://schemas.openxmlformats.org/drawingml/2006/main" xmlns:r="http://schemas.openxmlformats.org/officeDocument/2006/relationships" xmlns:p="http://schemas.openxmlformats.org/presentationml/2006/main">
  <p:tag name="AS_UNIQUEID" val="355"/>
</p:tagLst>
</file>

<file path=ppt/tags/tag77.xml><?xml version="1.0" encoding="utf-8"?>
<p:tagLst xmlns:a="http://schemas.openxmlformats.org/drawingml/2006/main" xmlns:r="http://schemas.openxmlformats.org/officeDocument/2006/relationships" xmlns:p="http://schemas.openxmlformats.org/presentationml/2006/main">
  <p:tag name="AS_UNIQUEID" val="373"/>
</p:tagLst>
</file>

<file path=ppt/tags/tag78.xml><?xml version="1.0" encoding="utf-8"?>
<p:tagLst xmlns:a="http://schemas.openxmlformats.org/drawingml/2006/main" xmlns:r="http://schemas.openxmlformats.org/officeDocument/2006/relationships" xmlns:p="http://schemas.openxmlformats.org/presentationml/2006/main">
  <p:tag name="AS_UNIQUEID" val="374"/>
</p:tagLst>
</file>

<file path=ppt/tags/tag79.xml><?xml version="1.0" encoding="utf-8"?>
<p:tagLst xmlns:a="http://schemas.openxmlformats.org/drawingml/2006/main" xmlns:r="http://schemas.openxmlformats.org/officeDocument/2006/relationships" xmlns:p="http://schemas.openxmlformats.org/presentationml/2006/main">
  <p:tag name="AS_UNIQUEID" val="375"/>
</p:tagLst>
</file>

<file path=ppt/tags/tag8.xml><?xml version="1.0" encoding="utf-8"?>
<p:tagLst xmlns:a="http://schemas.openxmlformats.org/drawingml/2006/main" xmlns:r="http://schemas.openxmlformats.org/officeDocument/2006/relationships" xmlns:p="http://schemas.openxmlformats.org/presentationml/2006/main">
  <p:tag name="AS_UNIQUEID" val="274"/>
</p:tagLst>
</file>

<file path=ppt/tags/tag80.xml><?xml version="1.0" encoding="utf-8"?>
<p:tagLst xmlns:a="http://schemas.openxmlformats.org/drawingml/2006/main" xmlns:r="http://schemas.openxmlformats.org/officeDocument/2006/relationships" xmlns:p="http://schemas.openxmlformats.org/presentationml/2006/main">
  <p:tag name="AS_UNIQUEID" val="369"/>
</p:tagLst>
</file>

<file path=ppt/tags/tag81.xml><?xml version="1.0" encoding="utf-8"?>
<p:tagLst xmlns:a="http://schemas.openxmlformats.org/drawingml/2006/main" xmlns:r="http://schemas.openxmlformats.org/officeDocument/2006/relationships" xmlns:p="http://schemas.openxmlformats.org/presentationml/2006/main">
  <p:tag name="AS_UNIQUEID" val="370"/>
</p:tagLst>
</file>

<file path=ppt/tags/tag82.xml><?xml version="1.0" encoding="utf-8"?>
<p:tagLst xmlns:a="http://schemas.openxmlformats.org/drawingml/2006/main" xmlns:r="http://schemas.openxmlformats.org/officeDocument/2006/relationships" xmlns:p="http://schemas.openxmlformats.org/presentationml/2006/main">
  <p:tag name="AS_UNIQUEID" val="371"/>
</p:tagLst>
</file>

<file path=ppt/tags/tag83.xml><?xml version="1.0" encoding="utf-8"?>
<p:tagLst xmlns:a="http://schemas.openxmlformats.org/drawingml/2006/main" xmlns:r="http://schemas.openxmlformats.org/officeDocument/2006/relationships" xmlns:p="http://schemas.openxmlformats.org/presentationml/2006/main">
  <p:tag name="AS_UNIQUEID" val="9"/>
</p:tagLst>
</file>

<file path=ppt/tags/tag84.xml><?xml version="1.0" encoding="utf-8"?>
<p:tagLst xmlns:a="http://schemas.openxmlformats.org/drawingml/2006/main" xmlns:r="http://schemas.openxmlformats.org/officeDocument/2006/relationships" xmlns:p="http://schemas.openxmlformats.org/presentationml/2006/main">
  <p:tag name="AS_UNIQUEID" val="10"/>
</p:tagLst>
</file>

<file path=ppt/tags/tag85.xml><?xml version="1.0" encoding="utf-8"?>
<p:tagLst xmlns:a="http://schemas.openxmlformats.org/drawingml/2006/main" xmlns:r="http://schemas.openxmlformats.org/officeDocument/2006/relationships" xmlns:p="http://schemas.openxmlformats.org/presentationml/2006/main">
  <p:tag name="AS_UNIQUEID" val="11"/>
  <p:tag name="KSO_WM_UNIT_PLACING_PICTURE_USER_VIEWPORT" val="{&quot;height&quot;:6600,&quot;width&quot;:8400}"/>
  <p:tag name="REFSHAPE" val="545177076"/>
</p:tagLst>
</file>

<file path=ppt/tags/tag86.xml><?xml version="1.0" encoding="utf-8"?>
<p:tagLst xmlns:a="http://schemas.openxmlformats.org/drawingml/2006/main" xmlns:r="http://schemas.openxmlformats.org/officeDocument/2006/relationships" xmlns:p="http://schemas.openxmlformats.org/presentationml/2006/main">
  <p:tag name="AS_UNIQUEID" val="12"/>
</p:tagLst>
</file>

<file path=ppt/tags/tag87.xml><?xml version="1.0" encoding="utf-8"?>
<p:tagLst xmlns:a="http://schemas.openxmlformats.org/drawingml/2006/main" xmlns:r="http://schemas.openxmlformats.org/officeDocument/2006/relationships" xmlns:p="http://schemas.openxmlformats.org/presentationml/2006/main">
  <p:tag name="AS_UNIQUEID" val="5"/>
</p:tagLst>
</file>

<file path=ppt/tags/tag88.xml><?xml version="1.0" encoding="utf-8"?>
<p:tagLst xmlns:a="http://schemas.openxmlformats.org/drawingml/2006/main" xmlns:r="http://schemas.openxmlformats.org/officeDocument/2006/relationships" xmlns:p="http://schemas.openxmlformats.org/presentationml/2006/main">
  <p:tag name="AS_UNIQUEID" val="6"/>
</p:tagLst>
</file>

<file path=ppt/tags/tag89.xml><?xml version="1.0" encoding="utf-8"?>
<p:tagLst xmlns:a="http://schemas.openxmlformats.org/drawingml/2006/main" xmlns:r="http://schemas.openxmlformats.org/officeDocument/2006/relationships" xmlns:p="http://schemas.openxmlformats.org/presentationml/2006/main">
  <p:tag name="AS_UNIQUEID" val="7"/>
</p:tagLst>
</file>

<file path=ppt/tags/tag9.xml><?xml version="1.0" encoding="utf-8"?>
<p:tagLst xmlns:a="http://schemas.openxmlformats.org/drawingml/2006/main" xmlns:r="http://schemas.openxmlformats.org/officeDocument/2006/relationships" xmlns:p="http://schemas.openxmlformats.org/presentationml/2006/main">
  <p:tag name="AS_UNIQUEID" val="276"/>
</p:tagLst>
</file>

<file path=ppt/tags/tag90.xml><?xml version="1.0" encoding="utf-8"?>
<p:tagLst xmlns:a="http://schemas.openxmlformats.org/drawingml/2006/main" xmlns:r="http://schemas.openxmlformats.org/officeDocument/2006/relationships" xmlns:p="http://schemas.openxmlformats.org/presentationml/2006/main">
  <p:tag name="AS_UNIQUEID" val="18"/>
</p:tagLst>
</file>

<file path=ppt/tags/tag91.xml><?xml version="1.0" encoding="utf-8"?>
<p:tagLst xmlns:a="http://schemas.openxmlformats.org/drawingml/2006/main" xmlns:r="http://schemas.openxmlformats.org/officeDocument/2006/relationships" xmlns:p="http://schemas.openxmlformats.org/presentationml/2006/main">
  <p:tag name="AS_UNIQUEID" val="19"/>
</p:tagLst>
</file>

<file path=ppt/tags/tag92.xml><?xml version="1.0" encoding="utf-8"?>
<p:tagLst xmlns:a="http://schemas.openxmlformats.org/drawingml/2006/main" xmlns:r="http://schemas.openxmlformats.org/officeDocument/2006/relationships" xmlns:p="http://schemas.openxmlformats.org/presentationml/2006/main">
  <p:tag name="AS_UNIQUEID" val="20"/>
</p:tagLst>
</file>

<file path=ppt/tags/tag93.xml><?xml version="1.0" encoding="utf-8"?>
<p:tagLst xmlns:a="http://schemas.openxmlformats.org/drawingml/2006/main" xmlns:r="http://schemas.openxmlformats.org/officeDocument/2006/relationships" xmlns:p="http://schemas.openxmlformats.org/presentationml/2006/main">
  <p:tag name="AS_UNIQUEID" val="21"/>
</p:tagLst>
</file>

<file path=ppt/tags/tag94.xml><?xml version="1.0" encoding="utf-8"?>
<p:tagLst xmlns:a="http://schemas.openxmlformats.org/drawingml/2006/main" xmlns:r="http://schemas.openxmlformats.org/officeDocument/2006/relationships" xmlns:p="http://schemas.openxmlformats.org/presentationml/2006/main">
  <p:tag name="AS_UNIQUEID" val="22"/>
</p:tagLst>
</file>

<file path=ppt/tags/tag95.xml><?xml version="1.0" encoding="utf-8"?>
<p:tagLst xmlns:a="http://schemas.openxmlformats.org/drawingml/2006/main" xmlns:r="http://schemas.openxmlformats.org/officeDocument/2006/relationships" xmlns:p="http://schemas.openxmlformats.org/presentationml/2006/main">
  <p:tag name="AS_UNIQUEID" val="14"/>
</p:tagLst>
</file>

<file path=ppt/tags/tag96.xml><?xml version="1.0" encoding="utf-8"?>
<p:tagLst xmlns:a="http://schemas.openxmlformats.org/drawingml/2006/main" xmlns:r="http://schemas.openxmlformats.org/officeDocument/2006/relationships" xmlns:p="http://schemas.openxmlformats.org/presentationml/2006/main">
  <p:tag name="AS_UNIQUEID" val="15"/>
</p:tagLst>
</file>

<file path=ppt/tags/tag97.xml><?xml version="1.0" encoding="utf-8"?>
<p:tagLst xmlns:a="http://schemas.openxmlformats.org/drawingml/2006/main" xmlns:r="http://schemas.openxmlformats.org/officeDocument/2006/relationships" xmlns:p="http://schemas.openxmlformats.org/presentationml/2006/main">
  <p:tag name="AS_UNIQUEID" val="16"/>
</p:tagLst>
</file>

<file path=ppt/tags/tag98.xml><?xml version="1.0" encoding="utf-8"?>
<p:tagLst xmlns:a="http://schemas.openxmlformats.org/drawingml/2006/main" xmlns:r="http://schemas.openxmlformats.org/officeDocument/2006/relationships" xmlns:p="http://schemas.openxmlformats.org/presentationml/2006/main">
  <p:tag name="AS_UNIQUEID" val="28"/>
</p:tagLst>
</file>

<file path=ppt/tags/tag99.xml><?xml version="1.0" encoding="utf-8"?>
<p:tagLst xmlns:a="http://schemas.openxmlformats.org/drawingml/2006/main" xmlns:r="http://schemas.openxmlformats.org/officeDocument/2006/relationships" xmlns:p="http://schemas.openxmlformats.org/presentationml/2006/main">
  <p:tag name="AS_UNIQUEID" val="29"/>
</p:tagLst>
</file>

<file path=ppt/theme/theme1.xml><?xml version="1.0" encoding="utf-8"?>
<a:theme xmlns:a="http://schemas.openxmlformats.org/drawingml/2006/main" name="第一PPT模板网-WWW.1PPT.COM">
  <a:themeElements>
    <a:clrScheme name="自定义 37">
      <a:dk1>
        <a:srgbClr val="000000"/>
      </a:dk1>
      <a:lt1>
        <a:srgbClr val="FFFFFF"/>
      </a:lt1>
      <a:dk2>
        <a:srgbClr val="000000"/>
      </a:dk2>
      <a:lt2>
        <a:srgbClr val="FFFFFF"/>
      </a:lt2>
      <a:accent1>
        <a:srgbClr val="C00000"/>
      </a:accent1>
      <a:accent2>
        <a:srgbClr val="FFBE00"/>
      </a:accent2>
      <a:accent3>
        <a:srgbClr val="C00000"/>
      </a:accent3>
      <a:accent4>
        <a:srgbClr val="7030A0"/>
      </a:accent4>
      <a:accent5>
        <a:srgbClr val="EEECE1"/>
      </a:accent5>
      <a:accent6>
        <a:srgbClr val="F79646"/>
      </a:accent6>
      <a:hlink>
        <a:srgbClr val="0000FF"/>
      </a:hlink>
      <a:folHlink>
        <a:srgbClr val="800080"/>
      </a:folHlink>
    </a:clrScheme>
    <a:fontScheme name="Temp">
      <a:majorFont>
        <a:latin typeface="Impact"/>
        <a:ea typeface="微软雅黑"/>
        <a:cs typeface="Arial"/>
      </a:majorFont>
      <a:minorFont>
        <a:latin typeface="Impact"/>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1402</Words>
  <Application>Microsoft Office PowerPoint</Application>
  <PresentationFormat>全屏显示(16:9)</PresentationFormat>
  <Paragraphs>162</Paragraphs>
  <Slides>25</Slides>
  <Notes>25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等线</vt:lpstr>
      <vt:lpstr>华文行楷</vt:lpstr>
      <vt:lpstr>楷体</vt:lpstr>
      <vt:lpstr>楷体_GB2312</vt:lpstr>
      <vt:lpstr>隶书</vt:lpstr>
      <vt:lpstr>明兰_UI_TC</vt:lpstr>
      <vt:lpstr>宋体</vt:lpstr>
      <vt:lpstr>微软雅黑</vt:lpstr>
      <vt:lpstr>Arial</vt:lpstr>
      <vt:lpstr>Calibri</vt:lpstr>
      <vt:lpstr>Impact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dcterms:created xsi:type="dcterms:W3CDTF">2021-07-31T06:22:39Z</dcterms:created>
  <dcterms:modified xsi:type="dcterms:W3CDTF">2023-04-17T06:34:11Z</dcterms:modified>
</cp:coreProperties>
</file>