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553" r:id="rId2"/>
    <p:sldId id="568" r:id="rId3"/>
    <p:sldId id="569" r:id="rId4"/>
    <p:sldId id="556" r:id="rId5"/>
    <p:sldId id="557" r:id="rId6"/>
    <p:sldId id="591" r:id="rId7"/>
    <p:sldId id="558" r:id="rId8"/>
    <p:sldId id="559" r:id="rId9"/>
    <p:sldId id="560" r:id="rId10"/>
    <p:sldId id="561" r:id="rId11"/>
    <p:sldId id="570" r:id="rId12"/>
    <p:sldId id="562" r:id="rId13"/>
    <p:sldId id="563" r:id="rId14"/>
    <p:sldId id="564" r:id="rId15"/>
    <p:sldId id="565" r:id="rId16"/>
    <p:sldId id="566" r:id="rId17"/>
    <p:sldId id="571" r:id="rId18"/>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77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6314" autoAdjust="0"/>
  </p:normalViewPr>
  <p:slideViewPr>
    <p:cSldViewPr snapToGrid="0">
      <p:cViewPr varScale="1">
        <p:scale>
          <a:sx n="108" d="100"/>
          <a:sy n="108" d="100"/>
        </p:scale>
        <p:origin x="732" y="114"/>
      </p:cViewPr>
      <p:guideLst>
        <p:guide orient="horz" pos="2160"/>
        <p:guide pos="3840"/>
      </p:guideLst>
    </p:cSldViewPr>
  </p:slideViewPr>
  <p:notesTextViewPr>
    <p:cViewPr>
      <p:scale>
        <a:sx n="1" d="1"/>
        <a:sy n="1" d="1"/>
      </p:scale>
      <p:origin x="0" y="0"/>
    </p:cViewPr>
  </p:notesTextViewPr>
  <p:notesViewPr>
    <p:cSldViewPr snapToGrid="0">
      <p:cViewPr varScale="1">
        <p:scale>
          <a:sx n="83" d="100"/>
          <a:sy n="83" d="100"/>
        </p:scale>
        <p:origin x="2532"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汉仪中黑 简" panose="00020600040101010101" pitchFamily="18" charset="-122"/>
              <a:ea typeface="汉仪中黑 简" panose="00020600040101010101" pitchFamily="18"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A68639C-21C1-45C2-B1FC-CF64A522A1EB}" type="datetimeFigureOut">
              <a:rPr lang="zh-CN" altLang="en-US" smtClean="0">
                <a:latin typeface="汉仪中黑 简" panose="00020600040101010101" pitchFamily="18" charset="-122"/>
                <a:ea typeface="汉仪中黑 简" panose="00020600040101010101" pitchFamily="18" charset="-122"/>
              </a:rPr>
              <a:t>2023-04-17</a:t>
            </a:fld>
            <a:endParaRPr lang="zh-CN" altLang="en-US">
              <a:latin typeface="汉仪中黑 简" panose="00020600040101010101" pitchFamily="18" charset="-122"/>
              <a:ea typeface="汉仪中黑 简" panose="00020600040101010101" pitchFamily="18"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汉仪中黑 简" panose="00020600040101010101" pitchFamily="18" charset="-122"/>
              <a:ea typeface="汉仪中黑 简" panose="00020600040101010101" pitchFamily="18" charset="-122"/>
            </a:endParaRPr>
          </a:p>
        </p:txBody>
      </p:sp>
      <p:sp>
        <p:nvSpPr>
          <p:cNvPr id="5" name="稻壳优创意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BB19248-9DDE-494C-AEF4-4400005E96AB}" type="slidenum">
              <a:rPr lang="zh-CN" altLang="en-US" smtClean="0">
                <a:latin typeface="汉仪中黑 简" panose="00020600040101010101" pitchFamily="18" charset="-122"/>
                <a:ea typeface="汉仪中黑 简" panose="00020600040101010101" pitchFamily="18" charset="-122"/>
              </a:rPr>
              <a:t>‹#›</a:t>
            </a:fld>
            <a:endParaRPr lang="zh-CN" altLang="en-US">
              <a:latin typeface="汉仪中黑 简" panose="00020600040101010101" pitchFamily="18" charset="-122"/>
              <a:ea typeface="汉仪中黑 简" panose="00020600040101010101" pitchFamily="18" charset="-122"/>
            </a:endParaRPr>
          </a:p>
        </p:txBody>
      </p:sp>
    </p:spTree>
    <p:extLst>
      <p:ext uri="{BB962C8B-B14F-4D97-AF65-F5344CB8AC3E}">
        <p14:creationId xmlns:p14="http://schemas.microsoft.com/office/powerpoint/2010/main" val="3592727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汉仪中黑 简" panose="00020600040101010101" pitchFamily="18" charset="-122"/>
                <a:ea typeface="汉仪中黑 简" panose="00020600040101010101" pitchFamily="18"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汉仪中黑 简" panose="00020600040101010101" pitchFamily="18" charset="-122"/>
                <a:ea typeface="汉仪中黑 简" panose="00020600040101010101" pitchFamily="18" charset="-122"/>
              </a:defRPr>
            </a:lvl1pPr>
          </a:lstStyle>
          <a:p>
            <a:fld id="{5AB4E8AC-6F92-4298-8ACE-D7C042A873EB}" type="datetimeFigureOut">
              <a:rPr lang="zh-CN" altLang="en-US" smtClean="0"/>
              <a:t>2023-04-17</a:t>
            </a:fld>
            <a:endParaRPr lang="zh-CN" altLang="en-US"/>
          </a:p>
        </p:txBody>
      </p:sp>
      <p:sp>
        <p:nvSpPr>
          <p:cNvPr id="4" name="稻壳优创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汉仪中黑 简" panose="00020600040101010101" pitchFamily="18" charset="-122"/>
                <a:ea typeface="汉仪中黑 简" panose="00020600040101010101" pitchFamily="18"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汉仪中黑 简" panose="00020600040101010101" pitchFamily="18" charset="-122"/>
                <a:ea typeface="汉仪中黑 简" panose="00020600040101010101" pitchFamily="18" charset="-122"/>
              </a:defRPr>
            </a:lvl1pPr>
          </a:lstStyle>
          <a:p>
            <a:fld id="{3858AF03-79A1-4A04-A11A-99F8039CE3B7}" type="slidenum">
              <a:rPr lang="zh-CN" altLang="en-US" smtClean="0"/>
              <a:t>‹#›</a:t>
            </a:fld>
            <a:endParaRPr lang="zh-CN" altLang="en-US"/>
          </a:p>
        </p:txBody>
      </p:sp>
    </p:spTree>
    <p:extLst>
      <p:ext uri="{BB962C8B-B14F-4D97-AF65-F5344CB8AC3E}">
        <p14:creationId xmlns:p14="http://schemas.microsoft.com/office/powerpoint/2010/main" val="3149343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汉仪中黑 简" panose="00020600040101010101" pitchFamily="18" charset="-122"/>
        <a:ea typeface="汉仪中黑 简" panose="00020600040101010101" pitchFamily="18" charset="-122"/>
        <a:cs typeface="+mn-cs"/>
      </a:defRPr>
    </a:lvl1pPr>
    <a:lvl2pPr marL="457200" algn="l" defTabSz="914400" rtl="0" eaLnBrk="1" latinLnBrk="0" hangingPunct="1">
      <a:defRPr sz="1200" kern="1200">
        <a:solidFill>
          <a:schemeClr val="tx1"/>
        </a:solidFill>
        <a:latin typeface="汉仪中黑 简" panose="00020600040101010101" pitchFamily="18" charset="-122"/>
        <a:ea typeface="汉仪中黑 简" panose="00020600040101010101" pitchFamily="18" charset="-122"/>
        <a:cs typeface="+mn-cs"/>
      </a:defRPr>
    </a:lvl2pPr>
    <a:lvl3pPr marL="914400" algn="l" defTabSz="914400" rtl="0" eaLnBrk="1" latinLnBrk="0" hangingPunct="1">
      <a:defRPr sz="1200" kern="1200">
        <a:solidFill>
          <a:schemeClr val="tx1"/>
        </a:solidFill>
        <a:latin typeface="汉仪中黑 简" panose="00020600040101010101" pitchFamily="18" charset="-122"/>
        <a:ea typeface="汉仪中黑 简" panose="00020600040101010101" pitchFamily="18" charset="-122"/>
        <a:cs typeface="+mn-cs"/>
      </a:defRPr>
    </a:lvl3pPr>
    <a:lvl4pPr marL="1371600" algn="l" defTabSz="914400" rtl="0" eaLnBrk="1" latinLnBrk="0" hangingPunct="1">
      <a:defRPr sz="1200" kern="1200">
        <a:solidFill>
          <a:schemeClr val="tx1"/>
        </a:solidFill>
        <a:latin typeface="汉仪中黑 简" panose="00020600040101010101" pitchFamily="18" charset="-122"/>
        <a:ea typeface="汉仪中黑 简" panose="00020600040101010101" pitchFamily="18" charset="-122"/>
        <a:cs typeface="+mn-cs"/>
      </a:defRPr>
    </a:lvl4pPr>
    <a:lvl5pPr marL="1828800" algn="l" defTabSz="914400" rtl="0" eaLnBrk="1" latinLnBrk="0" hangingPunct="1">
      <a:defRPr sz="1200" kern="1200">
        <a:solidFill>
          <a:schemeClr val="tx1"/>
        </a:solidFill>
        <a:latin typeface="汉仪中黑 简" panose="00020600040101010101" pitchFamily="18" charset="-122"/>
        <a:ea typeface="汉仪中黑 简" panose="00020600040101010101"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B7844330-D65E-433C-A90B-DC730FD555C4}"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730856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B7844330-D65E-433C-A90B-DC730FD555C4}"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72349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B7844330-D65E-433C-A90B-DC730FD555C4}"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869846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3858AF03-79A1-4A04-A11A-99F8039CE3B7}" type="slidenum">
              <a:rPr lang="zh-CN" altLang="en-US" smtClean="0"/>
              <a:t>8</a:t>
            </a:fld>
            <a:endParaRPr lang="zh-CN" altLang="en-US"/>
          </a:p>
        </p:txBody>
      </p:sp>
    </p:spTree>
    <p:extLst>
      <p:ext uri="{BB962C8B-B14F-4D97-AF65-F5344CB8AC3E}">
        <p14:creationId xmlns:p14="http://schemas.microsoft.com/office/powerpoint/2010/main" val="1404499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B7844330-D65E-433C-A90B-DC730FD555C4}"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688115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B7844330-D65E-433C-A90B-DC730FD555C4}"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17</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6867619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7.svg"/><Relationship Id="rId3" Type="http://schemas.openxmlformats.org/officeDocument/2006/relationships/image" Target="../media/image8.svg"/><Relationship Id="rId7" Type="http://schemas.openxmlformats.org/officeDocument/2006/relationships/image" Target="../media/image11.svg"/><Relationship Id="rId12"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5.svg"/><Relationship Id="rId5" Type="http://schemas.openxmlformats.org/officeDocument/2006/relationships/image" Target="../media/image3.svg"/><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image" Target="../media/image1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7" name="图形 6"/>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3"/>
              </a:ext>
            </a:extLst>
          </a:blip>
          <a:stretch>
            <a:fillRect/>
          </a:stretch>
        </p:blipFill>
        <p:spPr>
          <a:xfrm flipH="1">
            <a:off x="6800850" y="2176419"/>
            <a:ext cx="5391150" cy="2099382"/>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pic>
        <p:nvPicPr>
          <p:cNvPr id="7" name="图形 6"/>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3"/>
              </a:ext>
            </a:extLst>
          </a:blip>
          <a:stretch>
            <a:fillRect/>
          </a:stretch>
        </p:blipFill>
        <p:spPr>
          <a:xfrm flipH="1">
            <a:off x="381000" y="377660"/>
            <a:ext cx="4629150" cy="180265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pic>
        <p:nvPicPr>
          <p:cNvPr id="9" name="图形 8"/>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3"/>
              </a:ext>
            </a:extLst>
          </a:blip>
          <a:stretch>
            <a:fillRect/>
          </a:stretch>
        </p:blipFill>
        <p:spPr>
          <a:xfrm>
            <a:off x="806116" y="1965158"/>
            <a:ext cx="2927684" cy="2927684"/>
          </a:xfrm>
          <a:prstGeom prst="rect">
            <a:avLst/>
          </a:prstGeom>
        </p:spPr>
      </p:pic>
      <p:pic>
        <p:nvPicPr>
          <p:cNvPr id="7" name="图形 6"/>
          <p:cNvPicPr>
            <a:picLocks noChangeAspect="1"/>
          </p:cNvPicPr>
          <p:nvPr userDrawn="1"/>
        </p:nvPicPr>
        <p:blipFill>
          <a:blip r:embed="rId4"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5"/>
              </a:ext>
            </a:extLst>
          </a:blip>
          <a:stretch>
            <a:fillRect/>
          </a:stretch>
        </p:blipFill>
        <p:spPr>
          <a:xfrm flipH="1">
            <a:off x="381000" y="2612986"/>
            <a:ext cx="4191000" cy="1632029"/>
          </a:xfrm>
          <a:prstGeom prst="rect">
            <a:avLst/>
          </a:prstGeom>
        </p:spPr>
      </p:pic>
      <p:pic>
        <p:nvPicPr>
          <p:cNvPr id="5" name="图形 4"/>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7"/>
              </a:ext>
            </a:extLst>
          </a:blip>
          <a:stretch>
            <a:fillRect/>
          </a:stretch>
        </p:blipFill>
        <p:spPr>
          <a:xfrm>
            <a:off x="9906000" y="6404080"/>
            <a:ext cx="422769" cy="453920"/>
          </a:xfrm>
          <a:prstGeom prst="rect">
            <a:avLst/>
          </a:prstGeom>
        </p:spPr>
      </p:pic>
      <p:pic>
        <p:nvPicPr>
          <p:cNvPr id="6" name="图形 5"/>
          <p:cNvPicPr>
            <a:picLocks noChangeAspect="1"/>
          </p:cNvPicPr>
          <p:nvPr userDrawn="1"/>
        </p:nvPicPr>
        <p:blipFill>
          <a:blip r:embed="rId8"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9"/>
              </a:ext>
            </a:extLst>
          </a:blip>
          <a:stretch>
            <a:fillRect/>
          </a:stretch>
        </p:blipFill>
        <p:spPr>
          <a:xfrm>
            <a:off x="10945475" y="5843355"/>
            <a:ext cx="560725" cy="1014645"/>
          </a:xfrm>
          <a:prstGeom prst="rect">
            <a:avLst/>
          </a:prstGeom>
        </p:spPr>
      </p:pic>
      <p:pic>
        <p:nvPicPr>
          <p:cNvPr id="8" name="图形 7"/>
          <p:cNvPicPr>
            <a:picLocks noChangeAspect="1"/>
          </p:cNvPicPr>
          <p:nvPr userDrawn="1"/>
        </p:nvPicPr>
        <p:blipFill>
          <a:blip r:embed="rId10"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11"/>
              </a:ext>
            </a:extLst>
          </a:blip>
          <a:stretch>
            <a:fillRect/>
          </a:stretch>
        </p:blipFill>
        <p:spPr>
          <a:xfrm>
            <a:off x="10453706" y="6337327"/>
            <a:ext cx="235860" cy="520673"/>
          </a:xfrm>
          <a:prstGeom prst="rect">
            <a:avLst/>
          </a:prstGeom>
        </p:spPr>
      </p:pic>
      <p:pic>
        <p:nvPicPr>
          <p:cNvPr id="10" name="图形 9"/>
          <p:cNvPicPr>
            <a:picLocks noChangeAspect="1"/>
          </p:cNvPicPr>
          <p:nvPr userDrawn="1"/>
        </p:nvPicPr>
        <p:blipFill>
          <a:blip r:embed="rId12"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13"/>
              </a:ext>
            </a:extLst>
          </a:blip>
          <a:stretch>
            <a:fillRect/>
          </a:stretch>
        </p:blipFill>
        <p:spPr>
          <a:xfrm>
            <a:off x="11795601" y="5643096"/>
            <a:ext cx="271462" cy="1214904"/>
          </a:xfrm>
          <a:prstGeom prst="rect">
            <a:avLst/>
          </a:prstGeom>
        </p:spPr>
      </p:pic>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pic>
        <p:nvPicPr>
          <p:cNvPr id="7" name="图形 6"/>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3"/>
              </a:ext>
            </a:extLst>
          </a:blip>
          <a:stretch>
            <a:fillRect/>
          </a:stretch>
        </p:blipFill>
        <p:spPr>
          <a:xfrm flipH="1">
            <a:off x="381000" y="2612986"/>
            <a:ext cx="4191000" cy="1632029"/>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
            <a:ext cx="12192000" cy="6857999"/>
          </a:xfrm>
          <a:prstGeom prst="rect">
            <a:avLst/>
          </a:prstGeom>
        </p:spPr>
      </p:pic>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txStyles>
    <p:titleStyle>
      <a:lvl1pPr algn="l" defTabSz="1219200" rtl="0" eaLnBrk="1" latinLnBrk="0" hangingPunct="1">
        <a:lnSpc>
          <a:spcPct val="90000"/>
        </a:lnSpc>
        <a:spcBef>
          <a:spcPct val="0"/>
        </a:spcBef>
        <a:buNone/>
        <a:defRPr sz="5865" kern="1200">
          <a:solidFill>
            <a:schemeClr val="tx1"/>
          </a:solidFill>
          <a:latin typeface="+mj-lt"/>
          <a:ea typeface="+mj-ea"/>
          <a:cs typeface="+mj-cs"/>
        </a:defRPr>
      </a:lvl1pPr>
    </p:titleStyle>
    <p:bodyStyle>
      <a:lvl1pPr marL="304800" indent="-304800" algn="l" defTabSz="1219200" rtl="0" eaLnBrk="1" latinLnBrk="0" hangingPunct="1">
        <a:lnSpc>
          <a:spcPct val="90000"/>
        </a:lnSpc>
        <a:spcBef>
          <a:spcPts val="1335"/>
        </a:spcBef>
        <a:buFont typeface="Arial" panose="020B0604020202020204" pitchFamily="34" charset="0"/>
        <a:buChar char="•"/>
        <a:defRPr sz="3735" kern="1200">
          <a:solidFill>
            <a:schemeClr val="tx1"/>
          </a:solidFill>
          <a:latin typeface="+mn-lt"/>
          <a:ea typeface="+mn-ea"/>
          <a:cs typeface="+mn-cs"/>
        </a:defRPr>
      </a:lvl1pPr>
      <a:lvl2pPr marL="914400" indent="-304800" algn="l" defTabSz="1219200" rtl="0" eaLnBrk="1" latinLnBrk="0" hangingPunct="1">
        <a:lnSpc>
          <a:spcPct val="90000"/>
        </a:lnSpc>
        <a:spcBef>
          <a:spcPts val="665"/>
        </a:spcBef>
        <a:buFont typeface="Arial" panose="020B0604020202020204" pitchFamily="34" charset="0"/>
        <a:buChar char="•"/>
        <a:defRPr sz="3200" kern="1200">
          <a:solidFill>
            <a:schemeClr val="tx1"/>
          </a:solidFill>
          <a:latin typeface="+mn-lt"/>
          <a:ea typeface="+mn-ea"/>
          <a:cs typeface="+mn-cs"/>
        </a:defRPr>
      </a:lvl2pPr>
      <a:lvl3pPr marL="1524000" indent="-304800" algn="l" defTabSz="1219200" rtl="0" eaLnBrk="1" latinLnBrk="0" hangingPunct="1">
        <a:lnSpc>
          <a:spcPct val="90000"/>
        </a:lnSpc>
        <a:spcBef>
          <a:spcPts val="665"/>
        </a:spcBef>
        <a:buFont typeface="Arial" panose="020B0604020202020204" pitchFamily="34" charset="0"/>
        <a:buChar char="•"/>
        <a:defRPr sz="2665" kern="1200">
          <a:solidFill>
            <a:schemeClr val="tx1"/>
          </a:solidFill>
          <a:latin typeface="+mn-lt"/>
          <a:ea typeface="+mn-ea"/>
          <a:cs typeface="+mn-cs"/>
        </a:defRPr>
      </a:lvl3pPr>
      <a:lvl4pPr marL="21336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4pPr>
      <a:lvl5pPr marL="27432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5pPr>
      <a:lvl6pPr marL="33528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6pPr>
      <a:lvl7pPr marL="39624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7pPr>
      <a:lvl8pPr marL="45720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8pPr>
      <a:lvl9pPr marL="51816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5.svg"/><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7.svg"/><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39.svg"/><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1.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31.svg"/></Relationships>
</file>

<file path=ppt/slides/_rels/slide9.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1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6" name="矩形 15"/>
          <p:cNvSpPr/>
          <p:nvPr/>
        </p:nvSpPr>
        <p:spPr>
          <a:xfrm>
            <a:off x="457200" y="1676400"/>
            <a:ext cx="1080000" cy="1080000"/>
          </a:xfrm>
          <a:prstGeom prst="rect">
            <a:avLst/>
          </a:prstGeom>
          <a:solidFill>
            <a:schemeClr val="bg1"/>
          </a:solidFill>
          <a:ln>
            <a:noFill/>
          </a:ln>
          <a:effectLst>
            <a:outerShdw dist="101600" dir="2700000" algn="tl" rotWithShape="0">
              <a:srgbClr val="2D9FA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6000" b="0" i="0" u="none" strike="noStrike" kern="1200" cap="none" spc="0" normalizeH="0" baseline="0" noProof="0">
                <a:ln>
                  <a:noFill/>
                </a:ln>
                <a:solidFill>
                  <a:srgbClr val="2D9FA8"/>
                </a:solidFill>
                <a:effectLst/>
                <a:uLnTx/>
                <a:uFillTx/>
                <a:latin typeface="汉仪雅酷黑 85W" panose="020B0904020202020204" pitchFamily="34" charset="-122"/>
                <a:ea typeface="汉仪雅酷黑 85W" panose="020B0904020202020204" pitchFamily="34" charset="-122"/>
                <a:cs typeface="+mn-cs"/>
              </a:rPr>
              <a:t>民</a:t>
            </a:r>
          </a:p>
        </p:txBody>
      </p:sp>
      <p:sp>
        <p:nvSpPr>
          <p:cNvPr id="51" name="矩形 50"/>
          <p:cNvSpPr/>
          <p:nvPr/>
        </p:nvSpPr>
        <p:spPr>
          <a:xfrm>
            <a:off x="1043041" y="914400"/>
            <a:ext cx="4748159" cy="523220"/>
          </a:xfrm>
          <a:prstGeom prst="rect">
            <a:avLst/>
          </a:prstGeom>
        </p:spPr>
        <p:txBody>
          <a:bodyPr wrap="none">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prstClr val="white"/>
                </a:solidFill>
                <a:effectLst/>
                <a:uLnTx/>
                <a:uFillTx/>
                <a:latin typeface="汉仪中黑 简" panose="00020600040101010101" pitchFamily="18" charset="-122"/>
                <a:ea typeface="汉仪中黑 简" panose="00020600040101010101" pitchFamily="18" charset="-122"/>
                <a:cs typeface="+mn-cs"/>
              </a:rPr>
              <a:t>AVIATION  DEVELOPMENT</a:t>
            </a:r>
          </a:p>
        </p:txBody>
      </p:sp>
      <p:sp>
        <p:nvSpPr>
          <p:cNvPr id="32" name="矩形 31"/>
          <p:cNvSpPr/>
          <p:nvPr/>
        </p:nvSpPr>
        <p:spPr>
          <a:xfrm>
            <a:off x="1702858" y="1676400"/>
            <a:ext cx="1080000" cy="1080000"/>
          </a:xfrm>
          <a:prstGeom prst="rect">
            <a:avLst/>
          </a:prstGeom>
          <a:solidFill>
            <a:schemeClr val="bg1"/>
          </a:solidFill>
          <a:ln>
            <a:noFill/>
          </a:ln>
          <a:effectLst>
            <a:outerShdw dist="101600" dir="2700000" algn="tl" rotWithShape="0">
              <a:srgbClr val="2D9FA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6000" b="0" i="0" u="none" strike="noStrike" kern="1200" cap="none" spc="0" normalizeH="0" baseline="0" noProof="0">
                <a:ln>
                  <a:noFill/>
                </a:ln>
                <a:solidFill>
                  <a:srgbClr val="2D9FA8"/>
                </a:solidFill>
                <a:effectLst/>
                <a:uLnTx/>
                <a:uFillTx/>
                <a:latin typeface="汉仪雅酷黑 85W" panose="020B0904020202020204" pitchFamily="34" charset="-122"/>
                <a:ea typeface="汉仪雅酷黑 85W" panose="020B0904020202020204" pitchFamily="34" charset="-122"/>
                <a:cs typeface="+mn-cs"/>
              </a:rPr>
              <a:t>航</a:t>
            </a:r>
          </a:p>
        </p:txBody>
      </p:sp>
      <p:sp>
        <p:nvSpPr>
          <p:cNvPr id="45" name="矩形 44"/>
          <p:cNvSpPr/>
          <p:nvPr/>
        </p:nvSpPr>
        <p:spPr>
          <a:xfrm>
            <a:off x="2948516" y="1676400"/>
            <a:ext cx="1080000" cy="1080000"/>
          </a:xfrm>
          <a:prstGeom prst="rect">
            <a:avLst/>
          </a:prstGeom>
          <a:solidFill>
            <a:schemeClr val="bg1"/>
          </a:solidFill>
          <a:ln>
            <a:noFill/>
          </a:ln>
          <a:effectLst>
            <a:outerShdw dist="101600" dir="2700000" algn="tl" rotWithShape="0">
              <a:srgbClr val="2D9FA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6000" b="0" i="0" u="none" strike="noStrike" kern="1200" cap="none" spc="0" normalizeH="0" baseline="0" noProof="0">
                <a:ln>
                  <a:noFill/>
                </a:ln>
                <a:solidFill>
                  <a:srgbClr val="2D9FA8"/>
                </a:solidFill>
                <a:effectLst/>
                <a:uLnTx/>
                <a:uFillTx/>
                <a:latin typeface="汉仪雅酷黑 85W" panose="020B0904020202020204" pitchFamily="34" charset="-122"/>
                <a:ea typeface="汉仪雅酷黑 85W" panose="020B0904020202020204" pitchFamily="34" charset="-122"/>
                <a:cs typeface="+mn-cs"/>
              </a:rPr>
              <a:t>发</a:t>
            </a:r>
          </a:p>
        </p:txBody>
      </p:sp>
      <p:sp>
        <p:nvSpPr>
          <p:cNvPr id="46" name="矩形 45"/>
          <p:cNvSpPr/>
          <p:nvPr/>
        </p:nvSpPr>
        <p:spPr>
          <a:xfrm>
            <a:off x="4194174" y="1676400"/>
            <a:ext cx="1080000" cy="1080000"/>
          </a:xfrm>
          <a:prstGeom prst="rect">
            <a:avLst/>
          </a:prstGeom>
          <a:solidFill>
            <a:schemeClr val="bg1"/>
          </a:solidFill>
          <a:ln>
            <a:noFill/>
          </a:ln>
          <a:effectLst>
            <a:outerShdw dist="101600" dir="2700000" algn="tl" rotWithShape="0">
              <a:srgbClr val="2D9FA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6000" b="0" i="0" u="none" strike="noStrike" kern="1200" cap="none" spc="0" normalizeH="0" baseline="0" noProof="0">
                <a:ln>
                  <a:noFill/>
                </a:ln>
                <a:solidFill>
                  <a:srgbClr val="2D9FA8"/>
                </a:solidFill>
                <a:effectLst/>
                <a:uLnTx/>
                <a:uFillTx/>
                <a:latin typeface="汉仪雅酷黑 85W" panose="020B0904020202020204" pitchFamily="34" charset="-122"/>
                <a:ea typeface="汉仪雅酷黑 85W" panose="020B0904020202020204" pitchFamily="34" charset="-122"/>
                <a:cs typeface="+mn-cs"/>
              </a:rPr>
              <a:t>展</a:t>
            </a:r>
          </a:p>
        </p:txBody>
      </p:sp>
      <p:sp>
        <p:nvSpPr>
          <p:cNvPr id="47" name="矩形 46"/>
          <p:cNvSpPr/>
          <p:nvPr/>
        </p:nvSpPr>
        <p:spPr>
          <a:xfrm>
            <a:off x="5439832" y="1676400"/>
            <a:ext cx="1080000" cy="1080000"/>
          </a:xfrm>
          <a:prstGeom prst="rect">
            <a:avLst/>
          </a:prstGeom>
          <a:solidFill>
            <a:schemeClr val="bg1"/>
          </a:solidFill>
          <a:ln>
            <a:noFill/>
          </a:ln>
          <a:effectLst>
            <a:outerShdw dist="101600" dir="2700000" algn="tl" rotWithShape="0">
              <a:srgbClr val="2D9FA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6000" b="0" i="0" u="none" strike="noStrike" kern="1200" cap="none" spc="0" normalizeH="0" baseline="0" noProof="0">
                <a:ln>
                  <a:noFill/>
                </a:ln>
                <a:solidFill>
                  <a:srgbClr val="2D9FA8"/>
                </a:solidFill>
                <a:effectLst/>
                <a:uLnTx/>
                <a:uFillTx/>
                <a:latin typeface="汉仪雅酷黑 85W" panose="020B0904020202020204" pitchFamily="34" charset="-122"/>
                <a:ea typeface="汉仪雅酷黑 85W" panose="020B0904020202020204" pitchFamily="34" charset="-122"/>
                <a:cs typeface="+mn-cs"/>
              </a:rPr>
              <a:t>史</a:t>
            </a:r>
          </a:p>
        </p:txBody>
      </p:sp>
      <p:sp>
        <p:nvSpPr>
          <p:cNvPr id="8" name="文本框 7"/>
          <p:cNvSpPr txBox="1"/>
          <p:nvPr/>
        </p:nvSpPr>
        <p:spPr>
          <a:xfrm>
            <a:off x="584200" y="3200400"/>
            <a:ext cx="5892800" cy="523220"/>
          </a:xfrm>
          <a:prstGeom prst="rect">
            <a:avLst/>
          </a:prstGeom>
          <a:solidFill>
            <a:schemeClr val="bg1">
              <a:alpha val="80000"/>
            </a:schemeClr>
          </a:solidFill>
          <a:ln>
            <a:noFill/>
          </a:ln>
        </p:spPr>
        <p:txBody>
          <a:bodyPr wrap="square" lIns="360000" rIns="360000"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dirty="0" smtClean="0">
                <a:ln>
                  <a:noFill/>
                </a:ln>
                <a:solidFill>
                  <a:srgbClr val="2D9FA8"/>
                </a:solidFill>
                <a:effectLst/>
                <a:uLnTx/>
                <a:uFillTx/>
                <a:latin typeface="汉仪中黑 简" panose="00020600040101010101" pitchFamily="18" charset="-122"/>
                <a:ea typeface="汉仪中黑 简" panose="00020600040101010101" pitchFamily="18" charset="-122"/>
                <a:cs typeface="+mn-cs"/>
              </a:rPr>
              <a:t>民航</a:t>
            </a:r>
            <a:r>
              <a:rPr kumimoji="0" lang="zh-CN" altLang="en-US" sz="2800" b="0" i="0" u="none" strike="noStrike" kern="1200" cap="none" spc="0" normalizeH="0" baseline="0" noProof="0" dirty="0">
                <a:ln>
                  <a:noFill/>
                </a:ln>
                <a:solidFill>
                  <a:srgbClr val="2D9FA8"/>
                </a:solidFill>
                <a:effectLst/>
                <a:uLnTx/>
                <a:uFillTx/>
                <a:latin typeface="汉仪中黑 简" panose="00020600040101010101" pitchFamily="18" charset="-122"/>
                <a:ea typeface="汉仪中黑 简" panose="00020600040101010101" pitchFamily="18" charset="-122"/>
                <a:cs typeface="+mn-cs"/>
              </a:rPr>
              <a:t>知识科普</a:t>
            </a:r>
            <a:r>
              <a:rPr kumimoji="0" lang="zh-CN" altLang="en-US" sz="2800" b="0" i="0" u="none" strike="noStrike" kern="1200" cap="none" spc="0" normalizeH="0" baseline="0" noProof="0" dirty="0" smtClean="0">
                <a:ln>
                  <a:noFill/>
                </a:ln>
                <a:solidFill>
                  <a:srgbClr val="2D9FA8"/>
                </a:solidFill>
                <a:effectLst/>
                <a:uLnTx/>
                <a:uFillTx/>
                <a:latin typeface="汉仪中黑 简" panose="00020600040101010101" pitchFamily="18" charset="-122"/>
                <a:ea typeface="汉仪中黑 简" panose="00020600040101010101" pitchFamily="18" charset="-122"/>
                <a:cs typeface="+mn-cs"/>
              </a:rPr>
              <a:t>主题</a:t>
            </a:r>
            <a:r>
              <a:rPr kumimoji="0" lang="en-US" altLang="zh-CN" sz="2800" b="0" i="0" u="none" strike="noStrike" kern="1200" cap="none" spc="0" normalizeH="0" baseline="0" noProof="0" dirty="0" smtClean="0">
                <a:ln>
                  <a:noFill/>
                </a:ln>
                <a:solidFill>
                  <a:srgbClr val="2D9FA8"/>
                </a:solidFill>
                <a:effectLst/>
                <a:uLnTx/>
                <a:uFillTx/>
                <a:latin typeface="汉仪中黑 简" panose="00020600040101010101" pitchFamily="18" charset="-122"/>
                <a:ea typeface="汉仪中黑 简" panose="00020600040101010101" pitchFamily="18" charset="-122"/>
                <a:cs typeface="+mn-cs"/>
              </a:rPr>
              <a:t> </a:t>
            </a:r>
            <a:endParaRPr kumimoji="0" lang="zh-CN" altLang="en-US" sz="2800" b="0" i="0" u="none" strike="noStrike" kern="1200" cap="none" spc="0" normalizeH="0" baseline="0" noProof="0" dirty="0">
              <a:ln>
                <a:noFill/>
              </a:ln>
              <a:solidFill>
                <a:srgbClr val="2D9FA8"/>
              </a:solidFill>
              <a:effectLst/>
              <a:uLnTx/>
              <a:uFillTx/>
              <a:latin typeface="汉仪中黑 简" panose="00020600040101010101" pitchFamily="18" charset="-122"/>
              <a:ea typeface="汉仪中黑 简" panose="00020600040101010101" pitchFamily="18"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181600" y="2413000"/>
            <a:ext cx="5537899" cy="506269"/>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25000"/>
              </a:lnSpc>
              <a:spcBef>
                <a:spcPct val="50000"/>
              </a:spcBef>
              <a:spcAft>
                <a:spcPct val="0"/>
              </a:spcAft>
              <a:buClrTx/>
              <a:buSzTx/>
              <a:buFontTx/>
              <a:buNone/>
              <a:defRPr/>
            </a:pPr>
            <a:r>
              <a:rPr kumimoji="0" lang="zh-CN" altLang="en-US" sz="1865" b="0" i="0" u="none" strike="noStrike" kern="1200" cap="none" spc="0" normalizeH="0" baseline="0" noProof="0" dirty="0">
                <a:ln>
                  <a:noFill/>
                </a:ln>
                <a:solidFill>
                  <a:prstClr val="white"/>
                </a:solidFill>
                <a:effectLst/>
                <a:uLnTx/>
                <a:uFillTx/>
                <a:latin typeface="汉仪中黑 简" panose="00020600040101010101" pitchFamily="18" charset="-122"/>
                <a:ea typeface="汉仪中黑 简" panose="00020600040101010101" pitchFamily="18" charset="-122"/>
                <a:cs typeface="+mn-cs"/>
              </a:rPr>
              <a:t>专用飞机可以是自己的或者租赁的</a:t>
            </a:r>
          </a:p>
        </p:txBody>
      </p:sp>
      <p:sp>
        <p:nvSpPr>
          <p:cNvPr id="9" name="矩形 8"/>
          <p:cNvSpPr/>
          <p:nvPr/>
        </p:nvSpPr>
        <p:spPr>
          <a:xfrm>
            <a:off x="5181600" y="3734666"/>
            <a:ext cx="5537899" cy="506269"/>
          </a:xfrm>
          <a:prstGeom prst="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25000"/>
              </a:lnSpc>
              <a:spcBef>
                <a:spcPct val="50000"/>
              </a:spcBef>
              <a:spcAft>
                <a:spcPct val="0"/>
              </a:spcAft>
              <a:buClrTx/>
              <a:buSzTx/>
              <a:buFontTx/>
              <a:buNone/>
              <a:defRPr/>
            </a:pPr>
            <a:r>
              <a:rPr kumimoji="0" lang="zh-CN" altLang="en-US" sz="1865" b="0" i="0" u="none" strike="noStrike" kern="1200" cap="none" spc="0" normalizeH="0" baseline="0" noProof="0">
                <a:ln>
                  <a:noFill/>
                </a:ln>
                <a:solidFill>
                  <a:prstClr val="white"/>
                </a:solidFill>
                <a:effectLst/>
                <a:uLnTx/>
                <a:uFillTx/>
                <a:latin typeface="汉仪中黑 简" panose="00020600040101010101" pitchFamily="18" charset="-122"/>
                <a:ea typeface="汉仪中黑 简" panose="00020600040101010101" pitchFamily="18" charset="-122"/>
                <a:cs typeface="+mn-cs"/>
              </a:rPr>
              <a:t>私人航空。私人用其拥有的航空器进行航空活动</a:t>
            </a:r>
          </a:p>
        </p:txBody>
      </p:sp>
      <p:sp>
        <p:nvSpPr>
          <p:cNvPr id="10" name="矩形 9"/>
          <p:cNvSpPr/>
          <p:nvPr/>
        </p:nvSpPr>
        <p:spPr>
          <a:xfrm>
            <a:off x="5181600" y="5056331"/>
            <a:ext cx="5537899" cy="506269"/>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25000"/>
              </a:lnSpc>
              <a:spcBef>
                <a:spcPct val="50000"/>
              </a:spcBef>
              <a:spcAft>
                <a:spcPct val="0"/>
              </a:spcAft>
              <a:buClrTx/>
              <a:buSzTx/>
              <a:buFontTx/>
              <a:buNone/>
              <a:defRPr/>
            </a:pPr>
            <a:r>
              <a:rPr kumimoji="0" lang="zh-CN" altLang="en-US" sz="1865" b="0" i="0" u="none" strike="noStrike" kern="1200" cap="none" spc="0" normalizeH="0" baseline="0" noProof="0">
                <a:ln>
                  <a:noFill/>
                </a:ln>
                <a:solidFill>
                  <a:prstClr val="white"/>
                </a:solidFill>
                <a:effectLst/>
                <a:uLnTx/>
                <a:uFillTx/>
                <a:latin typeface="汉仪中黑 简" panose="00020600040101010101" pitchFamily="18" charset="-122"/>
                <a:ea typeface="汉仪中黑 简" panose="00020600040101010101" pitchFamily="18" charset="-122"/>
                <a:cs typeface="+mn-cs"/>
              </a:rPr>
              <a:t>私人航空天堂</a:t>
            </a:r>
            <a:r>
              <a:rPr kumimoji="0" lang="en-US" altLang="zh-CN" sz="1865" b="0" i="0" u="none" strike="noStrike" kern="1200" cap="none" spc="0" normalizeH="0" baseline="0" noProof="0">
                <a:ln>
                  <a:noFill/>
                </a:ln>
                <a:solidFill>
                  <a:prstClr val="white"/>
                </a:solidFill>
                <a:effectLst/>
                <a:uLnTx/>
                <a:uFillTx/>
                <a:latin typeface="汉仪中黑 简" panose="00020600040101010101" pitchFamily="18" charset="-122"/>
                <a:ea typeface="汉仪中黑 简" panose="00020600040101010101" pitchFamily="18" charset="-122"/>
                <a:cs typeface="+mn-cs"/>
              </a:rPr>
              <a:t>——</a:t>
            </a:r>
            <a:r>
              <a:rPr kumimoji="0" lang="zh-CN" altLang="en-US" sz="1865" b="0" i="0" u="none" strike="noStrike" kern="1200" cap="none" spc="0" normalizeH="0" baseline="0" noProof="0">
                <a:ln>
                  <a:noFill/>
                </a:ln>
                <a:solidFill>
                  <a:prstClr val="white"/>
                </a:solidFill>
                <a:effectLst/>
                <a:uLnTx/>
                <a:uFillTx/>
                <a:latin typeface="汉仪中黑 简" panose="00020600040101010101" pitchFamily="18" charset="-122"/>
                <a:ea typeface="汉仪中黑 简" panose="00020600040101010101" pitchFamily="18" charset="-122"/>
                <a:cs typeface="+mn-cs"/>
              </a:rPr>
              <a:t>美国佛罗里达州的航空小镇</a:t>
            </a:r>
          </a:p>
        </p:txBody>
      </p:sp>
      <p:sp>
        <p:nvSpPr>
          <p:cNvPr id="6" name="文本框 5"/>
          <p:cNvSpPr txBox="1"/>
          <p:nvPr/>
        </p:nvSpPr>
        <p:spPr>
          <a:xfrm>
            <a:off x="985560" y="505185"/>
            <a:ext cx="3570208" cy="461665"/>
          </a:xfrm>
          <a:prstGeom prst="rect">
            <a:avLst/>
          </a:prstGeom>
          <a:noFill/>
        </p:spPr>
        <p:txBody>
          <a:bodyPr wrap="non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0" normalizeH="0" baseline="0" noProof="0">
                <a:ln>
                  <a:noFill/>
                </a:ln>
                <a:solidFill>
                  <a:prstClr val="white"/>
                </a:solidFill>
                <a:effectLst/>
                <a:uLnTx/>
                <a:uFillTx/>
                <a:latin typeface="汉仪雅酷黑 85W" panose="020B0904020202020204" pitchFamily="34" charset="-122"/>
                <a:ea typeface="汉仪雅酷黑 85W" panose="020B0904020202020204" pitchFamily="34" charset="-122"/>
                <a:cs typeface="+mn-cs"/>
              </a:rPr>
              <a:t>熟记民航的定义以及分类</a:t>
            </a:r>
          </a:p>
        </p:txBody>
      </p:sp>
      <p:pic>
        <p:nvPicPr>
          <p:cNvPr id="7" name="图形 6"/>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3"/>
              </a:ext>
            </a:extLst>
          </a:blip>
          <a:stretch>
            <a:fillRect/>
          </a:stretch>
        </p:blipFill>
        <p:spPr>
          <a:xfrm>
            <a:off x="1004095" y="3433119"/>
            <a:ext cx="3429000" cy="1197429"/>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55502" y="4520625"/>
            <a:ext cx="5280996" cy="584775"/>
          </a:xfrm>
          <a:prstGeom prst="rect">
            <a:avLst/>
          </a:prstGeom>
        </p:spPr>
        <p:txBody>
          <a:bodyPr wrap="none">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a:ln>
                  <a:noFill/>
                </a:ln>
                <a:solidFill>
                  <a:prstClr val="white"/>
                </a:solidFill>
                <a:effectLst/>
                <a:uLnTx/>
                <a:uFillTx/>
                <a:latin typeface="汉仪中黑 简" panose="00020600040101010101" pitchFamily="18" charset="-122"/>
                <a:ea typeface="汉仪中黑 简" panose="00020600040101010101" pitchFamily="18" charset="-122"/>
                <a:cs typeface="+mn-cs"/>
              </a:rPr>
              <a:t>AVIATION DEVELOPMENT</a:t>
            </a:r>
          </a:p>
        </p:txBody>
      </p:sp>
      <p:sp>
        <p:nvSpPr>
          <p:cNvPr id="11" name="文本框 10"/>
          <p:cNvSpPr txBox="1"/>
          <p:nvPr/>
        </p:nvSpPr>
        <p:spPr>
          <a:xfrm>
            <a:off x="2496000" y="3313370"/>
            <a:ext cx="7920000" cy="923330"/>
          </a:xfrm>
          <a:prstGeom prst="rect">
            <a:avLst/>
          </a:prstGeom>
          <a:noFill/>
          <a:ln>
            <a:noFill/>
          </a:ln>
          <a:effectLst/>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5400" b="1" i="0" u="none" strike="noStrike" kern="1200" cap="none" spc="0" normalizeH="0" baseline="0" noProof="0" dirty="0">
                <a:ln>
                  <a:noFill/>
                </a:ln>
                <a:solidFill>
                  <a:schemeClr val="bg1"/>
                </a:solidFill>
                <a:uLnTx/>
                <a:uFillTx/>
                <a:latin typeface="汉仪雅酷黑 85W" panose="020B0904020202020204" pitchFamily="34" charset="-122"/>
                <a:ea typeface="汉仪雅酷黑 85W" panose="020B0904020202020204" pitchFamily="34" charset="-122"/>
                <a:cs typeface="等线" panose="02010600030101010101" charset="-122"/>
              </a:rPr>
              <a:t>世界与中国的民航发展史</a:t>
            </a:r>
          </a:p>
        </p:txBody>
      </p:sp>
      <p:sp>
        <p:nvSpPr>
          <p:cNvPr id="12" name="椭圆 11"/>
          <p:cNvSpPr/>
          <p:nvPr/>
        </p:nvSpPr>
        <p:spPr>
          <a:xfrm>
            <a:off x="5556000" y="2017970"/>
            <a:ext cx="1080000" cy="1080000"/>
          </a:xfrm>
          <a:prstGeom prst="ellipse">
            <a:avLst/>
          </a:pr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prstClr val="white"/>
                </a:solidFill>
                <a:effectLst/>
                <a:uLnTx/>
                <a:uFillTx/>
                <a:latin typeface="汉仪雅酷黑 85W" panose="020B0904020202020204" pitchFamily="34" charset="-122"/>
                <a:ea typeface="汉仪雅酷黑 85W" panose="020B0904020202020204" pitchFamily="34" charset="-122"/>
                <a:cs typeface="等线" panose="02010600030101010101" charset="-122"/>
              </a:rPr>
              <a:t>02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219200" y="2514601"/>
            <a:ext cx="5181600" cy="2930843"/>
            <a:chOff x="914400" y="1745218"/>
            <a:chExt cx="3886200" cy="2198132"/>
          </a:xfrm>
        </p:grpSpPr>
        <p:grpSp>
          <p:nvGrpSpPr>
            <p:cNvPr id="7" name="组合 6"/>
            <p:cNvGrpSpPr/>
            <p:nvPr/>
          </p:nvGrpSpPr>
          <p:grpSpPr>
            <a:xfrm>
              <a:off x="914400" y="1885950"/>
              <a:ext cx="3886200" cy="2057400"/>
              <a:chOff x="838200" y="1927086"/>
              <a:chExt cx="3886200" cy="1788977"/>
            </a:xfrm>
          </p:grpSpPr>
          <p:sp>
            <p:nvSpPr>
              <p:cNvPr id="9" name="矩形 8"/>
              <p:cNvSpPr>
                <a:spLocks noChangeArrowheads="1"/>
              </p:cNvSpPr>
              <p:nvPr/>
            </p:nvSpPr>
            <p:spPr bwMode="auto">
              <a:xfrm>
                <a:off x="1104900" y="2150611"/>
                <a:ext cx="3352800" cy="143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0725" eaLnBrk="0" hangingPunct="0">
                  <a:defRPr>
                    <a:solidFill>
                      <a:schemeClr val="tx1"/>
                    </a:solidFill>
                    <a:latin typeface="等线"/>
                    <a:ea typeface="等线" panose="02010600030101010101" charset="-122"/>
                  </a:defRPr>
                </a:lvl1pPr>
                <a:lvl2pPr eaLnBrk="0" hangingPunct="0">
                  <a:defRPr>
                    <a:solidFill>
                      <a:schemeClr val="tx1"/>
                    </a:solidFill>
                    <a:latin typeface="等线"/>
                    <a:ea typeface="等线" panose="02010600030101010101" charset="-122"/>
                  </a:defRPr>
                </a:lvl2pPr>
                <a:lvl3pPr eaLnBrk="0" hangingPunct="0">
                  <a:defRPr>
                    <a:solidFill>
                      <a:schemeClr val="tx1"/>
                    </a:solidFill>
                    <a:latin typeface="等线"/>
                    <a:ea typeface="等线" panose="02010600030101010101" charset="-122"/>
                  </a:defRPr>
                </a:lvl3pPr>
                <a:lvl4pPr eaLnBrk="0" hangingPunct="0">
                  <a:defRPr>
                    <a:solidFill>
                      <a:schemeClr val="tx1"/>
                    </a:solidFill>
                    <a:latin typeface="等线"/>
                    <a:ea typeface="等线" panose="02010600030101010101" charset="-122"/>
                  </a:defRPr>
                </a:lvl4pPr>
                <a:lvl5pPr eaLnBrk="0" hangingPunct="0">
                  <a:defRPr>
                    <a:solidFill>
                      <a:schemeClr val="tx1"/>
                    </a:solidFill>
                    <a:latin typeface="等线"/>
                    <a:ea typeface="等线" panose="02010600030101010101" charset="-122"/>
                  </a:defRPr>
                </a:lvl5pPr>
                <a:lvl6pPr eaLnBrk="0" fontAlgn="base" hangingPunct="0">
                  <a:spcBef>
                    <a:spcPct val="0"/>
                  </a:spcBef>
                  <a:spcAft>
                    <a:spcPct val="0"/>
                  </a:spcAft>
                  <a:defRPr>
                    <a:solidFill>
                      <a:schemeClr val="tx1"/>
                    </a:solidFill>
                    <a:latin typeface="等线"/>
                    <a:ea typeface="等线" panose="02010600030101010101" charset="-122"/>
                  </a:defRPr>
                </a:lvl6pPr>
                <a:lvl7pPr eaLnBrk="0" fontAlgn="base" hangingPunct="0">
                  <a:spcBef>
                    <a:spcPct val="0"/>
                  </a:spcBef>
                  <a:spcAft>
                    <a:spcPct val="0"/>
                  </a:spcAft>
                  <a:defRPr>
                    <a:solidFill>
                      <a:schemeClr val="tx1"/>
                    </a:solidFill>
                    <a:latin typeface="等线"/>
                    <a:ea typeface="等线" panose="02010600030101010101" charset="-122"/>
                  </a:defRPr>
                </a:lvl7pPr>
                <a:lvl8pPr eaLnBrk="0" fontAlgn="base" hangingPunct="0">
                  <a:spcBef>
                    <a:spcPct val="0"/>
                  </a:spcBef>
                  <a:spcAft>
                    <a:spcPct val="0"/>
                  </a:spcAft>
                  <a:defRPr>
                    <a:solidFill>
                      <a:schemeClr val="tx1"/>
                    </a:solidFill>
                    <a:latin typeface="等线"/>
                    <a:ea typeface="等线" panose="02010600030101010101" charset="-122"/>
                  </a:defRPr>
                </a:lvl8pPr>
                <a:lvl9pPr eaLnBrk="0" fontAlgn="base" hangingPunct="0">
                  <a:spcBef>
                    <a:spcPct val="0"/>
                  </a:spcBef>
                  <a:spcAft>
                    <a:spcPct val="0"/>
                  </a:spcAft>
                  <a:defRPr>
                    <a:solidFill>
                      <a:schemeClr val="tx1"/>
                    </a:solidFill>
                    <a:latin typeface="等线"/>
                    <a:ea typeface="等线" panose="02010600030101010101" charset="-122"/>
                  </a:defRPr>
                </a:lvl9p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en-US" altLang="zh-CN" sz="186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1903</a:t>
                </a:r>
                <a:r>
                  <a:rPr kumimoji="0" lang="zh-CN" altLang="en-US" sz="186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年，美国的莱特兄弟驾驶自己制造的人类第一架依靠自身动力进行载人飞行的飞机成功飞行天空。虽然这次飞行时间不过</a:t>
                </a:r>
                <a:r>
                  <a:rPr kumimoji="0" lang="en-US" altLang="zh-CN" sz="186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59s</a:t>
                </a:r>
                <a:r>
                  <a:rPr kumimoji="0" lang="zh-CN" altLang="en-US" sz="186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，距离也只有</a:t>
                </a:r>
                <a:r>
                  <a:rPr kumimoji="0" lang="en-US" altLang="zh-CN" sz="186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260m</a:t>
                </a:r>
                <a:r>
                  <a:rPr kumimoji="0" lang="zh-CN" altLang="en-US" sz="186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，缺实现了人类首次持续的</a:t>
                </a:r>
              </a:p>
            </p:txBody>
          </p:sp>
          <p:sp>
            <p:nvSpPr>
              <p:cNvPr id="10" name="圆角矩形 9"/>
              <p:cNvSpPr/>
              <p:nvPr/>
            </p:nvSpPr>
            <p:spPr>
              <a:xfrm>
                <a:off x="838200" y="1927086"/>
                <a:ext cx="3886200" cy="1788977"/>
              </a:xfrm>
              <a:prstGeom prst="roundRect">
                <a:avLst>
                  <a:gd name="adj" fmla="val 1067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grpSp>
        <p:sp>
          <p:nvSpPr>
            <p:cNvPr id="8" name="矩形 7"/>
            <p:cNvSpPr/>
            <p:nvPr/>
          </p:nvSpPr>
          <p:spPr>
            <a:xfrm>
              <a:off x="1219200" y="1745218"/>
              <a:ext cx="1717596" cy="392415"/>
            </a:xfrm>
            <a:prstGeom prst="rect">
              <a:avLst/>
            </a:prstGeom>
            <a:solidFill>
              <a:schemeClr val="accent1"/>
            </a:solidFill>
          </p:spPr>
          <p:txBody>
            <a:bodyPr wrap="square">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prstClr val="white"/>
                  </a:solidFill>
                  <a:effectLst/>
                  <a:uLnTx/>
                  <a:uFillTx/>
                  <a:latin typeface="汉仪中黑 简" panose="00020600040101010101" pitchFamily="18" charset="-122"/>
                  <a:ea typeface="汉仪中黑 简" panose="00020600040101010101" pitchFamily="18" charset="-122"/>
                  <a:cs typeface="+mn-cs"/>
                </a:rPr>
                <a:t>自身动力</a:t>
              </a:r>
            </a:p>
          </p:txBody>
        </p:sp>
      </p:grpSp>
      <p:sp>
        <p:nvSpPr>
          <p:cNvPr id="11" name="文本框 10"/>
          <p:cNvSpPr txBox="1"/>
          <p:nvPr/>
        </p:nvSpPr>
        <p:spPr>
          <a:xfrm>
            <a:off x="985560" y="505185"/>
            <a:ext cx="3570208" cy="461665"/>
          </a:xfrm>
          <a:prstGeom prst="rect">
            <a:avLst/>
          </a:prstGeom>
          <a:noFill/>
        </p:spPr>
        <p:txBody>
          <a:bodyPr wrap="non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0" normalizeH="0" baseline="0" noProof="0">
                <a:ln>
                  <a:noFill/>
                </a:ln>
                <a:solidFill>
                  <a:prstClr val="white"/>
                </a:solidFill>
                <a:effectLst/>
                <a:uLnTx/>
                <a:uFillTx/>
                <a:latin typeface="汉仪雅酷黑 85W" panose="020B0904020202020204" pitchFamily="34" charset="-122"/>
                <a:ea typeface="汉仪雅酷黑 85W" panose="020B0904020202020204" pitchFamily="34" charset="-122"/>
                <a:cs typeface="+mn-cs"/>
              </a:rPr>
              <a:t>世界与中国的民航发展史</a:t>
            </a:r>
          </a:p>
        </p:txBody>
      </p:sp>
      <p:pic>
        <p:nvPicPr>
          <p:cNvPr id="12" name="图形 11"/>
          <p:cNvPicPr>
            <a:picLocks noChangeAspect="1"/>
          </p:cNvPicPr>
          <p:nvPr/>
        </p:nvPicPr>
        <p:blipFill>
          <a:blip r:embed="rId2">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3"/>
              </a:ext>
            </a:extLst>
          </a:blip>
          <a:stretch>
            <a:fillRect/>
          </a:stretch>
        </p:blipFill>
        <p:spPr>
          <a:xfrm>
            <a:off x="7086600" y="3044995"/>
            <a:ext cx="3962400" cy="21463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5283201" y="2148718"/>
            <a:ext cx="1583559" cy="3617082"/>
            <a:chOff x="3962400" y="1470305"/>
            <a:chExt cx="1187669" cy="2712812"/>
          </a:xfrm>
        </p:grpSpPr>
        <p:sp>
          <p:nvSpPr>
            <p:cNvPr id="6" name="圆角矩形 5"/>
            <p:cNvSpPr/>
            <p:nvPr/>
          </p:nvSpPr>
          <p:spPr>
            <a:xfrm>
              <a:off x="3962400" y="1470305"/>
              <a:ext cx="1187669" cy="2712812"/>
            </a:xfrm>
            <a:prstGeom prst="roundRect">
              <a:avLst>
                <a:gd name="adj" fmla="val 6047"/>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sp>
          <p:nvSpPr>
            <p:cNvPr id="7" name="矩形 6"/>
            <p:cNvSpPr>
              <a:spLocks noChangeArrowheads="1"/>
            </p:cNvSpPr>
            <p:nvPr/>
          </p:nvSpPr>
          <p:spPr bwMode="auto">
            <a:xfrm>
              <a:off x="4038600" y="2189667"/>
              <a:ext cx="990600" cy="1002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0725" eaLnBrk="0" hangingPunct="0">
                <a:defRPr>
                  <a:solidFill>
                    <a:schemeClr val="tx1"/>
                  </a:solidFill>
                  <a:latin typeface="等线"/>
                  <a:ea typeface="等线" panose="02010600030101010101" charset="-122"/>
                </a:defRPr>
              </a:lvl1pPr>
              <a:lvl2pPr eaLnBrk="0" hangingPunct="0">
                <a:defRPr>
                  <a:solidFill>
                    <a:schemeClr val="tx1"/>
                  </a:solidFill>
                  <a:latin typeface="等线"/>
                  <a:ea typeface="等线" panose="02010600030101010101" charset="-122"/>
                </a:defRPr>
              </a:lvl2pPr>
              <a:lvl3pPr eaLnBrk="0" hangingPunct="0">
                <a:defRPr>
                  <a:solidFill>
                    <a:schemeClr val="tx1"/>
                  </a:solidFill>
                  <a:latin typeface="等线"/>
                  <a:ea typeface="等线" panose="02010600030101010101" charset="-122"/>
                </a:defRPr>
              </a:lvl3pPr>
              <a:lvl4pPr eaLnBrk="0" hangingPunct="0">
                <a:defRPr>
                  <a:solidFill>
                    <a:schemeClr val="tx1"/>
                  </a:solidFill>
                  <a:latin typeface="等线"/>
                  <a:ea typeface="等线" panose="02010600030101010101" charset="-122"/>
                </a:defRPr>
              </a:lvl4pPr>
              <a:lvl5pPr eaLnBrk="0" hangingPunct="0">
                <a:defRPr>
                  <a:solidFill>
                    <a:schemeClr val="tx1"/>
                  </a:solidFill>
                  <a:latin typeface="等线"/>
                  <a:ea typeface="等线" panose="02010600030101010101" charset="-122"/>
                </a:defRPr>
              </a:lvl5pPr>
              <a:lvl6pPr eaLnBrk="0" fontAlgn="base" hangingPunct="0">
                <a:spcBef>
                  <a:spcPct val="0"/>
                </a:spcBef>
                <a:spcAft>
                  <a:spcPct val="0"/>
                </a:spcAft>
                <a:defRPr>
                  <a:solidFill>
                    <a:schemeClr val="tx1"/>
                  </a:solidFill>
                  <a:latin typeface="等线"/>
                  <a:ea typeface="等线" panose="02010600030101010101" charset="-122"/>
                </a:defRPr>
              </a:lvl6pPr>
              <a:lvl7pPr eaLnBrk="0" fontAlgn="base" hangingPunct="0">
                <a:spcBef>
                  <a:spcPct val="0"/>
                </a:spcBef>
                <a:spcAft>
                  <a:spcPct val="0"/>
                </a:spcAft>
                <a:defRPr>
                  <a:solidFill>
                    <a:schemeClr val="tx1"/>
                  </a:solidFill>
                  <a:latin typeface="等线"/>
                  <a:ea typeface="等线" panose="02010600030101010101" charset="-122"/>
                </a:defRPr>
              </a:lvl7pPr>
              <a:lvl8pPr eaLnBrk="0" fontAlgn="base" hangingPunct="0">
                <a:spcBef>
                  <a:spcPct val="0"/>
                </a:spcBef>
                <a:spcAft>
                  <a:spcPct val="0"/>
                </a:spcAft>
                <a:defRPr>
                  <a:solidFill>
                    <a:schemeClr val="tx1"/>
                  </a:solidFill>
                  <a:latin typeface="等线"/>
                  <a:ea typeface="等线" panose="02010600030101010101" charset="-122"/>
                </a:defRPr>
              </a:lvl8pPr>
              <a:lvl9pPr eaLnBrk="0" fontAlgn="base" hangingPunct="0">
                <a:spcBef>
                  <a:spcPct val="0"/>
                </a:spcBef>
                <a:spcAft>
                  <a:spcPct val="0"/>
                </a:spcAft>
                <a:defRPr>
                  <a:solidFill>
                    <a:schemeClr val="tx1"/>
                  </a:solidFill>
                  <a:latin typeface="等线"/>
                  <a:ea typeface="等线" panose="02010600030101010101" charset="-122"/>
                </a:defRPr>
              </a:lvl9pPr>
            </a:lstStyle>
            <a:p>
              <a:pPr marL="0" marR="0" lvl="0" indent="0" algn="ctr" defTabSz="1219200" rtl="0" eaLnBrk="1" fontAlgn="auto" latinLnBrk="0" hangingPunct="1">
                <a:lnSpc>
                  <a:spcPct val="130000"/>
                </a:lnSpc>
                <a:spcBef>
                  <a:spcPct val="0"/>
                </a:spcBef>
                <a:spcAft>
                  <a:spcPct val="0"/>
                </a:spcAft>
                <a:buClrTx/>
                <a:buSzTx/>
                <a:buFontTx/>
                <a:buNone/>
                <a:defRPr/>
              </a:pPr>
              <a:r>
                <a:rPr kumimoji="0" lang="zh-CN" altLang="en-US" sz="2135" b="0" i="0" u="none" strike="noStrike" kern="1200" cap="none" spc="0" normalizeH="0" baseline="0" noProof="0">
                  <a:ln>
                    <a:noFill/>
                  </a:ln>
                  <a:solidFill>
                    <a:prstClr val="white"/>
                  </a:solidFill>
                  <a:effectLst/>
                  <a:uLnTx/>
                  <a:uFillTx/>
                  <a:latin typeface="汉仪中黑 简" panose="00020600040101010101" pitchFamily="18" charset="-122"/>
                  <a:ea typeface="汉仪中黑 简" panose="00020600040101010101" pitchFamily="18" charset="-122"/>
                  <a:cs typeface="+mn-cs"/>
                </a:rPr>
                <a:t>人类的首次可操纵飞行</a:t>
              </a:r>
            </a:p>
          </p:txBody>
        </p:sp>
      </p:grpSp>
      <p:grpSp>
        <p:nvGrpSpPr>
          <p:cNvPr id="8" name="组合 7"/>
          <p:cNvGrpSpPr/>
          <p:nvPr/>
        </p:nvGrpSpPr>
        <p:grpSpPr>
          <a:xfrm>
            <a:off x="7416801" y="1991711"/>
            <a:ext cx="3731172" cy="1637403"/>
            <a:chOff x="5715000" y="1733550"/>
            <a:chExt cx="2798379" cy="1228052"/>
          </a:xfrm>
        </p:grpSpPr>
        <p:sp>
          <p:nvSpPr>
            <p:cNvPr id="9" name="矩形 8"/>
            <p:cNvSpPr>
              <a:spLocks noChangeArrowheads="1"/>
            </p:cNvSpPr>
            <p:nvPr/>
          </p:nvSpPr>
          <p:spPr bwMode="auto">
            <a:xfrm>
              <a:off x="5791200" y="1798354"/>
              <a:ext cx="2590800" cy="677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0725" eaLnBrk="0" hangingPunct="0">
                <a:defRPr>
                  <a:solidFill>
                    <a:schemeClr val="tx1"/>
                  </a:solidFill>
                  <a:latin typeface="等线"/>
                  <a:ea typeface="等线" panose="02010600030101010101" charset="-122"/>
                </a:defRPr>
              </a:lvl1pPr>
              <a:lvl2pPr eaLnBrk="0" hangingPunct="0">
                <a:defRPr>
                  <a:solidFill>
                    <a:schemeClr val="tx1"/>
                  </a:solidFill>
                  <a:latin typeface="等线"/>
                  <a:ea typeface="等线" panose="02010600030101010101" charset="-122"/>
                </a:defRPr>
              </a:lvl2pPr>
              <a:lvl3pPr eaLnBrk="0" hangingPunct="0">
                <a:defRPr>
                  <a:solidFill>
                    <a:schemeClr val="tx1"/>
                  </a:solidFill>
                  <a:latin typeface="等线"/>
                  <a:ea typeface="等线" panose="02010600030101010101" charset="-122"/>
                </a:defRPr>
              </a:lvl3pPr>
              <a:lvl4pPr eaLnBrk="0" hangingPunct="0">
                <a:defRPr>
                  <a:solidFill>
                    <a:schemeClr val="tx1"/>
                  </a:solidFill>
                  <a:latin typeface="等线"/>
                  <a:ea typeface="等线" panose="02010600030101010101" charset="-122"/>
                </a:defRPr>
              </a:lvl4pPr>
              <a:lvl5pPr eaLnBrk="0" hangingPunct="0">
                <a:defRPr>
                  <a:solidFill>
                    <a:schemeClr val="tx1"/>
                  </a:solidFill>
                  <a:latin typeface="等线"/>
                  <a:ea typeface="等线" panose="02010600030101010101" charset="-122"/>
                </a:defRPr>
              </a:lvl5pPr>
              <a:lvl6pPr eaLnBrk="0" fontAlgn="base" hangingPunct="0">
                <a:spcBef>
                  <a:spcPct val="0"/>
                </a:spcBef>
                <a:spcAft>
                  <a:spcPct val="0"/>
                </a:spcAft>
                <a:defRPr>
                  <a:solidFill>
                    <a:schemeClr val="tx1"/>
                  </a:solidFill>
                  <a:latin typeface="等线"/>
                  <a:ea typeface="等线" panose="02010600030101010101" charset="-122"/>
                </a:defRPr>
              </a:lvl6pPr>
              <a:lvl7pPr eaLnBrk="0" fontAlgn="base" hangingPunct="0">
                <a:spcBef>
                  <a:spcPct val="0"/>
                </a:spcBef>
                <a:spcAft>
                  <a:spcPct val="0"/>
                </a:spcAft>
                <a:defRPr>
                  <a:solidFill>
                    <a:schemeClr val="tx1"/>
                  </a:solidFill>
                  <a:latin typeface="等线"/>
                  <a:ea typeface="等线" panose="02010600030101010101" charset="-122"/>
                </a:defRPr>
              </a:lvl7pPr>
              <a:lvl8pPr eaLnBrk="0" fontAlgn="base" hangingPunct="0">
                <a:spcBef>
                  <a:spcPct val="0"/>
                </a:spcBef>
                <a:spcAft>
                  <a:spcPct val="0"/>
                </a:spcAft>
                <a:defRPr>
                  <a:solidFill>
                    <a:schemeClr val="tx1"/>
                  </a:solidFill>
                  <a:latin typeface="等线"/>
                  <a:ea typeface="等线" panose="02010600030101010101" charset="-122"/>
                </a:defRPr>
              </a:lvl8pPr>
              <a:lvl9pPr eaLnBrk="0" fontAlgn="base" hangingPunct="0">
                <a:spcBef>
                  <a:spcPct val="0"/>
                </a:spcBef>
                <a:spcAft>
                  <a:spcPct val="0"/>
                </a:spcAft>
                <a:defRPr>
                  <a:solidFill>
                    <a:schemeClr val="tx1"/>
                  </a:solidFill>
                  <a:latin typeface="等线"/>
                  <a:ea typeface="等线" panose="02010600030101010101" charset="-122"/>
                </a:defRPr>
              </a:lvl9p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此后，科学家们对飞机进行突破声障的飞行试验。</a:t>
              </a:r>
            </a:p>
          </p:txBody>
        </p:sp>
        <p:sp>
          <p:nvSpPr>
            <p:cNvPr id="10" name="圆角矩形 9"/>
            <p:cNvSpPr/>
            <p:nvPr/>
          </p:nvSpPr>
          <p:spPr>
            <a:xfrm>
              <a:off x="5715000" y="1733550"/>
              <a:ext cx="2798379" cy="1228052"/>
            </a:xfrm>
            <a:prstGeom prst="roundRect">
              <a:avLst>
                <a:gd name="adj" fmla="val 1067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grpSp>
      <p:grpSp>
        <p:nvGrpSpPr>
          <p:cNvPr id="11" name="组合 10"/>
          <p:cNvGrpSpPr/>
          <p:nvPr/>
        </p:nvGrpSpPr>
        <p:grpSpPr>
          <a:xfrm>
            <a:off x="7416801" y="4058101"/>
            <a:ext cx="3731172" cy="1637402"/>
            <a:chOff x="5746531" y="3408009"/>
            <a:chExt cx="2798379" cy="1228052"/>
          </a:xfrm>
        </p:grpSpPr>
        <p:sp>
          <p:nvSpPr>
            <p:cNvPr id="12" name="矩形 11"/>
            <p:cNvSpPr>
              <a:spLocks noChangeArrowheads="1"/>
            </p:cNvSpPr>
            <p:nvPr/>
          </p:nvSpPr>
          <p:spPr bwMode="auto">
            <a:xfrm>
              <a:off x="5867400" y="3491121"/>
              <a:ext cx="2590800" cy="677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0725" eaLnBrk="0" hangingPunct="0">
                <a:defRPr>
                  <a:solidFill>
                    <a:schemeClr val="tx1"/>
                  </a:solidFill>
                  <a:latin typeface="等线"/>
                  <a:ea typeface="等线" panose="02010600030101010101" charset="-122"/>
                </a:defRPr>
              </a:lvl1pPr>
              <a:lvl2pPr eaLnBrk="0" hangingPunct="0">
                <a:defRPr>
                  <a:solidFill>
                    <a:schemeClr val="tx1"/>
                  </a:solidFill>
                  <a:latin typeface="等线"/>
                  <a:ea typeface="等线" panose="02010600030101010101" charset="-122"/>
                </a:defRPr>
              </a:lvl2pPr>
              <a:lvl3pPr eaLnBrk="0" hangingPunct="0">
                <a:defRPr>
                  <a:solidFill>
                    <a:schemeClr val="tx1"/>
                  </a:solidFill>
                  <a:latin typeface="等线"/>
                  <a:ea typeface="等线" panose="02010600030101010101" charset="-122"/>
                </a:defRPr>
              </a:lvl3pPr>
              <a:lvl4pPr eaLnBrk="0" hangingPunct="0">
                <a:defRPr>
                  <a:solidFill>
                    <a:schemeClr val="tx1"/>
                  </a:solidFill>
                  <a:latin typeface="等线"/>
                  <a:ea typeface="等线" panose="02010600030101010101" charset="-122"/>
                </a:defRPr>
              </a:lvl4pPr>
              <a:lvl5pPr eaLnBrk="0" hangingPunct="0">
                <a:defRPr>
                  <a:solidFill>
                    <a:schemeClr val="tx1"/>
                  </a:solidFill>
                  <a:latin typeface="等线"/>
                  <a:ea typeface="等线" panose="02010600030101010101" charset="-122"/>
                </a:defRPr>
              </a:lvl5pPr>
              <a:lvl6pPr eaLnBrk="0" fontAlgn="base" hangingPunct="0">
                <a:spcBef>
                  <a:spcPct val="0"/>
                </a:spcBef>
                <a:spcAft>
                  <a:spcPct val="0"/>
                </a:spcAft>
                <a:defRPr>
                  <a:solidFill>
                    <a:schemeClr val="tx1"/>
                  </a:solidFill>
                  <a:latin typeface="等线"/>
                  <a:ea typeface="等线" panose="02010600030101010101" charset="-122"/>
                </a:defRPr>
              </a:lvl6pPr>
              <a:lvl7pPr eaLnBrk="0" fontAlgn="base" hangingPunct="0">
                <a:spcBef>
                  <a:spcPct val="0"/>
                </a:spcBef>
                <a:spcAft>
                  <a:spcPct val="0"/>
                </a:spcAft>
                <a:defRPr>
                  <a:solidFill>
                    <a:schemeClr val="tx1"/>
                  </a:solidFill>
                  <a:latin typeface="等线"/>
                  <a:ea typeface="等线" panose="02010600030101010101" charset="-122"/>
                </a:defRPr>
              </a:lvl7pPr>
              <a:lvl8pPr eaLnBrk="0" fontAlgn="base" hangingPunct="0">
                <a:spcBef>
                  <a:spcPct val="0"/>
                </a:spcBef>
                <a:spcAft>
                  <a:spcPct val="0"/>
                </a:spcAft>
                <a:defRPr>
                  <a:solidFill>
                    <a:schemeClr val="tx1"/>
                  </a:solidFill>
                  <a:latin typeface="等线"/>
                  <a:ea typeface="等线" panose="02010600030101010101" charset="-122"/>
                </a:defRPr>
              </a:lvl8pPr>
              <a:lvl9pPr eaLnBrk="0" fontAlgn="base" hangingPunct="0">
                <a:spcBef>
                  <a:spcPct val="0"/>
                </a:spcBef>
                <a:spcAft>
                  <a:spcPct val="0"/>
                </a:spcAft>
                <a:defRPr>
                  <a:solidFill>
                    <a:schemeClr val="tx1"/>
                  </a:solidFill>
                  <a:latin typeface="等线"/>
                  <a:ea typeface="等线" panose="02010600030101010101" charset="-122"/>
                </a:defRPr>
              </a:lvl9p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en-US" altLang="zh-CN" sz="1865" b="0" i="0" u="none" strike="noStrike" kern="1200" cap="none" spc="0" normalizeH="0" baseline="0" noProof="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1947</a:t>
              </a:r>
              <a:r>
                <a:rPr kumimoji="0" lang="zh-CN" altLang="en-US" sz="1865" b="0" i="0" u="none" strike="noStrike" kern="1200" cap="none" spc="0" normalizeH="0" baseline="0" noProof="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年，美国贝尔公司试飞能突破声障的飞机。</a:t>
              </a:r>
            </a:p>
          </p:txBody>
        </p:sp>
        <p:sp>
          <p:nvSpPr>
            <p:cNvPr id="13" name="圆角矩形 12"/>
            <p:cNvSpPr/>
            <p:nvPr/>
          </p:nvSpPr>
          <p:spPr>
            <a:xfrm>
              <a:off x="5746531" y="3408009"/>
              <a:ext cx="2798379" cy="1228052"/>
            </a:xfrm>
            <a:prstGeom prst="roundRect">
              <a:avLst>
                <a:gd name="adj" fmla="val 1067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grpSp>
      <p:grpSp>
        <p:nvGrpSpPr>
          <p:cNvPr id="14" name="组合 13"/>
          <p:cNvGrpSpPr/>
          <p:nvPr/>
        </p:nvGrpSpPr>
        <p:grpSpPr>
          <a:xfrm>
            <a:off x="1117601" y="2047117"/>
            <a:ext cx="3731172" cy="1660855"/>
            <a:chOff x="838200" y="1816992"/>
            <a:chExt cx="2798379" cy="1245641"/>
          </a:xfrm>
        </p:grpSpPr>
        <p:sp>
          <p:nvSpPr>
            <p:cNvPr id="15" name="矩形 14"/>
            <p:cNvSpPr>
              <a:spLocks noChangeArrowheads="1"/>
            </p:cNvSpPr>
            <p:nvPr/>
          </p:nvSpPr>
          <p:spPr bwMode="auto">
            <a:xfrm>
              <a:off x="990600" y="2061686"/>
              <a:ext cx="2377427" cy="1000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0725" eaLnBrk="0" hangingPunct="0">
                <a:defRPr>
                  <a:solidFill>
                    <a:schemeClr val="tx1"/>
                  </a:solidFill>
                  <a:latin typeface="等线"/>
                  <a:ea typeface="等线" panose="02010600030101010101" charset="-122"/>
                </a:defRPr>
              </a:lvl1pPr>
              <a:lvl2pPr eaLnBrk="0" hangingPunct="0">
                <a:defRPr>
                  <a:solidFill>
                    <a:schemeClr val="tx1"/>
                  </a:solidFill>
                  <a:latin typeface="等线"/>
                  <a:ea typeface="等线" panose="02010600030101010101" charset="-122"/>
                </a:defRPr>
              </a:lvl2pPr>
              <a:lvl3pPr eaLnBrk="0" hangingPunct="0">
                <a:defRPr>
                  <a:solidFill>
                    <a:schemeClr val="tx1"/>
                  </a:solidFill>
                  <a:latin typeface="等线"/>
                  <a:ea typeface="等线" panose="02010600030101010101" charset="-122"/>
                </a:defRPr>
              </a:lvl3pPr>
              <a:lvl4pPr eaLnBrk="0" hangingPunct="0">
                <a:defRPr>
                  <a:solidFill>
                    <a:schemeClr val="tx1"/>
                  </a:solidFill>
                  <a:latin typeface="等线"/>
                  <a:ea typeface="等线" panose="02010600030101010101" charset="-122"/>
                </a:defRPr>
              </a:lvl4pPr>
              <a:lvl5pPr eaLnBrk="0" hangingPunct="0">
                <a:defRPr>
                  <a:solidFill>
                    <a:schemeClr val="tx1"/>
                  </a:solidFill>
                  <a:latin typeface="等线"/>
                  <a:ea typeface="等线" panose="02010600030101010101" charset="-122"/>
                </a:defRPr>
              </a:lvl5pPr>
              <a:lvl6pPr eaLnBrk="0" fontAlgn="base" hangingPunct="0">
                <a:spcBef>
                  <a:spcPct val="0"/>
                </a:spcBef>
                <a:spcAft>
                  <a:spcPct val="0"/>
                </a:spcAft>
                <a:defRPr>
                  <a:solidFill>
                    <a:schemeClr val="tx1"/>
                  </a:solidFill>
                  <a:latin typeface="等线"/>
                  <a:ea typeface="等线" panose="02010600030101010101" charset="-122"/>
                </a:defRPr>
              </a:lvl6pPr>
              <a:lvl7pPr eaLnBrk="0" fontAlgn="base" hangingPunct="0">
                <a:spcBef>
                  <a:spcPct val="0"/>
                </a:spcBef>
                <a:spcAft>
                  <a:spcPct val="0"/>
                </a:spcAft>
                <a:defRPr>
                  <a:solidFill>
                    <a:schemeClr val="tx1"/>
                  </a:solidFill>
                  <a:latin typeface="等线"/>
                  <a:ea typeface="等线" panose="02010600030101010101" charset="-122"/>
                </a:defRPr>
              </a:lvl7pPr>
              <a:lvl8pPr eaLnBrk="0" fontAlgn="base" hangingPunct="0">
                <a:spcBef>
                  <a:spcPct val="0"/>
                </a:spcBef>
                <a:spcAft>
                  <a:spcPct val="0"/>
                </a:spcAft>
                <a:defRPr>
                  <a:solidFill>
                    <a:schemeClr val="tx1"/>
                  </a:solidFill>
                  <a:latin typeface="等线"/>
                  <a:ea typeface="等线" panose="02010600030101010101" charset="-122"/>
                </a:defRPr>
              </a:lvl8pPr>
              <a:lvl9pPr eaLnBrk="0" fontAlgn="base" hangingPunct="0">
                <a:spcBef>
                  <a:spcPct val="0"/>
                </a:spcBef>
                <a:spcAft>
                  <a:spcPct val="0"/>
                </a:spcAft>
                <a:defRPr>
                  <a:solidFill>
                    <a:schemeClr val="tx1"/>
                  </a:solidFill>
                  <a:latin typeface="等线"/>
                  <a:ea typeface="等线" panose="02010600030101010101" charset="-122"/>
                </a:defRPr>
              </a:lvl9p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两次世界大战刺激了当时的先进领域</a:t>
              </a:r>
              <a:r>
                <a:rPr kumimoji="0" lang="en-US" altLang="zh-CN" sz="186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a:t>
              </a:r>
              <a:r>
                <a:rPr kumimoji="0" lang="zh-CN" altLang="en-US" sz="186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航空科学技术的发展。</a:t>
              </a:r>
            </a:p>
          </p:txBody>
        </p:sp>
        <p:sp>
          <p:nvSpPr>
            <p:cNvPr id="16" name="圆角矩形 15"/>
            <p:cNvSpPr/>
            <p:nvPr/>
          </p:nvSpPr>
          <p:spPr>
            <a:xfrm>
              <a:off x="838200" y="1816992"/>
              <a:ext cx="2798379" cy="1228052"/>
            </a:xfrm>
            <a:prstGeom prst="roundRect">
              <a:avLst>
                <a:gd name="adj" fmla="val 1067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grpSp>
      <p:grpSp>
        <p:nvGrpSpPr>
          <p:cNvPr id="17" name="组合 16"/>
          <p:cNvGrpSpPr/>
          <p:nvPr/>
        </p:nvGrpSpPr>
        <p:grpSpPr>
          <a:xfrm>
            <a:off x="1117601" y="4113508"/>
            <a:ext cx="3731172" cy="1637403"/>
            <a:chOff x="848710" y="3324898"/>
            <a:chExt cx="2798379" cy="1228052"/>
          </a:xfrm>
        </p:grpSpPr>
        <p:sp>
          <p:nvSpPr>
            <p:cNvPr id="18" name="矩形 17"/>
            <p:cNvSpPr>
              <a:spLocks noChangeArrowheads="1"/>
            </p:cNvSpPr>
            <p:nvPr/>
          </p:nvSpPr>
          <p:spPr bwMode="auto">
            <a:xfrm>
              <a:off x="1016876" y="3401426"/>
              <a:ext cx="2488324" cy="1000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0725" eaLnBrk="0" hangingPunct="0">
                <a:defRPr>
                  <a:solidFill>
                    <a:schemeClr val="tx1"/>
                  </a:solidFill>
                  <a:latin typeface="等线"/>
                  <a:ea typeface="等线" panose="02010600030101010101" charset="-122"/>
                </a:defRPr>
              </a:lvl1pPr>
              <a:lvl2pPr eaLnBrk="0" hangingPunct="0">
                <a:defRPr>
                  <a:solidFill>
                    <a:schemeClr val="tx1"/>
                  </a:solidFill>
                  <a:latin typeface="等线"/>
                  <a:ea typeface="等线" panose="02010600030101010101" charset="-122"/>
                </a:defRPr>
              </a:lvl2pPr>
              <a:lvl3pPr eaLnBrk="0" hangingPunct="0">
                <a:defRPr>
                  <a:solidFill>
                    <a:schemeClr val="tx1"/>
                  </a:solidFill>
                  <a:latin typeface="等线"/>
                  <a:ea typeface="等线" panose="02010600030101010101" charset="-122"/>
                </a:defRPr>
              </a:lvl3pPr>
              <a:lvl4pPr eaLnBrk="0" hangingPunct="0">
                <a:defRPr>
                  <a:solidFill>
                    <a:schemeClr val="tx1"/>
                  </a:solidFill>
                  <a:latin typeface="等线"/>
                  <a:ea typeface="等线" panose="02010600030101010101" charset="-122"/>
                </a:defRPr>
              </a:lvl4pPr>
              <a:lvl5pPr eaLnBrk="0" hangingPunct="0">
                <a:defRPr>
                  <a:solidFill>
                    <a:schemeClr val="tx1"/>
                  </a:solidFill>
                  <a:latin typeface="等线"/>
                  <a:ea typeface="等线" panose="02010600030101010101" charset="-122"/>
                </a:defRPr>
              </a:lvl5pPr>
              <a:lvl6pPr eaLnBrk="0" fontAlgn="base" hangingPunct="0">
                <a:spcBef>
                  <a:spcPct val="0"/>
                </a:spcBef>
                <a:spcAft>
                  <a:spcPct val="0"/>
                </a:spcAft>
                <a:defRPr>
                  <a:solidFill>
                    <a:schemeClr val="tx1"/>
                  </a:solidFill>
                  <a:latin typeface="等线"/>
                  <a:ea typeface="等线" panose="02010600030101010101" charset="-122"/>
                </a:defRPr>
              </a:lvl6pPr>
              <a:lvl7pPr eaLnBrk="0" fontAlgn="base" hangingPunct="0">
                <a:spcBef>
                  <a:spcPct val="0"/>
                </a:spcBef>
                <a:spcAft>
                  <a:spcPct val="0"/>
                </a:spcAft>
                <a:defRPr>
                  <a:solidFill>
                    <a:schemeClr val="tx1"/>
                  </a:solidFill>
                  <a:latin typeface="等线"/>
                  <a:ea typeface="等线" panose="02010600030101010101" charset="-122"/>
                </a:defRPr>
              </a:lvl7pPr>
              <a:lvl8pPr eaLnBrk="0" fontAlgn="base" hangingPunct="0">
                <a:spcBef>
                  <a:spcPct val="0"/>
                </a:spcBef>
                <a:spcAft>
                  <a:spcPct val="0"/>
                </a:spcAft>
                <a:defRPr>
                  <a:solidFill>
                    <a:schemeClr val="tx1"/>
                  </a:solidFill>
                  <a:latin typeface="等线"/>
                  <a:ea typeface="等线" panose="02010600030101010101" charset="-122"/>
                </a:defRPr>
              </a:lvl8pPr>
              <a:lvl9pPr eaLnBrk="0" fontAlgn="base" hangingPunct="0">
                <a:spcBef>
                  <a:spcPct val="0"/>
                </a:spcBef>
                <a:spcAft>
                  <a:spcPct val="0"/>
                </a:spcAft>
                <a:defRPr>
                  <a:solidFill>
                    <a:schemeClr val="tx1"/>
                  </a:solidFill>
                  <a:latin typeface="等线"/>
                  <a:ea typeface="等线" panose="02010600030101010101" charset="-122"/>
                </a:defRPr>
              </a:lvl9p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en-US" altLang="zh-CN" sz="1865" b="0" i="0" u="none" strike="noStrike" kern="1200" cap="none" spc="0" normalizeH="0" baseline="0" noProof="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1910</a:t>
              </a:r>
              <a:r>
                <a:rPr kumimoji="0" lang="zh-CN" altLang="en-US" sz="1865" b="0" i="0" u="none" strike="noStrike" kern="1200" cap="none" spc="0" normalizeH="0" baseline="0" noProof="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年，罗马尼亚人亨利科安达设计了最早的一台喷气式发动机。</a:t>
              </a:r>
            </a:p>
          </p:txBody>
        </p:sp>
        <p:sp>
          <p:nvSpPr>
            <p:cNvPr id="19" name="圆角矩形 18"/>
            <p:cNvSpPr/>
            <p:nvPr/>
          </p:nvSpPr>
          <p:spPr>
            <a:xfrm>
              <a:off x="848710" y="3324898"/>
              <a:ext cx="2798379" cy="1228052"/>
            </a:xfrm>
            <a:prstGeom prst="roundRect">
              <a:avLst>
                <a:gd name="adj" fmla="val 1067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grpSp>
      <p:sp>
        <p:nvSpPr>
          <p:cNvPr id="21" name="文本框 20"/>
          <p:cNvSpPr txBox="1"/>
          <p:nvPr/>
        </p:nvSpPr>
        <p:spPr>
          <a:xfrm>
            <a:off x="985560" y="505185"/>
            <a:ext cx="3570208" cy="461665"/>
          </a:xfrm>
          <a:prstGeom prst="rect">
            <a:avLst/>
          </a:prstGeom>
          <a:noFill/>
        </p:spPr>
        <p:txBody>
          <a:bodyPr wrap="non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0" normalizeH="0" baseline="0" noProof="0">
                <a:ln>
                  <a:noFill/>
                </a:ln>
                <a:solidFill>
                  <a:prstClr val="white"/>
                </a:solidFill>
                <a:effectLst/>
                <a:uLnTx/>
                <a:uFillTx/>
                <a:latin typeface="汉仪雅酷黑 85W" panose="020B0904020202020204" pitchFamily="34" charset="-122"/>
                <a:ea typeface="汉仪雅酷黑 85W" panose="020B0904020202020204" pitchFamily="34" charset="-122"/>
                <a:cs typeface="+mn-cs"/>
              </a:rPr>
              <a:t>世界与中国的民航发展史</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 presetClass="entr" presetSubtype="8"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additive="base">
                                        <p:cTn id="14" dur="500" fill="hold"/>
                                        <p:tgtEl>
                                          <p:spTgt spid="14"/>
                                        </p:tgtEl>
                                        <p:attrNameLst>
                                          <p:attrName>ppt_x</p:attrName>
                                        </p:attrNameLst>
                                      </p:cBhvr>
                                      <p:tavLst>
                                        <p:tav tm="0">
                                          <p:val>
                                            <p:strVal val="0-#ppt_w/2"/>
                                          </p:val>
                                        </p:tav>
                                        <p:tav tm="100000">
                                          <p:val>
                                            <p:strVal val="#ppt_x"/>
                                          </p:val>
                                        </p:tav>
                                      </p:tavLst>
                                    </p:anim>
                                    <p:anim calcmode="lin" valueType="num">
                                      <p:cBhvr additive="base">
                                        <p:cTn id="15" dur="500" fill="hold"/>
                                        <p:tgtEl>
                                          <p:spTgt spid="14"/>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0-#ppt_w/2"/>
                                          </p:val>
                                        </p:tav>
                                        <p:tav tm="100000">
                                          <p:val>
                                            <p:strVal val="#ppt_x"/>
                                          </p:val>
                                        </p:tav>
                                      </p:tavLst>
                                    </p:anim>
                                    <p:anim calcmode="lin" valueType="num">
                                      <p:cBhvr additive="base">
                                        <p:cTn id="23" dur="500" fill="hold"/>
                                        <p:tgtEl>
                                          <p:spTgt spid="17"/>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1+#ppt_w/2"/>
                                          </p:val>
                                        </p:tav>
                                        <p:tav tm="100000">
                                          <p:val>
                                            <p:strVal val="#ppt_x"/>
                                          </p:val>
                                        </p:tav>
                                      </p:tavLst>
                                    </p:anim>
                                    <p:anim calcmode="lin" valueType="num">
                                      <p:cBhvr additive="base">
                                        <p:cTn id="27"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422400" y="2150580"/>
            <a:ext cx="2497139" cy="3702051"/>
            <a:chOff x="1050601" y="2863011"/>
            <a:chExt cx="2498243" cy="3701671"/>
          </a:xfrm>
        </p:grpSpPr>
        <p:sp>
          <p:nvSpPr>
            <p:cNvPr id="6" name="圆角矩形 5"/>
            <p:cNvSpPr/>
            <p:nvPr/>
          </p:nvSpPr>
          <p:spPr>
            <a:xfrm>
              <a:off x="1050601" y="2863011"/>
              <a:ext cx="2498243" cy="3701671"/>
            </a:xfrm>
            <a:prstGeom prst="roundRect">
              <a:avLst>
                <a:gd name="adj" fmla="val 4342"/>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white"/>
                </a:solidFill>
                <a:effectLst/>
                <a:uLnTx/>
                <a:uFillTx/>
                <a:latin typeface="Calibri"/>
                <a:ea typeface="汉仪中黑 简" panose="00020600040101010101" pitchFamily="18" charset="-122"/>
                <a:cs typeface="+mn-cs"/>
              </a:endParaRPr>
            </a:p>
          </p:txBody>
        </p:sp>
        <p:sp>
          <p:nvSpPr>
            <p:cNvPr id="7" name="矩形 65"/>
            <p:cNvSpPr>
              <a:spLocks noChangeArrowheads="1"/>
            </p:cNvSpPr>
            <p:nvPr/>
          </p:nvSpPr>
          <p:spPr bwMode="auto">
            <a:xfrm>
              <a:off x="1315830" y="3923353"/>
              <a:ext cx="2139308" cy="176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Impact" panose="020B0806030902050204" pitchFamily="34" charset="0"/>
                  <a:ea typeface="思源黑体 CN Heavy" pitchFamily="34" charset="-122"/>
                  <a:cs typeface="+mn-cs"/>
                </a:rPr>
                <a:t>两次世界大战刺激了当时的先进领域</a:t>
              </a:r>
              <a:r>
                <a:rPr kumimoji="0" lang="en-US" altLang="zh-CN" sz="1865" b="0" i="0" u="none" strike="noStrike" kern="1200" cap="none" spc="0" normalizeH="0" baseline="0" noProof="0" dirty="0">
                  <a:ln>
                    <a:noFill/>
                  </a:ln>
                  <a:solidFill>
                    <a:prstClr val="black">
                      <a:lumMod val="85000"/>
                      <a:lumOff val="15000"/>
                    </a:prstClr>
                  </a:solidFill>
                  <a:effectLst/>
                  <a:uLnTx/>
                  <a:uFillTx/>
                  <a:latin typeface="Impact" panose="020B0806030902050204" pitchFamily="34" charset="0"/>
                  <a:ea typeface="思源黑体 CN Heavy" pitchFamily="34" charset="-122"/>
                  <a:cs typeface="+mn-cs"/>
                </a:rPr>
                <a:t>——</a:t>
              </a:r>
              <a:r>
                <a:rPr kumimoji="0" lang="zh-CN" altLang="en-US" sz="1865" b="0" i="0" u="none" strike="noStrike" kern="1200" cap="none" spc="0" normalizeH="0" baseline="0" noProof="0" dirty="0">
                  <a:ln>
                    <a:noFill/>
                  </a:ln>
                  <a:solidFill>
                    <a:prstClr val="black">
                      <a:lumMod val="85000"/>
                      <a:lumOff val="15000"/>
                    </a:prstClr>
                  </a:solidFill>
                  <a:effectLst/>
                  <a:uLnTx/>
                  <a:uFillTx/>
                  <a:latin typeface="Impact" panose="020B0806030902050204" pitchFamily="34" charset="0"/>
                  <a:ea typeface="思源黑体 CN Heavy" pitchFamily="34" charset="-122"/>
                  <a:cs typeface="+mn-cs"/>
                </a:rPr>
                <a:t>航空科学技术的发展。</a:t>
              </a:r>
            </a:p>
          </p:txBody>
        </p:sp>
        <p:sp>
          <p:nvSpPr>
            <p:cNvPr id="8" name="圆角矩形 7"/>
            <p:cNvSpPr/>
            <p:nvPr/>
          </p:nvSpPr>
          <p:spPr>
            <a:xfrm>
              <a:off x="1283965" y="3219642"/>
              <a:ext cx="2031514" cy="580571"/>
            </a:xfrm>
            <a:prstGeom prst="round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white"/>
                </a:solidFill>
                <a:effectLst/>
                <a:uLnTx/>
                <a:uFillTx/>
                <a:latin typeface="Calibri"/>
                <a:ea typeface="汉仪中黑 简" panose="00020600040101010101" pitchFamily="18" charset="-122"/>
                <a:cs typeface="+mn-cs"/>
              </a:endParaRPr>
            </a:p>
          </p:txBody>
        </p:sp>
        <p:sp>
          <p:nvSpPr>
            <p:cNvPr id="9" name="矩形 62"/>
            <p:cNvSpPr>
              <a:spLocks noChangeArrowheads="1"/>
            </p:cNvSpPr>
            <p:nvPr/>
          </p:nvSpPr>
          <p:spPr bwMode="auto">
            <a:xfrm>
              <a:off x="1284067" y="3294767"/>
              <a:ext cx="2031310" cy="420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a:ln>
                    <a:noFill/>
                  </a:ln>
                  <a:solidFill>
                    <a:prstClr val="white"/>
                  </a:solidFill>
                  <a:effectLst/>
                  <a:uLnTx/>
                  <a:uFillTx/>
                  <a:latin typeface="Impact" panose="020B0806030902050204" pitchFamily="34" charset="0"/>
                  <a:ea typeface="思源黑体 CN Heavy" pitchFamily="34" charset="-122"/>
                  <a:cs typeface="+mn-cs"/>
                  <a:sym typeface="Times New Roman" panose="02020603050405020304" pitchFamily="18" charset="0"/>
                </a:rPr>
                <a:t>航空科学</a:t>
              </a:r>
              <a:endParaRPr kumimoji="0" lang="en-US" altLang="zh-CN" sz="2135" b="0" i="0" u="none" strike="noStrike" kern="1200" cap="none" spc="0" normalizeH="0" baseline="0" noProof="0">
                <a:ln>
                  <a:noFill/>
                </a:ln>
                <a:solidFill>
                  <a:prstClr val="white"/>
                </a:solidFill>
                <a:effectLst/>
                <a:uLnTx/>
                <a:uFillTx/>
                <a:latin typeface="Impact" panose="020B0806030902050204" pitchFamily="34" charset="0"/>
                <a:ea typeface="思源黑体 CN Heavy" pitchFamily="34" charset="-122"/>
                <a:cs typeface="+mn-cs"/>
                <a:sym typeface="Times New Roman" panose="02020603050405020304" pitchFamily="18" charset="0"/>
              </a:endParaRPr>
            </a:p>
          </p:txBody>
        </p:sp>
      </p:grpSp>
      <p:grpSp>
        <p:nvGrpSpPr>
          <p:cNvPr id="10" name="组合 9"/>
          <p:cNvGrpSpPr/>
          <p:nvPr/>
        </p:nvGrpSpPr>
        <p:grpSpPr>
          <a:xfrm>
            <a:off x="4876800" y="2150580"/>
            <a:ext cx="2497139" cy="3702051"/>
            <a:chOff x="1050601" y="2863011"/>
            <a:chExt cx="2498243" cy="3701671"/>
          </a:xfrm>
        </p:grpSpPr>
        <p:sp>
          <p:nvSpPr>
            <p:cNvPr id="11" name="圆角矩形 10"/>
            <p:cNvSpPr/>
            <p:nvPr/>
          </p:nvSpPr>
          <p:spPr>
            <a:xfrm>
              <a:off x="1050601" y="2863011"/>
              <a:ext cx="2498243" cy="3701671"/>
            </a:xfrm>
            <a:prstGeom prst="roundRect">
              <a:avLst>
                <a:gd name="adj" fmla="val 4342"/>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white"/>
                </a:solidFill>
                <a:effectLst/>
                <a:uLnTx/>
                <a:uFillTx/>
                <a:latin typeface="Calibri"/>
                <a:ea typeface="汉仪中黑 简" panose="00020600040101010101" pitchFamily="18" charset="-122"/>
                <a:cs typeface="+mn-cs"/>
              </a:endParaRPr>
            </a:p>
          </p:txBody>
        </p:sp>
        <p:sp>
          <p:nvSpPr>
            <p:cNvPr id="12" name="矩形 65"/>
            <p:cNvSpPr>
              <a:spLocks noChangeArrowheads="1"/>
            </p:cNvSpPr>
            <p:nvPr/>
          </p:nvSpPr>
          <p:spPr bwMode="auto">
            <a:xfrm>
              <a:off x="1315830" y="3923353"/>
              <a:ext cx="2139308" cy="176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Impact" panose="020B0806030902050204" pitchFamily="34" charset="0"/>
                  <a:ea typeface="思源黑体 CN Heavy" pitchFamily="34" charset="-122"/>
                  <a:cs typeface="+mn-cs"/>
                </a:rPr>
                <a:t> </a:t>
              </a:r>
              <a:r>
                <a:rPr kumimoji="0" lang="en-US" altLang="zh-CN" sz="1865" b="0" i="0" u="none" strike="noStrike" kern="1200" cap="none" spc="0" normalizeH="0" baseline="0" noProof="0" dirty="0">
                  <a:ln>
                    <a:noFill/>
                  </a:ln>
                  <a:solidFill>
                    <a:prstClr val="black">
                      <a:lumMod val="85000"/>
                      <a:lumOff val="15000"/>
                    </a:prstClr>
                  </a:solidFill>
                  <a:effectLst/>
                  <a:uLnTx/>
                  <a:uFillTx/>
                  <a:latin typeface="Impact" panose="020B0806030902050204" pitchFamily="34" charset="0"/>
                  <a:ea typeface="思源黑体 CN Heavy" pitchFamily="34" charset="-122"/>
                  <a:cs typeface="+mn-cs"/>
                </a:rPr>
                <a:t>1910</a:t>
              </a:r>
              <a:r>
                <a:rPr kumimoji="0" lang="zh-CN" altLang="en-US" sz="1865" b="0" i="0" u="none" strike="noStrike" kern="1200" cap="none" spc="0" normalizeH="0" baseline="0" noProof="0" dirty="0">
                  <a:ln>
                    <a:noFill/>
                  </a:ln>
                  <a:solidFill>
                    <a:prstClr val="black">
                      <a:lumMod val="85000"/>
                      <a:lumOff val="15000"/>
                    </a:prstClr>
                  </a:solidFill>
                  <a:effectLst/>
                  <a:uLnTx/>
                  <a:uFillTx/>
                  <a:latin typeface="Impact" panose="020B0806030902050204" pitchFamily="34" charset="0"/>
                  <a:ea typeface="思源黑体 CN Heavy" pitchFamily="34" charset="-122"/>
                  <a:cs typeface="+mn-cs"/>
                </a:rPr>
                <a:t>年，罗马尼亚人亨利科安达设计了最早的一台喷气式发动机。</a:t>
              </a:r>
            </a:p>
          </p:txBody>
        </p:sp>
        <p:sp>
          <p:nvSpPr>
            <p:cNvPr id="13" name="圆角矩形 12"/>
            <p:cNvSpPr/>
            <p:nvPr/>
          </p:nvSpPr>
          <p:spPr>
            <a:xfrm>
              <a:off x="1283965" y="3219642"/>
              <a:ext cx="2031514" cy="580571"/>
            </a:xfrm>
            <a:prstGeom prst="round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white"/>
                </a:solidFill>
                <a:effectLst/>
                <a:uLnTx/>
                <a:uFillTx/>
                <a:latin typeface="Calibri"/>
                <a:ea typeface="汉仪中黑 简" panose="00020600040101010101" pitchFamily="18" charset="-122"/>
                <a:cs typeface="+mn-cs"/>
              </a:endParaRPr>
            </a:p>
          </p:txBody>
        </p:sp>
        <p:sp>
          <p:nvSpPr>
            <p:cNvPr id="14" name="矩形 62"/>
            <p:cNvSpPr>
              <a:spLocks noChangeArrowheads="1"/>
            </p:cNvSpPr>
            <p:nvPr/>
          </p:nvSpPr>
          <p:spPr bwMode="auto">
            <a:xfrm>
              <a:off x="1284067" y="3294767"/>
              <a:ext cx="2031310" cy="420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a:ln>
                    <a:noFill/>
                  </a:ln>
                  <a:solidFill>
                    <a:prstClr val="white"/>
                  </a:solidFill>
                  <a:effectLst/>
                  <a:uLnTx/>
                  <a:uFillTx/>
                  <a:latin typeface="Impact" panose="020B0806030902050204" pitchFamily="34" charset="0"/>
                  <a:ea typeface="思源黑体 CN Heavy" pitchFamily="34" charset="-122"/>
                  <a:cs typeface="+mn-cs"/>
                  <a:sym typeface="Times New Roman" panose="02020603050405020304" pitchFamily="18" charset="0"/>
                </a:rPr>
                <a:t>喷气式</a:t>
              </a:r>
            </a:p>
          </p:txBody>
        </p:sp>
      </p:grpSp>
      <p:grpSp>
        <p:nvGrpSpPr>
          <p:cNvPr id="15" name="组合 14"/>
          <p:cNvGrpSpPr/>
          <p:nvPr/>
        </p:nvGrpSpPr>
        <p:grpSpPr>
          <a:xfrm>
            <a:off x="8331200" y="2150581"/>
            <a:ext cx="2497139" cy="3702051"/>
            <a:chOff x="1050601" y="2863011"/>
            <a:chExt cx="2498243" cy="3701671"/>
          </a:xfrm>
        </p:grpSpPr>
        <p:sp>
          <p:nvSpPr>
            <p:cNvPr id="16" name="圆角矩形 15"/>
            <p:cNvSpPr/>
            <p:nvPr/>
          </p:nvSpPr>
          <p:spPr>
            <a:xfrm>
              <a:off x="1050601" y="2863011"/>
              <a:ext cx="2498243" cy="3701671"/>
            </a:xfrm>
            <a:prstGeom prst="roundRect">
              <a:avLst>
                <a:gd name="adj" fmla="val 4342"/>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white"/>
                </a:solidFill>
                <a:effectLst/>
                <a:uLnTx/>
                <a:uFillTx/>
                <a:latin typeface="Calibri"/>
                <a:ea typeface="汉仪中黑 简" panose="00020600040101010101" pitchFamily="18" charset="-122"/>
                <a:cs typeface="+mn-cs"/>
              </a:endParaRPr>
            </a:p>
          </p:txBody>
        </p:sp>
        <p:sp>
          <p:nvSpPr>
            <p:cNvPr id="17" name="矩形 65"/>
            <p:cNvSpPr>
              <a:spLocks noChangeArrowheads="1"/>
            </p:cNvSpPr>
            <p:nvPr/>
          </p:nvSpPr>
          <p:spPr bwMode="auto">
            <a:xfrm>
              <a:off x="1315830" y="3923353"/>
              <a:ext cx="2139308" cy="2194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Impact" panose="020B0806030902050204" pitchFamily="34" charset="0"/>
                  <a:ea typeface="思源黑体 CN Heavy" pitchFamily="34" charset="-122"/>
                  <a:cs typeface="+mn-cs"/>
                </a:rPr>
                <a:t>全金属飞机最早出现在军事领域，世界上第一架全金属飞机是德国飞机设计师设计的。</a:t>
              </a:r>
            </a:p>
          </p:txBody>
        </p:sp>
        <p:sp>
          <p:nvSpPr>
            <p:cNvPr id="18" name="圆角矩形 17"/>
            <p:cNvSpPr/>
            <p:nvPr/>
          </p:nvSpPr>
          <p:spPr>
            <a:xfrm>
              <a:off x="1283965" y="3219642"/>
              <a:ext cx="2031514" cy="580571"/>
            </a:xfrm>
            <a:prstGeom prst="round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white"/>
                </a:solidFill>
                <a:effectLst/>
                <a:uLnTx/>
                <a:uFillTx/>
                <a:latin typeface="Calibri"/>
                <a:ea typeface="汉仪中黑 简" panose="00020600040101010101" pitchFamily="18" charset="-122"/>
                <a:cs typeface="+mn-cs"/>
              </a:endParaRPr>
            </a:p>
          </p:txBody>
        </p:sp>
        <p:sp>
          <p:nvSpPr>
            <p:cNvPr id="19" name="矩形 62"/>
            <p:cNvSpPr>
              <a:spLocks noChangeArrowheads="1"/>
            </p:cNvSpPr>
            <p:nvPr/>
          </p:nvSpPr>
          <p:spPr bwMode="auto">
            <a:xfrm>
              <a:off x="1284067" y="3294767"/>
              <a:ext cx="2031310" cy="420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a:ln>
                    <a:noFill/>
                  </a:ln>
                  <a:solidFill>
                    <a:prstClr val="white"/>
                  </a:solidFill>
                  <a:effectLst/>
                  <a:uLnTx/>
                  <a:uFillTx/>
                  <a:latin typeface="Impact" panose="020B0806030902050204" pitchFamily="34" charset="0"/>
                  <a:ea typeface="思源黑体 CN Heavy" pitchFamily="34" charset="-122"/>
                  <a:cs typeface="+mn-cs"/>
                  <a:sym typeface="Times New Roman" panose="02020603050405020304" pitchFamily="18" charset="0"/>
                </a:rPr>
                <a:t>全金属飞机</a:t>
              </a:r>
            </a:p>
          </p:txBody>
        </p:sp>
      </p:grpSp>
      <p:sp>
        <p:nvSpPr>
          <p:cNvPr id="21" name="文本框 20"/>
          <p:cNvSpPr txBox="1"/>
          <p:nvPr/>
        </p:nvSpPr>
        <p:spPr>
          <a:xfrm>
            <a:off x="985560" y="505185"/>
            <a:ext cx="3570208" cy="461665"/>
          </a:xfrm>
          <a:prstGeom prst="rect">
            <a:avLst/>
          </a:prstGeom>
          <a:noFill/>
        </p:spPr>
        <p:txBody>
          <a:bodyPr wrap="non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0" normalizeH="0" baseline="0" noProof="0">
                <a:ln>
                  <a:noFill/>
                </a:ln>
                <a:solidFill>
                  <a:prstClr val="white"/>
                </a:solidFill>
                <a:effectLst/>
                <a:uLnTx/>
                <a:uFillTx/>
                <a:latin typeface="汉仪雅酷黑 85W" panose="020B0904020202020204" pitchFamily="34" charset="-122"/>
                <a:ea typeface="汉仪雅酷黑 85W" panose="020B0904020202020204" pitchFamily="34" charset="-122"/>
                <a:cs typeface="+mn-cs"/>
              </a:rPr>
              <a:t>世界与中国的民航发展史</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nodeType="afterGroup">
                            <p:stCondLst>
                              <p:cond delay="500"/>
                            </p:stCondLst>
                            <p:childTnLst>
                              <p:par>
                                <p:cTn id="11" presetID="53"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par>
                          <p:cTn id="16" fill="hold" nodeType="afterGroup">
                            <p:stCondLst>
                              <p:cond delay="1000"/>
                            </p:stCondLst>
                            <p:childTnLst>
                              <p:par>
                                <p:cTn id="17" presetID="53"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422400" y="4617085"/>
            <a:ext cx="5689600" cy="723003"/>
            <a:chOff x="848710" y="3324898"/>
            <a:chExt cx="2798379" cy="1228052"/>
          </a:xfrm>
        </p:grpSpPr>
        <p:sp>
          <p:nvSpPr>
            <p:cNvPr id="9" name="矩形 8"/>
            <p:cNvSpPr>
              <a:spLocks noChangeArrowheads="1"/>
            </p:cNvSpPr>
            <p:nvPr/>
          </p:nvSpPr>
          <p:spPr bwMode="auto">
            <a:xfrm>
              <a:off x="1239107" y="3344944"/>
              <a:ext cx="1958242" cy="894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0725" eaLnBrk="0" hangingPunct="0">
                <a:defRPr>
                  <a:solidFill>
                    <a:schemeClr val="tx1"/>
                  </a:solidFill>
                  <a:latin typeface="等线"/>
                  <a:ea typeface="等线" panose="02010600030101010101" charset="-122"/>
                </a:defRPr>
              </a:lvl1pPr>
              <a:lvl2pPr eaLnBrk="0" hangingPunct="0">
                <a:defRPr>
                  <a:solidFill>
                    <a:schemeClr val="tx1"/>
                  </a:solidFill>
                  <a:latin typeface="等线"/>
                  <a:ea typeface="等线" panose="02010600030101010101" charset="-122"/>
                </a:defRPr>
              </a:lvl2pPr>
              <a:lvl3pPr eaLnBrk="0" hangingPunct="0">
                <a:defRPr>
                  <a:solidFill>
                    <a:schemeClr val="tx1"/>
                  </a:solidFill>
                  <a:latin typeface="等线"/>
                  <a:ea typeface="等线" panose="02010600030101010101" charset="-122"/>
                </a:defRPr>
              </a:lvl3pPr>
              <a:lvl4pPr eaLnBrk="0" hangingPunct="0">
                <a:defRPr>
                  <a:solidFill>
                    <a:schemeClr val="tx1"/>
                  </a:solidFill>
                  <a:latin typeface="等线"/>
                  <a:ea typeface="等线" panose="02010600030101010101" charset="-122"/>
                </a:defRPr>
              </a:lvl4pPr>
              <a:lvl5pPr eaLnBrk="0" hangingPunct="0">
                <a:defRPr>
                  <a:solidFill>
                    <a:schemeClr val="tx1"/>
                  </a:solidFill>
                  <a:latin typeface="等线"/>
                  <a:ea typeface="等线" panose="02010600030101010101" charset="-122"/>
                </a:defRPr>
              </a:lvl5pPr>
              <a:lvl6pPr eaLnBrk="0" fontAlgn="base" hangingPunct="0">
                <a:spcBef>
                  <a:spcPct val="0"/>
                </a:spcBef>
                <a:spcAft>
                  <a:spcPct val="0"/>
                </a:spcAft>
                <a:defRPr>
                  <a:solidFill>
                    <a:schemeClr val="tx1"/>
                  </a:solidFill>
                  <a:latin typeface="等线"/>
                  <a:ea typeface="等线" panose="02010600030101010101" charset="-122"/>
                </a:defRPr>
              </a:lvl6pPr>
              <a:lvl7pPr eaLnBrk="0" fontAlgn="base" hangingPunct="0">
                <a:spcBef>
                  <a:spcPct val="0"/>
                </a:spcBef>
                <a:spcAft>
                  <a:spcPct val="0"/>
                </a:spcAft>
                <a:defRPr>
                  <a:solidFill>
                    <a:schemeClr val="tx1"/>
                  </a:solidFill>
                  <a:latin typeface="等线"/>
                  <a:ea typeface="等线" panose="02010600030101010101" charset="-122"/>
                </a:defRPr>
              </a:lvl7pPr>
              <a:lvl8pPr eaLnBrk="0" fontAlgn="base" hangingPunct="0">
                <a:spcBef>
                  <a:spcPct val="0"/>
                </a:spcBef>
                <a:spcAft>
                  <a:spcPct val="0"/>
                </a:spcAft>
                <a:defRPr>
                  <a:solidFill>
                    <a:schemeClr val="tx1"/>
                  </a:solidFill>
                  <a:latin typeface="等线"/>
                  <a:ea typeface="等线" panose="02010600030101010101" charset="-122"/>
                </a:defRPr>
              </a:lvl8pPr>
              <a:lvl9pPr eaLnBrk="0" fontAlgn="base" hangingPunct="0">
                <a:spcBef>
                  <a:spcPct val="0"/>
                </a:spcBef>
                <a:spcAft>
                  <a:spcPct val="0"/>
                </a:spcAft>
                <a:defRPr>
                  <a:solidFill>
                    <a:schemeClr val="tx1"/>
                  </a:solidFill>
                  <a:latin typeface="等线"/>
                  <a:ea typeface="等线" panose="02010600030101010101" charset="-122"/>
                </a:defRPr>
              </a:lvl9pPr>
            </a:lstStyle>
            <a:p>
              <a:pPr marL="0" marR="0" lvl="0" indent="0" algn="ctr" defTabSz="1219200" rtl="0" eaLnBrk="1" fontAlgn="auto" latinLnBrk="0" hangingPunct="1">
                <a:lnSpc>
                  <a:spcPct val="150000"/>
                </a:lnSpc>
                <a:spcBef>
                  <a:spcPct val="0"/>
                </a:spcBef>
                <a:spcAft>
                  <a:spcPct val="0"/>
                </a:spcAft>
                <a:buClrTx/>
                <a:buSzTx/>
                <a:buFontTx/>
                <a:buNone/>
                <a:defRPr/>
              </a:pPr>
              <a:r>
                <a:rPr kumimoji="0" lang="zh-CN" altLang="en-US" sz="2135" b="0" i="0" u="none" strike="noStrike" kern="1200" cap="none" spc="0" normalizeH="0" baseline="0" noProof="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涡轮风扇发动机</a:t>
              </a:r>
            </a:p>
          </p:txBody>
        </p:sp>
        <p:sp>
          <p:nvSpPr>
            <p:cNvPr id="10" name="圆角矩形 9"/>
            <p:cNvSpPr/>
            <p:nvPr/>
          </p:nvSpPr>
          <p:spPr>
            <a:xfrm>
              <a:off x="848710" y="3324898"/>
              <a:ext cx="2798379" cy="1228052"/>
            </a:xfrm>
            <a:prstGeom prst="roundRect">
              <a:avLst>
                <a:gd name="adj" fmla="val 1067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grpSp>
      <p:sp>
        <p:nvSpPr>
          <p:cNvPr id="11" name="矩形 10"/>
          <p:cNvSpPr>
            <a:spLocks noChangeArrowheads="1"/>
          </p:cNvSpPr>
          <p:nvPr/>
        </p:nvSpPr>
        <p:spPr bwMode="auto">
          <a:xfrm>
            <a:off x="1320800" y="2445754"/>
            <a:ext cx="6096000" cy="176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0725" eaLnBrk="0" hangingPunct="0">
              <a:defRPr>
                <a:solidFill>
                  <a:schemeClr val="tx1"/>
                </a:solidFill>
                <a:latin typeface="等线"/>
                <a:ea typeface="等线" panose="02010600030101010101" charset="-122"/>
              </a:defRPr>
            </a:lvl1pPr>
            <a:lvl2pPr eaLnBrk="0" hangingPunct="0">
              <a:defRPr>
                <a:solidFill>
                  <a:schemeClr val="tx1"/>
                </a:solidFill>
                <a:latin typeface="等线"/>
                <a:ea typeface="等线" panose="02010600030101010101" charset="-122"/>
              </a:defRPr>
            </a:lvl2pPr>
            <a:lvl3pPr eaLnBrk="0" hangingPunct="0">
              <a:defRPr>
                <a:solidFill>
                  <a:schemeClr val="tx1"/>
                </a:solidFill>
                <a:latin typeface="等线"/>
                <a:ea typeface="等线" panose="02010600030101010101" charset="-122"/>
              </a:defRPr>
            </a:lvl3pPr>
            <a:lvl4pPr eaLnBrk="0" hangingPunct="0">
              <a:defRPr>
                <a:solidFill>
                  <a:schemeClr val="tx1"/>
                </a:solidFill>
                <a:latin typeface="等线"/>
                <a:ea typeface="等线" panose="02010600030101010101" charset="-122"/>
              </a:defRPr>
            </a:lvl4pPr>
            <a:lvl5pPr eaLnBrk="0" hangingPunct="0">
              <a:defRPr>
                <a:solidFill>
                  <a:schemeClr val="tx1"/>
                </a:solidFill>
                <a:latin typeface="等线"/>
                <a:ea typeface="等线" panose="02010600030101010101" charset="-122"/>
              </a:defRPr>
            </a:lvl5pPr>
            <a:lvl6pPr eaLnBrk="0" fontAlgn="base" hangingPunct="0">
              <a:spcBef>
                <a:spcPct val="0"/>
              </a:spcBef>
              <a:spcAft>
                <a:spcPct val="0"/>
              </a:spcAft>
              <a:defRPr>
                <a:solidFill>
                  <a:schemeClr val="tx1"/>
                </a:solidFill>
                <a:latin typeface="等线"/>
                <a:ea typeface="等线" panose="02010600030101010101" charset="-122"/>
              </a:defRPr>
            </a:lvl6pPr>
            <a:lvl7pPr eaLnBrk="0" fontAlgn="base" hangingPunct="0">
              <a:spcBef>
                <a:spcPct val="0"/>
              </a:spcBef>
              <a:spcAft>
                <a:spcPct val="0"/>
              </a:spcAft>
              <a:defRPr>
                <a:solidFill>
                  <a:schemeClr val="tx1"/>
                </a:solidFill>
                <a:latin typeface="等线"/>
                <a:ea typeface="等线" panose="02010600030101010101" charset="-122"/>
              </a:defRPr>
            </a:lvl7pPr>
            <a:lvl8pPr eaLnBrk="0" fontAlgn="base" hangingPunct="0">
              <a:spcBef>
                <a:spcPct val="0"/>
              </a:spcBef>
              <a:spcAft>
                <a:spcPct val="0"/>
              </a:spcAft>
              <a:defRPr>
                <a:solidFill>
                  <a:schemeClr val="tx1"/>
                </a:solidFill>
                <a:latin typeface="等线"/>
                <a:ea typeface="等线" panose="02010600030101010101" charset="-122"/>
              </a:defRPr>
            </a:lvl8pPr>
            <a:lvl9pPr eaLnBrk="0" fontAlgn="base" hangingPunct="0">
              <a:spcBef>
                <a:spcPct val="0"/>
              </a:spcBef>
              <a:spcAft>
                <a:spcPct val="0"/>
              </a:spcAft>
              <a:defRPr>
                <a:solidFill>
                  <a:schemeClr val="tx1"/>
                </a:solidFill>
                <a:latin typeface="等线"/>
                <a:ea typeface="等线" panose="02010600030101010101" charset="-122"/>
              </a:defRPr>
            </a:lvl9p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飞机载客飞行始于</a:t>
            </a:r>
            <a:r>
              <a:rPr kumimoji="0" lang="en-US" altLang="zh-CN" sz="186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20</a:t>
            </a:r>
            <a:r>
              <a:rPr kumimoji="0" lang="zh-CN" altLang="en-US" sz="186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世纪</a:t>
            </a:r>
            <a:r>
              <a:rPr kumimoji="0" lang="en-US" altLang="zh-CN" sz="186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20</a:t>
            </a:r>
            <a:r>
              <a:rPr kumimoji="0" lang="zh-CN" altLang="en-US" sz="186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年代，第二次世界大战结束，美国开始把大量的运输机改装成为客机。此后，民用航空业进入良性发展时期，飞机由小到大，发动机由活塞式到喷气式。</a:t>
            </a:r>
          </a:p>
        </p:txBody>
      </p:sp>
      <p:sp>
        <p:nvSpPr>
          <p:cNvPr id="13" name="文本框 12"/>
          <p:cNvSpPr txBox="1"/>
          <p:nvPr/>
        </p:nvSpPr>
        <p:spPr>
          <a:xfrm>
            <a:off x="985560" y="505185"/>
            <a:ext cx="3570208" cy="461665"/>
          </a:xfrm>
          <a:prstGeom prst="rect">
            <a:avLst/>
          </a:prstGeom>
          <a:noFill/>
        </p:spPr>
        <p:txBody>
          <a:bodyPr wrap="non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0" normalizeH="0" baseline="0" noProof="0">
                <a:ln>
                  <a:noFill/>
                </a:ln>
                <a:solidFill>
                  <a:prstClr val="white"/>
                </a:solidFill>
                <a:effectLst/>
                <a:uLnTx/>
                <a:uFillTx/>
                <a:latin typeface="汉仪雅酷黑 85W" panose="020B0904020202020204" pitchFamily="34" charset="-122"/>
                <a:ea typeface="汉仪雅酷黑 85W" panose="020B0904020202020204" pitchFamily="34" charset="-122"/>
                <a:cs typeface="+mn-cs"/>
              </a:rPr>
              <a:t>世界与中国的民航发展史</a:t>
            </a:r>
          </a:p>
        </p:txBody>
      </p:sp>
      <p:pic>
        <p:nvPicPr>
          <p:cNvPr id="14" name="图形 13"/>
          <p:cNvPicPr>
            <a:picLocks noChangeAspect="1"/>
          </p:cNvPicPr>
          <p:nvPr/>
        </p:nvPicPr>
        <p:blipFill>
          <a:blip r:embed="rId2">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3"/>
              </a:ext>
            </a:extLst>
          </a:blip>
          <a:stretch>
            <a:fillRect/>
          </a:stretch>
        </p:blipFill>
        <p:spPr>
          <a:xfrm>
            <a:off x="7416800" y="3175729"/>
            <a:ext cx="3771552" cy="148576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par>
                                <p:cTn id="8" presetID="53"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p:cTn id="10" dur="500" fill="hold"/>
                                        <p:tgtEl>
                                          <p:spTgt spid="8"/>
                                        </p:tgtEl>
                                        <p:attrNameLst>
                                          <p:attrName>ppt_w</p:attrName>
                                        </p:attrNameLst>
                                      </p:cBhvr>
                                      <p:tavLst>
                                        <p:tav tm="0">
                                          <p:val>
                                            <p:fltVal val="0"/>
                                          </p:val>
                                        </p:tav>
                                        <p:tav tm="100000">
                                          <p:val>
                                            <p:strVal val="#ppt_w"/>
                                          </p:val>
                                        </p:tav>
                                      </p:tavLst>
                                    </p:anim>
                                    <p:anim calcmode="lin" valueType="num">
                                      <p:cBhvr>
                                        <p:cTn id="11" dur="500" fill="hold"/>
                                        <p:tgtEl>
                                          <p:spTgt spid="8"/>
                                        </p:tgtEl>
                                        <p:attrNameLst>
                                          <p:attrName>ppt_h</p:attrName>
                                        </p:attrNameLst>
                                      </p:cBhvr>
                                      <p:tavLst>
                                        <p:tav tm="0">
                                          <p:val>
                                            <p:fltVal val="0"/>
                                          </p:val>
                                        </p:tav>
                                        <p:tav tm="100000">
                                          <p:val>
                                            <p:strVal val="#ppt_h"/>
                                          </p:val>
                                        </p:tav>
                                      </p:tavLst>
                                    </p:anim>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4476787" y="2006602"/>
            <a:ext cx="3399247" cy="3220359"/>
            <a:chOff x="990600" y="1504950"/>
            <a:chExt cx="2549435" cy="2415269"/>
          </a:xfrm>
        </p:grpSpPr>
        <p:sp>
          <p:nvSpPr>
            <p:cNvPr id="6" name="矩形 5"/>
            <p:cNvSpPr/>
            <p:nvPr/>
          </p:nvSpPr>
          <p:spPr>
            <a:xfrm>
              <a:off x="990600" y="1504950"/>
              <a:ext cx="2549435" cy="339661"/>
            </a:xfrm>
            <a:prstGeom prst="rect">
              <a:avLst/>
            </a:prstGeom>
            <a:solidFill>
              <a:schemeClr val="accent2"/>
            </a:solidFill>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2135" b="1" i="0" u="none" strike="noStrike" kern="1200" cap="none" spc="0" normalizeH="0" baseline="0" noProof="0">
                  <a:ln>
                    <a:noFill/>
                  </a:ln>
                  <a:solidFill>
                    <a:prstClr val="white"/>
                  </a:solidFill>
                  <a:effectLst/>
                  <a:uLnTx/>
                  <a:uFillTx/>
                  <a:latin typeface="汉仪中黑 简" panose="00020600040101010101" pitchFamily="18" charset="-122"/>
                  <a:ea typeface="汉仪中黑 简" panose="00020600040101010101" pitchFamily="18" charset="-122"/>
                  <a:cs typeface="+mn-cs"/>
                </a:rPr>
                <a:t>民航客机</a:t>
              </a:r>
            </a:p>
          </p:txBody>
        </p:sp>
        <p:sp>
          <p:nvSpPr>
            <p:cNvPr id="7" name="矩形 6"/>
            <p:cNvSpPr/>
            <p:nvPr/>
          </p:nvSpPr>
          <p:spPr>
            <a:xfrm>
              <a:off x="990600" y="2213490"/>
              <a:ext cx="2549435" cy="339661"/>
            </a:xfrm>
            <a:prstGeom prst="rect">
              <a:avLst/>
            </a:prstGeom>
            <a:solidFill>
              <a:schemeClr val="accent1"/>
            </a:solidFill>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2135" b="1" i="0" u="none" strike="noStrike" kern="1200" cap="none" spc="0" normalizeH="0" baseline="0" noProof="0">
                  <a:ln>
                    <a:noFill/>
                  </a:ln>
                  <a:solidFill>
                    <a:prstClr val="white"/>
                  </a:solidFill>
                  <a:effectLst/>
                  <a:uLnTx/>
                  <a:uFillTx/>
                  <a:latin typeface="汉仪中黑 简" panose="00020600040101010101" pitchFamily="18" charset="-122"/>
                  <a:ea typeface="汉仪中黑 简" panose="00020600040101010101" pitchFamily="18" charset="-122"/>
                  <a:cs typeface="+mn-cs"/>
                </a:rPr>
                <a:t>率领船队</a:t>
              </a:r>
            </a:p>
          </p:txBody>
        </p:sp>
        <p:sp>
          <p:nvSpPr>
            <p:cNvPr id="8" name="矩形 7"/>
            <p:cNvSpPr/>
            <p:nvPr/>
          </p:nvSpPr>
          <p:spPr>
            <a:xfrm>
              <a:off x="990600" y="2897024"/>
              <a:ext cx="2549435" cy="339661"/>
            </a:xfrm>
            <a:prstGeom prst="rect">
              <a:avLst/>
            </a:prstGeom>
            <a:solidFill>
              <a:schemeClr val="accent2"/>
            </a:solidFill>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2135" b="1" i="0" u="none" strike="noStrike" kern="1200" cap="none" spc="0" normalizeH="0" baseline="0" noProof="0">
                  <a:ln>
                    <a:noFill/>
                  </a:ln>
                  <a:solidFill>
                    <a:prstClr val="white"/>
                  </a:solidFill>
                  <a:effectLst/>
                  <a:uLnTx/>
                  <a:uFillTx/>
                  <a:latin typeface="汉仪中黑 简" panose="00020600040101010101" pitchFamily="18" charset="-122"/>
                  <a:ea typeface="汉仪中黑 简" panose="00020600040101010101" pitchFamily="18" charset="-122"/>
                  <a:cs typeface="+mn-cs"/>
                </a:rPr>
                <a:t>环绕地球</a:t>
              </a:r>
            </a:p>
          </p:txBody>
        </p:sp>
        <p:sp>
          <p:nvSpPr>
            <p:cNvPr id="9" name="矩形 8"/>
            <p:cNvSpPr/>
            <p:nvPr/>
          </p:nvSpPr>
          <p:spPr>
            <a:xfrm>
              <a:off x="990600" y="3580558"/>
              <a:ext cx="2549435" cy="339661"/>
            </a:xfrm>
            <a:prstGeom prst="rect">
              <a:avLst/>
            </a:prstGeom>
            <a:solidFill>
              <a:schemeClr val="accent1"/>
            </a:solidFill>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2135" b="1" i="0" u="none" strike="noStrike" kern="1200" cap="none" spc="0" normalizeH="0" baseline="0" noProof="0">
                  <a:ln>
                    <a:noFill/>
                  </a:ln>
                  <a:solidFill>
                    <a:prstClr val="white"/>
                  </a:solidFill>
                  <a:effectLst/>
                  <a:uLnTx/>
                  <a:uFillTx/>
                  <a:latin typeface="汉仪中黑 简" panose="00020600040101010101" pitchFamily="18" charset="-122"/>
                  <a:ea typeface="汉仪中黑 简" panose="00020600040101010101" pitchFamily="18" charset="-122"/>
                  <a:cs typeface="+mn-cs"/>
                </a:rPr>
                <a:t>创造的奇迹</a:t>
              </a:r>
            </a:p>
          </p:txBody>
        </p:sp>
      </p:grpSp>
      <p:grpSp>
        <p:nvGrpSpPr>
          <p:cNvPr id="10" name="组合 9"/>
          <p:cNvGrpSpPr/>
          <p:nvPr/>
        </p:nvGrpSpPr>
        <p:grpSpPr>
          <a:xfrm>
            <a:off x="8180832" y="2006600"/>
            <a:ext cx="2995168" cy="3290500"/>
            <a:chOff x="6059424" y="1450149"/>
            <a:chExt cx="2246376" cy="2467875"/>
          </a:xfrm>
        </p:grpSpPr>
        <p:sp>
          <p:nvSpPr>
            <p:cNvPr id="11" name="文本框 10"/>
            <p:cNvSpPr txBox="1"/>
            <p:nvPr/>
          </p:nvSpPr>
          <p:spPr>
            <a:xfrm>
              <a:off x="6180492" y="1668023"/>
              <a:ext cx="2034940" cy="684899"/>
            </a:xfrm>
            <a:prstGeom prst="rect">
              <a:avLst/>
            </a:prstGeom>
            <a:noFill/>
          </p:spPr>
          <p:txBody>
            <a:bodyPr wrap="square" rtlCol="0">
              <a:spAutoFit/>
            </a:bodyPr>
            <a:lstStyle/>
            <a:p>
              <a:pPr marL="0" marR="0" lvl="0" indent="0" algn="l" defTabSz="1219200" rtl="0" eaLnBrk="1" fontAlgn="auto" latinLnBrk="0" hangingPunct="1">
                <a:lnSpc>
                  <a:spcPct val="1140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solidFill>
                  <a:effectLst/>
                  <a:uLnTx/>
                  <a:uFillTx/>
                  <a:latin typeface="汉仪中黑 简" panose="00020600040101010101" pitchFamily="18" charset="-122"/>
                  <a:ea typeface="汉仪中黑 简" panose="00020600040101010101" pitchFamily="18" charset="-122"/>
                  <a:cs typeface="+mn-cs"/>
                </a:rPr>
                <a:t>太平洋，环绕地球一周回到西班牙。</a:t>
              </a:r>
              <a:r>
                <a:rPr kumimoji="0" lang="en-US" altLang="zh-CN" sz="1600" b="0" i="0" u="none" strike="noStrike" kern="1200" cap="none" spc="0" normalizeH="0" baseline="0" noProof="0">
                  <a:ln>
                    <a:noFill/>
                  </a:ln>
                  <a:solidFill>
                    <a:prstClr val="black"/>
                  </a:solidFill>
                  <a:effectLst/>
                  <a:uLnTx/>
                  <a:uFillTx/>
                  <a:latin typeface="汉仪中黑 简" panose="00020600040101010101" pitchFamily="18" charset="-122"/>
                  <a:ea typeface="汉仪中黑 简" panose="00020600040101010101" pitchFamily="18" charset="-122"/>
                  <a:cs typeface="+mn-cs"/>
                </a:rPr>
                <a:t>19</a:t>
              </a:r>
              <a:r>
                <a:rPr kumimoji="0" lang="zh-CN" altLang="en-US" sz="1600" b="0" i="0" u="none" strike="noStrike" kern="1200" cap="none" spc="0" normalizeH="0" baseline="0" noProof="0">
                  <a:ln>
                    <a:noFill/>
                  </a:ln>
                  <a:solidFill>
                    <a:prstClr val="black"/>
                  </a:solidFill>
                  <a:effectLst/>
                  <a:uLnTx/>
                  <a:uFillTx/>
                  <a:latin typeface="汉仪中黑 简" panose="00020600040101010101" pitchFamily="18" charset="-122"/>
                  <a:ea typeface="汉仪中黑 简" panose="00020600040101010101" pitchFamily="18" charset="-122"/>
                  <a:cs typeface="+mn-cs"/>
                </a:rPr>
                <a:t>世纪末，一名法国人乘火车环球一周</a:t>
              </a:r>
            </a:p>
          </p:txBody>
        </p:sp>
        <p:sp>
          <p:nvSpPr>
            <p:cNvPr id="12" name="文本框 11"/>
            <p:cNvSpPr txBox="1"/>
            <p:nvPr/>
          </p:nvSpPr>
          <p:spPr>
            <a:xfrm>
              <a:off x="6165142" y="2990929"/>
              <a:ext cx="2034940" cy="895438"/>
            </a:xfrm>
            <a:prstGeom prst="rect">
              <a:avLst/>
            </a:prstGeom>
            <a:noFill/>
          </p:spPr>
          <p:txBody>
            <a:bodyPr wrap="square" rtlCol="0">
              <a:spAutoFit/>
            </a:bodyPr>
            <a:lstStyle/>
            <a:p>
              <a:pPr marL="0" marR="0" lvl="0" indent="0" algn="l" defTabSz="1219200" rtl="0" eaLnBrk="1" fontAlgn="auto" latinLnBrk="0" hangingPunct="1">
                <a:lnSpc>
                  <a:spcPct val="1140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solidFill>
                  <a:effectLst/>
                  <a:uLnTx/>
                  <a:uFillTx/>
                  <a:latin typeface="汉仪中黑 简" panose="00020600040101010101" pitchFamily="18" charset="-122"/>
                  <a:ea typeface="汉仪中黑 简" panose="00020600040101010101" pitchFamily="18" charset="-122"/>
                  <a:cs typeface="+mn-cs"/>
                </a:rPr>
                <a:t>就环绕地球一周。只用不到一天的时间，就可以到达地球的各个角落，这是人类创造的奇迹。</a:t>
              </a:r>
            </a:p>
          </p:txBody>
        </p:sp>
        <p:sp>
          <p:nvSpPr>
            <p:cNvPr id="13" name="矩形 12"/>
            <p:cNvSpPr/>
            <p:nvPr/>
          </p:nvSpPr>
          <p:spPr>
            <a:xfrm>
              <a:off x="6059424" y="1450149"/>
              <a:ext cx="2246376" cy="114376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sp>
          <p:nvSpPr>
            <p:cNvPr id="14" name="矩形 13"/>
            <p:cNvSpPr/>
            <p:nvPr/>
          </p:nvSpPr>
          <p:spPr>
            <a:xfrm>
              <a:off x="6059424" y="2774262"/>
              <a:ext cx="2246376" cy="114376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grpSp>
      <p:grpSp>
        <p:nvGrpSpPr>
          <p:cNvPr id="15" name="组合 14"/>
          <p:cNvGrpSpPr/>
          <p:nvPr/>
        </p:nvGrpSpPr>
        <p:grpSpPr>
          <a:xfrm>
            <a:off x="1113473" y="2006601"/>
            <a:ext cx="2995168" cy="3328643"/>
            <a:chOff x="3589645" y="1428750"/>
            <a:chExt cx="2246376" cy="2496482"/>
          </a:xfrm>
        </p:grpSpPr>
        <p:sp>
          <p:nvSpPr>
            <p:cNvPr id="16" name="文本框 15"/>
            <p:cNvSpPr txBox="1"/>
            <p:nvPr/>
          </p:nvSpPr>
          <p:spPr>
            <a:xfrm>
              <a:off x="3725182" y="1707959"/>
              <a:ext cx="2034940" cy="684899"/>
            </a:xfrm>
            <a:prstGeom prst="rect">
              <a:avLst/>
            </a:prstGeom>
            <a:noFill/>
          </p:spPr>
          <p:txBody>
            <a:bodyPr wrap="square" rtlCol="0">
              <a:spAutoFit/>
            </a:bodyPr>
            <a:lstStyle/>
            <a:p>
              <a:pPr marL="0" marR="0" lvl="0" indent="0" algn="l" defTabSz="1219200" rtl="0" eaLnBrk="1" fontAlgn="auto" latinLnBrk="0" hangingPunct="1">
                <a:lnSpc>
                  <a:spcPct val="114000"/>
                </a:lnSpc>
                <a:spcBef>
                  <a:spcPct val="0"/>
                </a:spcBef>
                <a:spcAft>
                  <a:spcPct val="0"/>
                </a:spcAft>
                <a:buClrTx/>
                <a:buSzTx/>
                <a:buFontTx/>
                <a:buNone/>
                <a:defRPr/>
              </a:pPr>
              <a:r>
                <a:rPr kumimoji="0" lang="zh-CN" altLang="en-US" sz="1600" b="0" i="0" u="none" strike="noStrike" kern="1200" cap="none" spc="0" normalizeH="0" baseline="0" noProof="0" dirty="0">
                  <a:ln>
                    <a:noFill/>
                  </a:ln>
                  <a:solidFill>
                    <a:prstClr val="black"/>
                  </a:solidFill>
                  <a:effectLst/>
                  <a:uLnTx/>
                  <a:uFillTx/>
                  <a:latin typeface="汉仪中黑 简" panose="00020600040101010101" pitchFamily="18" charset="-122"/>
                  <a:ea typeface="汉仪中黑 简" panose="00020600040101010101" pitchFamily="18" charset="-122"/>
                  <a:cs typeface="+mn-cs"/>
                </a:rPr>
                <a:t>民航客机的出现深刻地影响和改变着人们的生活，使人类环球旅行的时间大大缩短</a:t>
              </a:r>
            </a:p>
          </p:txBody>
        </p:sp>
        <p:sp>
          <p:nvSpPr>
            <p:cNvPr id="17" name="文本框 16"/>
            <p:cNvSpPr txBox="1"/>
            <p:nvPr/>
          </p:nvSpPr>
          <p:spPr>
            <a:xfrm>
              <a:off x="3697224" y="2991425"/>
              <a:ext cx="2034940" cy="684899"/>
            </a:xfrm>
            <a:prstGeom prst="rect">
              <a:avLst/>
            </a:prstGeom>
            <a:noFill/>
          </p:spPr>
          <p:txBody>
            <a:bodyPr wrap="square" rtlCol="0">
              <a:spAutoFit/>
            </a:bodyPr>
            <a:lstStyle/>
            <a:p>
              <a:pPr marL="0" marR="0" lvl="0" indent="0" algn="l" defTabSz="1219200" rtl="0" eaLnBrk="1" fontAlgn="auto" latinLnBrk="0" hangingPunct="1">
                <a:lnSpc>
                  <a:spcPct val="114000"/>
                </a:lnSpc>
                <a:spcBef>
                  <a:spcPct val="0"/>
                </a:spcBef>
                <a:spcAft>
                  <a:spcPct val="0"/>
                </a:spcAft>
                <a:buClrTx/>
                <a:buSzTx/>
                <a:buFontTx/>
                <a:buNone/>
                <a:defRPr/>
              </a:pPr>
              <a:r>
                <a:rPr kumimoji="0" lang="en-US" altLang="zh-CN" sz="1600" b="0" i="0" u="none" strike="noStrike" kern="1200" cap="none" spc="0" normalizeH="0" baseline="0" noProof="0">
                  <a:ln>
                    <a:noFill/>
                  </a:ln>
                  <a:solidFill>
                    <a:prstClr val="black"/>
                  </a:solidFill>
                  <a:effectLst/>
                  <a:uLnTx/>
                  <a:uFillTx/>
                  <a:latin typeface="汉仪中黑 简" panose="00020600040101010101" pitchFamily="18" charset="-122"/>
                  <a:ea typeface="汉仪中黑 简" panose="00020600040101010101" pitchFamily="18" charset="-122"/>
                  <a:cs typeface="+mn-cs"/>
                </a:rPr>
                <a:t>16</a:t>
              </a:r>
              <a:r>
                <a:rPr kumimoji="0" lang="zh-CN" altLang="en-US" sz="1600" b="0" i="0" u="none" strike="noStrike" kern="1200" cap="none" spc="0" normalizeH="0" baseline="0" noProof="0">
                  <a:ln>
                    <a:noFill/>
                  </a:ln>
                  <a:solidFill>
                    <a:prstClr val="black"/>
                  </a:solidFill>
                  <a:effectLst/>
                  <a:uLnTx/>
                  <a:uFillTx/>
                  <a:latin typeface="汉仪中黑 简" panose="00020600040101010101" pitchFamily="18" charset="-122"/>
                  <a:ea typeface="汉仪中黑 简" panose="00020600040101010101" pitchFamily="18" charset="-122"/>
                  <a:cs typeface="+mn-cs"/>
                </a:rPr>
                <a:t>世纪葡萄牙人麦哲伦率领船队从西班牙出发，足足用了</a:t>
              </a:r>
              <a:r>
                <a:rPr kumimoji="0" lang="en-US" altLang="zh-CN" sz="1600" b="0" i="0" u="none" strike="noStrike" kern="1200" cap="none" spc="0" normalizeH="0" baseline="0" noProof="0">
                  <a:ln>
                    <a:noFill/>
                  </a:ln>
                  <a:solidFill>
                    <a:prstClr val="black"/>
                  </a:solidFill>
                  <a:effectLst/>
                  <a:uLnTx/>
                  <a:uFillTx/>
                  <a:latin typeface="汉仪中黑 简" panose="00020600040101010101" pitchFamily="18" charset="-122"/>
                  <a:ea typeface="汉仪中黑 简" panose="00020600040101010101" pitchFamily="18" charset="-122"/>
                  <a:cs typeface="+mn-cs"/>
                </a:rPr>
                <a:t>3</a:t>
              </a:r>
              <a:r>
                <a:rPr kumimoji="0" lang="zh-CN" altLang="en-US" sz="1600" b="0" i="0" u="none" strike="noStrike" kern="1200" cap="none" spc="0" normalizeH="0" baseline="0" noProof="0">
                  <a:ln>
                    <a:noFill/>
                  </a:ln>
                  <a:solidFill>
                    <a:prstClr val="black"/>
                  </a:solidFill>
                  <a:effectLst/>
                  <a:uLnTx/>
                  <a:uFillTx/>
                  <a:latin typeface="汉仪中黑 简" panose="00020600040101010101" pitchFamily="18" charset="-122"/>
                  <a:ea typeface="汉仪中黑 简" panose="00020600040101010101" pitchFamily="18" charset="-122"/>
                  <a:cs typeface="+mn-cs"/>
                </a:rPr>
                <a:t>年，才穿越大西洋</a:t>
              </a:r>
            </a:p>
          </p:txBody>
        </p:sp>
        <p:sp>
          <p:nvSpPr>
            <p:cNvPr id="18" name="矩形 17"/>
            <p:cNvSpPr/>
            <p:nvPr/>
          </p:nvSpPr>
          <p:spPr>
            <a:xfrm>
              <a:off x="3589645" y="2781470"/>
              <a:ext cx="2246376" cy="114376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sp>
          <p:nvSpPr>
            <p:cNvPr id="19" name="矩形 18"/>
            <p:cNvSpPr/>
            <p:nvPr/>
          </p:nvSpPr>
          <p:spPr>
            <a:xfrm>
              <a:off x="3589645" y="1428750"/>
              <a:ext cx="2246376" cy="114376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grpSp>
      <p:sp>
        <p:nvSpPr>
          <p:cNvPr id="21" name="文本框 20"/>
          <p:cNvSpPr txBox="1"/>
          <p:nvPr/>
        </p:nvSpPr>
        <p:spPr>
          <a:xfrm>
            <a:off x="985560" y="505185"/>
            <a:ext cx="3570208" cy="461665"/>
          </a:xfrm>
          <a:prstGeom prst="rect">
            <a:avLst/>
          </a:prstGeom>
          <a:noFill/>
        </p:spPr>
        <p:txBody>
          <a:bodyPr wrap="non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0" normalizeH="0" baseline="0" noProof="0">
                <a:ln>
                  <a:noFill/>
                </a:ln>
                <a:solidFill>
                  <a:prstClr val="white"/>
                </a:solidFill>
                <a:effectLst/>
                <a:uLnTx/>
                <a:uFillTx/>
                <a:latin typeface="汉仪雅酷黑 85W" panose="020B0904020202020204" pitchFamily="34" charset="-122"/>
                <a:ea typeface="汉仪雅酷黑 85W" panose="020B0904020202020204" pitchFamily="34" charset="-122"/>
                <a:cs typeface="+mn-cs"/>
              </a:rPr>
              <a:t>世界与中国的民航发展史</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457200" y="1676400"/>
            <a:ext cx="1080000" cy="1080000"/>
          </a:xfrm>
          <a:prstGeom prst="rect">
            <a:avLst/>
          </a:prstGeom>
          <a:solidFill>
            <a:schemeClr val="bg1"/>
          </a:solidFill>
          <a:ln>
            <a:noFill/>
          </a:ln>
          <a:effectLst>
            <a:outerShdw dist="101600" dir="2700000" algn="tl" rotWithShape="0">
              <a:srgbClr val="2D9FA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6000" b="0" i="0" u="none" strike="noStrike" kern="1200" cap="none" spc="0" normalizeH="0" baseline="0" noProof="0">
                <a:ln>
                  <a:noFill/>
                </a:ln>
                <a:solidFill>
                  <a:srgbClr val="2D9FA8"/>
                </a:solidFill>
                <a:effectLst/>
                <a:uLnTx/>
                <a:uFillTx/>
                <a:latin typeface="汉仪雅酷黑 85W" panose="020B0904020202020204" pitchFamily="34" charset="-122"/>
                <a:ea typeface="汉仪雅酷黑 85W" panose="020B0904020202020204" pitchFamily="34" charset="-122"/>
                <a:cs typeface="+mn-cs"/>
              </a:rPr>
              <a:t>民</a:t>
            </a:r>
          </a:p>
        </p:txBody>
      </p:sp>
      <p:sp>
        <p:nvSpPr>
          <p:cNvPr id="45" name="矩形 44"/>
          <p:cNvSpPr/>
          <p:nvPr/>
        </p:nvSpPr>
        <p:spPr>
          <a:xfrm>
            <a:off x="1043041" y="914400"/>
            <a:ext cx="4748159" cy="523220"/>
          </a:xfrm>
          <a:prstGeom prst="rect">
            <a:avLst/>
          </a:prstGeom>
        </p:spPr>
        <p:txBody>
          <a:bodyPr wrap="none">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prstClr val="white"/>
                </a:solidFill>
                <a:effectLst/>
                <a:uLnTx/>
                <a:uFillTx/>
                <a:latin typeface="汉仪中黑 简" panose="00020600040101010101" pitchFamily="18" charset="-122"/>
                <a:ea typeface="汉仪中黑 简" panose="00020600040101010101" pitchFamily="18" charset="-122"/>
                <a:cs typeface="+mn-cs"/>
              </a:rPr>
              <a:t>AVIATION  DEVELOPMENT</a:t>
            </a:r>
          </a:p>
        </p:txBody>
      </p:sp>
      <p:sp>
        <p:nvSpPr>
          <p:cNvPr id="46" name="矩形 45"/>
          <p:cNvSpPr/>
          <p:nvPr/>
        </p:nvSpPr>
        <p:spPr>
          <a:xfrm>
            <a:off x="1702858" y="1676400"/>
            <a:ext cx="1080000" cy="1080000"/>
          </a:xfrm>
          <a:prstGeom prst="rect">
            <a:avLst/>
          </a:prstGeom>
          <a:solidFill>
            <a:schemeClr val="bg1"/>
          </a:solidFill>
          <a:ln>
            <a:noFill/>
          </a:ln>
          <a:effectLst>
            <a:outerShdw dist="101600" dir="2700000" algn="tl" rotWithShape="0">
              <a:srgbClr val="2D9FA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6000" b="0" i="0" u="none" strike="noStrike" kern="1200" cap="none" spc="0" normalizeH="0" baseline="0" noProof="0">
                <a:ln>
                  <a:noFill/>
                </a:ln>
                <a:solidFill>
                  <a:srgbClr val="2D9FA8"/>
                </a:solidFill>
                <a:effectLst/>
                <a:uLnTx/>
                <a:uFillTx/>
                <a:latin typeface="汉仪雅酷黑 85W" panose="020B0904020202020204" pitchFamily="34" charset="-122"/>
                <a:ea typeface="汉仪雅酷黑 85W" panose="020B0904020202020204" pitchFamily="34" charset="-122"/>
                <a:cs typeface="+mn-cs"/>
              </a:rPr>
              <a:t>航</a:t>
            </a:r>
          </a:p>
        </p:txBody>
      </p:sp>
      <p:sp>
        <p:nvSpPr>
          <p:cNvPr id="47" name="矩形 46"/>
          <p:cNvSpPr/>
          <p:nvPr/>
        </p:nvSpPr>
        <p:spPr>
          <a:xfrm>
            <a:off x="2948516" y="1676400"/>
            <a:ext cx="1080000" cy="1080000"/>
          </a:xfrm>
          <a:prstGeom prst="rect">
            <a:avLst/>
          </a:prstGeom>
          <a:solidFill>
            <a:schemeClr val="bg1"/>
          </a:solidFill>
          <a:ln>
            <a:noFill/>
          </a:ln>
          <a:effectLst>
            <a:outerShdw dist="101600" dir="2700000" algn="tl" rotWithShape="0">
              <a:srgbClr val="2D9FA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6000" b="0" i="0" u="none" strike="noStrike" kern="1200" cap="none" spc="0" normalizeH="0" baseline="0" noProof="0">
                <a:ln>
                  <a:noFill/>
                </a:ln>
                <a:solidFill>
                  <a:srgbClr val="2D9FA8"/>
                </a:solidFill>
                <a:effectLst/>
                <a:uLnTx/>
                <a:uFillTx/>
                <a:latin typeface="汉仪雅酷黑 85W" panose="020B0904020202020204" pitchFamily="34" charset="-122"/>
                <a:ea typeface="汉仪雅酷黑 85W" panose="020B0904020202020204" pitchFamily="34" charset="-122"/>
                <a:cs typeface="+mn-cs"/>
              </a:rPr>
              <a:t>发</a:t>
            </a:r>
          </a:p>
        </p:txBody>
      </p:sp>
      <p:sp>
        <p:nvSpPr>
          <p:cNvPr id="48" name="矩形 47"/>
          <p:cNvSpPr/>
          <p:nvPr/>
        </p:nvSpPr>
        <p:spPr>
          <a:xfrm>
            <a:off x="4194174" y="1676400"/>
            <a:ext cx="1080000" cy="1080000"/>
          </a:xfrm>
          <a:prstGeom prst="rect">
            <a:avLst/>
          </a:prstGeom>
          <a:solidFill>
            <a:schemeClr val="bg1"/>
          </a:solidFill>
          <a:ln>
            <a:noFill/>
          </a:ln>
          <a:effectLst>
            <a:outerShdw dist="101600" dir="2700000" algn="tl" rotWithShape="0">
              <a:srgbClr val="2D9FA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6000" b="0" i="0" u="none" strike="noStrike" kern="1200" cap="none" spc="0" normalizeH="0" baseline="0" noProof="0">
                <a:ln>
                  <a:noFill/>
                </a:ln>
                <a:solidFill>
                  <a:srgbClr val="2D9FA8"/>
                </a:solidFill>
                <a:effectLst/>
                <a:uLnTx/>
                <a:uFillTx/>
                <a:latin typeface="汉仪雅酷黑 85W" panose="020B0904020202020204" pitchFamily="34" charset="-122"/>
                <a:ea typeface="汉仪雅酷黑 85W" panose="020B0904020202020204" pitchFamily="34" charset="-122"/>
                <a:cs typeface="+mn-cs"/>
              </a:rPr>
              <a:t>展</a:t>
            </a:r>
          </a:p>
        </p:txBody>
      </p:sp>
      <p:sp>
        <p:nvSpPr>
          <p:cNvPr id="52" name="矩形 51"/>
          <p:cNvSpPr/>
          <p:nvPr/>
        </p:nvSpPr>
        <p:spPr>
          <a:xfrm>
            <a:off x="5439832" y="1676400"/>
            <a:ext cx="1080000" cy="1080000"/>
          </a:xfrm>
          <a:prstGeom prst="rect">
            <a:avLst/>
          </a:prstGeom>
          <a:solidFill>
            <a:schemeClr val="bg1"/>
          </a:solidFill>
          <a:ln>
            <a:noFill/>
          </a:ln>
          <a:effectLst>
            <a:outerShdw dist="101600" dir="2700000" algn="tl" rotWithShape="0">
              <a:srgbClr val="2D9FA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6000" b="0" i="0" u="none" strike="noStrike" kern="1200" cap="none" spc="0" normalizeH="0" baseline="0" noProof="0">
                <a:ln>
                  <a:noFill/>
                </a:ln>
                <a:solidFill>
                  <a:srgbClr val="2D9FA8"/>
                </a:solidFill>
                <a:effectLst/>
                <a:uLnTx/>
                <a:uFillTx/>
                <a:latin typeface="汉仪雅酷黑 85W" panose="020B0904020202020204" pitchFamily="34" charset="-122"/>
                <a:ea typeface="汉仪雅酷黑 85W" panose="020B0904020202020204" pitchFamily="34" charset="-122"/>
                <a:cs typeface="+mn-cs"/>
              </a:rPr>
              <a:t>史</a:t>
            </a:r>
          </a:p>
        </p:txBody>
      </p:sp>
      <p:sp>
        <p:nvSpPr>
          <p:cNvPr id="53" name="文本框 52"/>
          <p:cNvSpPr txBox="1"/>
          <p:nvPr/>
        </p:nvSpPr>
        <p:spPr>
          <a:xfrm>
            <a:off x="584200" y="3200400"/>
            <a:ext cx="5892800" cy="523220"/>
          </a:xfrm>
          <a:prstGeom prst="rect">
            <a:avLst/>
          </a:prstGeom>
          <a:solidFill>
            <a:schemeClr val="bg1">
              <a:alpha val="80000"/>
            </a:schemeClr>
          </a:solidFill>
          <a:ln>
            <a:noFill/>
          </a:ln>
        </p:spPr>
        <p:txBody>
          <a:bodyPr wrap="square" lIns="360000" rIns="360000"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2D9FA8"/>
                </a:solidFill>
                <a:effectLst/>
                <a:uLnTx/>
                <a:uFillTx/>
                <a:latin typeface="汉仪中黑 简" panose="00020600040101010101" pitchFamily="18" charset="-122"/>
                <a:ea typeface="汉仪中黑 简" panose="00020600040101010101" pitchFamily="18" charset="-122"/>
                <a:cs typeface="+mn-cs"/>
              </a:rPr>
              <a:t>演示完毕感谢您的观看</a:t>
            </a:r>
          </a:p>
        </p:txBody>
      </p:sp>
      <p:pic>
        <p:nvPicPr>
          <p:cNvPr id="54" name="New picture"/>
          <p:cNvPicPr/>
          <p:nvPr/>
        </p:nvPicPr>
        <p:blipFill>
          <a:blip r:embed="rId3"/>
          <a:stretch>
            <a:fillRect/>
          </a:stretch>
        </p:blipFill>
        <p:spPr>
          <a:xfrm>
            <a:off x="11328400" y="10490200"/>
            <a:ext cx="304800" cy="228600"/>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wipe(left)">
                                      <p:cBhvr>
                                        <p:cTn id="12"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4984200" y="2219980"/>
            <a:ext cx="5760000" cy="523220"/>
            <a:chOff x="3048000" y="609600"/>
            <a:chExt cx="5760000" cy="523220"/>
          </a:xfrm>
        </p:grpSpPr>
        <p:sp>
          <p:nvSpPr>
            <p:cNvPr id="15" name="文本框 14"/>
            <p:cNvSpPr txBox="1"/>
            <p:nvPr/>
          </p:nvSpPr>
          <p:spPr>
            <a:xfrm>
              <a:off x="3048000" y="609600"/>
              <a:ext cx="5760000" cy="523220"/>
            </a:xfrm>
            <a:prstGeom prst="rect">
              <a:avLst/>
            </a:prstGeom>
            <a:solidFill>
              <a:schemeClr val="bg1"/>
            </a:solidFill>
            <a:ln>
              <a:noFill/>
            </a:ln>
            <a:effectLst>
              <a:outerShdw dist="63500" dir="2700000" algn="tl" rotWithShape="0">
                <a:schemeClr val="accent2">
                  <a:lumMod val="50000"/>
                </a:schemeClr>
              </a:outerShdw>
            </a:effectLst>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2D9FA8"/>
                  </a:solidFill>
                  <a:effectLst/>
                  <a:uLnTx/>
                  <a:uFillTx/>
                  <a:latin typeface="汉仪中黑 简" panose="00020600040101010101" pitchFamily="18" charset="-122"/>
                  <a:ea typeface="汉仪中黑 简" panose="00020600040101010101" pitchFamily="18" charset="-122"/>
                  <a:cs typeface="+mn-cs"/>
                </a:rPr>
                <a:t>    一、熟记民航的定义以及分类</a:t>
              </a:r>
            </a:p>
          </p:txBody>
        </p:sp>
        <p:pic>
          <p:nvPicPr>
            <p:cNvPr id="16" name="图形 15"/>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4"/>
                </a:ext>
              </a:extLst>
            </a:blip>
            <a:stretch>
              <a:fillRect/>
            </a:stretch>
          </p:blipFill>
          <p:spPr>
            <a:xfrm>
              <a:off x="3229800" y="628820"/>
              <a:ext cx="504000" cy="504000"/>
            </a:xfrm>
            <a:prstGeom prst="rect">
              <a:avLst/>
            </a:prstGeom>
          </p:spPr>
        </p:pic>
      </p:grpSp>
      <p:grpSp>
        <p:nvGrpSpPr>
          <p:cNvPr id="18" name="组合 17"/>
          <p:cNvGrpSpPr/>
          <p:nvPr/>
        </p:nvGrpSpPr>
        <p:grpSpPr>
          <a:xfrm>
            <a:off x="5822400" y="3591580"/>
            <a:ext cx="5760000" cy="523220"/>
            <a:chOff x="3886200" y="1396121"/>
            <a:chExt cx="5760000" cy="523220"/>
          </a:xfrm>
        </p:grpSpPr>
        <p:sp>
          <p:nvSpPr>
            <p:cNvPr id="19" name="文本框 18"/>
            <p:cNvSpPr txBox="1"/>
            <p:nvPr/>
          </p:nvSpPr>
          <p:spPr>
            <a:xfrm>
              <a:off x="3886200" y="1396121"/>
              <a:ext cx="5760000" cy="523220"/>
            </a:xfrm>
            <a:prstGeom prst="rect">
              <a:avLst/>
            </a:prstGeom>
            <a:solidFill>
              <a:schemeClr val="bg1"/>
            </a:solidFill>
            <a:ln>
              <a:noFill/>
            </a:ln>
            <a:effectLst>
              <a:outerShdw dist="63500" dir="2700000" algn="tl" rotWithShape="0">
                <a:schemeClr val="accent2">
                  <a:lumMod val="50000"/>
                </a:schemeClr>
              </a:outerShdw>
            </a:effectLst>
          </p:spPr>
          <p:txBody>
            <a:bodyPr wrap="square" rtlCol="0">
              <a:spAutoFit/>
            </a:bodyPr>
            <a:lstStyle>
              <a:defPPr>
                <a:defRPr lang="en-US"/>
              </a:defPPr>
              <a:lvl1pPr algn="ctr">
                <a:defRPr sz="2800">
                  <a:solidFill>
                    <a:schemeClr val="bg1"/>
                  </a:solidFill>
                  <a:latin typeface="+mn-ea"/>
                </a:defRPr>
              </a:lvl1p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2D9FA8"/>
                  </a:solidFill>
                  <a:effectLst/>
                  <a:uLnTx/>
                  <a:uFillTx/>
                  <a:latin typeface="汉仪中黑 简" panose="00020600040101010101" pitchFamily="18" charset="-122"/>
                  <a:ea typeface="汉仪中黑 简" panose="00020600040101010101" pitchFamily="18" charset="-122"/>
                  <a:cs typeface="+mn-cs"/>
                </a:rPr>
                <a:t>    二、世界与中国的民航发展史</a:t>
              </a:r>
            </a:p>
          </p:txBody>
        </p:sp>
        <p:pic>
          <p:nvPicPr>
            <p:cNvPr id="20" name="图形 19"/>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4"/>
                </a:ext>
              </a:extLst>
            </a:blip>
            <a:stretch>
              <a:fillRect/>
            </a:stretch>
          </p:blipFill>
          <p:spPr>
            <a:xfrm>
              <a:off x="4068000" y="1415341"/>
              <a:ext cx="504000" cy="504000"/>
            </a:xfrm>
            <a:prstGeom prst="rect">
              <a:avLst/>
            </a:prstGeom>
          </p:spPr>
        </p:pic>
      </p:grpSp>
      <p:sp>
        <p:nvSpPr>
          <p:cNvPr id="28" name="矩形 27"/>
          <p:cNvSpPr/>
          <p:nvPr/>
        </p:nvSpPr>
        <p:spPr>
          <a:xfrm>
            <a:off x="5451632" y="697790"/>
            <a:ext cx="900000" cy="900000"/>
          </a:xfrm>
          <a:prstGeom prst="rect">
            <a:avLst/>
          </a:prstGeom>
          <a:solidFill>
            <a:schemeClr val="bg1"/>
          </a:solidFill>
          <a:ln>
            <a:noFill/>
          </a:ln>
          <a:effectLst>
            <a:outerShdw dist="101600" dir="2700000" algn="tl" rotWithShape="0">
              <a:srgbClr val="2D9FA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2D9FA8"/>
                </a:solidFill>
                <a:effectLst/>
                <a:uLnTx/>
                <a:uFillTx/>
                <a:latin typeface="汉仪雅酷黑 85W" panose="020B0904020202020204" pitchFamily="34" charset="-122"/>
                <a:ea typeface="汉仪雅酷黑 85W" panose="020B0904020202020204" pitchFamily="34" charset="-122"/>
                <a:cs typeface="+mn-cs"/>
              </a:rPr>
              <a:t>目</a:t>
            </a:r>
          </a:p>
        </p:txBody>
      </p:sp>
      <p:sp>
        <p:nvSpPr>
          <p:cNvPr id="29" name="矩形 28"/>
          <p:cNvSpPr/>
          <p:nvPr/>
        </p:nvSpPr>
        <p:spPr>
          <a:xfrm>
            <a:off x="7253400" y="697790"/>
            <a:ext cx="900000" cy="900000"/>
          </a:xfrm>
          <a:prstGeom prst="rect">
            <a:avLst/>
          </a:prstGeom>
          <a:solidFill>
            <a:schemeClr val="bg1"/>
          </a:solidFill>
          <a:ln>
            <a:noFill/>
          </a:ln>
          <a:effectLst>
            <a:outerShdw dist="101600" dir="2700000" algn="tl" rotWithShape="0">
              <a:srgbClr val="2D9FA8"/>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2D9FA8"/>
                </a:solidFill>
                <a:effectLst/>
                <a:uLnTx/>
                <a:uFillTx/>
                <a:latin typeface="汉仪雅酷黑 85W" panose="020B0904020202020204" pitchFamily="34" charset="-122"/>
                <a:ea typeface="汉仪雅酷黑 85W" panose="020B0904020202020204" pitchFamily="34" charset="-122"/>
                <a:cs typeface="+mn-cs"/>
              </a:rPr>
              <a:t>录</a:t>
            </a:r>
          </a:p>
        </p:txBody>
      </p:sp>
      <p:sp>
        <p:nvSpPr>
          <p:cNvPr id="2" name="文本框 1"/>
          <p:cNvSpPr txBox="1"/>
          <p:nvPr/>
        </p:nvSpPr>
        <p:spPr>
          <a:xfrm>
            <a:off x="1438183" y="697790"/>
            <a:ext cx="1482570" cy="230832"/>
          </a:xfrm>
          <a:prstGeom prst="rect">
            <a:avLst/>
          </a:prstGeom>
          <a:noFill/>
        </p:spPr>
        <p:txBody>
          <a:bodyPr wrap="square" rtlCol="0">
            <a:spAutoFit/>
          </a:bodyPr>
          <a:lstStyle/>
          <a:p>
            <a:r>
              <a:rPr lang="en-US" altLang="zh-CN" sz="900" smtClean="0">
                <a:solidFill>
                  <a:srgbClr val="21777E"/>
                </a:solidFill>
              </a:rPr>
              <a:t>https://www.PPT818.com/</a:t>
            </a:r>
            <a:endParaRPr lang="zh-CN" altLang="en-US" sz="900" dirty="0">
              <a:solidFill>
                <a:srgbClr val="21777E"/>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矩形 50"/>
          <p:cNvSpPr/>
          <p:nvPr/>
        </p:nvSpPr>
        <p:spPr>
          <a:xfrm>
            <a:off x="3455502" y="4520625"/>
            <a:ext cx="5280996" cy="584775"/>
          </a:xfrm>
          <a:prstGeom prst="rect">
            <a:avLst/>
          </a:prstGeom>
        </p:spPr>
        <p:txBody>
          <a:bodyPr wrap="none">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a:ln>
                  <a:noFill/>
                </a:ln>
                <a:solidFill>
                  <a:prstClr val="white"/>
                </a:solidFill>
                <a:effectLst/>
                <a:uLnTx/>
                <a:uFillTx/>
                <a:latin typeface="汉仪中黑 简" panose="00020600040101010101" pitchFamily="18" charset="-122"/>
                <a:ea typeface="汉仪中黑 简" panose="00020600040101010101" pitchFamily="18" charset="-122"/>
                <a:cs typeface="+mn-cs"/>
              </a:rPr>
              <a:t>AVIATION DEVELOPMENT</a:t>
            </a:r>
          </a:p>
        </p:txBody>
      </p:sp>
      <p:sp>
        <p:nvSpPr>
          <p:cNvPr id="10" name="文本框 9"/>
          <p:cNvSpPr txBox="1"/>
          <p:nvPr/>
        </p:nvSpPr>
        <p:spPr>
          <a:xfrm>
            <a:off x="2496000" y="3313370"/>
            <a:ext cx="7920000" cy="923330"/>
          </a:xfrm>
          <a:prstGeom prst="rect">
            <a:avLst/>
          </a:prstGeom>
          <a:noFill/>
          <a:ln>
            <a:noFill/>
          </a:ln>
          <a:effectLst/>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5400" b="1" i="0" u="none" strike="noStrike" kern="1200" cap="none" spc="0" normalizeH="0" baseline="0" noProof="0" dirty="0">
                <a:ln>
                  <a:noFill/>
                </a:ln>
                <a:solidFill>
                  <a:schemeClr val="bg1"/>
                </a:solidFill>
                <a:uLnTx/>
                <a:uFillTx/>
                <a:latin typeface="汉仪雅酷黑 85W" panose="020B0904020202020204" pitchFamily="34" charset="-122"/>
                <a:ea typeface="汉仪雅酷黑 85W" panose="020B0904020202020204" pitchFamily="34" charset="-122"/>
                <a:cs typeface="等线" panose="02010600030101010101" charset="-122"/>
              </a:rPr>
              <a:t>熟记民航的定义以及分类</a:t>
            </a:r>
          </a:p>
        </p:txBody>
      </p:sp>
      <p:sp>
        <p:nvSpPr>
          <p:cNvPr id="11" name="椭圆 10"/>
          <p:cNvSpPr/>
          <p:nvPr/>
        </p:nvSpPr>
        <p:spPr>
          <a:xfrm>
            <a:off x="5556000" y="2017970"/>
            <a:ext cx="1080000" cy="1080000"/>
          </a:xfrm>
          <a:prstGeom prst="ellipse">
            <a:avLst/>
          </a:prstGeom>
          <a:solidFill>
            <a:schemeClr val="bg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prstClr val="white"/>
                </a:solidFill>
                <a:effectLst/>
                <a:uLnTx/>
                <a:uFillTx/>
                <a:latin typeface="汉仪雅酷黑 85W" panose="020B0904020202020204" pitchFamily="34" charset="-122"/>
                <a:ea typeface="汉仪雅酷黑 85W" panose="020B0904020202020204" pitchFamily="34" charset="-122"/>
                <a:cs typeface="等线" panose="02010600030101010101" charset="-122"/>
              </a:rPr>
              <a:t>01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117600" y="2383235"/>
            <a:ext cx="5892800" cy="2988639"/>
          </a:xfrm>
          <a:prstGeom prst="rect">
            <a:avLst/>
          </a:prstGeom>
          <a:noFill/>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213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sym typeface="+mn-ea"/>
              </a:rPr>
              <a:t>民用航空的定义</a:t>
            </a:r>
            <a:r>
              <a:rPr kumimoji="0" lang="en-US" altLang="zh-CN" sz="213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sym typeface="+mn-ea"/>
              </a:rPr>
              <a:t>,</a:t>
            </a:r>
            <a:r>
              <a:rPr kumimoji="0" lang="zh-CN" altLang="en-US" sz="213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sym typeface="+mn-ea"/>
              </a:rPr>
              <a:t>民用航空，简称民航，是指使用各类航空器从事除了用于执行军事、海关、警察飞行任务以外的航空活动。</a:t>
            </a:r>
            <a:endParaRPr kumimoji="0" lang="en-US" altLang="zh-CN" sz="213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sym typeface="+mn-ea"/>
            </a:endParaRPr>
          </a:p>
          <a:p>
            <a:pPr marL="0" marR="0" lvl="0" indent="0" algn="l" defTabSz="1219200" rtl="0" eaLnBrk="1" fontAlgn="auto" latinLnBrk="0" hangingPunct="1">
              <a:lnSpc>
                <a:spcPct val="150000"/>
              </a:lnSpc>
              <a:spcBef>
                <a:spcPct val="0"/>
              </a:spcBef>
              <a:spcAft>
                <a:spcPct val="0"/>
              </a:spcAft>
              <a:buClrTx/>
              <a:buSzTx/>
              <a:buFontTx/>
              <a:buNone/>
              <a:defRPr/>
            </a:pPr>
            <a:endParaRPr kumimoji="0" lang="en-US" altLang="zh-CN" sz="213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sym typeface="+mn-ea"/>
            </a:endParaRPr>
          </a:p>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2135" b="0" i="0" u="none" strike="noStrike" kern="1200" cap="none" spc="0" normalizeH="0" baseline="0" noProof="0" dirty="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sym typeface="+mn-ea"/>
              </a:rPr>
              <a:t>商业航空，也称为航空运输，是指飞机进行经营性客、货运输的航空活动。</a:t>
            </a:r>
          </a:p>
        </p:txBody>
      </p:sp>
      <p:cxnSp>
        <p:nvCxnSpPr>
          <p:cNvPr id="6" name="直接连接符 5"/>
          <p:cNvCxnSpPr/>
          <p:nvPr/>
        </p:nvCxnSpPr>
        <p:spPr>
          <a:xfrm>
            <a:off x="1248228" y="4140200"/>
            <a:ext cx="552994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985560" y="505185"/>
            <a:ext cx="3570208" cy="461665"/>
          </a:xfrm>
          <a:prstGeom prst="rect">
            <a:avLst/>
          </a:prstGeom>
          <a:noFill/>
        </p:spPr>
        <p:txBody>
          <a:bodyPr wrap="non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0" normalizeH="0" baseline="0" noProof="0" dirty="0">
                <a:ln>
                  <a:noFill/>
                </a:ln>
                <a:solidFill>
                  <a:prstClr val="white"/>
                </a:solidFill>
                <a:effectLst/>
                <a:uLnTx/>
                <a:uFillTx/>
                <a:latin typeface="汉仪雅酷黑 85W" panose="020B0904020202020204" pitchFamily="34" charset="-122"/>
                <a:ea typeface="汉仪雅酷黑 85W" panose="020B0904020202020204" pitchFamily="34" charset="-122"/>
                <a:cs typeface="+mn-cs"/>
              </a:rPr>
              <a:t>熟记民航的定义以及分类</a:t>
            </a:r>
          </a:p>
        </p:txBody>
      </p:sp>
      <p:pic>
        <p:nvPicPr>
          <p:cNvPr id="13" name="图形 12"/>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3"/>
              </a:ext>
            </a:extLst>
          </a:blip>
          <a:stretch>
            <a:fillRect/>
          </a:stretch>
        </p:blipFill>
        <p:spPr>
          <a:xfrm>
            <a:off x="7257707" y="2972057"/>
            <a:ext cx="3778336" cy="232513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320800" y="3927297"/>
            <a:ext cx="5892800" cy="1684179"/>
          </a:xfrm>
          <a:prstGeom prst="rect">
            <a:avLst/>
          </a:prstGeom>
          <a:noFill/>
          <a:ln w="9525">
            <a:noFill/>
            <a:prstDash val="dash"/>
            <a:miter lim="800000"/>
          </a:ln>
        </p:spPr>
        <p:txBody>
          <a:bodyPr wrap="square" lIns="91440" tIns="45720" rIns="91440" bIns="45720">
            <a:spAutoFit/>
          </a:bodyPr>
          <a:lstStyle/>
          <a:p>
            <a:pPr marL="0" marR="0" lvl="0" indent="0" algn="l" defTabSz="914400" rtl="0" eaLnBrk="1" fontAlgn="auto" latinLnBrk="0" hangingPunct="1">
              <a:lnSpc>
                <a:spcPct val="150000"/>
              </a:lnSpc>
              <a:spcBef>
                <a:spcPct val="0"/>
              </a:spcBef>
              <a:spcAft>
                <a:spcPts val="600"/>
              </a:spcAft>
              <a:buClrTx/>
              <a:buSzTx/>
              <a:buFontTx/>
              <a:buNone/>
              <a:defRPr/>
            </a:pPr>
            <a:r>
              <a:rPr kumimoji="0" lang="zh-CN" altLang="en-US" sz="1600" b="0" i="0" u="none" strike="noStrike" kern="1200" cap="none" spc="0" normalizeH="0" baseline="0" noProof="1">
                <a:ln>
                  <a:noFill/>
                </a:ln>
                <a:solidFill>
                  <a:srgbClr val="3E3D2D"/>
                </a:solidFill>
                <a:effectLst/>
                <a:uLnTx/>
                <a:uFillTx/>
                <a:latin typeface="Calibri"/>
                <a:ea typeface="汉仪中黑 简" panose="00020600040101010101" pitchFamily="18" charset="-122"/>
                <a:cs typeface="+mn-ea"/>
                <a:sym typeface="+mn-lt"/>
              </a:rPr>
              <a:t>商业航空，也称为航空运输，是指飞机进行经营性客、货运输的</a:t>
            </a:r>
          </a:p>
          <a:p>
            <a:pPr marL="0" marR="0" lvl="0" indent="0" algn="l" defTabSz="914400" rtl="0" eaLnBrk="1" fontAlgn="auto" latinLnBrk="0" hangingPunct="1">
              <a:lnSpc>
                <a:spcPct val="150000"/>
              </a:lnSpc>
              <a:spcBef>
                <a:spcPct val="0"/>
              </a:spcBef>
              <a:spcAft>
                <a:spcPts val="600"/>
              </a:spcAft>
              <a:buClrTx/>
              <a:buSzTx/>
              <a:buFontTx/>
              <a:buNone/>
              <a:defRPr/>
            </a:pPr>
            <a:r>
              <a:rPr kumimoji="0" lang="zh-CN" altLang="en-US" sz="1600" b="0" i="0" u="none" strike="noStrike" kern="1200" cap="none" spc="0" normalizeH="0" baseline="0" noProof="1">
                <a:ln>
                  <a:noFill/>
                </a:ln>
                <a:solidFill>
                  <a:srgbClr val="3E3D2D"/>
                </a:solidFill>
                <a:effectLst/>
                <a:uLnTx/>
                <a:uFillTx/>
                <a:latin typeface="Calibri"/>
                <a:ea typeface="汉仪中黑 简" panose="00020600040101010101" pitchFamily="18" charset="-122"/>
                <a:cs typeface="+mn-ea"/>
                <a:sym typeface="+mn-lt"/>
              </a:rPr>
              <a:t>航空活动。其经营性表明这是一种商业活动，以盈利为目的；它</a:t>
            </a:r>
          </a:p>
          <a:p>
            <a:pPr marL="0" marR="0" lvl="0" indent="0" algn="l" defTabSz="914400" rtl="0" eaLnBrk="1" fontAlgn="auto" latinLnBrk="0" hangingPunct="1">
              <a:lnSpc>
                <a:spcPct val="150000"/>
              </a:lnSpc>
              <a:spcBef>
                <a:spcPct val="0"/>
              </a:spcBef>
              <a:spcAft>
                <a:spcPts val="600"/>
              </a:spcAft>
              <a:buClrTx/>
              <a:buSzTx/>
              <a:buFontTx/>
              <a:buNone/>
              <a:defRPr/>
            </a:pPr>
            <a:r>
              <a:rPr kumimoji="0" lang="zh-CN" altLang="en-US" sz="1600" b="0" i="0" u="none" strike="noStrike" kern="1200" cap="none" spc="0" normalizeH="0" baseline="0" noProof="1">
                <a:ln>
                  <a:noFill/>
                </a:ln>
                <a:solidFill>
                  <a:srgbClr val="3E3D2D"/>
                </a:solidFill>
                <a:effectLst/>
                <a:uLnTx/>
                <a:uFillTx/>
                <a:latin typeface="Calibri"/>
                <a:ea typeface="汉仪中黑 简" panose="00020600040101010101" pitchFamily="18" charset="-122"/>
                <a:cs typeface="+mn-ea"/>
                <a:sym typeface="+mn-lt"/>
              </a:rPr>
              <a:t>又是运输活动，是交通运输的一个组成部分。尽管航空运输在运输量上与其他运输方式相比不是最多的</a:t>
            </a:r>
          </a:p>
        </p:txBody>
      </p:sp>
      <p:sp>
        <p:nvSpPr>
          <p:cNvPr id="6" name="TextBox 12"/>
          <p:cNvSpPr txBox="1"/>
          <p:nvPr/>
        </p:nvSpPr>
        <p:spPr>
          <a:xfrm>
            <a:off x="1351621" y="2717800"/>
            <a:ext cx="5760379" cy="400110"/>
          </a:xfrm>
          <a:prstGeom prst="rect">
            <a:avLst/>
          </a:prstGeom>
          <a:solidFill>
            <a:schemeClr val="accent2"/>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white"/>
                </a:solidFill>
                <a:effectLst/>
                <a:uLnTx/>
                <a:uFillTx/>
                <a:latin typeface="汉仪中黑 简" panose="00020600040101010101" pitchFamily="18" charset="-122"/>
                <a:ea typeface="汉仪中黑 简" panose="00020600040101010101" pitchFamily="18" charset="-122"/>
                <a:cs typeface="+mn-cs"/>
                <a:sym typeface="Arial" panose="020B0604020202020204" pitchFamily="34" charset="0"/>
              </a:rPr>
              <a:t>商业航空</a:t>
            </a:r>
          </a:p>
        </p:txBody>
      </p:sp>
      <p:sp>
        <p:nvSpPr>
          <p:cNvPr id="7" name="TextBox 12"/>
          <p:cNvSpPr txBox="1"/>
          <p:nvPr/>
        </p:nvSpPr>
        <p:spPr>
          <a:xfrm>
            <a:off x="1351621" y="3342812"/>
            <a:ext cx="5760379" cy="40011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white"/>
                </a:solidFill>
                <a:effectLst/>
                <a:uLnTx/>
                <a:uFillTx/>
                <a:latin typeface="汉仪中黑 简" panose="00020600040101010101" pitchFamily="18" charset="-122"/>
                <a:ea typeface="汉仪中黑 简" panose="00020600040101010101" pitchFamily="18" charset="-122"/>
                <a:cs typeface="+mn-cs"/>
                <a:sym typeface="Arial" panose="020B0604020202020204" pitchFamily="34" charset="0"/>
              </a:rPr>
              <a:t>航空运输</a:t>
            </a:r>
          </a:p>
        </p:txBody>
      </p:sp>
      <p:sp>
        <p:nvSpPr>
          <p:cNvPr id="9" name="文本框 8"/>
          <p:cNvSpPr txBox="1"/>
          <p:nvPr/>
        </p:nvSpPr>
        <p:spPr>
          <a:xfrm>
            <a:off x="985560" y="505185"/>
            <a:ext cx="3570208" cy="461665"/>
          </a:xfrm>
          <a:prstGeom prst="rect">
            <a:avLst/>
          </a:prstGeom>
          <a:noFill/>
        </p:spPr>
        <p:txBody>
          <a:bodyPr wrap="non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0" normalizeH="0" baseline="0" noProof="0">
                <a:ln>
                  <a:noFill/>
                </a:ln>
                <a:solidFill>
                  <a:prstClr val="white"/>
                </a:solidFill>
                <a:effectLst/>
                <a:uLnTx/>
                <a:uFillTx/>
                <a:latin typeface="汉仪雅酷黑 85W" panose="020B0904020202020204" pitchFamily="34" charset="-122"/>
                <a:ea typeface="汉仪雅酷黑 85W" panose="020B0904020202020204" pitchFamily="34" charset="-122"/>
                <a:cs typeface="+mn-cs"/>
              </a:rPr>
              <a:t>熟记民航的定义以及分类</a:t>
            </a:r>
          </a:p>
        </p:txBody>
      </p:sp>
      <p:pic>
        <p:nvPicPr>
          <p:cNvPr id="12" name="图形 11"/>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3"/>
              </a:ext>
            </a:extLst>
          </a:blip>
          <a:stretch>
            <a:fillRect/>
          </a:stretch>
        </p:blipFill>
        <p:spPr>
          <a:xfrm>
            <a:off x="7320692" y="3124200"/>
            <a:ext cx="3589468" cy="19812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47"/>
          <p:cNvSpPr>
            <a:spLocks noChangeArrowheads="1"/>
          </p:cNvSpPr>
          <p:nvPr/>
        </p:nvSpPr>
        <p:spPr bwMode="auto">
          <a:xfrm>
            <a:off x="5576010" y="2311400"/>
            <a:ext cx="5193591" cy="2878841"/>
          </a:xfrm>
          <a:prstGeom prst="rect">
            <a:avLst/>
          </a:prstGeom>
          <a:noFill/>
          <a:ln w="9525">
            <a:noFill/>
            <a:miter lim="800000"/>
          </a:ln>
        </p:spPr>
        <p:txBody>
          <a:bodyPr wrap="square" lIns="91415" tIns="45708" rIns="91415" bIns="45708">
            <a:spAutoFit/>
          </a:bodyPr>
          <a:lstStyle/>
          <a:p>
            <a:pPr marL="0" marR="0" lvl="0" indent="0" algn="l" defTabSz="911860" rtl="0" eaLnBrk="1" fontAlgn="auto" latinLnBrk="0" hangingPunct="1">
              <a:lnSpc>
                <a:spcPct val="200000"/>
              </a:lnSpc>
              <a:spcBef>
                <a:spcPct val="0"/>
              </a:spcBef>
              <a:spcAft>
                <a:spcPct val="0"/>
              </a:spcAft>
              <a:buClrTx/>
              <a:buSzTx/>
              <a:buFontTx/>
              <a:buNone/>
              <a:defRPr/>
            </a:pPr>
            <a:r>
              <a:rPr kumimoji="0" lang="zh-CN" altLang="en-US" sz="1865" b="0" i="0" u="none" strike="noStrike" kern="1200" cap="none" spc="0" normalizeH="0" baseline="0" noProof="0" dirty="0">
                <a:ln>
                  <a:noFill/>
                </a:ln>
                <a:solidFill>
                  <a:srgbClr val="3E3D2D"/>
                </a:solidFill>
                <a:effectLst/>
                <a:uLnTx/>
                <a:uFillTx/>
                <a:latin typeface="汉仪中黑 简" panose="00020600040101010101" pitchFamily="18" charset="-122"/>
                <a:ea typeface="汉仪中黑 简" panose="00020600040101010101" pitchFamily="18" charset="-122"/>
                <a:cs typeface="+mn-cs"/>
                <a:sym typeface="微软雅黑" panose="020B0503020204020204" pitchFamily="34" charset="-122"/>
              </a:rPr>
              <a:t>但由于它快速、远距离及高效率的运输能力，使其在经济全球化的浪潮中和国际交往中发挥着不可替代以及越来越大的作用。工业航空：如航空摄影、航空遥感、航空物探、航空吊装和航空环境监测。</a:t>
            </a:r>
          </a:p>
        </p:txBody>
      </p:sp>
      <p:grpSp>
        <p:nvGrpSpPr>
          <p:cNvPr id="10" name="组合 9"/>
          <p:cNvGrpSpPr/>
          <p:nvPr/>
        </p:nvGrpSpPr>
        <p:grpSpPr>
          <a:xfrm>
            <a:off x="3352800" y="2514600"/>
            <a:ext cx="1930400" cy="2844800"/>
            <a:chOff x="6400800" y="1530636"/>
            <a:chExt cx="1828800" cy="2133600"/>
          </a:xfrm>
        </p:grpSpPr>
        <p:sp>
          <p:nvSpPr>
            <p:cNvPr id="11" name="圆角矩形 10"/>
            <p:cNvSpPr/>
            <p:nvPr/>
          </p:nvSpPr>
          <p:spPr>
            <a:xfrm>
              <a:off x="6400800" y="1530636"/>
              <a:ext cx="1828800" cy="2133600"/>
            </a:xfrm>
            <a:prstGeom prst="roundRect">
              <a:avLst>
                <a:gd name="adj" fmla="val 2032"/>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sp>
          <p:nvSpPr>
            <p:cNvPr id="12" name="TextBox 28"/>
            <p:cNvSpPr txBox="1">
              <a:spLocks noChangeArrowheads="1"/>
            </p:cNvSpPr>
            <p:nvPr/>
          </p:nvSpPr>
          <p:spPr bwMode="auto">
            <a:xfrm>
              <a:off x="6593305" y="2053694"/>
              <a:ext cx="1409480" cy="1078867"/>
            </a:xfrm>
            <a:prstGeom prst="rect">
              <a:avLst/>
            </a:prstGeom>
            <a:noFill/>
            <a:ln w="9525">
              <a:noFill/>
              <a:miter lim="800000"/>
            </a:ln>
          </p:spPr>
          <p:txBody>
            <a:bodyPr wrap="square" lIns="123971" tIns="61985" rIns="123971" bIns="61985">
              <a:spAutoFit/>
            </a:bodyPr>
            <a:lstStyle/>
            <a:p>
              <a:pPr marL="0" marR="0" lvl="0" indent="0" algn="ctr" defTabSz="1240155" rtl="0" eaLnBrk="1" fontAlgn="auto" latinLnBrk="0" hangingPunct="1">
                <a:lnSpc>
                  <a:spcPct val="100000"/>
                </a:lnSpc>
                <a:spcBef>
                  <a:spcPct val="0"/>
                </a:spcBef>
                <a:spcAft>
                  <a:spcPct val="0"/>
                </a:spcAft>
                <a:buClrTx/>
                <a:buSzTx/>
                <a:buFontTx/>
                <a:buNone/>
                <a:defRPr/>
              </a:pPr>
              <a:r>
                <a:rPr kumimoji="0" lang="zh-CN" altLang="en-US" sz="4265" b="1" i="0" u="none" strike="noStrike" kern="1200" cap="none" spc="0" normalizeH="0" baseline="0" noProof="0">
                  <a:ln>
                    <a:noFill/>
                  </a:ln>
                  <a:solidFill>
                    <a:srgbClr val="21777E"/>
                  </a:solidFill>
                  <a:effectLst/>
                  <a:uLnTx/>
                  <a:uFillTx/>
                  <a:latin typeface="汉仪中黑 简" panose="00020600040101010101" pitchFamily="18" charset="-122"/>
                  <a:ea typeface="汉仪中黑 简" panose="00020600040101010101" pitchFamily="18" charset="-122"/>
                  <a:cs typeface="+mn-cs"/>
                </a:rPr>
                <a:t>航空遥感</a:t>
              </a:r>
            </a:p>
          </p:txBody>
        </p:sp>
      </p:grpSp>
      <p:sp>
        <p:nvSpPr>
          <p:cNvPr id="7" name="文本框 6"/>
          <p:cNvSpPr txBox="1"/>
          <p:nvPr/>
        </p:nvSpPr>
        <p:spPr>
          <a:xfrm>
            <a:off x="985560" y="505185"/>
            <a:ext cx="3570208" cy="461665"/>
          </a:xfrm>
          <a:prstGeom prst="rect">
            <a:avLst/>
          </a:prstGeom>
          <a:noFill/>
        </p:spPr>
        <p:txBody>
          <a:bodyPr wrap="non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0" normalizeH="0" baseline="0" noProof="0">
                <a:ln>
                  <a:noFill/>
                </a:ln>
                <a:solidFill>
                  <a:prstClr val="white"/>
                </a:solidFill>
                <a:effectLst/>
                <a:uLnTx/>
                <a:uFillTx/>
                <a:latin typeface="汉仪雅酷黑 85W" panose="020B0904020202020204" pitchFamily="34" charset="-122"/>
                <a:ea typeface="汉仪雅酷黑 85W" panose="020B0904020202020204" pitchFamily="34" charset="-122"/>
                <a:cs typeface="+mn-cs"/>
              </a:rPr>
              <a:t>熟记民航的定义以及分类</a:t>
            </a:r>
          </a:p>
        </p:txBody>
      </p:sp>
      <p:pic>
        <p:nvPicPr>
          <p:cNvPr id="5" name="图形 4"/>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3"/>
              </a:ext>
            </a:extLst>
          </a:blip>
          <a:stretch>
            <a:fillRect/>
          </a:stretch>
        </p:blipFill>
        <p:spPr>
          <a:xfrm>
            <a:off x="580365" y="3352800"/>
            <a:ext cx="2670835" cy="1112848"/>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up)">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221984" y="2581958"/>
            <a:ext cx="1378232" cy="458908"/>
          </a:xfrm>
          <a:prstGeom prst="rect">
            <a:avLst/>
          </a:prstGeom>
        </p:spPr>
        <p:txBody>
          <a:bodyPr wrap="square">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00" b="1" i="0" u="none" strike="noStrike" kern="1200" cap="none" spc="0" normalizeH="0" baseline="0" noProof="0">
                <a:ln>
                  <a:noFill/>
                </a:ln>
                <a:solidFill>
                  <a:prstClr val="black"/>
                </a:solidFill>
                <a:effectLst/>
                <a:uLnTx/>
                <a:uFillTx/>
                <a:latin typeface="汉仪中黑 简" panose="00020600040101010101" pitchFamily="18" charset="-122"/>
                <a:ea typeface="汉仪中黑 简" panose="00020600040101010101" pitchFamily="18" charset="-122"/>
                <a:cs typeface="+mn-cs"/>
                <a:sym typeface="思源黑体 Light" panose="020B0300000000000000" pitchFamily="34" charset="-122"/>
              </a:rPr>
              <a:t>通用航空</a:t>
            </a:r>
          </a:p>
        </p:txBody>
      </p:sp>
      <p:sp>
        <p:nvSpPr>
          <p:cNvPr id="5" name="矩形 4"/>
          <p:cNvSpPr/>
          <p:nvPr/>
        </p:nvSpPr>
        <p:spPr>
          <a:xfrm>
            <a:off x="6244576" y="3705938"/>
            <a:ext cx="1378232" cy="458908"/>
          </a:xfrm>
          <a:prstGeom prst="rect">
            <a:avLst/>
          </a:prstGeom>
        </p:spPr>
        <p:txBody>
          <a:bodyPr wrap="square">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00" b="1" i="0" u="none" strike="noStrike" kern="1200" cap="none" spc="0" normalizeH="0" baseline="0" noProof="0">
                <a:ln>
                  <a:noFill/>
                </a:ln>
                <a:solidFill>
                  <a:prstClr val="black"/>
                </a:solidFill>
                <a:effectLst/>
                <a:uLnTx/>
                <a:uFillTx/>
                <a:latin typeface="汉仪中黑 简" panose="00020600040101010101" pitchFamily="18" charset="-122"/>
                <a:ea typeface="汉仪中黑 简" panose="00020600040101010101" pitchFamily="18" charset="-122"/>
                <a:cs typeface="+mn-cs"/>
                <a:sym typeface="思源黑体 Light" panose="020B0300000000000000" pitchFamily="34" charset="-122"/>
              </a:rPr>
              <a:t>航空活动</a:t>
            </a:r>
          </a:p>
        </p:txBody>
      </p:sp>
      <p:sp>
        <p:nvSpPr>
          <p:cNvPr id="6" name="矩形 5"/>
          <p:cNvSpPr/>
          <p:nvPr/>
        </p:nvSpPr>
        <p:spPr>
          <a:xfrm>
            <a:off x="9079936" y="3110230"/>
            <a:ext cx="1378232" cy="458908"/>
          </a:xfrm>
          <a:prstGeom prst="rect">
            <a:avLst/>
          </a:prstGeom>
        </p:spPr>
        <p:txBody>
          <a:bodyPr wrap="square">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00" b="1" i="0" u="none" strike="noStrike" kern="1200" cap="none" spc="0" normalizeH="0" baseline="0" noProof="0">
                <a:ln>
                  <a:noFill/>
                </a:ln>
                <a:solidFill>
                  <a:prstClr val="black"/>
                </a:solidFill>
                <a:effectLst/>
                <a:uLnTx/>
                <a:uFillTx/>
                <a:latin typeface="汉仪中黑 简" panose="00020600040101010101" pitchFamily="18" charset="-122"/>
                <a:ea typeface="汉仪中黑 简" panose="00020600040101010101" pitchFamily="18" charset="-122"/>
                <a:cs typeface="+mn-cs"/>
                <a:sym typeface="思源黑体 Light" panose="020B0300000000000000" pitchFamily="34" charset="-122"/>
              </a:rPr>
              <a:t>农业航空</a:t>
            </a:r>
          </a:p>
        </p:txBody>
      </p:sp>
      <p:sp>
        <p:nvSpPr>
          <p:cNvPr id="7" name="矩形 6"/>
          <p:cNvSpPr/>
          <p:nvPr/>
        </p:nvSpPr>
        <p:spPr>
          <a:xfrm>
            <a:off x="1320800" y="2413000"/>
            <a:ext cx="3948936" cy="3367397"/>
          </a:xfrm>
          <a:prstGeom prst="rect">
            <a:avLst/>
          </a:prstGeom>
        </p:spPr>
        <p:txBody>
          <a:bodyPr wrap="square">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汉仪中黑 简" panose="00020600040101010101" pitchFamily="18" charset="-122"/>
                <a:ea typeface="汉仪中黑 简" panose="00020600040101010101" pitchFamily="18" charset="-122"/>
                <a:cs typeface="+mn-cs"/>
                <a:sym typeface="思源黑体 Light" panose="020B0300000000000000" pitchFamily="34" charset="-122"/>
              </a:rPr>
              <a:t>通用航空，是指除商业航空意外的民用航空活动，涵盖的内容和范围十分广泛，可工业航空：如航空摄影、航空遥感、航空物探、航空吊装</a:t>
            </a:r>
            <a:endParaRPr kumimoji="0" lang="en-US" altLang="zh-CN" sz="1800" b="0" i="0" u="none" strike="noStrike" kern="1200" cap="none" spc="0" normalizeH="0" baseline="0" noProof="0" dirty="0">
              <a:ln>
                <a:noFill/>
              </a:ln>
              <a:solidFill>
                <a:prstClr val="black"/>
              </a:solidFill>
              <a:effectLst/>
              <a:uLnTx/>
              <a:uFillTx/>
              <a:latin typeface="汉仪中黑 简" panose="00020600040101010101" pitchFamily="18" charset="-122"/>
              <a:ea typeface="汉仪中黑 简" panose="00020600040101010101" pitchFamily="18" charset="-122"/>
              <a:cs typeface="+mn-cs"/>
              <a:sym typeface="思源黑体 Light" panose="020B0300000000000000" pitchFamily="34" charset="-122"/>
            </a:endParaRPr>
          </a:p>
          <a:p>
            <a:pPr marL="0" marR="0" lvl="0" indent="0" algn="l" defTabSz="1219200" rtl="0" eaLnBrk="1" fontAlgn="auto" latinLnBrk="0" hangingPunct="1">
              <a:lnSpc>
                <a:spcPct val="15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汉仪中黑 简" panose="00020600040101010101" pitchFamily="18" charset="-122"/>
              <a:ea typeface="汉仪中黑 简" panose="00020600040101010101" pitchFamily="18" charset="-122"/>
              <a:cs typeface="+mn-cs"/>
              <a:sym typeface="思源黑体 Light" panose="020B0300000000000000" pitchFamily="34" charset="-122"/>
            </a:endParaRPr>
          </a:p>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汉仪中黑 简" panose="00020600040101010101" pitchFamily="18" charset="-122"/>
                <a:ea typeface="汉仪中黑 简" panose="00020600040101010101" pitchFamily="18" charset="-122"/>
                <a:cs typeface="+mn-cs"/>
                <a:sym typeface="思源黑体 Light" panose="020B0300000000000000" pitchFamily="34" charset="-122"/>
              </a:rPr>
              <a:t>和航空环境监测。农业航空：如森林防火、灭火、喷洒农药及飞播等优势是其他方式无法比拟的。</a:t>
            </a:r>
          </a:p>
        </p:txBody>
      </p:sp>
      <p:sp>
        <p:nvSpPr>
          <p:cNvPr id="13" name="矩形 7"/>
          <p:cNvSpPr txBox="1"/>
          <p:nvPr/>
        </p:nvSpPr>
        <p:spPr>
          <a:xfrm>
            <a:off x="0" y="6750278"/>
            <a:ext cx="360000" cy="107722"/>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100" b="0" i="0" u="none" strike="noStrike" kern="1200" cap="none" spc="0" normalizeH="0" baseline="0" noProof="0">
                <a:ln>
                  <a:noFill/>
                </a:ln>
                <a:noFill/>
                <a:effectLst/>
                <a:uLnTx/>
                <a:uFillTx/>
                <a:latin typeface="汉仪中黑 简" panose="00020600040101010101" pitchFamily="18" charset="-122"/>
                <a:ea typeface="汉仪中黑 简" panose="00020600040101010101" pitchFamily="18" charset="-122"/>
                <a:cs typeface="+mn-cs"/>
              </a:rPr>
              <a:t>docerID:4610637</a:t>
            </a:r>
            <a:endParaRPr kumimoji="0" lang="zh-CN" altLang="en-US" sz="100" b="0" i="0" u="none" strike="noStrike" kern="1200" cap="none" spc="0" normalizeH="0" baseline="0" noProof="0">
              <a:ln>
                <a:noFill/>
              </a:ln>
              <a:noFill/>
              <a:effectLst/>
              <a:uLnTx/>
              <a:uFillTx/>
              <a:latin typeface="汉仪中黑 简" panose="00020600040101010101" pitchFamily="18" charset="-122"/>
              <a:ea typeface="汉仪中黑 简" panose="00020600040101010101" pitchFamily="18" charset="-122"/>
              <a:cs typeface="+mn-cs"/>
            </a:endParaRPr>
          </a:p>
        </p:txBody>
      </p:sp>
      <p:sp>
        <p:nvSpPr>
          <p:cNvPr id="9" name="圆角矩形 8"/>
          <p:cNvSpPr/>
          <p:nvPr/>
        </p:nvSpPr>
        <p:spPr>
          <a:xfrm>
            <a:off x="5715000" y="2581958"/>
            <a:ext cx="2292632" cy="53860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sp>
        <p:nvSpPr>
          <p:cNvPr id="10" name="圆角矩形 9"/>
          <p:cNvSpPr/>
          <p:nvPr/>
        </p:nvSpPr>
        <p:spPr>
          <a:xfrm>
            <a:off x="5692408" y="3705937"/>
            <a:ext cx="2292632" cy="53860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sp>
        <p:nvSpPr>
          <p:cNvPr id="11" name="圆角矩形 10"/>
          <p:cNvSpPr/>
          <p:nvPr/>
        </p:nvSpPr>
        <p:spPr>
          <a:xfrm>
            <a:off x="8527768" y="3118991"/>
            <a:ext cx="2292632" cy="53860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cxnSp>
        <p:nvCxnSpPr>
          <p:cNvPr id="12" name="直接连接符 11"/>
          <p:cNvCxnSpPr/>
          <p:nvPr/>
        </p:nvCxnSpPr>
        <p:spPr>
          <a:xfrm>
            <a:off x="1506483" y="4241800"/>
            <a:ext cx="3475421"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985560" y="505185"/>
            <a:ext cx="3570208" cy="461665"/>
          </a:xfrm>
          <a:prstGeom prst="rect">
            <a:avLst/>
          </a:prstGeom>
          <a:noFill/>
        </p:spPr>
        <p:txBody>
          <a:bodyPr wrap="non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0" normalizeH="0" baseline="0" noProof="0">
                <a:ln>
                  <a:noFill/>
                </a:ln>
                <a:solidFill>
                  <a:prstClr val="white"/>
                </a:solidFill>
                <a:effectLst/>
                <a:uLnTx/>
                <a:uFillTx/>
                <a:latin typeface="汉仪雅酷黑 85W" panose="020B0904020202020204" pitchFamily="34" charset="-122"/>
                <a:ea typeface="汉仪雅酷黑 85W" panose="020B0904020202020204" pitchFamily="34" charset="-122"/>
                <a:cs typeface="+mn-cs"/>
              </a:rPr>
              <a:t>熟记民航的定义以及分类</a:t>
            </a:r>
          </a:p>
        </p:txBody>
      </p:sp>
      <p:pic>
        <p:nvPicPr>
          <p:cNvPr id="16" name="图形 15"/>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3"/>
              </a:ext>
            </a:extLst>
          </a:blip>
          <a:stretch>
            <a:fillRect/>
          </a:stretch>
        </p:blipFill>
        <p:spPr>
          <a:xfrm>
            <a:off x="6400800" y="4743526"/>
            <a:ext cx="3729563" cy="734166"/>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1+#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1+#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1+#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1+#ppt_w/2"/>
                                          </p:val>
                                        </p:tav>
                                        <p:tav tm="100000">
                                          <p:val>
                                            <p:strVal val="#ppt_x"/>
                                          </p:val>
                                        </p:tav>
                                      </p:tavLst>
                                    </p:anim>
                                    <p:anim calcmode="lin" valueType="num">
                                      <p:cBhvr additive="base">
                                        <p:cTn id="36" dur="500" fill="hold"/>
                                        <p:tgtEl>
                                          <p:spTgt spid="10"/>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1+#ppt_w/2"/>
                                          </p:val>
                                        </p:tav>
                                        <p:tav tm="100000">
                                          <p:val>
                                            <p:strVal val="#ppt_x"/>
                                          </p:val>
                                        </p:tav>
                                      </p:tavLst>
                                    </p:anim>
                                    <p:anim calcmode="lin" valueType="num">
                                      <p:cBhvr additive="base">
                                        <p:cTn id="4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7315201" y="2514600"/>
            <a:ext cx="3731172" cy="1827676"/>
            <a:chOff x="5715000" y="1818593"/>
            <a:chExt cx="2798379" cy="1143009"/>
          </a:xfrm>
        </p:grpSpPr>
        <p:sp>
          <p:nvSpPr>
            <p:cNvPr id="8" name="矩形 7"/>
            <p:cNvSpPr>
              <a:spLocks noChangeArrowheads="1"/>
            </p:cNvSpPr>
            <p:nvPr/>
          </p:nvSpPr>
          <p:spPr bwMode="auto">
            <a:xfrm>
              <a:off x="5898458" y="2053246"/>
              <a:ext cx="2590800" cy="565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0725" eaLnBrk="0" hangingPunct="0">
                <a:defRPr>
                  <a:solidFill>
                    <a:schemeClr val="tx1"/>
                  </a:solidFill>
                  <a:latin typeface="等线"/>
                  <a:ea typeface="等线" panose="02010600030101010101" charset="-122"/>
                </a:defRPr>
              </a:lvl1pPr>
              <a:lvl2pPr eaLnBrk="0" hangingPunct="0">
                <a:defRPr>
                  <a:solidFill>
                    <a:schemeClr val="tx1"/>
                  </a:solidFill>
                  <a:latin typeface="等线"/>
                  <a:ea typeface="等线" panose="02010600030101010101" charset="-122"/>
                </a:defRPr>
              </a:lvl2pPr>
              <a:lvl3pPr eaLnBrk="0" hangingPunct="0">
                <a:defRPr>
                  <a:solidFill>
                    <a:schemeClr val="tx1"/>
                  </a:solidFill>
                  <a:latin typeface="等线"/>
                  <a:ea typeface="等线" panose="02010600030101010101" charset="-122"/>
                </a:defRPr>
              </a:lvl3pPr>
              <a:lvl4pPr eaLnBrk="0" hangingPunct="0">
                <a:defRPr>
                  <a:solidFill>
                    <a:schemeClr val="tx1"/>
                  </a:solidFill>
                  <a:latin typeface="等线"/>
                  <a:ea typeface="等线" panose="02010600030101010101" charset="-122"/>
                </a:defRPr>
              </a:lvl4pPr>
              <a:lvl5pPr eaLnBrk="0" hangingPunct="0">
                <a:defRPr>
                  <a:solidFill>
                    <a:schemeClr val="tx1"/>
                  </a:solidFill>
                  <a:latin typeface="等线"/>
                  <a:ea typeface="等线" panose="02010600030101010101" charset="-122"/>
                </a:defRPr>
              </a:lvl5pPr>
              <a:lvl6pPr eaLnBrk="0" fontAlgn="base" hangingPunct="0">
                <a:spcBef>
                  <a:spcPct val="0"/>
                </a:spcBef>
                <a:spcAft>
                  <a:spcPct val="0"/>
                </a:spcAft>
                <a:defRPr>
                  <a:solidFill>
                    <a:schemeClr val="tx1"/>
                  </a:solidFill>
                  <a:latin typeface="等线"/>
                  <a:ea typeface="等线" panose="02010600030101010101" charset="-122"/>
                </a:defRPr>
              </a:lvl6pPr>
              <a:lvl7pPr eaLnBrk="0" fontAlgn="base" hangingPunct="0">
                <a:spcBef>
                  <a:spcPct val="0"/>
                </a:spcBef>
                <a:spcAft>
                  <a:spcPct val="0"/>
                </a:spcAft>
                <a:defRPr>
                  <a:solidFill>
                    <a:schemeClr val="tx1"/>
                  </a:solidFill>
                  <a:latin typeface="等线"/>
                  <a:ea typeface="等线" panose="02010600030101010101" charset="-122"/>
                </a:defRPr>
              </a:lvl7pPr>
              <a:lvl8pPr eaLnBrk="0" fontAlgn="base" hangingPunct="0">
                <a:spcBef>
                  <a:spcPct val="0"/>
                </a:spcBef>
                <a:spcAft>
                  <a:spcPct val="0"/>
                </a:spcAft>
                <a:defRPr>
                  <a:solidFill>
                    <a:schemeClr val="tx1"/>
                  </a:solidFill>
                  <a:latin typeface="等线"/>
                  <a:ea typeface="等线" panose="02010600030101010101" charset="-122"/>
                </a:defRPr>
              </a:lvl8pPr>
              <a:lvl9pPr eaLnBrk="0" fontAlgn="base" hangingPunct="0">
                <a:spcBef>
                  <a:spcPct val="0"/>
                </a:spcBef>
                <a:spcAft>
                  <a:spcPct val="0"/>
                </a:spcAft>
                <a:defRPr>
                  <a:solidFill>
                    <a:schemeClr val="tx1"/>
                  </a:solidFill>
                  <a:latin typeface="等线"/>
                  <a:ea typeface="等线" panose="02010600030101010101" charset="-122"/>
                </a:defRPr>
              </a:lvl9p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涵盖的内容和范围十分广泛，航空科研和探险活动。</a:t>
              </a:r>
            </a:p>
          </p:txBody>
        </p:sp>
        <p:sp>
          <p:nvSpPr>
            <p:cNvPr id="9" name="圆角矩形 8"/>
            <p:cNvSpPr/>
            <p:nvPr/>
          </p:nvSpPr>
          <p:spPr>
            <a:xfrm>
              <a:off x="5715000" y="1818593"/>
              <a:ext cx="2798379" cy="1143009"/>
            </a:xfrm>
            <a:prstGeom prst="roundRect">
              <a:avLst>
                <a:gd name="adj" fmla="val 1067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grpSp>
      <p:grpSp>
        <p:nvGrpSpPr>
          <p:cNvPr id="10" name="组合 9"/>
          <p:cNvGrpSpPr/>
          <p:nvPr/>
        </p:nvGrpSpPr>
        <p:grpSpPr>
          <a:xfrm>
            <a:off x="1016001" y="2514602"/>
            <a:ext cx="3731172" cy="1883083"/>
            <a:chOff x="838200" y="1816992"/>
            <a:chExt cx="2798379" cy="1228052"/>
          </a:xfrm>
        </p:grpSpPr>
        <p:sp>
          <p:nvSpPr>
            <p:cNvPr id="11" name="矩形 10"/>
            <p:cNvSpPr>
              <a:spLocks noChangeArrowheads="1"/>
            </p:cNvSpPr>
            <p:nvPr/>
          </p:nvSpPr>
          <p:spPr bwMode="auto">
            <a:xfrm>
              <a:off x="990600" y="2061686"/>
              <a:ext cx="2377427" cy="589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0725" eaLnBrk="0" hangingPunct="0">
                <a:defRPr>
                  <a:solidFill>
                    <a:schemeClr val="tx1"/>
                  </a:solidFill>
                  <a:latin typeface="等线"/>
                  <a:ea typeface="等线" panose="02010600030101010101" charset="-122"/>
                </a:defRPr>
              </a:lvl1pPr>
              <a:lvl2pPr eaLnBrk="0" hangingPunct="0">
                <a:defRPr>
                  <a:solidFill>
                    <a:schemeClr val="tx1"/>
                  </a:solidFill>
                  <a:latin typeface="等线"/>
                  <a:ea typeface="等线" panose="02010600030101010101" charset="-122"/>
                </a:defRPr>
              </a:lvl2pPr>
              <a:lvl3pPr eaLnBrk="0" hangingPunct="0">
                <a:defRPr>
                  <a:solidFill>
                    <a:schemeClr val="tx1"/>
                  </a:solidFill>
                  <a:latin typeface="等线"/>
                  <a:ea typeface="等线" panose="02010600030101010101" charset="-122"/>
                </a:defRPr>
              </a:lvl3pPr>
              <a:lvl4pPr eaLnBrk="0" hangingPunct="0">
                <a:defRPr>
                  <a:solidFill>
                    <a:schemeClr val="tx1"/>
                  </a:solidFill>
                  <a:latin typeface="等线"/>
                  <a:ea typeface="等线" panose="02010600030101010101" charset="-122"/>
                </a:defRPr>
              </a:lvl4pPr>
              <a:lvl5pPr eaLnBrk="0" hangingPunct="0">
                <a:defRPr>
                  <a:solidFill>
                    <a:schemeClr val="tx1"/>
                  </a:solidFill>
                  <a:latin typeface="等线"/>
                  <a:ea typeface="等线" panose="02010600030101010101" charset="-122"/>
                </a:defRPr>
              </a:lvl5pPr>
              <a:lvl6pPr eaLnBrk="0" fontAlgn="base" hangingPunct="0">
                <a:spcBef>
                  <a:spcPct val="0"/>
                </a:spcBef>
                <a:spcAft>
                  <a:spcPct val="0"/>
                </a:spcAft>
                <a:defRPr>
                  <a:solidFill>
                    <a:schemeClr val="tx1"/>
                  </a:solidFill>
                  <a:latin typeface="等线"/>
                  <a:ea typeface="等线" panose="02010600030101010101" charset="-122"/>
                </a:defRPr>
              </a:lvl6pPr>
              <a:lvl7pPr eaLnBrk="0" fontAlgn="base" hangingPunct="0">
                <a:spcBef>
                  <a:spcPct val="0"/>
                </a:spcBef>
                <a:spcAft>
                  <a:spcPct val="0"/>
                </a:spcAft>
                <a:defRPr>
                  <a:solidFill>
                    <a:schemeClr val="tx1"/>
                  </a:solidFill>
                  <a:latin typeface="等线"/>
                  <a:ea typeface="等线" panose="02010600030101010101" charset="-122"/>
                </a:defRPr>
              </a:lvl7pPr>
              <a:lvl8pPr eaLnBrk="0" fontAlgn="base" hangingPunct="0">
                <a:spcBef>
                  <a:spcPct val="0"/>
                </a:spcBef>
                <a:spcAft>
                  <a:spcPct val="0"/>
                </a:spcAft>
                <a:defRPr>
                  <a:solidFill>
                    <a:schemeClr val="tx1"/>
                  </a:solidFill>
                  <a:latin typeface="等线"/>
                  <a:ea typeface="等线" panose="02010600030101010101" charset="-122"/>
                </a:defRPr>
              </a:lvl8pPr>
              <a:lvl9pPr eaLnBrk="0" fontAlgn="base" hangingPunct="0">
                <a:spcBef>
                  <a:spcPct val="0"/>
                </a:spcBef>
                <a:spcAft>
                  <a:spcPct val="0"/>
                </a:spcAft>
                <a:defRPr>
                  <a:solidFill>
                    <a:schemeClr val="tx1"/>
                  </a:solidFill>
                  <a:latin typeface="等线"/>
                  <a:ea typeface="等线" panose="02010600030101010101" charset="-122"/>
                </a:defRPr>
              </a:lvl9p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通用航空，是指除商业航空意外的民用航空活动</a:t>
              </a:r>
            </a:p>
          </p:txBody>
        </p:sp>
        <p:sp>
          <p:nvSpPr>
            <p:cNvPr id="12" name="圆角矩形 11"/>
            <p:cNvSpPr/>
            <p:nvPr/>
          </p:nvSpPr>
          <p:spPr>
            <a:xfrm>
              <a:off x="838200" y="1816992"/>
              <a:ext cx="2798379" cy="1228052"/>
            </a:xfrm>
            <a:prstGeom prst="roundRect">
              <a:avLst>
                <a:gd name="adj" fmla="val 1067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汉仪中黑 简" panose="00020600040101010101" pitchFamily="18" charset="-122"/>
                <a:cs typeface="+mn-cs"/>
              </a:endParaRPr>
            </a:p>
          </p:txBody>
        </p:sp>
      </p:grpSp>
      <p:sp>
        <p:nvSpPr>
          <p:cNvPr id="13" name="矩形 12"/>
          <p:cNvSpPr>
            <a:spLocks noChangeArrowheads="1"/>
          </p:cNvSpPr>
          <p:nvPr/>
        </p:nvSpPr>
        <p:spPr bwMode="auto">
          <a:xfrm>
            <a:off x="1016000" y="4729927"/>
            <a:ext cx="10037379" cy="903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720725" eaLnBrk="0" hangingPunct="0">
              <a:defRPr>
                <a:solidFill>
                  <a:schemeClr val="tx1"/>
                </a:solidFill>
                <a:latin typeface="等线"/>
                <a:ea typeface="等线" panose="02010600030101010101" charset="-122"/>
              </a:defRPr>
            </a:lvl1pPr>
            <a:lvl2pPr eaLnBrk="0" hangingPunct="0">
              <a:defRPr>
                <a:solidFill>
                  <a:schemeClr val="tx1"/>
                </a:solidFill>
                <a:latin typeface="等线"/>
                <a:ea typeface="等线" panose="02010600030101010101" charset="-122"/>
              </a:defRPr>
            </a:lvl2pPr>
            <a:lvl3pPr eaLnBrk="0" hangingPunct="0">
              <a:defRPr>
                <a:solidFill>
                  <a:schemeClr val="tx1"/>
                </a:solidFill>
                <a:latin typeface="等线"/>
                <a:ea typeface="等线" panose="02010600030101010101" charset="-122"/>
              </a:defRPr>
            </a:lvl3pPr>
            <a:lvl4pPr eaLnBrk="0" hangingPunct="0">
              <a:defRPr>
                <a:solidFill>
                  <a:schemeClr val="tx1"/>
                </a:solidFill>
                <a:latin typeface="等线"/>
                <a:ea typeface="等线" panose="02010600030101010101" charset="-122"/>
              </a:defRPr>
            </a:lvl4pPr>
            <a:lvl5pPr eaLnBrk="0" hangingPunct="0">
              <a:defRPr>
                <a:solidFill>
                  <a:schemeClr val="tx1"/>
                </a:solidFill>
                <a:latin typeface="等线"/>
                <a:ea typeface="等线" panose="02010600030101010101" charset="-122"/>
              </a:defRPr>
            </a:lvl5pPr>
            <a:lvl6pPr eaLnBrk="0" fontAlgn="base" hangingPunct="0">
              <a:spcBef>
                <a:spcPct val="0"/>
              </a:spcBef>
              <a:spcAft>
                <a:spcPct val="0"/>
              </a:spcAft>
              <a:defRPr>
                <a:solidFill>
                  <a:schemeClr val="tx1"/>
                </a:solidFill>
                <a:latin typeface="等线"/>
                <a:ea typeface="等线" panose="02010600030101010101" charset="-122"/>
              </a:defRPr>
            </a:lvl6pPr>
            <a:lvl7pPr eaLnBrk="0" fontAlgn="base" hangingPunct="0">
              <a:spcBef>
                <a:spcPct val="0"/>
              </a:spcBef>
              <a:spcAft>
                <a:spcPct val="0"/>
              </a:spcAft>
              <a:defRPr>
                <a:solidFill>
                  <a:schemeClr val="tx1"/>
                </a:solidFill>
                <a:latin typeface="等线"/>
                <a:ea typeface="等线" panose="02010600030101010101" charset="-122"/>
              </a:defRPr>
            </a:lvl7pPr>
            <a:lvl8pPr eaLnBrk="0" fontAlgn="base" hangingPunct="0">
              <a:spcBef>
                <a:spcPct val="0"/>
              </a:spcBef>
              <a:spcAft>
                <a:spcPct val="0"/>
              </a:spcAft>
              <a:defRPr>
                <a:solidFill>
                  <a:schemeClr val="tx1"/>
                </a:solidFill>
                <a:latin typeface="等线"/>
                <a:ea typeface="等线" panose="02010600030101010101" charset="-122"/>
              </a:defRPr>
            </a:lvl8pPr>
            <a:lvl9pPr eaLnBrk="0" fontAlgn="base" hangingPunct="0">
              <a:spcBef>
                <a:spcPct val="0"/>
              </a:spcBef>
              <a:spcAft>
                <a:spcPct val="0"/>
              </a:spcAft>
              <a:defRPr>
                <a:solidFill>
                  <a:schemeClr val="tx1"/>
                </a:solidFill>
                <a:latin typeface="等线"/>
                <a:ea typeface="等线" panose="02010600030101010101" charset="-122"/>
              </a:defRPr>
            </a:lvl9p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飞行训练。航空体育活动。如空中跳伞、滑翔机飞行、热气球飞行以及航空模型运动。公务航空。是指企业或者政府行政人员使用专用飞机进行公务活动。</a:t>
            </a:r>
          </a:p>
        </p:txBody>
      </p:sp>
      <p:sp>
        <p:nvSpPr>
          <p:cNvPr id="14" name="文本框 13"/>
          <p:cNvSpPr txBox="1"/>
          <p:nvPr/>
        </p:nvSpPr>
        <p:spPr>
          <a:xfrm>
            <a:off x="985560" y="505185"/>
            <a:ext cx="3570208" cy="461665"/>
          </a:xfrm>
          <a:prstGeom prst="rect">
            <a:avLst/>
          </a:prstGeom>
          <a:noFill/>
        </p:spPr>
        <p:txBody>
          <a:bodyPr wrap="non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0" normalizeH="0" baseline="0" noProof="0">
                <a:ln>
                  <a:noFill/>
                </a:ln>
                <a:solidFill>
                  <a:prstClr val="white"/>
                </a:solidFill>
                <a:effectLst/>
                <a:uLnTx/>
                <a:uFillTx/>
                <a:latin typeface="汉仪雅酷黑 85W" panose="020B0904020202020204" pitchFamily="34" charset="-122"/>
                <a:ea typeface="汉仪雅酷黑 85W" panose="020B0904020202020204" pitchFamily="34" charset="-122"/>
                <a:cs typeface="+mn-cs"/>
              </a:rPr>
              <a:t>熟记民航的定义以及分类</a:t>
            </a:r>
          </a:p>
        </p:txBody>
      </p:sp>
      <p:pic>
        <p:nvPicPr>
          <p:cNvPr id="15" name="图形 14"/>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4"/>
              </a:ext>
            </a:extLst>
          </a:blip>
          <a:stretch>
            <a:fillRect/>
          </a:stretch>
        </p:blipFill>
        <p:spPr>
          <a:xfrm>
            <a:off x="4241370" y="3354198"/>
            <a:ext cx="3561528" cy="1154199"/>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262061" y="2209800"/>
            <a:ext cx="2598739" cy="3251200"/>
            <a:chOff x="1050601" y="2863011"/>
            <a:chExt cx="2599887" cy="3250867"/>
          </a:xfrm>
        </p:grpSpPr>
        <p:sp>
          <p:nvSpPr>
            <p:cNvPr id="5" name="圆角矩形 4"/>
            <p:cNvSpPr/>
            <p:nvPr/>
          </p:nvSpPr>
          <p:spPr>
            <a:xfrm>
              <a:off x="1050601" y="2863011"/>
              <a:ext cx="2498243" cy="3250867"/>
            </a:xfrm>
            <a:prstGeom prst="roundRect">
              <a:avLst>
                <a:gd name="adj" fmla="val 4342"/>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white"/>
                </a:solidFill>
                <a:effectLst/>
                <a:uLnTx/>
                <a:uFillTx/>
                <a:latin typeface="Calibri"/>
                <a:ea typeface="汉仪中黑 简" panose="00020600040101010101" pitchFamily="18" charset="-122"/>
                <a:cs typeface="+mn-cs"/>
              </a:endParaRPr>
            </a:p>
          </p:txBody>
        </p:sp>
        <p:sp>
          <p:nvSpPr>
            <p:cNvPr id="6" name="矩形 65"/>
            <p:cNvSpPr>
              <a:spLocks noChangeArrowheads="1"/>
            </p:cNvSpPr>
            <p:nvPr/>
          </p:nvSpPr>
          <p:spPr bwMode="auto">
            <a:xfrm>
              <a:off x="1291558" y="3878907"/>
              <a:ext cx="2358930" cy="1765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通用航空，是指除商业航空意外的民用航空活动，涵盖的内容和范围十分广泛</a:t>
              </a:r>
            </a:p>
          </p:txBody>
        </p:sp>
        <p:sp>
          <p:nvSpPr>
            <p:cNvPr id="7" name="圆角矩形 6"/>
            <p:cNvSpPr/>
            <p:nvPr/>
          </p:nvSpPr>
          <p:spPr>
            <a:xfrm>
              <a:off x="1283965" y="3219642"/>
              <a:ext cx="2031514" cy="580571"/>
            </a:xfrm>
            <a:prstGeom prst="round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white"/>
                </a:solidFill>
                <a:effectLst/>
                <a:uLnTx/>
                <a:uFillTx/>
                <a:latin typeface="Calibri"/>
                <a:ea typeface="汉仪中黑 简" panose="00020600040101010101" pitchFamily="18" charset="-122"/>
                <a:cs typeface="+mn-cs"/>
              </a:endParaRPr>
            </a:p>
          </p:txBody>
        </p:sp>
        <p:sp>
          <p:nvSpPr>
            <p:cNvPr id="8" name="矩形 62"/>
            <p:cNvSpPr>
              <a:spLocks noChangeArrowheads="1"/>
            </p:cNvSpPr>
            <p:nvPr/>
          </p:nvSpPr>
          <p:spPr bwMode="auto">
            <a:xfrm>
              <a:off x="1284067" y="3294767"/>
              <a:ext cx="2031311" cy="420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a:ln>
                    <a:noFill/>
                  </a:ln>
                  <a:solidFill>
                    <a:prstClr val="white"/>
                  </a:solidFill>
                  <a:effectLst/>
                  <a:uLnTx/>
                  <a:uFillTx/>
                  <a:latin typeface="Impact" panose="020B0806030902050204" pitchFamily="34" charset="0"/>
                  <a:ea typeface="思源黑体 CN Heavy" pitchFamily="34" charset="-122"/>
                  <a:cs typeface="+mn-cs"/>
                  <a:sym typeface="Times New Roman" panose="02020603050405020304" pitchFamily="18" charset="0"/>
                </a:rPr>
                <a:t>通用航空</a:t>
              </a:r>
            </a:p>
          </p:txBody>
        </p:sp>
      </p:grpSp>
      <p:grpSp>
        <p:nvGrpSpPr>
          <p:cNvPr id="9" name="组合 8"/>
          <p:cNvGrpSpPr/>
          <p:nvPr/>
        </p:nvGrpSpPr>
        <p:grpSpPr>
          <a:xfrm>
            <a:off x="8475661" y="2209801"/>
            <a:ext cx="2497139" cy="3251200"/>
            <a:chOff x="1050601" y="2863011"/>
            <a:chExt cx="2498243" cy="3250867"/>
          </a:xfrm>
        </p:grpSpPr>
        <p:sp>
          <p:nvSpPr>
            <p:cNvPr id="10" name="圆角矩形 9"/>
            <p:cNvSpPr/>
            <p:nvPr/>
          </p:nvSpPr>
          <p:spPr>
            <a:xfrm>
              <a:off x="1050601" y="2863011"/>
              <a:ext cx="2498243" cy="3250867"/>
            </a:xfrm>
            <a:prstGeom prst="roundRect">
              <a:avLst>
                <a:gd name="adj" fmla="val 4342"/>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white"/>
                </a:solidFill>
                <a:effectLst/>
                <a:uLnTx/>
                <a:uFillTx/>
                <a:latin typeface="Calibri"/>
                <a:ea typeface="汉仪中黑 简" panose="00020600040101010101" pitchFamily="18" charset="-122"/>
                <a:cs typeface="+mn-cs"/>
              </a:endParaRPr>
            </a:p>
          </p:txBody>
        </p:sp>
        <p:sp>
          <p:nvSpPr>
            <p:cNvPr id="11" name="矩形 65"/>
            <p:cNvSpPr>
              <a:spLocks noChangeArrowheads="1"/>
            </p:cNvSpPr>
            <p:nvPr/>
          </p:nvSpPr>
          <p:spPr bwMode="auto">
            <a:xfrm>
              <a:off x="1286868" y="3878907"/>
              <a:ext cx="2261975" cy="1765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85000"/>
                      <a:lumOff val="15000"/>
                    </a:prstClr>
                  </a:solidFill>
                  <a:effectLst/>
                  <a:uLnTx/>
                  <a:uFillTx/>
                  <a:latin typeface="汉仪中黑 简" panose="00020600040101010101" pitchFamily="18" charset="-122"/>
                  <a:ea typeface="汉仪中黑 简" panose="00020600040101010101" pitchFamily="18" charset="-122"/>
                  <a:cs typeface="+mn-cs"/>
                </a:rPr>
                <a:t>公务航空。是指企业或者政府行政人员使用专用飞机进行公务活动。</a:t>
              </a:r>
            </a:p>
          </p:txBody>
        </p:sp>
        <p:sp>
          <p:nvSpPr>
            <p:cNvPr id="12" name="圆角矩形 11"/>
            <p:cNvSpPr/>
            <p:nvPr/>
          </p:nvSpPr>
          <p:spPr>
            <a:xfrm>
              <a:off x="1283965" y="3219642"/>
              <a:ext cx="2031514" cy="580571"/>
            </a:xfrm>
            <a:prstGeom prst="round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prstClr val="white"/>
                </a:solidFill>
                <a:effectLst/>
                <a:uLnTx/>
                <a:uFillTx/>
                <a:latin typeface="Calibri"/>
                <a:ea typeface="汉仪中黑 简" panose="00020600040101010101" pitchFamily="18" charset="-122"/>
                <a:cs typeface="+mn-cs"/>
              </a:endParaRPr>
            </a:p>
          </p:txBody>
        </p:sp>
        <p:sp>
          <p:nvSpPr>
            <p:cNvPr id="13" name="矩形 62"/>
            <p:cNvSpPr>
              <a:spLocks noChangeArrowheads="1"/>
            </p:cNvSpPr>
            <p:nvPr/>
          </p:nvSpPr>
          <p:spPr bwMode="auto">
            <a:xfrm>
              <a:off x="1284067" y="3294767"/>
              <a:ext cx="2031310" cy="420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a:ln>
                    <a:noFill/>
                  </a:ln>
                  <a:solidFill>
                    <a:prstClr val="white"/>
                  </a:solidFill>
                  <a:effectLst/>
                  <a:uLnTx/>
                  <a:uFillTx/>
                  <a:latin typeface="Impact" panose="020B0806030902050204" pitchFamily="34" charset="0"/>
                  <a:ea typeface="思源黑体 CN Heavy" pitchFamily="34" charset="-122"/>
                  <a:cs typeface="+mn-cs"/>
                  <a:sym typeface="Times New Roman" panose="02020603050405020304" pitchFamily="18" charset="0"/>
                </a:rPr>
                <a:t>公务航空</a:t>
              </a:r>
              <a:endParaRPr kumimoji="0" lang="en-US" altLang="zh-CN" sz="2135" b="0" i="0" u="none" strike="noStrike" kern="1200" cap="none" spc="0" normalizeH="0" baseline="0" noProof="0">
                <a:ln>
                  <a:noFill/>
                </a:ln>
                <a:solidFill>
                  <a:prstClr val="white"/>
                </a:solidFill>
                <a:effectLst/>
                <a:uLnTx/>
                <a:uFillTx/>
                <a:latin typeface="Impact" panose="020B0806030902050204" pitchFamily="34" charset="0"/>
                <a:ea typeface="思源黑体 CN Heavy" pitchFamily="34" charset="-122"/>
                <a:cs typeface="+mn-cs"/>
                <a:sym typeface="Times New Roman" panose="02020603050405020304" pitchFamily="18" charset="0"/>
              </a:endParaRPr>
            </a:p>
          </p:txBody>
        </p:sp>
      </p:grpSp>
      <p:sp>
        <p:nvSpPr>
          <p:cNvPr id="15" name="文本框 14"/>
          <p:cNvSpPr txBox="1"/>
          <p:nvPr/>
        </p:nvSpPr>
        <p:spPr>
          <a:xfrm>
            <a:off x="985560" y="505185"/>
            <a:ext cx="3570208" cy="461665"/>
          </a:xfrm>
          <a:prstGeom prst="rect">
            <a:avLst/>
          </a:prstGeom>
          <a:noFill/>
        </p:spPr>
        <p:txBody>
          <a:bodyPr wrap="non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2400" b="0" i="0" u="none" strike="noStrike" kern="0" cap="none" spc="0" normalizeH="0" baseline="0" noProof="0">
                <a:ln>
                  <a:noFill/>
                </a:ln>
                <a:solidFill>
                  <a:prstClr val="white"/>
                </a:solidFill>
                <a:effectLst/>
                <a:uLnTx/>
                <a:uFillTx/>
                <a:latin typeface="汉仪雅酷黑 85W" panose="020B0904020202020204" pitchFamily="34" charset="-122"/>
                <a:ea typeface="汉仪雅酷黑 85W" panose="020B0904020202020204" pitchFamily="34" charset="-122"/>
                <a:cs typeface="+mn-cs"/>
              </a:rPr>
              <a:t>熟记民航的定义以及分类</a:t>
            </a:r>
          </a:p>
        </p:txBody>
      </p:sp>
      <p:pic>
        <p:nvPicPr>
          <p:cNvPr id="16" name="图形 15"/>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3"/>
              </a:ext>
            </a:extLst>
          </a:blip>
          <a:stretch>
            <a:fillRect/>
          </a:stretch>
        </p:blipFill>
        <p:spPr>
          <a:xfrm>
            <a:off x="4367029" y="2323788"/>
            <a:ext cx="3457942" cy="293401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自定义 285">
      <a:dk1>
        <a:sysClr val="windowText" lastClr="000000"/>
      </a:dk1>
      <a:lt1>
        <a:sysClr val="window" lastClr="FFFFFF"/>
      </a:lt1>
      <a:dk2>
        <a:srgbClr val="3E3D2D"/>
      </a:dk2>
      <a:lt2>
        <a:srgbClr val="FFFFFF"/>
      </a:lt2>
      <a:accent1>
        <a:srgbClr val="2D9FA8"/>
      </a:accent1>
      <a:accent2>
        <a:srgbClr val="21777E"/>
      </a:accent2>
      <a:accent3>
        <a:srgbClr val="2D9FA8"/>
      </a:accent3>
      <a:accent4>
        <a:srgbClr val="21777E"/>
      </a:accent4>
      <a:accent5>
        <a:srgbClr val="2D9FA8"/>
      </a:accent5>
      <a:accent6>
        <a:srgbClr val="21777E"/>
      </a:accent6>
      <a:hlink>
        <a:srgbClr val="2D9FA8"/>
      </a:hlink>
      <a:folHlink>
        <a:srgbClr val="21777E"/>
      </a:folHlink>
    </a:clrScheme>
    <a:fontScheme name="自定义 1">
      <a:majorFont>
        <a:latin typeface="Calibri Light"/>
        <a:ea typeface="思源黑体 CN Bold"/>
        <a:cs typeface="Arial"/>
      </a:majorFont>
      <a:minorFont>
        <a:latin typeface="Calibri"/>
        <a:ea typeface="思源黑体 CN"/>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830</Words>
  <Application>Microsoft Office PowerPoint</Application>
  <PresentationFormat>宽屏</PresentationFormat>
  <Paragraphs>94</Paragraphs>
  <Slides>17</Slides>
  <Notes>6</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17</vt:i4>
      </vt:variant>
    </vt:vector>
  </HeadingPairs>
  <TitlesOfParts>
    <vt:vector size="30" baseType="lpstr">
      <vt:lpstr>等线</vt:lpstr>
      <vt:lpstr>汉仪雅酷黑 85W</vt:lpstr>
      <vt:lpstr>汉仪中黑 简</vt:lpstr>
      <vt:lpstr>思源黑体 CN</vt:lpstr>
      <vt:lpstr>思源黑体 CN Heavy</vt:lpstr>
      <vt:lpstr>思源黑体 Light</vt:lpstr>
      <vt:lpstr>宋体</vt:lpstr>
      <vt:lpstr>微软雅黑</vt:lpstr>
      <vt:lpstr>Arial</vt:lpstr>
      <vt:lpstr>Calibri</vt:lpstr>
      <vt:lpstr>Impact</vt:lpstr>
      <vt:lpstr>Times New Roman</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2021-12-10T04:08:08Z</cp:lastPrinted>
  <dcterms:created xsi:type="dcterms:W3CDTF">2021-12-10T04:08:08Z</dcterms:created>
  <dcterms:modified xsi:type="dcterms:W3CDTF">2023-04-17T06:36:58Z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