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heme/theme3.xml" ContentType="application/vnd.openxmlformats-officedocument.them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1.xml" ContentType="application/vnd.openxmlformats-officedocument.presentationml.notesSlide+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29"/>
  </p:notesMasterIdLst>
  <p:sldIdLst>
    <p:sldId id="292" r:id="rId3"/>
    <p:sldId id="293" r:id="rId4"/>
    <p:sldId id="319" r:id="rId5"/>
    <p:sldId id="320" r:id="rId6"/>
    <p:sldId id="321" r:id="rId7"/>
    <p:sldId id="322" r:id="rId8"/>
    <p:sldId id="323" r:id="rId9"/>
    <p:sldId id="324" r:id="rId10"/>
    <p:sldId id="325" r:id="rId11"/>
    <p:sldId id="326" r:id="rId12"/>
    <p:sldId id="327" r:id="rId13"/>
    <p:sldId id="328" r:id="rId14"/>
    <p:sldId id="330" r:id="rId15"/>
    <p:sldId id="331" r:id="rId16"/>
    <p:sldId id="332" r:id="rId17"/>
    <p:sldId id="333" r:id="rId18"/>
    <p:sldId id="347" r:id="rId19"/>
    <p:sldId id="361" r:id="rId20"/>
    <p:sldId id="348" r:id="rId21"/>
    <p:sldId id="349" r:id="rId22"/>
    <p:sldId id="360" r:id="rId23"/>
    <p:sldId id="350" r:id="rId24"/>
    <p:sldId id="359" r:id="rId25"/>
    <p:sldId id="351" r:id="rId26"/>
    <p:sldId id="357" r:id="rId27"/>
    <p:sldId id="358"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74C90-1F1A-4DD9-8833-ED799C0E423C}"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62F20-536B-46F8-8273-AA8A1F81E510}" type="slidenum">
              <a:rPr lang="zh-CN" altLang="en-US" smtClean="0"/>
              <a:t>‹#›</a:t>
            </a:fld>
            <a:endParaRPr lang="zh-CN" altLang="en-US"/>
          </a:p>
        </p:txBody>
      </p:sp>
    </p:spTree>
    <p:extLst>
      <p:ext uri="{BB962C8B-B14F-4D97-AF65-F5344CB8AC3E}">
        <p14:creationId xmlns:p14="http://schemas.microsoft.com/office/powerpoint/2010/main" val="3779543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9962F20-536B-46F8-8273-AA8A1F81E510}" type="slidenum">
              <a:rPr lang="zh-CN" altLang="en-US" smtClean="0"/>
              <a:t>13</a:t>
            </a:fld>
            <a:endParaRPr lang="zh-CN" altLang="en-US"/>
          </a:p>
        </p:txBody>
      </p:sp>
    </p:spTree>
    <p:extLst>
      <p:ext uri="{BB962C8B-B14F-4D97-AF65-F5344CB8AC3E}">
        <p14:creationId xmlns:p14="http://schemas.microsoft.com/office/powerpoint/2010/main" val="6918262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emf"/><Relationship Id="rId5" Type="http://schemas.openxmlformats.org/officeDocument/2006/relationships/tags" Target="../tags/tag12.xml"/><Relationship Id="rId10" Type="http://schemas.openxmlformats.org/officeDocument/2006/relationships/image" Target="../media/image1.jpeg"/><Relationship Id="rId4" Type="http://schemas.openxmlformats.org/officeDocument/2006/relationships/tags" Target="../tags/tag11.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4.jpeg"/><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3.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2.emf"/><Relationship Id="rId5" Type="http://schemas.openxmlformats.org/officeDocument/2006/relationships/tags" Target="../tags/tag65.xml"/><Relationship Id="rId10" Type="http://schemas.openxmlformats.org/officeDocument/2006/relationships/image" Target="../media/image1.jpeg"/><Relationship Id="rId4" Type="http://schemas.openxmlformats.org/officeDocument/2006/relationships/tags" Target="../tags/tag64.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4.jpeg"/><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74.xml"/><Relationship Id="rId7"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8.jpeg"/><Relationship Id="rId5" Type="http://schemas.openxmlformats.org/officeDocument/2006/relationships/tags" Target="../tags/tag82.xml"/><Relationship Id="rId10" Type="http://schemas.openxmlformats.org/officeDocument/2006/relationships/image" Target="../media/image7.jpeg"/><Relationship Id="rId4" Type="http://schemas.openxmlformats.org/officeDocument/2006/relationships/tags" Target="../tags/tag81.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8.jpeg"/><Relationship Id="rId5" Type="http://schemas.openxmlformats.org/officeDocument/2006/relationships/tags" Target="../tags/tag90.xml"/><Relationship Id="rId10" Type="http://schemas.openxmlformats.org/officeDocument/2006/relationships/image" Target="../media/image7.jpeg"/><Relationship Id="rId4" Type="http://schemas.openxmlformats.org/officeDocument/2006/relationships/tags" Target="../tags/tag89.xml"/><Relationship Id="rId9"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jpe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media/image7.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slideMaster" Target="../slideMasters/slideMaster1.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3.png"/><Relationship Id="rId5" Type="http://schemas.openxmlformats.org/officeDocument/2006/relationships/tags" Target="../tags/tag115.xml"/><Relationship Id="rId10" Type="http://schemas.openxmlformats.org/officeDocument/2006/relationships/image" Target="../media/image6.jpeg"/><Relationship Id="rId4" Type="http://schemas.openxmlformats.org/officeDocument/2006/relationships/tags" Target="../tags/tag114.xml"/><Relationship Id="rId9"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image" Target="../media/image3.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image" Target="../media/image2.emf"/><Relationship Id="rId5" Type="http://schemas.openxmlformats.org/officeDocument/2006/relationships/tags" Target="../tags/tag129.xml"/><Relationship Id="rId10" Type="http://schemas.openxmlformats.org/officeDocument/2006/relationships/image" Target="../media/image1.jpeg"/><Relationship Id="rId4" Type="http://schemas.openxmlformats.org/officeDocument/2006/relationships/tags" Target="../tags/tag128.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4.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4.jpe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Master" Target="../slideMasters/slideMaster2.xml"/><Relationship Id="rId5" Type="http://schemas.openxmlformats.org/officeDocument/2006/relationships/tags" Target="../tags/tag136.xml"/><Relationship Id="rId4" Type="http://schemas.openxmlformats.org/officeDocument/2006/relationships/tags" Target="../tags/tag135.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9.xml"/><Relationship Id="rId7" Type="http://schemas.openxmlformats.org/officeDocument/2006/relationships/image" Target="../media/image4.jpe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Master" Target="../slideMasters/slideMaster2.xml"/><Relationship Id="rId5" Type="http://schemas.openxmlformats.org/officeDocument/2006/relationships/tags" Target="../tags/tag141.xml"/><Relationship Id="rId4" Type="http://schemas.openxmlformats.org/officeDocument/2006/relationships/tags" Target="../tags/tag140.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44.xml"/><Relationship Id="rId7"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10" Type="http://schemas.openxmlformats.org/officeDocument/2006/relationships/image" Target="../media/image4.jpeg"/><Relationship Id="rId4" Type="http://schemas.openxmlformats.org/officeDocument/2006/relationships/tags" Target="../tags/tag151.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4.jpeg"/><Relationship Id="rId5" Type="http://schemas.openxmlformats.org/officeDocument/2006/relationships/slideMaster" Target="../slideMasters/slideMaster2.xml"/><Relationship Id="rId4" Type="http://schemas.openxmlformats.org/officeDocument/2006/relationships/tags" Target="../tags/tag159.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4.jpeg"/><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65.xml"/><Relationship Id="rId7" Type="http://schemas.openxmlformats.org/officeDocument/2006/relationships/slideMaster" Target="../slideMasters/slideMaster2.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image" Target="../media/image4.jpe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Master" Target="../slideMasters/slideMaster2.xml"/><Relationship Id="rId5" Type="http://schemas.openxmlformats.org/officeDocument/2006/relationships/tags" Target="../tags/tag173.xml"/><Relationship Id="rId4" Type="http://schemas.openxmlformats.org/officeDocument/2006/relationships/tags" Target="../tags/tag17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4.jpeg"/><Relationship Id="rId5" Type="http://schemas.openxmlformats.org/officeDocument/2006/relationships/slideMaster" Target="../slideMasters/slideMaster2.xml"/><Relationship Id="rId4" Type="http://schemas.openxmlformats.org/officeDocument/2006/relationships/tags" Target="../tags/tag177.xml"/></Relationships>
</file>

<file path=ppt/slideLayouts/_rels/slideLayout2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3.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image" Target="../media/image2.emf"/><Relationship Id="rId5" Type="http://schemas.openxmlformats.org/officeDocument/2006/relationships/tags" Target="../tags/tag182.xml"/><Relationship Id="rId10" Type="http://schemas.openxmlformats.org/officeDocument/2006/relationships/image" Target="../media/image1.jpeg"/><Relationship Id="rId4" Type="http://schemas.openxmlformats.org/officeDocument/2006/relationships/tags" Target="../tags/tag181.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2.xml"/><Relationship Id="rId7" Type="http://schemas.openxmlformats.org/officeDocument/2006/relationships/image" Target="../media/image4.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4" Type="http://schemas.openxmlformats.org/officeDocument/2006/relationships/tags" Target="../tags/tag23.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4.jpeg"/><Relationship Id="rId5" Type="http://schemas.openxmlformats.org/officeDocument/2006/relationships/slideMaster" Target="../slideMasters/slideMaster2.xml"/><Relationship Id="rId4" Type="http://schemas.openxmlformats.org/officeDocument/2006/relationships/tags" Target="../tags/tag188.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91.xml"/><Relationship Id="rId7" Type="http://schemas.openxmlformats.org/officeDocument/2006/relationships/slideMaster" Target="../slideMasters/slideMaster2.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02.xml"/><Relationship Id="rId3" Type="http://schemas.openxmlformats.org/officeDocument/2006/relationships/tags" Target="../tags/tag197.xml"/><Relationship Id="rId7" Type="http://schemas.openxmlformats.org/officeDocument/2006/relationships/tags" Target="../tags/tag201.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image" Target="../media/image8.jpeg"/><Relationship Id="rId5" Type="http://schemas.openxmlformats.org/officeDocument/2006/relationships/tags" Target="../tags/tag199.xml"/><Relationship Id="rId10" Type="http://schemas.openxmlformats.org/officeDocument/2006/relationships/image" Target="../media/image7.jpeg"/><Relationship Id="rId4" Type="http://schemas.openxmlformats.org/officeDocument/2006/relationships/tags" Target="../tags/tag198.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image" Target="../media/image8.jpeg"/><Relationship Id="rId5" Type="http://schemas.openxmlformats.org/officeDocument/2006/relationships/tags" Target="../tags/tag207.xml"/><Relationship Id="rId10" Type="http://schemas.openxmlformats.org/officeDocument/2006/relationships/image" Target="../media/image7.jpeg"/><Relationship Id="rId4" Type="http://schemas.openxmlformats.org/officeDocument/2006/relationships/tags" Target="../tags/tag206.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9"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image" Target="../media/image8.jpeg"/><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image" Target="../media/image7.jpe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slideMaster" Target="../slideMasters/slideMaster2.xml"/><Relationship Id="rId5" Type="http://schemas.openxmlformats.org/officeDocument/2006/relationships/tags" Target="../tags/tag222.xml"/><Relationship Id="rId10" Type="http://schemas.openxmlformats.org/officeDocument/2006/relationships/tags" Target="../tags/tag227.xml"/><Relationship Id="rId4" Type="http://schemas.openxmlformats.org/officeDocument/2006/relationships/tags" Target="../tags/tag221.xml"/><Relationship Id="rId9" Type="http://schemas.openxmlformats.org/officeDocument/2006/relationships/tags" Target="../tags/tag226.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35.xml"/><Relationship Id="rId3" Type="http://schemas.openxmlformats.org/officeDocument/2006/relationships/tags" Target="../tags/tag230.xml"/><Relationship Id="rId7" Type="http://schemas.openxmlformats.org/officeDocument/2006/relationships/tags" Target="../tags/tag234.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image" Target="../media/image3.png"/><Relationship Id="rId5" Type="http://schemas.openxmlformats.org/officeDocument/2006/relationships/tags" Target="../tags/tag232.xml"/><Relationship Id="rId10" Type="http://schemas.openxmlformats.org/officeDocument/2006/relationships/image" Target="../media/image6.jpeg"/><Relationship Id="rId4" Type="http://schemas.openxmlformats.org/officeDocument/2006/relationships/tags" Target="../tags/tag231.xml"/><Relationship Id="rId9"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7.xml"/><Relationship Id="rId7"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image" Target="../media/image4.jpeg"/><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jpeg"/><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4.jpe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4.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3936304" y="415126"/>
            <a:ext cx="1132496" cy="3006054"/>
          </a:xfrm>
        </p:spPr>
        <p:txBody>
          <a:bodyPr vert="eaVert" anchor="ctr" anchorCtr="0">
            <a:normAutofit/>
          </a:bodyPr>
          <a:lstStyle>
            <a:lvl1pPr algn="ctr">
              <a:defRPr sz="5400" b="1" baseline="0">
                <a:solidFill>
                  <a:schemeClr val="accent1"/>
                </a:solidFill>
                <a:latin typeface="Arial" panose="020B0604020202020204" pitchFamily="34" charset="0"/>
                <a:ea typeface="汉仪尚巍手书W" panose="00020600040101010101" pitchFamily="18" charset="-122"/>
              </a:defRPr>
            </a:lvl1pPr>
          </a:lstStyle>
          <a:p>
            <a:r>
              <a:rPr lang="zh-CN" altLang="en-US"/>
              <a:t>编辑标题</a:t>
            </a:r>
          </a:p>
        </p:txBody>
      </p:sp>
      <p:sp>
        <p:nvSpPr>
          <p:cNvPr id="3" name="副标题 2"/>
          <p:cNvSpPr>
            <a:spLocks noGrp="1"/>
          </p:cNvSpPr>
          <p:nvPr>
            <p:ph type="subTitle" idx="1" hasCustomPrompt="1"/>
            <p:custDataLst>
              <p:tags r:id="rId2"/>
            </p:custDataLst>
          </p:nvPr>
        </p:nvSpPr>
        <p:spPr>
          <a:xfrm>
            <a:off x="5116010" y="1257300"/>
            <a:ext cx="2859860" cy="1954455"/>
          </a:xfrm>
        </p:spPr>
        <p:txBody>
          <a:bodyPr vert="eaVert" anchor="b" anchorCtr="0"/>
          <a:lstStyle>
            <a:lvl1pPr marL="0" indent="0" algn="dist">
              <a:buNone/>
              <a:defRPr sz="2400" baseline="0">
                <a:solidFill>
                  <a:schemeClr val="tx1">
                    <a:lumMod val="85000"/>
                    <a:lumOff val="15000"/>
                  </a:schemeClr>
                </a:solidFill>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编辑副标题</a:t>
            </a:r>
          </a:p>
        </p:txBody>
      </p:sp>
      <p:sp>
        <p:nvSpPr>
          <p:cNvPr id="4" name="日期占位符 3"/>
          <p:cNvSpPr>
            <a:spLocks noGrp="1"/>
          </p:cNvSpPr>
          <p:nvPr>
            <p:ph type="dt" sz="half" idx="10"/>
            <p:custDataLst>
              <p:tags r:id="rId3"/>
            </p:custDataLst>
          </p:nvPr>
        </p:nvSpPr>
        <p:spPr/>
        <p:txBody>
          <a:bodyPr/>
          <a:lstStyle/>
          <a:p>
            <a:fld id="{24135E34-ECA2-46DB-ACCD-823F53FE7B40}"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C5A0D9B9-A431-4A02-BA87-26A8F709DD7C}" type="slidenum">
              <a:rPr lang="zh-CN" altLang="en-US" smtClean="0"/>
              <a:t>‹#›</a:t>
            </a:fld>
            <a:endParaRPr lang="zh-CN" altLang="en-US"/>
          </a:p>
        </p:txBody>
      </p:sp>
      <p:pic>
        <p:nvPicPr>
          <p:cNvPr id="7" name="seal"/>
          <p:cNvPicPr>
            <a:picLocks noChangeAspect="1"/>
          </p:cNvPicPr>
          <p:nvPr>
            <p:custDataLst>
              <p:tags r:id="rId6"/>
            </p:custDataLst>
          </p:nvPr>
        </p:nvPicPr>
        <p:blipFill>
          <a:blip r:embed="rId11" cstate="email">
            <a:extLst>
              <a:ext uri="{28A0092B-C50C-407E-A947-70E740481C1C}">
                <a14:useLocalDpi xmlns:a14="http://schemas.microsoft.com/office/drawing/2010/main"/>
              </a:ext>
            </a:extLst>
          </a:blip>
          <a:stretch>
            <a:fillRect/>
          </a:stretch>
        </p:blipFill>
        <p:spPr>
          <a:xfrm>
            <a:off x="7975870" y="2921197"/>
            <a:ext cx="285610" cy="581116"/>
          </a:xfrm>
          <a:prstGeom prst="rect">
            <a:avLst/>
          </a:prstGeom>
        </p:spPr>
      </p:pic>
      <p:pic>
        <p:nvPicPr>
          <p:cNvPr id="8" name="cloudy"/>
          <p:cNvPicPr>
            <a:picLocks noChangeAspect="1"/>
          </p:cNvPicPr>
          <p:nvPr>
            <p:custDataLst>
              <p:tags r:id="rId7"/>
            </p:custDataLst>
          </p:nvPr>
        </p:nvPicPr>
        <p:blipFill>
          <a:blip r:embed="rId12" cstate="email">
            <a:extLst>
              <a:ext uri="{28A0092B-C50C-407E-A947-70E740481C1C}">
                <a14:useLocalDpi xmlns:a14="http://schemas.microsoft.com/office/drawing/2010/main"/>
              </a:ext>
            </a:extLst>
          </a:blip>
          <a:stretch>
            <a:fillRect/>
          </a:stretch>
        </p:blipFill>
        <p:spPr>
          <a:xfrm>
            <a:off x="3416866" y="3223285"/>
            <a:ext cx="760029" cy="48196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4*#ppt_w"/>
                                          </p:val>
                                        </p:tav>
                                        <p:tav tm="100000">
                                          <p:val>
                                            <p:strVal val="#ppt_w"/>
                                          </p:val>
                                        </p:tav>
                                      </p:tavLst>
                                    </p:anim>
                                    <p:anim calcmode="lin" valueType="num">
                                      <p:cBhvr>
                                        <p:cTn id="13" dur="50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8"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6"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u="none" strike="noStrike" kern="1200" cap="none" spc="150" normalizeH="0" baseline="0">
                <a:solidFill>
                  <a:schemeClr val="tx1">
                    <a:lumMod val="85000"/>
                    <a:lumOff val="15000"/>
                  </a:schemeClr>
                </a:solidFill>
                <a:uFillTx/>
                <a:ea typeface="隶书" panose="02010509060101010101" pitchFamily="49" charset="-122"/>
              </a:defRPr>
            </a:lvl1pPr>
            <a:lvl2pPr>
              <a:defRPr u="none" strike="noStrike" kern="1200" cap="none" spc="150" normalizeH="0" baseline="0">
                <a:solidFill>
                  <a:schemeClr val="tx1">
                    <a:lumMod val="85000"/>
                    <a:lumOff val="15000"/>
                  </a:schemeClr>
                </a:solidFill>
                <a:uFillTx/>
                <a:ea typeface="隶书" panose="02010509060101010101" pitchFamily="49" charset="-122"/>
              </a:defRPr>
            </a:lvl2pPr>
            <a:lvl3pPr>
              <a:defRPr u="none" strike="noStrike" kern="1200" cap="none" spc="150" normalizeH="0" baseline="0">
                <a:solidFill>
                  <a:schemeClr val="tx1">
                    <a:lumMod val="85000"/>
                    <a:lumOff val="15000"/>
                  </a:schemeClr>
                </a:solidFill>
                <a:uFillTx/>
                <a:ea typeface="隶书" panose="02010509060101010101" pitchFamily="49" charset="-122"/>
              </a:defRPr>
            </a:lvl3pPr>
            <a:lvl4pPr>
              <a:defRPr u="none" strike="noStrike" kern="1200" cap="none" spc="150" normalizeH="0" baseline="0">
                <a:solidFill>
                  <a:schemeClr val="tx1">
                    <a:lumMod val="85000"/>
                    <a:lumOff val="15000"/>
                  </a:schemeClr>
                </a:solidFill>
                <a:uFillTx/>
                <a:ea typeface="隶书" panose="02010509060101010101" pitchFamily="49" charset="-122"/>
              </a:defRPr>
            </a:lvl4pPr>
            <a:lvl5pPr>
              <a:defRPr u="none" strike="noStrike" kern="1200" cap="none" spc="150" normalizeH="0" baseline="0">
                <a:solidFill>
                  <a:schemeClr val="tx1">
                    <a:lumMod val="85000"/>
                    <a:lumOff val="15000"/>
                  </a:schemeClr>
                </a:solidFill>
                <a:uFillTx/>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3579742" y="191367"/>
            <a:ext cx="1424058" cy="3197967"/>
          </a:xfrm>
        </p:spPr>
        <p:txBody>
          <a:bodyPr vert="eaVert">
            <a:normAutofit/>
          </a:bodyPr>
          <a:lstStyle>
            <a:lvl1pPr algn="ctr">
              <a:defRPr sz="5400" b="1" baseline="0">
                <a:solidFill>
                  <a:schemeClr val="tx1">
                    <a:lumMod val="85000"/>
                    <a:lumOff val="15000"/>
                  </a:schemeClr>
                </a:solidFill>
                <a:latin typeface="Arial" panose="020B0604020202020204" pitchFamily="34" charset="0"/>
                <a:ea typeface="汉仪尚巍手书W" panose="00020600040101010101" pitchFamily="18" charset="-122"/>
              </a:defRPr>
            </a:lvl1pPr>
          </a:lstStyle>
          <a:p>
            <a:r>
              <a:rPr lang="zh-CN" altLang="en-US"/>
              <a:t>编辑标题</a:t>
            </a:r>
          </a:p>
        </p:txBody>
      </p:sp>
      <p:sp>
        <p:nvSpPr>
          <p:cNvPr id="3" name="日期占位符 2"/>
          <p:cNvSpPr>
            <a:spLocks noGrp="1"/>
          </p:cNvSpPr>
          <p:nvPr>
            <p:ph type="dt" sz="half" idx="10"/>
            <p:custDataLst>
              <p:tags r:id="rId2"/>
            </p:custDataLst>
          </p:nvPr>
        </p:nvSpPr>
        <p:spPr/>
        <p:txBody>
          <a:bodyPr/>
          <a:lstStyle/>
          <a:p>
            <a:fld id="{24135E34-ECA2-46DB-ACCD-823F53FE7B40}"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C5A0D9B9-A431-4A02-BA87-26A8F709DD7C}" type="slidenum">
              <a:rPr lang="zh-CN" altLang="en-US" smtClean="0"/>
              <a:t>‹#›</a:t>
            </a:fld>
            <a:endParaRPr lang="zh-CN" altLang="en-US"/>
          </a:p>
        </p:txBody>
      </p:sp>
      <p:pic>
        <p:nvPicPr>
          <p:cNvPr id="6" name="seal"/>
          <p:cNvPicPr>
            <a:picLocks noChangeAspect="1"/>
          </p:cNvPicPr>
          <p:nvPr>
            <p:custDataLst>
              <p:tags r:id="rId5"/>
            </p:custDataLst>
          </p:nvPr>
        </p:nvPicPr>
        <p:blipFill>
          <a:blip r:embed="rId11" cstate="email">
            <a:extLst>
              <a:ext uri="{28A0092B-C50C-407E-A947-70E740481C1C}">
                <a14:useLocalDpi xmlns:a14="http://schemas.microsoft.com/office/drawing/2010/main"/>
              </a:ext>
            </a:extLst>
          </a:blip>
          <a:stretch>
            <a:fillRect/>
          </a:stretch>
        </p:blipFill>
        <p:spPr>
          <a:xfrm>
            <a:off x="7975870" y="2921197"/>
            <a:ext cx="285610" cy="581116"/>
          </a:xfrm>
          <a:prstGeom prst="rect">
            <a:avLst/>
          </a:prstGeom>
        </p:spPr>
      </p:pic>
      <p:pic>
        <p:nvPicPr>
          <p:cNvPr id="7" name="cloudy"/>
          <p:cNvPicPr>
            <a:picLocks noChangeAspect="1"/>
          </p:cNvPicPr>
          <p:nvPr>
            <p:custDataLst>
              <p:tags r:id="rId6"/>
            </p:custDataLst>
          </p:nvPr>
        </p:nvPicPr>
        <p:blipFill>
          <a:blip r:embed="rId12" cstate="email">
            <a:extLst>
              <a:ext uri="{28A0092B-C50C-407E-A947-70E740481C1C}">
                <a14:useLocalDpi xmlns:a14="http://schemas.microsoft.com/office/drawing/2010/main"/>
              </a:ext>
            </a:extLst>
          </a:blip>
          <a:stretch>
            <a:fillRect/>
          </a:stretch>
        </p:blipFill>
        <p:spPr>
          <a:xfrm>
            <a:off x="3416866" y="3223285"/>
            <a:ext cx="760029" cy="481969"/>
          </a:xfrm>
          <a:prstGeom prst="rect">
            <a:avLst/>
          </a:prstGeom>
        </p:spPr>
      </p:pic>
      <p:sp>
        <p:nvSpPr>
          <p:cNvPr id="10" name="文本占位符 9"/>
          <p:cNvSpPr>
            <a:spLocks noGrp="1"/>
          </p:cNvSpPr>
          <p:nvPr>
            <p:ph type="body" sz="quarter" idx="14" hasCustomPrompt="1"/>
            <p:custDataLst>
              <p:tags r:id="rId7"/>
            </p:custDataLst>
          </p:nvPr>
        </p:nvSpPr>
        <p:spPr>
          <a:xfrm>
            <a:off x="5067300" y="1295400"/>
            <a:ext cx="2908300" cy="1927225"/>
          </a:xfrm>
        </p:spPr>
        <p:txBody>
          <a:bodyPr vert="eaVert" anchor="t"/>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vl2pPr marL="457200" indent="0">
              <a:buNone/>
              <a:defRPr/>
            </a:lvl2pPr>
          </a:lstStyle>
          <a:p>
            <a:pPr lvl="0"/>
            <a:r>
              <a:rPr lang="zh-CN" altLang="en-US"/>
              <a:t>单击此处编辑文本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4*#ppt_w"/>
                                          </p:val>
                                        </p:tav>
                                        <p:tav tm="100000">
                                          <p:val>
                                            <p:strVal val="#ppt_w"/>
                                          </p:val>
                                        </p:tav>
                                      </p:tavLst>
                                    </p:anim>
                                    <p:anim calcmode="lin" valueType="num">
                                      <p:cBhvr>
                                        <p:cTn id="13" dur="50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8"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6"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blipFill dpi="0" rotWithShape="1">
          <a:blip r:embed="rId8"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baseline="0">
              <a:latin typeface="隶书" panose="02010509060101010101" pitchFamily="49" charset="-122"/>
              <a:ea typeface="隶书" panose="02010509060101010101" pitchFamily="49" charset="-122"/>
            </a:endParaRPr>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隶书" panose="02010509060101010101" pitchFamily="49" charset="-122"/>
              </a:defRPr>
            </a:lvl1pPr>
          </a:lstStyle>
          <a:p>
            <a:r>
              <a:rPr lang="zh-CN" altLang="en-US"/>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bg1"/>
                </a:solidFill>
                <a:latin typeface="Arial" panose="020B0604020202020204" pitchFamily="34" charset="0"/>
                <a:ea typeface="隶书" panose="02010509060101010101" pitchFamily="49" charset="-122"/>
              </a:defRPr>
            </a:lvl1pPr>
            <a:lvl2pPr>
              <a:defRPr baseline="0">
                <a:solidFill>
                  <a:schemeClr val="bg1"/>
                </a:solidFill>
                <a:latin typeface="Arial" panose="020B0604020202020204" pitchFamily="34" charset="0"/>
                <a:ea typeface="隶书" panose="02010509060101010101" pitchFamily="49" charset="-122"/>
              </a:defRPr>
            </a:lvl2pPr>
            <a:lvl3pPr>
              <a:defRPr baseline="0">
                <a:solidFill>
                  <a:schemeClr val="bg1"/>
                </a:solidFill>
                <a:latin typeface="Arial" panose="020B0604020202020204" pitchFamily="34" charset="0"/>
                <a:ea typeface="隶书" panose="02010509060101010101" pitchFamily="49" charset="-122"/>
              </a:defRPr>
            </a:lvl3pPr>
            <a:lvl4pPr>
              <a:defRPr baseline="0">
                <a:solidFill>
                  <a:schemeClr val="bg1"/>
                </a:solidFill>
                <a:latin typeface="Arial" panose="020B0604020202020204" pitchFamily="34" charset="0"/>
                <a:ea typeface="隶书" panose="02010509060101010101" pitchFamily="49" charset="-122"/>
              </a:defRPr>
            </a:lvl4pPr>
            <a:lvl5pPr>
              <a:defRPr baseline="0">
                <a:solidFill>
                  <a:schemeClr val="bg1"/>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a:blip r:embed="rId11"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10102645" y="5355221"/>
            <a:ext cx="2089355" cy="1502779"/>
          </a:xfrm>
          <a:prstGeom prst="rect">
            <a:avLst/>
          </a:prstGeom>
        </p:spPr>
      </p:pic>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隶书" panose="02010509060101010101" pitchFamily="49" charset="-122"/>
              </a:defRPr>
            </a:lvl1pPr>
          </a:lstStyle>
          <a:p>
            <a:r>
              <a:rPr lang="zh-CN" altLang="en-US"/>
              <a:t>单击编辑标题</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bg1"/>
                </a:solidFill>
                <a:latin typeface="Arial" panose="020B0604020202020204" pitchFamily="34" charset="0"/>
                <a:ea typeface="隶书" panose="02010509060101010101" pitchFamily="49" charset="-122"/>
              </a:defRPr>
            </a:lvl1pPr>
            <a:lvl2pPr>
              <a:defRPr baseline="0">
                <a:solidFill>
                  <a:schemeClr val="bg1"/>
                </a:solidFill>
                <a:latin typeface="Arial" panose="020B0604020202020204" pitchFamily="34" charset="0"/>
                <a:ea typeface="隶书" panose="02010509060101010101" pitchFamily="49" charset="-122"/>
              </a:defRPr>
            </a:lvl2pPr>
            <a:lvl3pPr>
              <a:defRPr baseline="0">
                <a:solidFill>
                  <a:schemeClr val="bg1"/>
                </a:solidFill>
                <a:latin typeface="Arial" panose="020B0604020202020204" pitchFamily="34" charset="0"/>
                <a:ea typeface="隶书" panose="02010509060101010101" pitchFamily="49" charset="-122"/>
              </a:defRPr>
            </a:lvl3pPr>
            <a:lvl4pPr>
              <a:defRPr baseline="0">
                <a:solidFill>
                  <a:schemeClr val="bg1"/>
                </a:solidFill>
                <a:latin typeface="Arial" panose="020B0604020202020204" pitchFamily="34" charset="0"/>
                <a:ea typeface="隶书" panose="02010509060101010101" pitchFamily="49" charset="-122"/>
              </a:defRPr>
            </a:lvl4pPr>
            <a:lvl5pPr>
              <a:defRPr baseline="0">
                <a:solidFill>
                  <a:schemeClr val="bg1"/>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1"/>
            </p:custDataLst>
          </p:nvPr>
        </p:nvPicPr>
        <p:blipFill>
          <a:blip r:embed="rId11"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10102645" y="5355221"/>
            <a:ext cx="2089355" cy="1502779"/>
          </a:xfrm>
          <a:prstGeom prst="rect">
            <a:avLst/>
          </a:prstGeom>
        </p:spPr>
      </p:pic>
      <p:sp>
        <p:nvSpPr>
          <p:cNvPr id="10" name="矩形 9"/>
          <p:cNvSpPr/>
          <p:nvPr userDrawn="1">
            <p:custDataLst>
              <p:tags r:id="rId2"/>
            </p:custDataLst>
          </p:nvPr>
        </p:nvSpPr>
        <p:spPr>
          <a:xfrm>
            <a:off x="0" y="0"/>
            <a:ext cx="12192000" cy="26640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9"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2"/>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14"/>
            <p:custDataLst>
              <p:tags r:id="rId7"/>
            </p:custDataLst>
          </p:nvPr>
        </p:nvSpPr>
        <p:spPr>
          <a:xfrm>
            <a:off x="594000" y="5180400"/>
            <a:ext cx="11001600" cy="1011600"/>
          </a:xfrm>
        </p:spPr>
        <p:txBody>
          <a:bodyPr/>
          <a:lstStyle>
            <a:lvl1pPr>
              <a:defRPr baseline="0">
                <a:solidFill>
                  <a:schemeClr val="bg1"/>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1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a:blip r:embed="rId13"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flipH="1">
            <a:off x="0" y="5355221"/>
            <a:ext cx="2089355" cy="1502779"/>
          </a:xfrm>
          <a:prstGeom prst="rect">
            <a:avLst/>
          </a:prstGeom>
        </p:spPr>
      </p:pic>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bg1"/>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pic>
        <p:nvPicPr>
          <p:cNvPr id="8" name="cloudy"/>
          <p:cNvPicPr>
            <a:picLocks noChangeAspect="1"/>
          </p:cNvPicPr>
          <p:nvPr userDrawn="1">
            <p:custDataLst>
              <p:tags r:id="rId2"/>
            </p:custDataLst>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06411" y="3188016"/>
            <a:ext cx="760029" cy="481969"/>
          </a:xfrm>
          <a:prstGeom prst="rect">
            <a:avLst/>
          </a:prstGeom>
        </p:spPr>
      </p:pic>
      <p:pic>
        <p:nvPicPr>
          <p:cNvPr id="9" name="cloudy"/>
          <p:cNvPicPr>
            <a:picLocks noChangeAspect="1"/>
          </p:cNvPicPr>
          <p:nvPr userDrawn="1">
            <p:custDataLst>
              <p:tags r:id="rId3"/>
            </p:custDataLst>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11225560" y="3188016"/>
            <a:ext cx="760029" cy="481969"/>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隶书" panose="02010509060101010101" pitchFamily="49" charset="-122"/>
              </a:defRPr>
            </a:lvl1pPr>
          </a:lstStyle>
          <a:p>
            <a:r>
              <a:rPr lang="zh-CN" altLang="en-US"/>
              <a:t>单击此处编辑标题</a:t>
            </a:r>
          </a:p>
        </p:txBody>
      </p:sp>
      <p:sp>
        <p:nvSpPr>
          <p:cNvPr id="3" name="日期占位符 2"/>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3936304" y="415126"/>
            <a:ext cx="1132496" cy="3006054"/>
          </a:xfrm>
        </p:spPr>
        <p:txBody>
          <a:bodyPr vert="eaVert" anchor="ctr" anchorCtr="0">
            <a:normAutofit/>
          </a:bodyPr>
          <a:lstStyle>
            <a:lvl1pPr algn="ctr">
              <a:defRPr sz="5400" b="1" baseline="0">
                <a:solidFill>
                  <a:schemeClr val="accent1"/>
                </a:solidFill>
                <a:latin typeface="Arial" panose="020B0604020202020204" pitchFamily="34" charset="0"/>
                <a:ea typeface="汉仪尚巍手书W" panose="00020600040101010101" pitchFamily="18" charset="-122"/>
              </a:defRPr>
            </a:lvl1pPr>
          </a:lstStyle>
          <a:p>
            <a:r>
              <a:rPr lang="zh-CN" altLang="en-US"/>
              <a:t>编辑标题</a:t>
            </a:r>
          </a:p>
        </p:txBody>
      </p:sp>
      <p:sp>
        <p:nvSpPr>
          <p:cNvPr id="3" name="副标题 2"/>
          <p:cNvSpPr>
            <a:spLocks noGrp="1"/>
          </p:cNvSpPr>
          <p:nvPr>
            <p:ph type="subTitle" idx="1" hasCustomPrompt="1"/>
            <p:custDataLst>
              <p:tags r:id="rId2"/>
            </p:custDataLst>
          </p:nvPr>
        </p:nvSpPr>
        <p:spPr>
          <a:xfrm>
            <a:off x="5116010" y="1257300"/>
            <a:ext cx="2859860" cy="1954455"/>
          </a:xfrm>
        </p:spPr>
        <p:txBody>
          <a:bodyPr vert="eaVert" anchor="b" anchorCtr="0"/>
          <a:lstStyle>
            <a:lvl1pPr marL="0" indent="0" algn="dist">
              <a:buNone/>
              <a:defRPr sz="2400" baseline="0">
                <a:solidFill>
                  <a:schemeClr val="tx1">
                    <a:lumMod val="85000"/>
                    <a:lumOff val="15000"/>
                  </a:schemeClr>
                </a:solidFill>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编辑副标题</a:t>
            </a:r>
          </a:p>
        </p:txBody>
      </p:sp>
      <p:sp>
        <p:nvSpPr>
          <p:cNvPr id="4" name="日期占位符 3"/>
          <p:cNvSpPr>
            <a:spLocks noGrp="1"/>
          </p:cNvSpPr>
          <p:nvPr>
            <p:ph type="dt" sz="half" idx="10"/>
            <p:custDataLst>
              <p:tags r:id="rId3"/>
            </p:custDataLst>
          </p:nvPr>
        </p:nvSpPr>
        <p:spPr/>
        <p:txBody>
          <a:bodyPr/>
          <a:lstStyle/>
          <a:p>
            <a:fld id="{24135E34-ECA2-46DB-ACCD-823F53FE7B40}"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C5A0D9B9-A431-4A02-BA87-26A8F709DD7C}" type="slidenum">
              <a:rPr lang="zh-CN" altLang="en-US" smtClean="0"/>
              <a:t>‹#›</a:t>
            </a:fld>
            <a:endParaRPr lang="zh-CN" altLang="en-US"/>
          </a:p>
        </p:txBody>
      </p:sp>
      <p:pic>
        <p:nvPicPr>
          <p:cNvPr id="7" name="seal"/>
          <p:cNvPicPr>
            <a:picLocks noChangeAspect="1"/>
          </p:cNvPicPr>
          <p:nvPr>
            <p:custDataLst>
              <p:tags r:id="rId6"/>
            </p:custDataLst>
          </p:nvPr>
        </p:nvPicPr>
        <p:blipFill>
          <a:blip r:embed="rId11" cstate="email">
            <a:extLst>
              <a:ext uri="{28A0092B-C50C-407E-A947-70E740481C1C}">
                <a14:useLocalDpi xmlns:a14="http://schemas.microsoft.com/office/drawing/2010/main"/>
              </a:ext>
            </a:extLst>
          </a:blip>
          <a:stretch>
            <a:fillRect/>
          </a:stretch>
        </p:blipFill>
        <p:spPr>
          <a:xfrm>
            <a:off x="7975870" y="2921197"/>
            <a:ext cx="285610" cy="581116"/>
          </a:xfrm>
          <a:prstGeom prst="rect">
            <a:avLst/>
          </a:prstGeom>
        </p:spPr>
      </p:pic>
      <p:pic>
        <p:nvPicPr>
          <p:cNvPr id="8" name="cloudy"/>
          <p:cNvPicPr>
            <a:picLocks noChangeAspect="1"/>
          </p:cNvPicPr>
          <p:nvPr>
            <p:custDataLst>
              <p:tags r:id="rId7"/>
            </p:custDataLst>
          </p:nvPr>
        </p:nvPicPr>
        <p:blipFill>
          <a:blip r:embed="rId12" cstate="email">
            <a:extLst>
              <a:ext uri="{28A0092B-C50C-407E-A947-70E740481C1C}">
                <a14:useLocalDpi xmlns:a14="http://schemas.microsoft.com/office/drawing/2010/main"/>
              </a:ext>
            </a:extLst>
          </a:blip>
          <a:stretch>
            <a:fillRect/>
          </a:stretch>
        </p:blipFill>
        <p:spPr>
          <a:xfrm>
            <a:off x="3416866" y="3223285"/>
            <a:ext cx="760029" cy="48196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4*#ppt_w"/>
                                          </p:val>
                                        </p:tav>
                                        <p:tav tm="100000">
                                          <p:val>
                                            <p:strVal val="#ppt_w"/>
                                          </p:val>
                                        </p:tav>
                                      </p:tavLst>
                                    </p:anim>
                                    <p:anim calcmode="lin" valueType="num">
                                      <p:cBhvr>
                                        <p:cTn id="13" dur="50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8"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7"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0800" tIns="39600" rIns="75600" bIns="396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0800" tIns="0" rIns="82800" bIns="0" rtlCol="0">
            <a:norm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7"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0800" tIns="39600" rIns="75600" bIns="396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0800" tIns="0" rIns="82800" bIns="0" rtlCol="0">
            <a:norm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7"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8">
            <a:extLst>
              <a:ext uri="{28A0092B-C50C-407E-A947-70E740481C1C}">
                <a14:useLocalDpi xmlns:a14="http://schemas.microsoft.com/office/drawing/2010/main"/>
              </a:ext>
            </a:extLst>
          </a:blip>
          <a:stretch>
            <a:fillRect/>
          </a:stretch>
        </p:blipFill>
        <p:spPr>
          <a:xfrm>
            <a:off x="2846150" y="82876"/>
            <a:ext cx="6499701" cy="6499701"/>
          </a:xfrm>
          <a:prstGeom prst="rect">
            <a:avLst/>
          </a:prstGeom>
        </p:spPr>
      </p:pic>
      <p:sp>
        <p:nvSpPr>
          <p:cNvPr id="2" name="标题 1"/>
          <p:cNvSpPr>
            <a:spLocks noGrp="1"/>
          </p:cNvSpPr>
          <p:nvPr>
            <p:ph type="title" hasCustomPrompt="1"/>
            <p:custDataLst>
              <p:tags r:id="rId2"/>
            </p:custDataLst>
          </p:nvPr>
        </p:nvSpPr>
        <p:spPr>
          <a:xfrm>
            <a:off x="3596409" y="3277245"/>
            <a:ext cx="4999183" cy="885564"/>
          </a:xfrm>
        </p:spPr>
        <p:txBody>
          <a:bodyPr anchor="ctr">
            <a:normAutofit/>
          </a:bodyPr>
          <a:lstStyle>
            <a:lvl1pPr algn="ctr">
              <a:defRPr sz="4000" baseline="0">
                <a:solidFill>
                  <a:schemeClr val="tx1">
                    <a:lumMod val="85000"/>
                    <a:lumOff val="15000"/>
                  </a:schemeClr>
                </a:solidFill>
                <a:latin typeface="Arial" panose="020B0604020202020204" pitchFamily="34" charset="0"/>
                <a:ea typeface="汉仪尚巍手书W" panose="00020600040101010101" pitchFamily="18" charset="-122"/>
              </a:defRPr>
            </a:lvl1pPr>
          </a:lstStyle>
          <a:p>
            <a:r>
              <a:rPr lang="zh-CN" altLang="en-US"/>
              <a:t>单击此处编辑标题</a:t>
            </a:r>
          </a:p>
        </p:txBody>
      </p:sp>
      <p:sp>
        <p:nvSpPr>
          <p:cNvPr id="4" name="日期占位符 3"/>
          <p:cNvSpPr>
            <a:spLocks noGrp="1"/>
          </p:cNvSpPr>
          <p:nvPr>
            <p:ph type="dt" sz="half" idx="10"/>
            <p:custDataLst>
              <p:tags r:id="rId3"/>
            </p:custDataLst>
          </p:nvPr>
        </p:nvSpPr>
        <p:spPr/>
        <p:txBody>
          <a:bodyPr/>
          <a:lstStyle/>
          <a:p>
            <a:fld id="{24135E34-ECA2-46DB-ACCD-823F53FE7B40}"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C5A0D9B9-A431-4A02-BA87-26A8F709DD7C}" type="slidenum">
              <a:rPr lang="zh-CN" altLang="en-US" smtClean="0"/>
              <a:t>‹#›</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8" presetClass="emph" presetSubtype="0" fill="hold" nodeType="afterEffect">
                                  <p:stCondLst>
                                    <p:cond delay="0"/>
                                  </p:stCondLst>
                                  <p:childTnLst>
                                    <p:animRot by="21600000">
                                      <p:cBhvr>
                                        <p:cTn id="10"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8"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rmAutofit/>
          </a:bodyPr>
          <a:lstStyle>
            <a:lvl1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2023-04-17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2"/>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3"/>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4"/>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t>2023-04-17</a:t>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p:custDataLst>
              <p:tags r:id="rId8"/>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6"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5"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8"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2023-04-17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7"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6"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u="none" strike="noStrike" kern="1200" cap="none" spc="150" normalizeH="0" baseline="0">
                <a:solidFill>
                  <a:schemeClr val="tx1">
                    <a:lumMod val="85000"/>
                    <a:lumOff val="15000"/>
                  </a:schemeClr>
                </a:solidFill>
                <a:uFillTx/>
                <a:ea typeface="隶书" panose="02010509060101010101" pitchFamily="49" charset="-122"/>
              </a:defRPr>
            </a:lvl1pPr>
            <a:lvl2pPr>
              <a:defRPr u="none" strike="noStrike" kern="1200" cap="none" spc="150" normalizeH="0" baseline="0">
                <a:solidFill>
                  <a:schemeClr val="tx1">
                    <a:lumMod val="85000"/>
                    <a:lumOff val="15000"/>
                  </a:schemeClr>
                </a:solidFill>
                <a:uFillTx/>
                <a:ea typeface="隶书" panose="02010509060101010101" pitchFamily="49" charset="-122"/>
              </a:defRPr>
            </a:lvl2pPr>
            <a:lvl3pPr>
              <a:defRPr u="none" strike="noStrike" kern="1200" cap="none" spc="150" normalizeH="0" baseline="0">
                <a:solidFill>
                  <a:schemeClr val="tx1">
                    <a:lumMod val="85000"/>
                    <a:lumOff val="15000"/>
                  </a:schemeClr>
                </a:solidFill>
                <a:uFillTx/>
                <a:ea typeface="隶书" panose="02010509060101010101" pitchFamily="49" charset="-122"/>
              </a:defRPr>
            </a:lvl3pPr>
            <a:lvl4pPr>
              <a:defRPr u="none" strike="noStrike" kern="1200" cap="none" spc="150" normalizeH="0" baseline="0">
                <a:solidFill>
                  <a:schemeClr val="tx1">
                    <a:lumMod val="85000"/>
                    <a:lumOff val="15000"/>
                  </a:schemeClr>
                </a:solidFill>
                <a:uFillTx/>
                <a:ea typeface="隶书" panose="02010509060101010101" pitchFamily="49" charset="-122"/>
              </a:defRPr>
            </a:lvl4pPr>
            <a:lvl5pPr>
              <a:defRPr u="none" strike="noStrike" kern="1200" cap="none" spc="150" normalizeH="0" baseline="0">
                <a:solidFill>
                  <a:schemeClr val="tx1">
                    <a:lumMod val="85000"/>
                    <a:lumOff val="15000"/>
                  </a:schemeClr>
                </a:solidFill>
                <a:uFillTx/>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3579742" y="191367"/>
            <a:ext cx="1424058" cy="3197967"/>
          </a:xfrm>
        </p:spPr>
        <p:txBody>
          <a:bodyPr vert="eaVert">
            <a:normAutofit/>
          </a:bodyPr>
          <a:lstStyle>
            <a:lvl1pPr algn="ctr">
              <a:defRPr sz="5400" b="1" baseline="0">
                <a:solidFill>
                  <a:schemeClr val="tx1">
                    <a:lumMod val="85000"/>
                    <a:lumOff val="15000"/>
                  </a:schemeClr>
                </a:solidFill>
                <a:latin typeface="Arial" panose="020B0604020202020204" pitchFamily="34" charset="0"/>
                <a:ea typeface="汉仪尚巍手书W" panose="00020600040101010101" pitchFamily="18" charset="-122"/>
              </a:defRPr>
            </a:lvl1pPr>
          </a:lstStyle>
          <a:p>
            <a:r>
              <a:rPr lang="zh-CN" altLang="en-US"/>
              <a:t>编辑标题</a:t>
            </a:r>
          </a:p>
        </p:txBody>
      </p:sp>
      <p:sp>
        <p:nvSpPr>
          <p:cNvPr id="3" name="日期占位符 2"/>
          <p:cNvSpPr>
            <a:spLocks noGrp="1"/>
          </p:cNvSpPr>
          <p:nvPr>
            <p:ph type="dt" sz="half" idx="10"/>
            <p:custDataLst>
              <p:tags r:id="rId2"/>
            </p:custDataLst>
          </p:nvPr>
        </p:nvSpPr>
        <p:spPr/>
        <p:txBody>
          <a:bodyPr/>
          <a:lstStyle/>
          <a:p>
            <a:fld id="{24135E34-ECA2-46DB-ACCD-823F53FE7B40}"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C5A0D9B9-A431-4A02-BA87-26A8F709DD7C}" type="slidenum">
              <a:rPr lang="zh-CN" altLang="en-US" smtClean="0"/>
              <a:t>‹#›</a:t>
            </a:fld>
            <a:endParaRPr lang="zh-CN" altLang="en-US"/>
          </a:p>
        </p:txBody>
      </p:sp>
      <p:pic>
        <p:nvPicPr>
          <p:cNvPr id="6" name="seal"/>
          <p:cNvPicPr>
            <a:picLocks noChangeAspect="1"/>
          </p:cNvPicPr>
          <p:nvPr>
            <p:custDataLst>
              <p:tags r:id="rId5"/>
            </p:custDataLst>
          </p:nvPr>
        </p:nvPicPr>
        <p:blipFill>
          <a:blip r:embed="rId11" cstate="email">
            <a:extLst>
              <a:ext uri="{28A0092B-C50C-407E-A947-70E740481C1C}">
                <a14:useLocalDpi xmlns:a14="http://schemas.microsoft.com/office/drawing/2010/main"/>
              </a:ext>
            </a:extLst>
          </a:blip>
          <a:stretch>
            <a:fillRect/>
          </a:stretch>
        </p:blipFill>
        <p:spPr>
          <a:xfrm>
            <a:off x="7975870" y="2921197"/>
            <a:ext cx="285610" cy="581116"/>
          </a:xfrm>
          <a:prstGeom prst="rect">
            <a:avLst/>
          </a:prstGeom>
        </p:spPr>
      </p:pic>
      <p:pic>
        <p:nvPicPr>
          <p:cNvPr id="7" name="cloudy"/>
          <p:cNvPicPr>
            <a:picLocks noChangeAspect="1"/>
          </p:cNvPicPr>
          <p:nvPr>
            <p:custDataLst>
              <p:tags r:id="rId6"/>
            </p:custDataLst>
          </p:nvPr>
        </p:nvPicPr>
        <p:blipFill>
          <a:blip r:embed="rId12" cstate="email">
            <a:extLst>
              <a:ext uri="{28A0092B-C50C-407E-A947-70E740481C1C}">
                <a14:useLocalDpi xmlns:a14="http://schemas.microsoft.com/office/drawing/2010/main"/>
              </a:ext>
            </a:extLst>
          </a:blip>
          <a:stretch>
            <a:fillRect/>
          </a:stretch>
        </p:blipFill>
        <p:spPr>
          <a:xfrm>
            <a:off x="3416866" y="3223285"/>
            <a:ext cx="760029" cy="481969"/>
          </a:xfrm>
          <a:prstGeom prst="rect">
            <a:avLst/>
          </a:prstGeom>
        </p:spPr>
      </p:pic>
      <p:sp>
        <p:nvSpPr>
          <p:cNvPr id="10" name="文本占位符 9"/>
          <p:cNvSpPr>
            <a:spLocks noGrp="1"/>
          </p:cNvSpPr>
          <p:nvPr>
            <p:ph type="body" sz="quarter" idx="14" hasCustomPrompt="1"/>
            <p:custDataLst>
              <p:tags r:id="rId7"/>
            </p:custDataLst>
          </p:nvPr>
        </p:nvSpPr>
        <p:spPr>
          <a:xfrm>
            <a:off x="5067300" y="1295400"/>
            <a:ext cx="2908300" cy="1927225"/>
          </a:xfrm>
        </p:spPr>
        <p:txBody>
          <a:bodyPr vert="eaVert" anchor="t"/>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vl2pPr marL="457200" indent="0">
              <a:buNone/>
              <a:defRPr/>
            </a:lvl2pPr>
          </a:lstStyle>
          <a:p>
            <a:pPr lvl="0"/>
            <a:r>
              <a:rPr lang="zh-CN" altLang="en-US"/>
              <a:t>单击此处编辑文本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4*#ppt_w"/>
                                          </p:val>
                                        </p:tav>
                                        <p:tav tm="100000">
                                          <p:val>
                                            <p:strVal val="#ppt_w"/>
                                          </p:val>
                                        </p:tav>
                                      </p:tavLst>
                                    </p:anim>
                                    <p:anim calcmode="lin" valueType="num">
                                      <p:cBhvr>
                                        <p:cTn id="13" dur="50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8"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7"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8">
            <a:extLst>
              <a:ext uri="{28A0092B-C50C-407E-A947-70E740481C1C}">
                <a14:useLocalDpi xmlns:a14="http://schemas.microsoft.com/office/drawing/2010/main"/>
              </a:ext>
            </a:extLst>
          </a:blip>
          <a:stretch>
            <a:fillRect/>
          </a:stretch>
        </p:blipFill>
        <p:spPr>
          <a:xfrm>
            <a:off x="2846150" y="82876"/>
            <a:ext cx="6499701" cy="6499701"/>
          </a:xfrm>
          <a:prstGeom prst="rect">
            <a:avLst/>
          </a:prstGeom>
        </p:spPr>
      </p:pic>
      <p:sp>
        <p:nvSpPr>
          <p:cNvPr id="2" name="标题 1"/>
          <p:cNvSpPr>
            <a:spLocks noGrp="1"/>
          </p:cNvSpPr>
          <p:nvPr>
            <p:ph type="title" hasCustomPrompt="1"/>
            <p:custDataLst>
              <p:tags r:id="rId2"/>
            </p:custDataLst>
          </p:nvPr>
        </p:nvSpPr>
        <p:spPr>
          <a:xfrm>
            <a:off x="3596409" y="3277245"/>
            <a:ext cx="4999183" cy="885564"/>
          </a:xfrm>
        </p:spPr>
        <p:txBody>
          <a:bodyPr anchor="ctr">
            <a:normAutofit/>
          </a:bodyPr>
          <a:lstStyle>
            <a:lvl1pPr algn="ctr">
              <a:defRPr sz="4000" baseline="0">
                <a:solidFill>
                  <a:schemeClr val="tx1">
                    <a:lumMod val="85000"/>
                    <a:lumOff val="15000"/>
                  </a:schemeClr>
                </a:solidFill>
                <a:latin typeface="Arial" panose="020B0604020202020204" pitchFamily="34" charset="0"/>
                <a:ea typeface="汉仪尚巍手书W" panose="00020600040101010101" pitchFamily="18" charset="-122"/>
              </a:defRPr>
            </a:lvl1pPr>
          </a:lstStyle>
          <a:p>
            <a:r>
              <a:rPr lang="zh-CN" altLang="en-US"/>
              <a:t>单击此处编辑标题</a:t>
            </a:r>
          </a:p>
        </p:txBody>
      </p:sp>
      <p:sp>
        <p:nvSpPr>
          <p:cNvPr id="4" name="日期占位符 3"/>
          <p:cNvSpPr>
            <a:spLocks noGrp="1"/>
          </p:cNvSpPr>
          <p:nvPr>
            <p:ph type="dt" sz="half" idx="10"/>
            <p:custDataLst>
              <p:tags r:id="rId3"/>
            </p:custDataLst>
          </p:nvPr>
        </p:nvSpPr>
        <p:spPr/>
        <p:txBody>
          <a:bodyPr/>
          <a:lstStyle/>
          <a:p>
            <a:fld id="{24135E34-ECA2-46DB-ACCD-823F53FE7B40}"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C5A0D9B9-A431-4A02-BA87-26A8F709DD7C}" type="slidenum">
              <a:rPr lang="zh-CN" altLang="en-US" smtClean="0"/>
              <a:t>‹#›</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8" presetClass="emph" presetSubtype="0" fill="hold" nodeType="afterEffect">
                                  <p:stCondLst>
                                    <p:cond delay="0"/>
                                  </p:stCondLst>
                                  <p:childTnLst>
                                    <p:animRot by="21600000">
                                      <p:cBhvr>
                                        <p:cTn id="10"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6"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blipFill dpi="0" rotWithShape="1">
          <a:blip r:embed="rId8"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baseline="0">
              <a:latin typeface="隶书" panose="02010509060101010101" pitchFamily="49" charset="-122"/>
              <a:ea typeface="隶书" panose="02010509060101010101" pitchFamily="49" charset="-122"/>
            </a:endParaRPr>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隶书" panose="02010509060101010101" pitchFamily="49" charset="-122"/>
              </a:defRPr>
            </a:lvl1pPr>
          </a:lstStyle>
          <a:p>
            <a:r>
              <a:rPr lang="zh-CN" altLang="en-US"/>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bg1"/>
                </a:solidFill>
                <a:latin typeface="Arial" panose="020B0604020202020204" pitchFamily="34" charset="0"/>
                <a:ea typeface="隶书" panose="02010509060101010101" pitchFamily="49" charset="-122"/>
              </a:defRPr>
            </a:lvl1pPr>
            <a:lvl2pPr>
              <a:defRPr baseline="0">
                <a:solidFill>
                  <a:schemeClr val="bg1"/>
                </a:solidFill>
                <a:latin typeface="Arial" panose="020B0604020202020204" pitchFamily="34" charset="0"/>
                <a:ea typeface="隶书" panose="02010509060101010101" pitchFamily="49" charset="-122"/>
              </a:defRPr>
            </a:lvl2pPr>
            <a:lvl3pPr>
              <a:defRPr baseline="0">
                <a:solidFill>
                  <a:schemeClr val="bg1"/>
                </a:solidFill>
                <a:latin typeface="Arial" panose="020B0604020202020204" pitchFamily="34" charset="0"/>
                <a:ea typeface="隶书" panose="02010509060101010101" pitchFamily="49" charset="-122"/>
              </a:defRPr>
            </a:lvl3pPr>
            <a:lvl4pPr>
              <a:defRPr baseline="0">
                <a:solidFill>
                  <a:schemeClr val="bg1"/>
                </a:solidFill>
                <a:latin typeface="Arial" panose="020B0604020202020204" pitchFamily="34" charset="0"/>
                <a:ea typeface="隶书" panose="02010509060101010101" pitchFamily="49" charset="-122"/>
              </a:defRPr>
            </a:lvl4pPr>
            <a:lvl5pPr>
              <a:defRPr baseline="0">
                <a:solidFill>
                  <a:schemeClr val="bg1"/>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a:blip r:embed="rId11"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10102645" y="5355221"/>
            <a:ext cx="2089355" cy="1502779"/>
          </a:xfrm>
          <a:prstGeom prst="rect">
            <a:avLst/>
          </a:prstGeom>
        </p:spPr>
      </p:pic>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隶书" panose="02010509060101010101" pitchFamily="49" charset="-122"/>
              </a:defRPr>
            </a:lvl1pPr>
          </a:lstStyle>
          <a:p>
            <a:r>
              <a:rPr lang="zh-CN" altLang="en-US"/>
              <a:t>单击编辑标题</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bg1"/>
                </a:solidFill>
                <a:latin typeface="Arial" panose="020B0604020202020204" pitchFamily="34" charset="0"/>
                <a:ea typeface="隶书" panose="02010509060101010101" pitchFamily="49" charset="-122"/>
              </a:defRPr>
            </a:lvl1pPr>
            <a:lvl2pPr>
              <a:defRPr baseline="0">
                <a:solidFill>
                  <a:schemeClr val="bg1"/>
                </a:solidFill>
                <a:latin typeface="Arial" panose="020B0604020202020204" pitchFamily="34" charset="0"/>
                <a:ea typeface="隶书" panose="02010509060101010101" pitchFamily="49" charset="-122"/>
              </a:defRPr>
            </a:lvl2pPr>
            <a:lvl3pPr>
              <a:defRPr baseline="0">
                <a:solidFill>
                  <a:schemeClr val="bg1"/>
                </a:solidFill>
                <a:latin typeface="Arial" panose="020B0604020202020204" pitchFamily="34" charset="0"/>
                <a:ea typeface="隶书" panose="02010509060101010101" pitchFamily="49" charset="-122"/>
              </a:defRPr>
            </a:lvl3pPr>
            <a:lvl4pPr>
              <a:defRPr baseline="0">
                <a:solidFill>
                  <a:schemeClr val="bg1"/>
                </a:solidFill>
                <a:latin typeface="Arial" panose="020B0604020202020204" pitchFamily="34" charset="0"/>
                <a:ea typeface="隶书" panose="02010509060101010101" pitchFamily="49" charset="-122"/>
              </a:defRPr>
            </a:lvl4pPr>
            <a:lvl5pPr>
              <a:defRPr baseline="0">
                <a:solidFill>
                  <a:schemeClr val="bg1"/>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1"/>
            </p:custDataLst>
          </p:nvPr>
        </p:nvPicPr>
        <p:blipFill>
          <a:blip r:embed="rId11"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10102645" y="5355221"/>
            <a:ext cx="2089355" cy="1502779"/>
          </a:xfrm>
          <a:prstGeom prst="rect">
            <a:avLst/>
          </a:prstGeom>
        </p:spPr>
      </p:pic>
      <p:sp>
        <p:nvSpPr>
          <p:cNvPr id="10" name="矩形 9"/>
          <p:cNvSpPr/>
          <p:nvPr userDrawn="1">
            <p:custDataLst>
              <p:tags r:id="rId2"/>
            </p:custDataLst>
          </p:nvPr>
        </p:nvSpPr>
        <p:spPr>
          <a:xfrm>
            <a:off x="0" y="0"/>
            <a:ext cx="12192000" cy="26640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9"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2"/>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14"/>
            <p:custDataLst>
              <p:tags r:id="rId7"/>
            </p:custDataLst>
          </p:nvPr>
        </p:nvSpPr>
        <p:spPr>
          <a:xfrm>
            <a:off x="594000" y="5180400"/>
            <a:ext cx="11001600" cy="1011600"/>
          </a:xfrm>
        </p:spPr>
        <p:txBody>
          <a:bodyPr/>
          <a:lstStyle>
            <a:lvl1pPr>
              <a:defRPr baseline="0">
                <a:solidFill>
                  <a:schemeClr val="bg1"/>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1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a:blip r:embed="rId13"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flipH="1">
            <a:off x="0" y="5355221"/>
            <a:ext cx="2089355" cy="1502779"/>
          </a:xfrm>
          <a:prstGeom prst="rect">
            <a:avLst/>
          </a:prstGeom>
        </p:spPr>
      </p:pic>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bg1"/>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pic>
        <p:nvPicPr>
          <p:cNvPr id="8" name="cloudy"/>
          <p:cNvPicPr>
            <a:picLocks noChangeAspect="1"/>
          </p:cNvPicPr>
          <p:nvPr userDrawn="1">
            <p:custDataLst>
              <p:tags r:id="rId2"/>
            </p:custDataLst>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06411" y="3188016"/>
            <a:ext cx="760029" cy="481969"/>
          </a:xfrm>
          <a:prstGeom prst="rect">
            <a:avLst/>
          </a:prstGeom>
        </p:spPr>
      </p:pic>
      <p:pic>
        <p:nvPicPr>
          <p:cNvPr id="9" name="cloudy"/>
          <p:cNvPicPr>
            <a:picLocks noChangeAspect="1"/>
          </p:cNvPicPr>
          <p:nvPr userDrawn="1">
            <p:custDataLst>
              <p:tags r:id="rId3"/>
            </p:custDataLst>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11225560" y="3188016"/>
            <a:ext cx="760029" cy="481969"/>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隶书" panose="02010509060101010101" pitchFamily="49" charset="-122"/>
              </a:defRPr>
            </a:lvl1pPr>
          </a:lstStyle>
          <a:p>
            <a:r>
              <a:rPr lang="zh-CN" altLang="en-US"/>
              <a:t>单击此处编辑标题</a:t>
            </a:r>
          </a:p>
        </p:txBody>
      </p:sp>
      <p:sp>
        <p:nvSpPr>
          <p:cNvPr id="3" name="日期占位符 2"/>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8"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rmAutofit/>
          </a:bodyPr>
          <a:lstStyle>
            <a:lvl1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2023-04-17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10"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2"/>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3"/>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4"/>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t>2023-04-17</a:t>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p:custDataLst>
              <p:tags r:id="rId8"/>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6"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5"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8"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2023-04-17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7"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ags" Target="../tags/tag120.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ags" Target="../tags/tag12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119.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123.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122.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0800" tIns="39600" rIns="75600" bIns="39600" rtlCol="0" anchor="t" anchorCtr="0">
            <a:noAutofit/>
          </a:bodyPr>
          <a:lstStyle/>
          <a:p>
            <a:r>
              <a:rPr lang="zh-CN" altLang="en-US"/>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0800" tIns="0" rIns="8280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p:custDataLst>
              <p:tags r:id="rId25"/>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0800" tIns="39600" rIns="75600" bIns="39600" rtlCol="0" anchor="t" anchorCtr="0">
            <a:noAutofit/>
          </a:bodyPr>
          <a:lstStyle/>
          <a:p>
            <a:r>
              <a:rPr lang="zh-CN" altLang="en-US"/>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0800" tIns="0" rIns="8280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p:custDataLst>
              <p:tags r:id="rId25"/>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6.xml"/></Relationships>
</file>

<file path=ppt/slides/_rels/slide10.xml.rels><?xml version="1.0" encoding="UTF-8" standalone="yes"?>
<Relationships xmlns="http://schemas.openxmlformats.org/package/2006/relationships"><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 Type="http://schemas.openxmlformats.org/officeDocument/2006/relationships/tags" Target="../tags/tag282.xml"/><Relationship Id="rId21" Type="http://schemas.openxmlformats.org/officeDocument/2006/relationships/tags" Target="../tags/tag300.xml"/><Relationship Id="rId34" Type="http://schemas.openxmlformats.org/officeDocument/2006/relationships/image" Target="../media/image17.jpeg"/><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image" Target="../media/image4.jpeg"/><Relationship Id="rId2" Type="http://schemas.openxmlformats.org/officeDocument/2006/relationships/tags" Target="../tags/tag281.xml"/><Relationship Id="rId16" Type="http://schemas.openxmlformats.org/officeDocument/2006/relationships/tags" Target="../tags/tag295.xml"/><Relationship Id="rId20" Type="http://schemas.openxmlformats.org/officeDocument/2006/relationships/tags" Target="../tags/tag299.xml"/><Relationship Id="rId29" Type="http://schemas.openxmlformats.org/officeDocument/2006/relationships/tags" Target="../tags/tag308.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slideLayout" Target="../slideLayouts/slideLayout25.xml"/><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10" Type="http://schemas.openxmlformats.org/officeDocument/2006/relationships/tags" Target="../tags/tag289.xml"/><Relationship Id="rId19" Type="http://schemas.openxmlformats.org/officeDocument/2006/relationships/tags" Target="../tags/tag298.xml"/><Relationship Id="rId31" Type="http://schemas.openxmlformats.org/officeDocument/2006/relationships/tags" Target="../tags/tag310.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8" Type="http://schemas.openxmlformats.org/officeDocument/2006/relationships/tags" Target="../tags/tag287.xml"/></Relationships>
</file>

<file path=ppt/slides/_rels/slide11.xml.rels><?xml version="1.0" encoding="UTF-8" standalone="yes"?>
<Relationships xmlns="http://schemas.openxmlformats.org/package/2006/relationships"><Relationship Id="rId3" Type="http://schemas.openxmlformats.org/officeDocument/2006/relationships/tags" Target="../tags/tag313.xml"/><Relationship Id="rId7" Type="http://schemas.openxmlformats.org/officeDocument/2006/relationships/image" Target="../media/image18.jpeg"/><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14.xml"/></Relationships>
</file>

<file path=ppt/slides/_rels/slide12.xml.rels><?xml version="1.0" encoding="UTF-8" standalone="yes"?>
<Relationships xmlns="http://schemas.openxmlformats.org/package/2006/relationships"><Relationship Id="rId3" Type="http://schemas.openxmlformats.org/officeDocument/2006/relationships/tags" Target="../tags/tag317.xml"/><Relationship Id="rId7" Type="http://schemas.openxmlformats.org/officeDocument/2006/relationships/image" Target="../media/image19.jpeg"/><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18.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21.xml"/><Relationship Id="rId7" Type="http://schemas.openxmlformats.org/officeDocument/2006/relationships/slideLayout" Target="../slideLayouts/slideLayout25.xml"/><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5" Type="http://schemas.openxmlformats.org/officeDocument/2006/relationships/tags" Target="../tags/tag323.xml"/><Relationship Id="rId10" Type="http://schemas.openxmlformats.org/officeDocument/2006/relationships/image" Target="../media/image20.jpeg"/><Relationship Id="rId4" Type="http://schemas.openxmlformats.org/officeDocument/2006/relationships/tags" Target="../tags/tag322.xml"/><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327.xml"/><Relationship Id="rId7" Type="http://schemas.openxmlformats.org/officeDocument/2006/relationships/image" Target="../media/image4.jpeg"/><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slideLayout" Target="../slideLayouts/slideLayout25.xml"/><Relationship Id="rId5" Type="http://schemas.openxmlformats.org/officeDocument/2006/relationships/tags" Target="../tags/tag329.xml"/><Relationship Id="rId4" Type="http://schemas.openxmlformats.org/officeDocument/2006/relationships/tags" Target="../tags/tag328.xml"/></Relationships>
</file>

<file path=ppt/slides/_rels/slide15.xml.rels><?xml version="1.0" encoding="UTF-8" standalone="yes"?>
<Relationships xmlns="http://schemas.openxmlformats.org/package/2006/relationships"><Relationship Id="rId3" Type="http://schemas.openxmlformats.org/officeDocument/2006/relationships/tags" Target="../tags/tag332.xml"/><Relationship Id="rId7" Type="http://schemas.openxmlformats.org/officeDocument/2006/relationships/image" Target="../media/image22.jpeg"/><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33.xml"/></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36.xml"/><Relationship Id="rId7" Type="http://schemas.openxmlformats.org/officeDocument/2006/relationships/slideLayout" Target="../slideLayouts/slideLayout25.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tags" Target="../tags/tag342.xml"/><Relationship Id="rId7" Type="http://schemas.openxmlformats.org/officeDocument/2006/relationships/image" Target="../media/image24.jpeg"/><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43.xml"/></Relationships>
</file>

<file path=ppt/slides/_rels/slide18.xml.rels><?xml version="1.0" encoding="UTF-8" standalone="yes"?>
<Relationships xmlns="http://schemas.openxmlformats.org/package/2006/relationships"><Relationship Id="rId8" Type="http://schemas.openxmlformats.org/officeDocument/2006/relationships/tags" Target="../tags/tag351.xml"/><Relationship Id="rId3" Type="http://schemas.openxmlformats.org/officeDocument/2006/relationships/tags" Target="../tags/tag346.xml"/><Relationship Id="rId7" Type="http://schemas.openxmlformats.org/officeDocument/2006/relationships/tags" Target="../tags/tag350.xml"/><Relationship Id="rId12" Type="http://schemas.openxmlformats.org/officeDocument/2006/relationships/image" Target="../media/image25.jpeg"/><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image" Target="../media/image4.jpeg"/><Relationship Id="rId5" Type="http://schemas.openxmlformats.org/officeDocument/2006/relationships/tags" Target="../tags/tag348.xml"/><Relationship Id="rId10" Type="http://schemas.openxmlformats.org/officeDocument/2006/relationships/slideLayout" Target="../slideLayouts/slideLayout25.xml"/><Relationship Id="rId4" Type="http://schemas.openxmlformats.org/officeDocument/2006/relationships/tags" Target="../tags/tag347.xml"/><Relationship Id="rId9" Type="http://schemas.openxmlformats.org/officeDocument/2006/relationships/tags" Target="../tags/tag352.xml"/></Relationships>
</file>

<file path=ppt/slides/_rels/slide19.xml.rels><?xml version="1.0" encoding="UTF-8" standalone="yes"?>
<Relationships xmlns="http://schemas.openxmlformats.org/package/2006/relationships"><Relationship Id="rId3" Type="http://schemas.openxmlformats.org/officeDocument/2006/relationships/tags" Target="../tags/tag355.xml"/><Relationship Id="rId7" Type="http://schemas.openxmlformats.org/officeDocument/2006/relationships/image" Target="../media/image26.jpeg"/><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56.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39.xml"/><Relationship Id="rId7" Type="http://schemas.openxmlformats.org/officeDocument/2006/relationships/tags" Target="../tags/tag243.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5" Type="http://schemas.openxmlformats.org/officeDocument/2006/relationships/tags" Target="../tags/tag241.xml"/><Relationship Id="rId10" Type="http://schemas.openxmlformats.org/officeDocument/2006/relationships/image" Target="../media/image9.jpeg"/><Relationship Id="rId4" Type="http://schemas.openxmlformats.org/officeDocument/2006/relationships/tags" Target="../tags/tag240.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tags" Target="../tags/tag359.xml"/><Relationship Id="rId7" Type="http://schemas.openxmlformats.org/officeDocument/2006/relationships/image" Target="../media/image27.jpeg"/><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60.xml"/></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63.xml"/><Relationship Id="rId7" Type="http://schemas.openxmlformats.org/officeDocument/2006/relationships/slideLayout" Target="../slideLayouts/slideLayout25.xml"/><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9"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tags" Target="../tags/tag369.xml"/><Relationship Id="rId7" Type="http://schemas.openxmlformats.org/officeDocument/2006/relationships/image" Target="../media/image29.jpeg"/><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70.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tags" Target="../tags/tag373.xml"/><Relationship Id="rId7" Type="http://schemas.openxmlformats.org/officeDocument/2006/relationships/tags" Target="../tags/tag377.xml"/><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tags" Target="../tags/tag376.xml"/><Relationship Id="rId5" Type="http://schemas.openxmlformats.org/officeDocument/2006/relationships/tags" Target="../tags/tag375.xml"/><Relationship Id="rId10" Type="http://schemas.openxmlformats.org/officeDocument/2006/relationships/image" Target="../media/image30.jpeg"/><Relationship Id="rId4" Type="http://schemas.openxmlformats.org/officeDocument/2006/relationships/tags" Target="../tags/tag374.xml"/><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tags" Target="../tags/tag380.xml"/><Relationship Id="rId7" Type="http://schemas.openxmlformats.org/officeDocument/2006/relationships/image" Target="../media/image31.jpeg"/><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81.xml"/></Relationships>
</file>

<file path=ppt/slides/_rels/slide25.xml.rels><?xml version="1.0" encoding="UTF-8" standalone="yes"?>
<Relationships xmlns="http://schemas.openxmlformats.org/package/2006/relationships"><Relationship Id="rId3" Type="http://schemas.openxmlformats.org/officeDocument/2006/relationships/tags" Target="../tags/tag384.xml"/><Relationship Id="rId7" Type="http://schemas.openxmlformats.org/officeDocument/2006/relationships/image" Target="../media/image32.jpeg"/><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385.xml"/></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388.xml"/><Relationship Id="rId7" Type="http://schemas.openxmlformats.org/officeDocument/2006/relationships/image" Target="../media/image4.jpeg"/><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slideLayout" Target="../slideLayouts/slideLayout25.xml"/><Relationship Id="rId5" Type="http://schemas.openxmlformats.org/officeDocument/2006/relationships/tags" Target="../tags/tag390.xml"/><Relationship Id="rId4" Type="http://schemas.openxmlformats.org/officeDocument/2006/relationships/tags" Target="../tags/tag389.xml"/><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image" Target="../media/image10.jpe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247.xml"/></Relationships>
</file>

<file path=ppt/slides/_rels/slide4.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11.jpe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251.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54.xml"/><Relationship Id="rId7" Type="http://schemas.openxmlformats.org/officeDocument/2006/relationships/slideLayout" Target="../slideLayouts/slideLayout25.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tags" Target="../tags/tag260.xml"/><Relationship Id="rId7" Type="http://schemas.openxmlformats.org/officeDocument/2006/relationships/image" Target="../media/image13.jpe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261.xml"/></Relationships>
</file>

<file path=ppt/slides/_rels/slide7.xml.rels><?xml version="1.0" encoding="UTF-8" standalone="yes"?>
<Relationships xmlns="http://schemas.openxmlformats.org/package/2006/relationships"><Relationship Id="rId8" Type="http://schemas.openxmlformats.org/officeDocument/2006/relationships/tags" Target="../tags/tag269.xml"/><Relationship Id="rId3" Type="http://schemas.openxmlformats.org/officeDocument/2006/relationships/tags" Target="../tags/tag264.xml"/><Relationship Id="rId7" Type="http://schemas.openxmlformats.org/officeDocument/2006/relationships/tags" Target="../tags/tag268.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image" Target="../media/image14.jpeg"/><Relationship Id="rId5" Type="http://schemas.openxmlformats.org/officeDocument/2006/relationships/tags" Target="../tags/tag266.xml"/><Relationship Id="rId10" Type="http://schemas.openxmlformats.org/officeDocument/2006/relationships/image" Target="../media/image4.jpeg"/><Relationship Id="rId4" Type="http://schemas.openxmlformats.org/officeDocument/2006/relationships/tags" Target="../tags/tag265.xml"/><Relationship Id="rId9"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72.xml"/><Relationship Id="rId7" Type="http://schemas.openxmlformats.org/officeDocument/2006/relationships/slideLayout" Target="../slideLayouts/slideLayout25.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tags" Target="../tags/tag278.xml"/><Relationship Id="rId7" Type="http://schemas.openxmlformats.org/officeDocument/2006/relationships/image" Target="../media/image16.jpeg"/><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2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35236" y="1237461"/>
            <a:ext cx="4521751" cy="1877437"/>
          </a:xfrm>
          <a:prstGeom prst="rect">
            <a:avLst/>
          </a:prstGeom>
          <a:noFill/>
        </p:spPr>
        <p:txBody>
          <a:bodyPr wrap="none" rtlCol="0">
            <a:spAutoFit/>
          </a:bodyPr>
          <a:lstStyle/>
          <a:p>
            <a:pPr algn="ctr"/>
            <a:r>
              <a:rPr lang="zh-CN" altLang="en-US" sz="3600" b="1" dirty="0">
                <a:gradFill>
                  <a:gsLst>
                    <a:gs pos="0">
                      <a:srgbClr val="23607C"/>
                    </a:gs>
                    <a:gs pos="100000">
                      <a:srgbClr val="0C364F"/>
                    </a:gs>
                  </a:gsLst>
                  <a:lin scaled="1"/>
                </a:gradFill>
                <a:latin typeface="微软雅黑"/>
                <a:ea typeface="微软雅黑"/>
                <a:sym typeface="微软雅黑"/>
              </a:rPr>
              <a:t>中华优秀传统文化</a:t>
            </a:r>
          </a:p>
          <a:p>
            <a:r>
              <a:rPr lang="zh-CN" altLang="en-US" sz="8000" b="1" dirty="0" smtClean="0">
                <a:gradFill>
                  <a:gsLst>
                    <a:gs pos="100000">
                      <a:srgbClr val="7C5E29"/>
                    </a:gs>
                    <a:gs pos="0">
                      <a:srgbClr val="CAAF4E"/>
                    </a:gs>
                  </a:gsLst>
                  <a:lin scaled="1"/>
                </a:gradFill>
                <a:latin typeface="微软雅黑"/>
                <a:ea typeface="微软雅黑"/>
                <a:sym typeface="微软雅黑"/>
              </a:rPr>
              <a:t>十</a:t>
            </a:r>
            <a:r>
              <a:rPr lang="zh-CN" altLang="en-US" sz="8000" b="1" dirty="0">
                <a:gradFill>
                  <a:gsLst>
                    <a:gs pos="100000">
                      <a:srgbClr val="7C5E29"/>
                    </a:gs>
                    <a:gs pos="0">
                      <a:srgbClr val="CAAF4E"/>
                    </a:gs>
                  </a:gsLst>
                  <a:lin scaled="1"/>
                </a:gradFill>
                <a:latin typeface="微软雅黑"/>
                <a:ea typeface="微软雅黑"/>
                <a:sym typeface="微软雅黑"/>
              </a:rPr>
              <a:t>大国粹</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2" name="组合 21"/>
          <p:cNvGrpSpPr/>
          <p:nvPr>
            <p:custDataLst>
              <p:tags r:id="rId2"/>
            </p:custDataLst>
          </p:nvPr>
        </p:nvGrpSpPr>
        <p:grpSpPr>
          <a:xfrm>
            <a:off x="9686546" y="4695506"/>
            <a:ext cx="1648226" cy="1198919"/>
            <a:chOff x="9271250" y="2686406"/>
            <a:chExt cx="1648226" cy="1198919"/>
          </a:xfrm>
          <a:solidFill>
            <a:schemeClr val="bg1">
              <a:lumMod val="95000"/>
            </a:schemeClr>
          </a:solidFill>
        </p:grpSpPr>
        <p:sp>
          <p:nvSpPr>
            <p:cNvPr id="23" name="椭圆 22"/>
            <p:cNvSpPr/>
            <p:nvPr>
              <p:custDataLst>
                <p:tags r:id="rId12"/>
              </p:custDataLst>
            </p:nvPr>
          </p:nvSpPr>
          <p:spPr>
            <a:xfrm>
              <a:off x="9271250" y="2686406"/>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24" name="椭圆 23"/>
            <p:cNvSpPr/>
            <p:nvPr>
              <p:custDataLst>
                <p:tags r:id="rId13"/>
              </p:custDataLst>
            </p:nvPr>
          </p:nvSpPr>
          <p:spPr>
            <a:xfrm>
              <a:off x="9652250" y="2686406"/>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4" name="椭圆 3"/>
            <p:cNvSpPr/>
            <p:nvPr>
              <p:custDataLst>
                <p:tags r:id="rId14"/>
              </p:custDataLst>
            </p:nvPr>
          </p:nvSpPr>
          <p:spPr>
            <a:xfrm>
              <a:off x="10036431" y="2686406"/>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5" name="椭圆 4"/>
            <p:cNvSpPr/>
            <p:nvPr>
              <p:custDataLst>
                <p:tags r:id="rId15"/>
              </p:custDataLst>
            </p:nvPr>
          </p:nvSpPr>
          <p:spPr>
            <a:xfrm>
              <a:off x="10420612" y="2686406"/>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27" name="椭圆 26"/>
            <p:cNvSpPr/>
            <p:nvPr>
              <p:custDataLst>
                <p:tags r:id="rId16"/>
              </p:custDataLst>
            </p:nvPr>
          </p:nvSpPr>
          <p:spPr>
            <a:xfrm>
              <a:off x="10804793" y="2686406"/>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28" name="椭圆 27"/>
            <p:cNvSpPr/>
            <p:nvPr>
              <p:custDataLst>
                <p:tags r:id="rId17"/>
              </p:custDataLst>
            </p:nvPr>
          </p:nvSpPr>
          <p:spPr>
            <a:xfrm>
              <a:off x="9271250" y="305075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29" name="椭圆 28"/>
            <p:cNvSpPr/>
            <p:nvPr>
              <p:custDataLst>
                <p:tags r:id="rId18"/>
              </p:custDataLst>
            </p:nvPr>
          </p:nvSpPr>
          <p:spPr>
            <a:xfrm>
              <a:off x="9652250" y="305075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0" name="椭圆 29"/>
            <p:cNvSpPr/>
            <p:nvPr>
              <p:custDataLst>
                <p:tags r:id="rId19"/>
              </p:custDataLst>
            </p:nvPr>
          </p:nvSpPr>
          <p:spPr>
            <a:xfrm>
              <a:off x="10036431" y="305075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1" name="椭圆 30"/>
            <p:cNvSpPr/>
            <p:nvPr>
              <p:custDataLst>
                <p:tags r:id="rId20"/>
              </p:custDataLst>
            </p:nvPr>
          </p:nvSpPr>
          <p:spPr>
            <a:xfrm>
              <a:off x="10420612" y="305075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2" name="椭圆 31"/>
            <p:cNvSpPr/>
            <p:nvPr>
              <p:custDataLst>
                <p:tags r:id="rId21"/>
              </p:custDataLst>
            </p:nvPr>
          </p:nvSpPr>
          <p:spPr>
            <a:xfrm>
              <a:off x="10804793" y="305075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3" name="椭圆 32"/>
            <p:cNvSpPr/>
            <p:nvPr>
              <p:custDataLst>
                <p:tags r:id="rId22"/>
              </p:custDataLst>
            </p:nvPr>
          </p:nvSpPr>
          <p:spPr>
            <a:xfrm>
              <a:off x="9271250" y="340628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4" name="椭圆 33"/>
            <p:cNvSpPr/>
            <p:nvPr>
              <p:custDataLst>
                <p:tags r:id="rId23"/>
              </p:custDataLst>
            </p:nvPr>
          </p:nvSpPr>
          <p:spPr>
            <a:xfrm>
              <a:off x="9652250" y="340628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5" name="椭圆 34"/>
            <p:cNvSpPr/>
            <p:nvPr>
              <p:custDataLst>
                <p:tags r:id="rId24"/>
              </p:custDataLst>
            </p:nvPr>
          </p:nvSpPr>
          <p:spPr>
            <a:xfrm>
              <a:off x="10036431" y="340628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6" name="椭圆 35"/>
            <p:cNvSpPr/>
            <p:nvPr>
              <p:custDataLst>
                <p:tags r:id="rId25"/>
              </p:custDataLst>
            </p:nvPr>
          </p:nvSpPr>
          <p:spPr>
            <a:xfrm>
              <a:off x="10420612" y="340628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7" name="椭圆 36"/>
            <p:cNvSpPr/>
            <p:nvPr>
              <p:custDataLst>
                <p:tags r:id="rId26"/>
              </p:custDataLst>
            </p:nvPr>
          </p:nvSpPr>
          <p:spPr>
            <a:xfrm>
              <a:off x="10804793" y="3406289"/>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8" name="椭圆 37"/>
            <p:cNvSpPr/>
            <p:nvPr>
              <p:custDataLst>
                <p:tags r:id="rId27"/>
              </p:custDataLst>
            </p:nvPr>
          </p:nvSpPr>
          <p:spPr>
            <a:xfrm>
              <a:off x="9271250" y="3770642"/>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39" name="椭圆 38"/>
            <p:cNvSpPr/>
            <p:nvPr>
              <p:custDataLst>
                <p:tags r:id="rId28"/>
              </p:custDataLst>
            </p:nvPr>
          </p:nvSpPr>
          <p:spPr>
            <a:xfrm>
              <a:off x="9652250" y="3770642"/>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40" name="椭圆 39"/>
            <p:cNvSpPr/>
            <p:nvPr>
              <p:custDataLst>
                <p:tags r:id="rId29"/>
              </p:custDataLst>
            </p:nvPr>
          </p:nvSpPr>
          <p:spPr>
            <a:xfrm>
              <a:off x="10036431" y="3770642"/>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41" name="椭圆 40"/>
            <p:cNvSpPr/>
            <p:nvPr>
              <p:custDataLst>
                <p:tags r:id="rId30"/>
              </p:custDataLst>
            </p:nvPr>
          </p:nvSpPr>
          <p:spPr>
            <a:xfrm>
              <a:off x="10420612" y="3770642"/>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42" name="椭圆 41"/>
            <p:cNvSpPr/>
            <p:nvPr>
              <p:custDataLst>
                <p:tags r:id="rId31"/>
              </p:custDataLst>
            </p:nvPr>
          </p:nvSpPr>
          <p:spPr>
            <a:xfrm>
              <a:off x="10804793" y="3770642"/>
              <a:ext cx="114683" cy="114683"/>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grpSp>
      <p:pic>
        <p:nvPicPr>
          <p:cNvPr id="7" name="图片 6"/>
          <p:cNvPicPr preferRelativeResize="0">
            <a:picLocks noChangeAspect="1"/>
          </p:cNvPicPr>
          <p:nvPr>
            <p:custDataLst>
              <p:tags r:id="rId3"/>
            </p:custDataLst>
          </p:nvPr>
        </p:nvPicPr>
        <p:blipFill>
          <a:blip r:embed="rId34" cstate="email">
            <a:extLst>
              <a:ext uri="{28A0092B-C50C-407E-A947-70E740481C1C}">
                <a14:useLocalDpi xmlns:a14="http://schemas.microsoft.com/office/drawing/2010/main"/>
              </a:ext>
            </a:extLst>
          </a:blip>
          <a:srcRect/>
          <a:stretch>
            <a:fillRect/>
          </a:stretch>
        </p:blipFill>
        <p:spPr>
          <a:xfrm>
            <a:off x="280035" y="3551555"/>
            <a:ext cx="3381375" cy="2537460"/>
          </a:xfrm>
          <a:prstGeom prst="rect">
            <a:avLst/>
          </a:prstGeom>
          <a:noFill/>
        </p:spPr>
      </p:pic>
      <p:sp>
        <p:nvSpPr>
          <p:cNvPr id="6" name="文本框 5"/>
          <p:cNvSpPr txBox="1"/>
          <p:nvPr>
            <p:custDataLst>
              <p:tags r:id="rId4"/>
            </p:custDataLst>
          </p:nvPr>
        </p:nvSpPr>
        <p:spPr>
          <a:xfrm>
            <a:off x="425450" y="1812925"/>
            <a:ext cx="10852150" cy="1077976"/>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lvl="0" indent="0" algn="l">
              <a:lnSpc>
                <a:spcPct val="180000"/>
              </a:lnSpc>
              <a:spcBef>
                <a:spcPct val="0"/>
              </a:spcBef>
              <a:spcAft>
                <a:spcPts val="800"/>
              </a:spcAft>
              <a:buSzTx/>
            </a:pPr>
            <a:r>
              <a:rPr lang="zh-CN" altLang="en-US" spc="200" dirty="0">
                <a:solidFill>
                  <a:schemeClr val="dk1">
                    <a:lumMod val="75000"/>
                    <a:lumOff val="25000"/>
                  </a:schemeClr>
                </a:solidFill>
                <a:latin typeface="微软雅黑"/>
                <a:ea typeface="微软雅黑"/>
                <a:cs typeface="隶书" panose="02010509060101010101" pitchFamily="49" charset="-122"/>
                <a:sym typeface="微软雅黑"/>
              </a:rPr>
              <a:t>“</a:t>
            </a:r>
            <a:r>
              <a:rPr lang="zh-CN" altLang="en-US" sz="1800" spc="200" dirty="0">
                <a:solidFill>
                  <a:schemeClr val="dk1">
                    <a:lumMod val="75000"/>
                    <a:lumOff val="25000"/>
                  </a:schemeClr>
                </a:solidFill>
                <a:latin typeface="微软雅黑"/>
                <a:ea typeface="微软雅黑"/>
                <a:cs typeface="隶书" panose="02010509060101010101" pitchFamily="49" charset="-122"/>
                <a:sym typeface="微软雅黑"/>
              </a:rPr>
              <a:t>中医学”之中包涵“中药学”，我国自古以来就有“神农尝百草，始有医药”的传说，因此，中药源于距今7000年前的神农时代，中药的鼻祖就是我们中华民族的伟大始祖神农。</a:t>
            </a:r>
          </a:p>
        </p:txBody>
      </p:sp>
      <p:sp>
        <p:nvSpPr>
          <p:cNvPr id="8" name="文本框 7"/>
          <p:cNvSpPr txBox="1"/>
          <p:nvPr>
            <p:custDataLst>
              <p:tags r:id="rId5"/>
            </p:custDataLst>
          </p:nvPr>
        </p:nvSpPr>
        <p:spPr>
          <a:xfrm>
            <a:off x="3864610" y="3742690"/>
            <a:ext cx="7737475" cy="2155825"/>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0" lvl="0" indent="0" algn="l">
              <a:lnSpc>
                <a:spcPct val="220000"/>
              </a:lnSpc>
              <a:spcBef>
                <a:spcPct val="0"/>
              </a:spcBef>
              <a:spcAft>
                <a:spcPts val="800"/>
              </a:spcAft>
              <a:buSzTx/>
            </a:pPr>
            <a:r>
              <a:rPr lang="zh-CN" altLang="en-US" sz="1800" spc="200" dirty="0">
                <a:solidFill>
                  <a:schemeClr val="dk1">
                    <a:lumMod val="75000"/>
                    <a:lumOff val="25000"/>
                  </a:schemeClr>
                </a:solidFill>
                <a:latin typeface="微软雅黑"/>
                <a:ea typeface="微软雅黑"/>
                <a:cs typeface="隶书" panose="02010509060101010101" pitchFamily="49" charset="-122"/>
                <a:sym typeface="微软雅黑"/>
              </a:rPr>
              <a:t>中医的理论基础和源泉就是《黄帝内经》。</a:t>
            </a:r>
            <a:r>
              <a:rPr lang="zh-CN" altLang="en-US" sz="1800" spc="180" dirty="0">
                <a:solidFill>
                  <a:schemeClr val="dk1">
                    <a:lumMod val="75000"/>
                    <a:lumOff val="25000"/>
                  </a:schemeClr>
                </a:solidFill>
                <a:latin typeface="微软雅黑"/>
                <a:ea typeface="微软雅黑"/>
                <a:cs typeface="隶书" panose="02010509060101010101" pitchFamily="49" charset="-122"/>
                <a:sym typeface="微软雅黑"/>
              </a:rPr>
              <a:t>《黄帝内经》是中国现存最早的中医理论专著。《黄帝内经》确立了中医学独特的理论体系，成为中国中医药学发展的理论基础和源泉。</a:t>
            </a:r>
          </a:p>
        </p:txBody>
      </p:sp>
      <p:grpSp>
        <p:nvGrpSpPr>
          <p:cNvPr id="47" name="组合 46"/>
          <p:cNvGrpSpPr/>
          <p:nvPr>
            <p:custDataLst>
              <p:tags r:id="rId6"/>
            </p:custDataLst>
          </p:nvPr>
        </p:nvGrpSpPr>
        <p:grpSpPr>
          <a:xfrm>
            <a:off x="10942955" y="-10795"/>
            <a:ext cx="442595" cy="527050"/>
            <a:chOff x="8403172" y="5693128"/>
            <a:chExt cx="698373" cy="831143"/>
          </a:xfrm>
        </p:grpSpPr>
        <p:sp>
          <p:nvSpPr>
            <p:cNvPr id="45" name="任意多边形: 形状 44"/>
            <p:cNvSpPr/>
            <p:nvPr>
              <p:custDataLst>
                <p:tags r:id="rId10"/>
              </p:custDataLst>
            </p:nvPr>
          </p:nvSpPr>
          <p:spPr>
            <a:xfrm>
              <a:off x="8403172" y="5693128"/>
              <a:ext cx="698373" cy="831143"/>
            </a:xfrm>
            <a:custGeom>
              <a:avLst/>
              <a:gdLst/>
              <a:ahLst/>
              <a:cxnLst/>
              <a:rect l="0" t="0" r="0" b="0"/>
              <a:pathLst>
                <a:path w="334011" h="397511">
                  <a:moveTo>
                    <a:pt x="334010" y="397510"/>
                  </a:moveTo>
                  <a:lnTo>
                    <a:pt x="167640" y="312420"/>
                  </a:lnTo>
                  <a:lnTo>
                    <a:pt x="0" y="397510"/>
                  </a:lnTo>
                  <a:lnTo>
                    <a:pt x="0" y="0"/>
                  </a:lnTo>
                  <a:lnTo>
                    <a:pt x="334010" y="0"/>
                  </a:lnTo>
                </a:path>
              </a:pathLst>
            </a:custGeom>
            <a:solidFill>
              <a:schemeClr val="accent2">
                <a:alpha val="9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dk1"/>
                </a:solidFill>
                <a:latin typeface="微软雅黑"/>
                <a:ea typeface="微软雅黑"/>
                <a:sym typeface="微软雅黑"/>
              </a:endParaRPr>
            </a:p>
          </p:txBody>
        </p:sp>
        <p:sp>
          <p:nvSpPr>
            <p:cNvPr id="46" name="PA_ImportSvg_636718263529450003"/>
            <p:cNvSpPr/>
            <p:nvPr>
              <p:custDataLst>
                <p:tags r:id="rId11"/>
              </p:custDataLst>
            </p:nvPr>
          </p:nvSpPr>
          <p:spPr>
            <a:xfrm rot="10800000">
              <a:off x="8540333" y="5873450"/>
              <a:ext cx="407148" cy="317336"/>
            </a:xfrm>
            <a:custGeom>
              <a:avLst/>
              <a:gdLst/>
              <a:ahLst/>
              <a:cxnLst/>
              <a:rect l="l" t="t" r="r" b="b"/>
              <a:pathLst>
                <a:path w="172720" h="134620">
                  <a:moveTo>
                    <a:pt x="62230" y="134620"/>
                  </a:moveTo>
                  <a:lnTo>
                    <a:pt x="0" y="134620"/>
                  </a:lnTo>
                  <a:lnTo>
                    <a:pt x="0" y="90170"/>
                  </a:lnTo>
                  <a:cubicBezTo>
                    <a:pt x="0" y="72390"/>
                    <a:pt x="1270" y="58420"/>
                    <a:pt x="5080" y="46990"/>
                  </a:cubicBezTo>
                  <a:cubicBezTo>
                    <a:pt x="8890" y="36830"/>
                    <a:pt x="13970" y="26670"/>
                    <a:pt x="22860" y="19050"/>
                  </a:cubicBezTo>
                  <a:cubicBezTo>
                    <a:pt x="31750" y="10160"/>
                    <a:pt x="41910" y="3810"/>
                    <a:pt x="55880" y="0"/>
                  </a:cubicBezTo>
                  <a:lnTo>
                    <a:pt x="68580" y="25400"/>
                  </a:lnTo>
                  <a:cubicBezTo>
                    <a:pt x="55880" y="29210"/>
                    <a:pt x="46990" y="35560"/>
                    <a:pt x="41910" y="43180"/>
                  </a:cubicBezTo>
                  <a:cubicBezTo>
                    <a:pt x="36830" y="50800"/>
                    <a:pt x="33020" y="60960"/>
                    <a:pt x="33020" y="72390"/>
                  </a:cubicBezTo>
                  <a:lnTo>
                    <a:pt x="63500" y="72390"/>
                  </a:lnTo>
                  <a:lnTo>
                    <a:pt x="63500" y="134620"/>
                  </a:lnTo>
                  <a:moveTo>
                    <a:pt x="166370" y="134620"/>
                  </a:moveTo>
                  <a:lnTo>
                    <a:pt x="104140" y="134620"/>
                  </a:lnTo>
                  <a:lnTo>
                    <a:pt x="104140" y="90170"/>
                  </a:lnTo>
                  <a:cubicBezTo>
                    <a:pt x="104140" y="72390"/>
                    <a:pt x="105410" y="57150"/>
                    <a:pt x="109220" y="46990"/>
                  </a:cubicBezTo>
                  <a:cubicBezTo>
                    <a:pt x="113031" y="36830"/>
                    <a:pt x="118110" y="26670"/>
                    <a:pt x="127000" y="19050"/>
                  </a:cubicBezTo>
                  <a:cubicBezTo>
                    <a:pt x="135890" y="11430"/>
                    <a:pt x="146050" y="3810"/>
                    <a:pt x="160020" y="0"/>
                  </a:cubicBezTo>
                  <a:lnTo>
                    <a:pt x="172720" y="25400"/>
                  </a:lnTo>
                  <a:cubicBezTo>
                    <a:pt x="160020" y="29210"/>
                    <a:pt x="151130" y="35560"/>
                    <a:pt x="146050" y="43180"/>
                  </a:cubicBezTo>
                  <a:cubicBezTo>
                    <a:pt x="140970" y="50800"/>
                    <a:pt x="137160" y="60960"/>
                    <a:pt x="137160" y="72390"/>
                  </a:cubicBezTo>
                  <a:lnTo>
                    <a:pt x="167640" y="72390"/>
                  </a:lnTo>
                  <a:lnTo>
                    <a:pt x="167640" y="134620"/>
                  </a:lnTo>
                </a:path>
              </a:pathLst>
            </a:custGeom>
            <a:solidFill>
              <a:schemeClr val="l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a:ea typeface="微软雅黑"/>
                <a:sym typeface="微软雅黑"/>
              </a:endParaRPr>
            </a:p>
          </p:txBody>
        </p:sp>
      </p:grpSp>
      <p:sp>
        <p:nvSpPr>
          <p:cNvPr id="26" name="矩形 25"/>
          <p:cNvSpPr/>
          <p:nvPr>
            <p:custDataLst>
              <p:tags r:id="rId7"/>
            </p:custDataLst>
          </p:nvPr>
        </p:nvSpPr>
        <p:spPr>
          <a:xfrm>
            <a:off x="425450" y="583565"/>
            <a:ext cx="109220" cy="6343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cxnSp>
        <p:nvCxnSpPr>
          <p:cNvPr id="16" name="直接连接符 15"/>
          <p:cNvCxnSpPr/>
          <p:nvPr>
            <p:custDataLst>
              <p:tags r:id="rId8"/>
            </p:custDataLst>
          </p:nvPr>
        </p:nvCxnSpPr>
        <p:spPr>
          <a:xfrm flipH="1">
            <a:off x="534670" y="3429000"/>
            <a:ext cx="10644505" cy="0"/>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9"/>
            </p:custDataLst>
          </p:nvPr>
        </p:nvSpPr>
        <p:spPr>
          <a:xfrm>
            <a:off x="612775" y="593098"/>
            <a:ext cx="10566400" cy="624840"/>
          </a:xfrm>
          <a:prstGeom prst="rect">
            <a:avLst/>
          </a:prstGeom>
          <a:noFill/>
        </p:spPr>
        <p:txBody>
          <a:bodyPr wrap="square" lIns="101600" tIns="38100" rIns="63500" bIns="38100" rtlCol="0">
            <a:noAutofit/>
          </a:bodyPr>
          <a:lstStyle/>
          <a:p>
            <a:r>
              <a:rPr lang="zh-CN" altLang="en-US" sz="3600" b="1">
                <a:gradFill>
                  <a:gsLst>
                    <a:gs pos="0">
                      <a:srgbClr val="23607C"/>
                    </a:gs>
                    <a:gs pos="100000">
                      <a:srgbClr val="0C364F"/>
                    </a:gs>
                  </a:gsLst>
                  <a:lin scaled="1"/>
                </a:gradFill>
                <a:uFillTx/>
                <a:latin typeface="微软雅黑"/>
                <a:ea typeface="微软雅黑"/>
                <a:sym typeface="微软雅黑"/>
              </a:rPr>
              <a:t>中医</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487045" y="66410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4.</a:t>
            </a:r>
            <a:r>
              <a:rPr lang="zh-CN" altLang="en-US"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京剧</a:t>
            </a:r>
          </a:p>
        </p:txBody>
      </p:sp>
      <p:sp>
        <p:nvSpPr>
          <p:cNvPr id="6" name="矩形 5"/>
          <p:cNvSpPr/>
          <p:nvPr>
            <p:custDataLst>
              <p:tags r:id="rId3"/>
            </p:custDataLst>
          </p:nvPr>
        </p:nvSpPr>
        <p:spPr>
          <a:xfrm>
            <a:off x="0" y="1667053"/>
            <a:ext cx="12192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175260" y="2101215"/>
            <a:ext cx="4770120" cy="3696335"/>
          </a:xfrm>
          <a:prstGeom prst="rect">
            <a:avLst/>
          </a:prstGeom>
          <a:noFill/>
          <a:ln w="3175">
            <a:noFill/>
            <a:prstDash val="dash"/>
          </a:ln>
        </p:spPr>
        <p:txBody>
          <a:bodyPr wrap="square" lIns="63500" tIns="25400" rIns="63500" bIns="25400" anchor="t" anchorCtr="0">
            <a:normAutofit fontScale="25000" lnSpcReduction="2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330000"/>
              </a:lnSpc>
              <a:spcBef>
                <a:spcPct val="0"/>
              </a:spcBef>
              <a:spcAft>
                <a:spcPts val="800"/>
              </a:spcAft>
              <a:buSzTx/>
              <a:buFont typeface="Wingdings" panose="05000000000000000000" charset="0"/>
            </a:pPr>
            <a:r>
              <a:rPr altLang="zh-CN" sz="20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5600">
                <a:solidFill>
                  <a:schemeClr val="dk1"/>
                </a:solidFill>
                <a:latin typeface="微软雅黑"/>
                <a:ea typeface="微软雅黑"/>
                <a:cs typeface="隶书" charset="0"/>
                <a:sym typeface="微软雅黑"/>
              </a:rPr>
              <a:t>京剧，中国五大戏剧之首，腔调以西皮、二黄为主，用胡琴和锣鼓等伴奏，被视为中国国粹之一。京剧， 一个经历了几代大师发展、改革、创新，最终被称为“国粹”的戏曲形式；一个蕴涵着“唱、念、做、打”的表演方式；一个“生、旦、净、丑”的行当分类；一个“皮、黄、锣、鼓”的伴奏结构。</a:t>
            </a:r>
          </a:p>
        </p:txBody>
      </p:sp>
      <p:pic>
        <p:nvPicPr>
          <p:cNvPr id="3" name="图片 2" descr="src=http___img.zcool.cn_community_018d705547e27d0000019ae985445e.jpg@1280w_1l_2o_100sh.jpg&amp;refer=http___img.zcool"/>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79415" y="2145665"/>
            <a:ext cx="5858510" cy="3607435"/>
          </a:xfrm>
          <a:prstGeom prst="rect">
            <a:avLst/>
          </a:prstGeom>
        </p:spPr>
      </p:pic>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rcRect/>
          <a:stretch>
            <a:fillRect/>
          </a:stretch>
        </p:blipFill>
        <p:spPr>
          <a:xfrm>
            <a:off x="914438" y="1325904"/>
            <a:ext cx="4660962" cy="4206191"/>
          </a:xfrm>
          <a:custGeom>
            <a:avLst/>
            <a:gdLst>
              <a:gd name="connsiteX0" fmla="*/ 878642 w 6248450"/>
              <a:gd name="connsiteY0" fmla="*/ 788981 h 5638790"/>
              <a:gd name="connsiteX1" fmla="*/ 5378523 w 6248450"/>
              <a:gd name="connsiteY1" fmla="*/ 788981 h 5638790"/>
              <a:gd name="connsiteX2" fmla="*/ 5378523 w 6248450"/>
              <a:gd name="connsiteY2" fmla="*/ 4849809 h 5638790"/>
              <a:gd name="connsiteX3" fmla="*/ 878642 w 6248450"/>
              <a:gd name="connsiteY3" fmla="*/ 4849809 h 5638790"/>
              <a:gd name="connsiteX4" fmla="*/ 680338 w 6248450"/>
              <a:gd name="connsiteY4" fmla="*/ 611122 h 5638790"/>
              <a:gd name="connsiteX5" fmla="*/ 680338 w 6248450"/>
              <a:gd name="connsiteY5" fmla="*/ 5027668 h 5638790"/>
              <a:gd name="connsiteX6" fmla="*/ 5574397 w 6248450"/>
              <a:gd name="connsiteY6" fmla="*/ 5027668 h 5638790"/>
              <a:gd name="connsiteX7" fmla="*/ 5574397 w 6248450"/>
              <a:gd name="connsiteY7" fmla="*/ 611122 h 5638790"/>
              <a:gd name="connsiteX8" fmla="*/ 433605 w 6248450"/>
              <a:gd name="connsiteY8" fmla="*/ 388463 h 5638790"/>
              <a:gd name="connsiteX9" fmla="*/ 5821129 w 6248450"/>
              <a:gd name="connsiteY9" fmla="*/ 388463 h 5638790"/>
              <a:gd name="connsiteX10" fmla="*/ 5821129 w 6248450"/>
              <a:gd name="connsiteY10" fmla="*/ 5250327 h 5638790"/>
              <a:gd name="connsiteX11" fmla="*/ 433605 w 6248450"/>
              <a:gd name="connsiteY11" fmla="*/ 5250327 h 5638790"/>
              <a:gd name="connsiteX12" fmla="*/ 250486 w 6248450"/>
              <a:gd name="connsiteY12" fmla="*/ 231312 h 5638790"/>
              <a:gd name="connsiteX13" fmla="*/ 250486 w 6248450"/>
              <a:gd name="connsiteY13" fmla="*/ 5407477 h 5638790"/>
              <a:gd name="connsiteX14" fmla="*/ 5986293 w 6248450"/>
              <a:gd name="connsiteY14" fmla="*/ 5407477 h 5638790"/>
              <a:gd name="connsiteX15" fmla="*/ 5986293 w 6248450"/>
              <a:gd name="connsiteY15" fmla="*/ 231312 h 5638790"/>
              <a:gd name="connsiteX16" fmla="*/ 0 w 6248450"/>
              <a:gd name="connsiteY16" fmla="*/ 0 h 5638790"/>
              <a:gd name="connsiteX17" fmla="*/ 6248450 w 6248450"/>
              <a:gd name="connsiteY17" fmla="*/ 0 h 5638790"/>
              <a:gd name="connsiteX18" fmla="*/ 6248450 w 6248450"/>
              <a:gd name="connsiteY18" fmla="*/ 5638790 h 5638790"/>
              <a:gd name="connsiteX19" fmla="*/ 0 w 6248450"/>
              <a:gd name="connsiteY19" fmla="*/ 5638790 h 563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48450" h="5638790">
                <a:moveTo>
                  <a:pt x="878642" y="788981"/>
                </a:moveTo>
                <a:lnTo>
                  <a:pt x="5378523" y="788981"/>
                </a:lnTo>
                <a:lnTo>
                  <a:pt x="5378523" y="4849809"/>
                </a:lnTo>
                <a:lnTo>
                  <a:pt x="878642" y="4849809"/>
                </a:lnTo>
                <a:close/>
                <a:moveTo>
                  <a:pt x="680338" y="611122"/>
                </a:moveTo>
                <a:lnTo>
                  <a:pt x="680338" y="5027668"/>
                </a:lnTo>
                <a:lnTo>
                  <a:pt x="5574397" y="5027668"/>
                </a:lnTo>
                <a:lnTo>
                  <a:pt x="5574397" y="611122"/>
                </a:lnTo>
                <a:close/>
                <a:moveTo>
                  <a:pt x="433605" y="388463"/>
                </a:moveTo>
                <a:lnTo>
                  <a:pt x="5821129" y="388463"/>
                </a:lnTo>
                <a:lnTo>
                  <a:pt x="5821129" y="5250327"/>
                </a:lnTo>
                <a:lnTo>
                  <a:pt x="433605" y="5250327"/>
                </a:lnTo>
                <a:close/>
                <a:moveTo>
                  <a:pt x="250486" y="231312"/>
                </a:moveTo>
                <a:lnTo>
                  <a:pt x="250486" y="5407477"/>
                </a:lnTo>
                <a:lnTo>
                  <a:pt x="5986293" y="5407477"/>
                </a:lnTo>
                <a:lnTo>
                  <a:pt x="5986293" y="231312"/>
                </a:lnTo>
                <a:close/>
                <a:moveTo>
                  <a:pt x="0" y="0"/>
                </a:moveTo>
                <a:lnTo>
                  <a:pt x="6248450" y="0"/>
                </a:lnTo>
                <a:lnTo>
                  <a:pt x="6248450" y="5638790"/>
                </a:lnTo>
                <a:lnTo>
                  <a:pt x="0" y="5638790"/>
                </a:lnTo>
                <a:close/>
              </a:path>
            </a:pathLst>
          </a:custGeom>
        </p:spPr>
      </p:pic>
      <p:sp>
        <p:nvSpPr>
          <p:cNvPr id="11" name="Title 6"/>
          <p:cNvSpPr txBox="1"/>
          <p:nvPr>
            <p:custDataLst>
              <p:tags r:id="rId3"/>
            </p:custDataLst>
          </p:nvPr>
        </p:nvSpPr>
        <p:spPr>
          <a:xfrm>
            <a:off x="6184900" y="1234440"/>
            <a:ext cx="5245100" cy="4297680"/>
          </a:xfrm>
          <a:prstGeom prst="rect">
            <a:avLst/>
          </a:prstGeom>
          <a:noFill/>
          <a:ln w="3175">
            <a:noFill/>
            <a:prstDash val="dash"/>
          </a:ln>
        </p:spPr>
        <p:txBody>
          <a:bodyPr wrap="square" lIns="63500" tIns="25400" rIns="63500" bIns="25400" anchor="b"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90000"/>
              </a:lnSpc>
              <a:spcBef>
                <a:spcPct val="0"/>
              </a:spcBef>
              <a:spcAft>
                <a:spcPts val="800"/>
              </a:spcAft>
              <a:buSzTx/>
              <a:buFont typeface="Wingdings" panose="05000000000000000000" charset="0"/>
              <a:buNone/>
            </a:pPr>
            <a:r>
              <a:rPr altLang="zh-CN" sz="16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16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清代乾隆五十五年（1790年）起，原在南方演出的三庆、四喜、春台、和春，四大徽班陆续进入北京，他们与来自湖北的汉调艺人合作，同时接受了昆曲、秦腔的部分剧目、曲调和表演方法，又吸收了一些地方民间曲调，通过不断的交流、融合，最终形成京剧。</a:t>
            </a:r>
          </a:p>
          <a:p>
            <a:pPr marL="0" lvl="0" indent="-285750" algn="l" fontAlgn="ctr">
              <a:lnSpc>
                <a:spcPct val="190000"/>
              </a:lnSpc>
              <a:spcBef>
                <a:spcPct val="0"/>
              </a:spcBef>
              <a:spcAft>
                <a:spcPts val="800"/>
              </a:spcAft>
              <a:buSzTx/>
              <a:buFont typeface="Wingdings" panose="05000000000000000000" charset="0"/>
              <a:buNone/>
            </a:pPr>
            <a:r>
              <a:rPr lang="zh-CN" altLang="en-US" sz="16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京剧形成后在清朝宫廷内开始快速发展，直至民国得到空前的繁荣。京剧为演绎、传播中国传统文化的重要手段。分布地以北京为中心，遍及中国。</a:t>
            </a:r>
          </a:p>
        </p:txBody>
      </p:sp>
      <p:sp>
        <p:nvSpPr>
          <p:cNvPr id="7" name="矩形 5"/>
          <p:cNvSpPr/>
          <p:nvPr>
            <p:custDataLst>
              <p:tags r:id="rId4"/>
            </p:custDataLst>
          </p:nvPr>
        </p:nvSpPr>
        <p:spPr>
          <a:xfrm>
            <a:off x="12039599" y="1523985"/>
            <a:ext cx="152401" cy="3810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9"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3" name="矩形 12"/>
          <p:cNvSpPr/>
          <p:nvPr>
            <p:custDataLst>
              <p:tags r:id="rId2"/>
            </p:custDataLst>
          </p:nvPr>
        </p:nvSpPr>
        <p:spPr>
          <a:xfrm>
            <a:off x="680396" y="340823"/>
            <a:ext cx="2546430" cy="2496274"/>
          </a:xfrm>
          <a:prstGeom prst="rect">
            <a:avLst/>
          </a:prstGeom>
          <a:solidFill>
            <a:schemeClr val="lt1"/>
          </a:solidFill>
          <a:ln w="3175">
            <a:solidFill>
              <a:schemeClr val="accent1"/>
            </a:solid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a:ea typeface="微软雅黑"/>
              <a:sym typeface="微软雅黑"/>
            </a:endParaRPr>
          </a:p>
        </p:txBody>
      </p:sp>
      <p:cxnSp>
        <p:nvCxnSpPr>
          <p:cNvPr id="14" name="直接连接符 13"/>
          <p:cNvCxnSpPr/>
          <p:nvPr>
            <p:custDataLst>
              <p:tags r:id="rId3"/>
            </p:custDataLst>
          </p:nvPr>
        </p:nvCxnSpPr>
        <p:spPr>
          <a:xfrm>
            <a:off x="3505228" y="2286018"/>
            <a:ext cx="792486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4"/>
            </p:custDataLst>
          </p:nvPr>
        </p:nvSpPr>
        <p:spPr>
          <a:xfrm>
            <a:off x="3505200" y="1131579"/>
            <a:ext cx="7924864" cy="914400"/>
          </a:xfrm>
          <a:prstGeom prst="rect">
            <a:avLst/>
          </a:prstGeom>
          <a:noFill/>
        </p:spPr>
        <p:txBody>
          <a:bodyPr wrap="square" lIns="63500" tIns="25400" rIns="63500" bIns="25400" rtlCol="0" anchor="ctr" anchorCtr="0">
            <a:normAutofit/>
          </a:bodyPr>
          <a:lstStyle/>
          <a:p>
            <a:pPr marL="0" indent="0" algn="l">
              <a:lnSpc>
                <a:spcPct val="100000"/>
              </a:lnSpc>
              <a:spcBef>
                <a:spcPct val="0"/>
              </a:spcBef>
              <a:spcAft>
                <a:spcPct val="0"/>
              </a:spcAft>
              <a:buSzTx/>
              <a:buNone/>
            </a:pPr>
            <a:r>
              <a:rPr lang="zh-CN" altLang="en-US" sz="4000" b="1" spc="240">
                <a:gradFill>
                  <a:gsLst>
                    <a:gs pos="0">
                      <a:srgbClr val="23607C"/>
                    </a:gs>
                    <a:gs pos="100000">
                      <a:srgbClr val="0C364F"/>
                    </a:gs>
                  </a:gsLst>
                  <a:lin scaled="1"/>
                </a:gradFill>
                <a:latin typeface="微软雅黑"/>
                <a:ea typeface="微软雅黑"/>
                <a:sym typeface="微软雅黑"/>
              </a:rPr>
              <a:t>京剧的表演方式</a:t>
            </a:r>
          </a:p>
        </p:txBody>
      </p:sp>
      <p:sp>
        <p:nvSpPr>
          <p:cNvPr id="16" name="Title 6"/>
          <p:cNvSpPr txBox="1"/>
          <p:nvPr>
            <p:custDataLst>
              <p:tags r:id="rId5"/>
            </p:custDataLst>
          </p:nvPr>
        </p:nvSpPr>
        <p:spPr>
          <a:xfrm>
            <a:off x="762000" y="3199950"/>
            <a:ext cx="10820476" cy="2956573"/>
          </a:xfrm>
          <a:prstGeom prst="rect">
            <a:avLst/>
          </a:prstGeom>
          <a:solidFill>
            <a:schemeClr val="accent4">
              <a:lumMod val="60000"/>
              <a:lumOff val="40000"/>
            </a:schemeClr>
          </a:solidFill>
          <a:ln w="3175">
            <a:noFill/>
            <a:prstDash val="dash"/>
          </a:ln>
        </p:spPr>
        <p:txBody>
          <a:bodyPr wrap="square" lIns="63500" tIns="25400" rIns="63500" bIns="25400" anchor="ctr" anchorCtr="0">
            <a:normAutofit fontScale="92500" lnSpcReduction="1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160000"/>
              </a:lnSpc>
              <a:spcBef>
                <a:spcPct val="0"/>
              </a:spcBef>
              <a:spcAft>
                <a:spcPts val="800"/>
              </a:spcAft>
              <a:buSzTx/>
              <a:buFont typeface="Wingdings" panose="05000000000000000000" charset="0"/>
            </a:pPr>
            <a:r>
              <a:rPr altLang="zh-CN" sz="20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altLang="zh-CN" sz="18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18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京剧角色的行当划分比较严格，早期分为生、旦、净、末、丑、武行、流行（龙套）七行，以后归为生、旦、净、丑四大行当，人物还有忠奸之分、美丑之分、善恶之分。</a:t>
            </a:r>
          </a:p>
          <a:p>
            <a:pPr marL="355600" lvl="0" indent="-355600" algn="l" fontAlgn="ctr">
              <a:lnSpc>
                <a:spcPct val="160000"/>
              </a:lnSpc>
              <a:spcBef>
                <a:spcPct val="0"/>
              </a:spcBef>
              <a:spcAft>
                <a:spcPts val="800"/>
              </a:spcAft>
              <a:buSzTx/>
              <a:buFont typeface="Wingdings" panose="05000000000000000000" charset="0"/>
              <a:buChar char="l"/>
            </a:pPr>
            <a:r>
              <a:rPr lang="zh-CN" altLang="en-US" sz="1800" b="1" spc="120">
                <a:ln w="3175">
                  <a:noFill/>
                  <a:prstDash val="dash"/>
                </a:ln>
                <a:solidFill>
                  <a:srgbClr val="FFC000"/>
                </a:solidFill>
                <a:latin typeface="微软雅黑"/>
                <a:ea typeface="微软雅黑"/>
                <a:cs typeface="隶书" panose="02010509060101010101" pitchFamily="49" charset="-122"/>
                <a:sym typeface="微软雅黑"/>
              </a:rPr>
              <a:t>生</a:t>
            </a:r>
            <a:r>
              <a:rPr lang="zh-CN" altLang="en-US" sz="18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指男子，又分老生，小生，武生等。</a:t>
            </a:r>
          </a:p>
          <a:p>
            <a:pPr marL="355600" lvl="0" indent="-355600" algn="l" fontAlgn="ctr">
              <a:lnSpc>
                <a:spcPct val="160000"/>
              </a:lnSpc>
              <a:spcBef>
                <a:spcPct val="0"/>
              </a:spcBef>
              <a:spcAft>
                <a:spcPts val="800"/>
              </a:spcAft>
              <a:buSzTx/>
              <a:buFont typeface="Wingdings" panose="05000000000000000000" charset="0"/>
              <a:buChar char="l"/>
            </a:pPr>
            <a:r>
              <a:rPr lang="zh-CN" altLang="en-US" sz="1800" b="1" spc="120">
                <a:ln w="3175">
                  <a:noFill/>
                  <a:prstDash val="dash"/>
                </a:ln>
                <a:solidFill>
                  <a:srgbClr val="FFC000"/>
                </a:solidFill>
                <a:latin typeface="微软雅黑"/>
                <a:ea typeface="微软雅黑"/>
                <a:cs typeface="隶书" panose="02010509060101010101" pitchFamily="49" charset="-122"/>
                <a:sym typeface="微软雅黑"/>
              </a:rPr>
              <a:t>旦</a:t>
            </a:r>
            <a:r>
              <a:rPr lang="zh-CN" altLang="en-US" sz="18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指女子，又分正旦，老旦，花旦，花衫，武旦，刀马旦，彩旦。</a:t>
            </a:r>
          </a:p>
          <a:p>
            <a:pPr marL="355600" lvl="0" indent="-355600" algn="l" fontAlgn="ctr">
              <a:lnSpc>
                <a:spcPct val="160000"/>
              </a:lnSpc>
              <a:spcBef>
                <a:spcPct val="0"/>
              </a:spcBef>
              <a:spcAft>
                <a:spcPts val="800"/>
              </a:spcAft>
              <a:buSzTx/>
              <a:buFont typeface="Wingdings" panose="05000000000000000000" charset="0"/>
              <a:buChar char="l"/>
            </a:pPr>
            <a:r>
              <a:rPr lang="zh-CN" altLang="en-US" sz="1800" b="1" spc="120">
                <a:ln w="3175">
                  <a:noFill/>
                  <a:prstDash val="dash"/>
                </a:ln>
                <a:solidFill>
                  <a:srgbClr val="FFC000"/>
                </a:solidFill>
                <a:latin typeface="微软雅黑"/>
                <a:ea typeface="微软雅黑"/>
                <a:cs typeface="隶书" panose="02010509060101010101" pitchFamily="49" charset="-122"/>
                <a:sym typeface="微软雅黑"/>
              </a:rPr>
              <a:t>净</a:t>
            </a:r>
            <a:r>
              <a:rPr lang="zh-CN" altLang="en-US" sz="18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就是花脸，又分正净，副净，武净，毛净。</a:t>
            </a:r>
          </a:p>
          <a:p>
            <a:pPr marL="355600" lvl="0" indent="-355600" algn="l" fontAlgn="ctr">
              <a:lnSpc>
                <a:spcPct val="160000"/>
              </a:lnSpc>
              <a:spcBef>
                <a:spcPct val="0"/>
              </a:spcBef>
              <a:spcAft>
                <a:spcPts val="800"/>
              </a:spcAft>
              <a:buSzTx/>
              <a:buFont typeface="Wingdings" panose="05000000000000000000" charset="0"/>
              <a:buChar char="l"/>
            </a:pPr>
            <a:r>
              <a:rPr lang="zh-CN" altLang="en-US" sz="1800" b="1" spc="120">
                <a:ln w="3175">
                  <a:noFill/>
                  <a:prstDash val="dash"/>
                </a:ln>
                <a:solidFill>
                  <a:srgbClr val="FFC000"/>
                </a:solidFill>
                <a:latin typeface="微软雅黑"/>
                <a:ea typeface="微软雅黑"/>
                <a:cs typeface="隶书" panose="02010509060101010101" pitchFamily="49" charset="-122"/>
                <a:sym typeface="微软雅黑"/>
              </a:rPr>
              <a:t>丑</a:t>
            </a:r>
            <a:r>
              <a:rPr lang="zh-CN" altLang="en-US" sz="18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就是丑角，俗称“三花脸”，又分文丑，武丑。</a:t>
            </a:r>
          </a:p>
        </p:txBody>
      </p:sp>
      <p:pic>
        <p:nvPicPr>
          <p:cNvPr id="17" name="图片 16"/>
          <p:cNvPicPr>
            <a:picLocks noChangeAspect="1"/>
          </p:cNvPicPr>
          <p:nvPr>
            <p:custDataLst>
              <p:tags r:id="rId6"/>
            </p:custDataLst>
          </p:nvPr>
        </p:nvPicPr>
        <p:blipFill>
          <a:blip r:embed="rId10" cstate="email">
            <a:extLst>
              <a:ext uri="{28A0092B-C50C-407E-A947-70E740481C1C}">
                <a14:useLocalDpi xmlns:a14="http://schemas.microsoft.com/office/drawing/2010/main"/>
              </a:ext>
            </a:extLst>
          </a:blip>
          <a:srcRect/>
          <a:stretch>
            <a:fillRect/>
          </a:stretch>
        </p:blipFill>
        <p:spPr>
          <a:xfrm>
            <a:off x="810602" y="445951"/>
            <a:ext cx="2286013" cy="2286013"/>
          </a:xfrm>
          <a:custGeom>
            <a:avLst/>
            <a:gdLst/>
            <a:ahLst/>
            <a:cxnLst>
              <a:cxn ang="3">
                <a:pos x="hc" y="t"/>
              </a:cxn>
              <a:cxn ang="cd2">
                <a:pos x="l" y="vc"/>
              </a:cxn>
              <a:cxn ang="cd4">
                <a:pos x="hc" y="b"/>
              </a:cxn>
              <a:cxn ang="0">
                <a:pos x="r" y="vc"/>
              </a:cxn>
            </a:cxnLst>
            <a:rect l="l" t="t" r="r" b="b"/>
            <a:pathLst>
              <a:path w="3600" h="3600">
                <a:moveTo>
                  <a:pt x="0" y="0"/>
                </a:moveTo>
                <a:lnTo>
                  <a:pt x="3600" y="0"/>
                </a:lnTo>
                <a:lnTo>
                  <a:pt x="3600" y="3600"/>
                </a:lnTo>
                <a:lnTo>
                  <a:pt x="0" y="3600"/>
                </a:lnTo>
                <a:lnTo>
                  <a:pt x="0" y="0"/>
                </a:lnTo>
                <a:close/>
              </a:path>
            </a:pathLst>
          </a:custGeom>
        </p:spPr>
      </p:pic>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7"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3" name="矩形 12"/>
          <p:cNvSpPr/>
          <p:nvPr>
            <p:custDataLst>
              <p:tags r:id="rId2"/>
            </p:custDataLst>
          </p:nvPr>
        </p:nvSpPr>
        <p:spPr>
          <a:xfrm>
            <a:off x="680396" y="340823"/>
            <a:ext cx="2546430" cy="2496274"/>
          </a:xfrm>
          <a:prstGeom prst="rect">
            <a:avLst/>
          </a:prstGeom>
          <a:solidFill>
            <a:schemeClr val="lt1"/>
          </a:solidFill>
          <a:ln w="3175">
            <a:solidFill>
              <a:schemeClr val="accent1"/>
            </a:solid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a:ea typeface="微软雅黑"/>
              <a:sym typeface="微软雅黑"/>
            </a:endParaRPr>
          </a:p>
        </p:txBody>
      </p:sp>
      <p:cxnSp>
        <p:nvCxnSpPr>
          <p:cNvPr id="14" name="直接连接符 13"/>
          <p:cNvCxnSpPr/>
          <p:nvPr>
            <p:custDataLst>
              <p:tags r:id="rId3"/>
            </p:custDataLst>
          </p:nvPr>
        </p:nvCxnSpPr>
        <p:spPr>
          <a:xfrm>
            <a:off x="3505228" y="2286018"/>
            <a:ext cx="792486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4"/>
            </p:custDataLst>
          </p:nvPr>
        </p:nvSpPr>
        <p:spPr>
          <a:xfrm>
            <a:off x="3505200" y="1131579"/>
            <a:ext cx="7924864" cy="914400"/>
          </a:xfrm>
          <a:prstGeom prst="rect">
            <a:avLst/>
          </a:prstGeom>
          <a:noFill/>
        </p:spPr>
        <p:txBody>
          <a:bodyPr wrap="square" lIns="63500" tIns="25400" rIns="63500" bIns="25400" rtlCol="0" anchor="ctr" anchorCtr="0">
            <a:normAutofit/>
          </a:bodyPr>
          <a:lstStyle/>
          <a:p>
            <a:pPr marL="0" indent="0" algn="l">
              <a:lnSpc>
                <a:spcPct val="100000"/>
              </a:lnSpc>
              <a:spcBef>
                <a:spcPct val="0"/>
              </a:spcBef>
              <a:spcAft>
                <a:spcPct val="0"/>
              </a:spcAft>
              <a:buSzTx/>
              <a:buNone/>
            </a:pPr>
            <a:r>
              <a:rPr lang="zh-CN" altLang="en-US" sz="4000" b="1" spc="240">
                <a:gradFill>
                  <a:gsLst>
                    <a:gs pos="0">
                      <a:srgbClr val="23607C"/>
                    </a:gs>
                    <a:gs pos="100000">
                      <a:srgbClr val="0C364F"/>
                    </a:gs>
                  </a:gsLst>
                  <a:lin scaled="1"/>
                </a:gradFill>
                <a:latin typeface="微软雅黑"/>
                <a:ea typeface="微软雅黑"/>
                <a:sym typeface="微软雅黑"/>
              </a:rPr>
              <a:t>京剧的脸谱</a:t>
            </a:r>
          </a:p>
        </p:txBody>
      </p:sp>
      <p:sp>
        <p:nvSpPr>
          <p:cNvPr id="16" name="Title 6"/>
          <p:cNvSpPr txBox="1"/>
          <p:nvPr>
            <p:custDataLst>
              <p:tags r:id="rId5"/>
            </p:custDataLst>
          </p:nvPr>
        </p:nvSpPr>
        <p:spPr>
          <a:xfrm>
            <a:off x="393700" y="3096895"/>
            <a:ext cx="11648440" cy="3594100"/>
          </a:xfrm>
          <a:prstGeom prst="rect">
            <a:avLst/>
          </a:prstGeom>
          <a:solidFill>
            <a:schemeClr val="accent4">
              <a:lumMod val="60000"/>
              <a:lumOff val="40000"/>
            </a:schemeClr>
          </a:solid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180000"/>
              </a:lnSpc>
              <a:spcBef>
                <a:spcPct val="0"/>
              </a:spcBef>
              <a:spcAft>
                <a:spcPts val="800"/>
              </a:spcAft>
              <a:buSzTx/>
              <a:buFont typeface="Wingdings" panose="05000000000000000000" charset="0"/>
            </a:pPr>
            <a:r>
              <a:rPr altLang="zh-CN" sz="7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altLang="zh-CN" sz="2400" b="1"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b="1">
                <a:latin typeface="微软雅黑"/>
                <a:ea typeface="微软雅黑"/>
                <a:sym typeface="微软雅黑"/>
              </a:rPr>
              <a:t>脸谱的颜色代表含义：</a:t>
            </a:r>
            <a:endParaRPr lang="zh-CN" altLang="en-US" sz="1600">
              <a:latin typeface="微软雅黑"/>
              <a:ea typeface="微软雅黑"/>
              <a:sym typeface="微软雅黑"/>
            </a:endParaRPr>
          </a:p>
          <a:p>
            <a:pPr lvl="0" indent="0" algn="l" fontAlgn="ctr">
              <a:lnSpc>
                <a:spcPct val="180000"/>
              </a:lnSpc>
              <a:spcBef>
                <a:spcPct val="0"/>
              </a:spcBef>
              <a:spcAft>
                <a:spcPts val="800"/>
              </a:spcAft>
              <a:buSzTx/>
              <a:buFont typeface="Wingdings" panose="05000000000000000000" charset="0"/>
            </a:pPr>
            <a:r>
              <a:rPr lang="zh-CN" altLang="en-US" sz="1800">
                <a:latin typeface="微软雅黑"/>
                <a:ea typeface="微软雅黑"/>
                <a:sym typeface="微软雅黑"/>
              </a:rPr>
              <a:t>红色：作为主色，表示忠勇义烈，典型的如关羽、姜维；用于作副色，暗示人物命运，如蒋忠、马谡、华雄、高登等。</a:t>
            </a:r>
          </a:p>
          <a:p>
            <a:pPr lvl="0" indent="0" algn="l" fontAlgn="ctr">
              <a:lnSpc>
                <a:spcPct val="180000"/>
              </a:lnSpc>
              <a:spcBef>
                <a:spcPct val="0"/>
              </a:spcBef>
              <a:spcAft>
                <a:spcPts val="800"/>
              </a:spcAft>
              <a:buSzTx/>
              <a:buFont typeface="Wingdings" panose="05000000000000000000" charset="0"/>
            </a:pPr>
            <a:r>
              <a:rPr lang="zh-CN" altLang="en-US" sz="1800">
                <a:latin typeface="微软雅黑"/>
                <a:ea typeface="微软雅黑"/>
                <a:sym typeface="微软雅黑"/>
              </a:rPr>
              <a:t>黑色：表示刚烈、勇猛、粗率、鲁莽，如包拯、李逵、张飞、杨七郎、项羽等。</a:t>
            </a:r>
          </a:p>
          <a:p>
            <a:pPr lvl="0" indent="0" algn="l" fontAlgn="ctr">
              <a:lnSpc>
                <a:spcPct val="180000"/>
              </a:lnSpc>
              <a:spcBef>
                <a:spcPct val="0"/>
              </a:spcBef>
              <a:spcAft>
                <a:spcPts val="800"/>
              </a:spcAft>
              <a:buSzTx/>
              <a:buFont typeface="Wingdings" panose="05000000000000000000" charset="0"/>
            </a:pPr>
            <a:r>
              <a:rPr lang="zh-CN" altLang="en-US" sz="1800">
                <a:latin typeface="微软雅黑"/>
                <a:ea typeface="微软雅黑"/>
                <a:sym typeface="微软雅黑"/>
              </a:rPr>
              <a:t>绿色：表示刚勇、强横、猛烈、暴躁等性格，如青面虎张青、程咬金、公孙胜、柳仙等。</a:t>
            </a:r>
          </a:p>
          <a:p>
            <a:pPr lvl="0" indent="0" algn="l" fontAlgn="ctr">
              <a:lnSpc>
                <a:spcPct val="180000"/>
              </a:lnSpc>
              <a:spcBef>
                <a:spcPct val="0"/>
              </a:spcBef>
              <a:spcAft>
                <a:spcPts val="800"/>
              </a:spcAft>
              <a:buSzTx/>
              <a:buFont typeface="Wingdings" panose="05000000000000000000" charset="0"/>
            </a:pPr>
            <a:r>
              <a:rPr lang="zh-CN" altLang="en-US" sz="1800">
                <a:latin typeface="微软雅黑"/>
                <a:ea typeface="微软雅黑"/>
                <a:sym typeface="微软雅黑"/>
              </a:rPr>
              <a:t>黄色：表示彪悍、凶残、阴险、工于心计等性格，如宇文成、庞涓、晁盖等。</a:t>
            </a:r>
          </a:p>
          <a:p>
            <a:pPr lvl="0" indent="0" algn="l" fontAlgn="ctr">
              <a:lnSpc>
                <a:spcPct val="180000"/>
              </a:lnSpc>
              <a:spcBef>
                <a:spcPct val="0"/>
              </a:spcBef>
              <a:spcAft>
                <a:spcPts val="800"/>
              </a:spcAft>
              <a:buSzTx/>
              <a:buFont typeface="Wingdings" panose="05000000000000000000" charset="0"/>
            </a:pPr>
            <a:r>
              <a:rPr lang="zh-CN" altLang="en-US" sz="1800">
                <a:latin typeface="微软雅黑"/>
                <a:ea typeface="微软雅黑"/>
                <a:sym typeface="微软雅黑"/>
              </a:rPr>
              <a:t>白色：表示阴险、狡诈等性格，如曹操、严嵩、董卓、赵高、秦桧、司马懿、高俅等。</a:t>
            </a:r>
            <a:endParaRPr lang="zh-CN" altLang="en-US" sz="1800" spc="120">
              <a:ln w="3175">
                <a:noFill/>
                <a:prstDash val="dash"/>
              </a:ln>
              <a:solidFill>
                <a:schemeClr val="dk1">
                  <a:lumMod val="75000"/>
                  <a:lumOff val="25000"/>
                </a:schemeClr>
              </a:solidFill>
              <a:latin typeface="微软雅黑"/>
              <a:ea typeface="微软雅黑"/>
              <a:cs typeface="隶书" panose="02010509060101010101" pitchFamily="49" charset="-122"/>
              <a:sym typeface="微软雅黑"/>
            </a:endParaRPr>
          </a:p>
        </p:txBody>
      </p:sp>
      <p:pic>
        <p:nvPicPr>
          <p:cNvPr id="2" name="图片 1" descr="src=http___qqpublic.qpic.cn_qq_public_0_0-2527383054-99F133419C2FA0E654CF881CC282A75D_0_fmt=jpg&amp;size=132&amp;h=769&amp;w=432&amp;ppv=1.jpg&amp;refer=http___qqpublic.qpic"/>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085" y="242570"/>
            <a:ext cx="2675255" cy="2691765"/>
          </a:xfrm>
          <a:prstGeom prst="rect">
            <a:avLst/>
          </a:prstGeom>
        </p:spPr>
      </p:pic>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501015" y="66410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5.</a:t>
            </a:r>
            <a:r>
              <a:rPr lang="zh-CN" altLang="en-US"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汉服和丝绸</a:t>
            </a:r>
          </a:p>
        </p:txBody>
      </p:sp>
      <p:sp>
        <p:nvSpPr>
          <p:cNvPr id="6" name="矩形 5"/>
          <p:cNvSpPr/>
          <p:nvPr>
            <p:custDataLst>
              <p:tags r:id="rId3"/>
            </p:custDataLst>
          </p:nvPr>
        </p:nvSpPr>
        <p:spPr>
          <a:xfrm>
            <a:off x="0" y="1667053"/>
            <a:ext cx="12192000" cy="50800"/>
          </a:xfrm>
          <a:prstGeom prst="rect">
            <a:avLst/>
          </a:prstGeom>
          <a:gradFill>
            <a:gsLst>
              <a:gs pos="0">
                <a:srgbClr val="23607C"/>
              </a:gs>
              <a:gs pos="100000">
                <a:srgbClr val="0C364F"/>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188595" y="1924685"/>
            <a:ext cx="6304915" cy="4347845"/>
          </a:xfrm>
          <a:prstGeom prst="rect">
            <a:avLst/>
          </a:prstGeom>
          <a:noFill/>
          <a:ln w="3175">
            <a:noFill/>
            <a:prstDash val="dash"/>
          </a:ln>
        </p:spPr>
        <p:txBody>
          <a:bodyPr wrap="square" lIns="63500" tIns="25400" rIns="63500" bIns="25400" anchor="t" anchorCtr="0">
            <a:normAutofit fontScale="25000" lnSpcReduction="2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310000"/>
              </a:lnSpc>
              <a:spcBef>
                <a:spcPct val="0"/>
              </a:spcBef>
              <a:spcAft>
                <a:spcPts val="800"/>
              </a:spcAft>
              <a:buSzTx/>
              <a:buFont typeface="Wingdings" panose="05000000000000000000" charset="0"/>
            </a:pPr>
            <a:r>
              <a:rPr altLang="zh-CN" sz="20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6400">
                <a:solidFill>
                  <a:schemeClr val="dk1"/>
                </a:solidFill>
                <a:latin typeface="微软雅黑"/>
                <a:ea typeface="微软雅黑"/>
                <a:sym typeface="微软雅黑"/>
              </a:rPr>
              <a:t>汉服，是中国汉族的传统民族服饰，又称为汉装、华服。汉服是中国汉民族的传统民族服饰，其由来可追溯到三皇五帝时期一直到明代，连绵几千年，华夏人民（汉族）一直不改服饰的基本特征，这一时期汉民族所穿的服装，被称为汉服。汉服（华服）是非常美丽的服装，汉服（华服）最能体现汉族人儒雅内秀、神采俊逸、雍容华贵、美丽端庄的气质。</a:t>
            </a:r>
            <a:endParaRPr lang="zh-CN" altLang="en-US" sz="6400">
              <a:solidFill>
                <a:schemeClr val="dk1"/>
              </a:solidFill>
              <a:latin typeface="微软雅黑"/>
              <a:ea typeface="微软雅黑"/>
              <a:cs typeface="隶书" charset="0"/>
              <a:sym typeface="微软雅黑"/>
            </a:endParaRPr>
          </a:p>
        </p:txBody>
      </p:sp>
      <p:pic>
        <p:nvPicPr>
          <p:cNvPr id="2" name="图片 1" descr="u=181494158,2370972025&amp;fm=26&amp;gp=0"/>
          <p:cNvPicPr>
            <a:picLocks noChangeAspect="1"/>
          </p:cNvPicPr>
          <p:nvPr/>
        </p:nvPicPr>
        <p:blipFill>
          <a:blip r:embed="rId7"/>
          <a:stretch>
            <a:fillRect/>
          </a:stretch>
        </p:blipFill>
        <p:spPr>
          <a:xfrm>
            <a:off x="6684645" y="2325370"/>
            <a:ext cx="5027295" cy="3359150"/>
          </a:xfrm>
          <a:prstGeom prst="rect">
            <a:avLst/>
          </a:prstGeom>
        </p:spPr>
      </p:pic>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8"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9" cstate="email">
            <a:extLst>
              <a:ext uri="{28A0092B-C50C-407E-A947-70E740481C1C}">
                <a14:useLocalDpi xmlns:a14="http://schemas.microsoft.com/office/drawing/2010/main"/>
              </a:ext>
            </a:extLst>
          </a:blip>
          <a:srcRect/>
          <a:stretch>
            <a:fillRect/>
          </a:stretch>
        </p:blipFill>
        <p:spPr>
          <a:xfrm>
            <a:off x="914407" y="1981222"/>
            <a:ext cx="3035821" cy="1981213"/>
          </a:xfrm>
          <a:custGeom>
            <a:avLst/>
            <a:gdLst/>
            <a:ahLst/>
            <a:cxnLst>
              <a:cxn ang="3">
                <a:pos x="hc" y="t"/>
              </a:cxn>
              <a:cxn ang="cd2">
                <a:pos x="l" y="vc"/>
              </a:cxn>
              <a:cxn ang="cd4">
                <a:pos x="hc" y="b"/>
              </a:cxn>
              <a:cxn ang="0">
                <a:pos x="r" y="vc"/>
              </a:cxn>
            </a:cxnLst>
            <a:rect l="l" t="t" r="r" b="b"/>
            <a:pathLst>
              <a:path w="3840" h="3120">
                <a:moveTo>
                  <a:pt x="0" y="0"/>
                </a:moveTo>
                <a:lnTo>
                  <a:pt x="3840" y="0"/>
                </a:lnTo>
                <a:lnTo>
                  <a:pt x="3840" y="3120"/>
                </a:lnTo>
                <a:lnTo>
                  <a:pt x="0" y="3120"/>
                </a:lnTo>
                <a:lnTo>
                  <a:pt x="0" y="0"/>
                </a:lnTo>
                <a:close/>
              </a:path>
            </a:pathLst>
          </a:custGeom>
        </p:spPr>
      </p:pic>
      <p:sp>
        <p:nvSpPr>
          <p:cNvPr id="11" name="Title 6"/>
          <p:cNvSpPr txBox="1"/>
          <p:nvPr>
            <p:custDataLst>
              <p:tags r:id="rId3"/>
            </p:custDataLst>
          </p:nvPr>
        </p:nvSpPr>
        <p:spPr>
          <a:xfrm>
            <a:off x="4559840" y="1219188"/>
            <a:ext cx="7022643" cy="44196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210000"/>
              </a:lnSpc>
              <a:spcBef>
                <a:spcPct val="0"/>
              </a:spcBef>
              <a:spcAft>
                <a:spcPts val="800"/>
              </a:spcAft>
              <a:buSzTx/>
              <a:buNone/>
            </a:pPr>
            <a:r>
              <a:rPr altLang="zh-CN"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中国是世界上最早发明了丝绸（养蚕缫丝织绸）的国家。而做出发明丝绸（养蚕缫丝织绸）这一伟大贡献的发明家，就是我们中华民族的伟大始祖轩辕黄帝的妻子嫘祖。     </a:t>
            </a:r>
          </a:p>
          <a:p>
            <a:pPr marL="0" lvl="0" indent="0" algn="l" fontAlgn="auto">
              <a:lnSpc>
                <a:spcPct val="210000"/>
              </a:lnSpc>
              <a:spcBef>
                <a:spcPct val="0"/>
              </a:spcBef>
              <a:spcAft>
                <a:spcPts val="800"/>
              </a:spcAft>
              <a:buSzTx/>
              <a:buNone/>
            </a:pPr>
            <a:r>
              <a:rPr lang="zh-CN" altLang="en-US"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在5000多年以前，勤劳、智慧、聪明的嫘祖就发明了丝绸（养蚕缫丝织绸技术）。嫘祖作为中华第一夫人，与黄帝并列为“人文初祖”。嫘祖被誉为“人文女祖”。</a:t>
            </a:r>
          </a:p>
        </p:txBody>
      </p:sp>
      <p:sp>
        <p:nvSpPr>
          <p:cNvPr id="5" name="矩形 4"/>
          <p:cNvSpPr/>
          <p:nvPr>
            <p:custDataLst>
              <p:tags r:id="rId4"/>
            </p:custDataLst>
          </p:nvPr>
        </p:nvSpPr>
        <p:spPr>
          <a:xfrm>
            <a:off x="1483624" y="6"/>
            <a:ext cx="1897393" cy="1524012"/>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6" name="矩形 5"/>
          <p:cNvSpPr/>
          <p:nvPr>
            <p:custDataLst>
              <p:tags r:id="rId5"/>
            </p:custDataLst>
          </p:nvPr>
        </p:nvSpPr>
        <p:spPr>
          <a:xfrm>
            <a:off x="1483624" y="1676419"/>
            <a:ext cx="1897393" cy="76201"/>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7" name="矩形 6"/>
          <p:cNvSpPr/>
          <p:nvPr>
            <p:custDataLst>
              <p:tags r:id="rId6"/>
            </p:custDataLst>
          </p:nvPr>
        </p:nvSpPr>
        <p:spPr>
          <a:xfrm>
            <a:off x="1483624" y="4267185"/>
            <a:ext cx="1897393" cy="259081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501015" y="66410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6.</a:t>
            </a:r>
            <a:r>
              <a:rPr lang="zh-CN"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中国茶文化</a:t>
            </a:r>
          </a:p>
        </p:txBody>
      </p:sp>
      <p:sp>
        <p:nvSpPr>
          <p:cNvPr id="6" name="矩形 5"/>
          <p:cNvSpPr/>
          <p:nvPr>
            <p:custDataLst>
              <p:tags r:id="rId3"/>
            </p:custDataLst>
          </p:nvPr>
        </p:nvSpPr>
        <p:spPr>
          <a:xfrm>
            <a:off x="0" y="1667053"/>
            <a:ext cx="12192000" cy="50800"/>
          </a:xfrm>
          <a:prstGeom prst="rect">
            <a:avLst/>
          </a:prstGeom>
          <a:gradFill>
            <a:gsLst>
              <a:gs pos="0">
                <a:srgbClr val="23607C"/>
              </a:gs>
              <a:gs pos="100000">
                <a:srgbClr val="0C364F"/>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188595" y="1924685"/>
            <a:ext cx="6304915" cy="4347845"/>
          </a:xfrm>
          <a:prstGeom prst="rect">
            <a:avLst/>
          </a:prstGeom>
          <a:noFill/>
          <a:ln w="3175">
            <a:noFill/>
            <a:prstDash val="dash"/>
          </a:ln>
        </p:spPr>
        <p:txBody>
          <a:bodyPr wrap="square" lIns="63500" tIns="25400" rIns="63500" bIns="25400" anchor="t" anchorCtr="0"/>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310000"/>
              </a:lnSpc>
              <a:spcBef>
                <a:spcPct val="0"/>
              </a:spcBef>
              <a:spcAft>
                <a:spcPts val="800"/>
              </a:spcAft>
              <a:buSzTx/>
              <a:buFont typeface="Wingdings" panose="05000000000000000000" charset="0"/>
            </a:pPr>
            <a:r>
              <a:rPr altLang="zh-CN" sz="16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altLang="zh-CN" sz="18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1800">
                <a:solidFill>
                  <a:schemeClr val="dk1"/>
                </a:solidFill>
                <a:latin typeface="微软雅黑"/>
                <a:ea typeface="微软雅黑"/>
                <a:cs typeface="隶书" charset="0"/>
                <a:sym typeface="微软雅黑"/>
              </a:rPr>
              <a:t>我国是世界上最早发现茶树和利用茶树的国家，中国是茶的故乡，中国是世界茶叶的祖国，这是世界公认的。中国茶文化 [是中国制茶、饮茶 的文化。中国是茶的故乡，中国人发现并利用茶，据说始于神农时代，少说也有4700多年了。直到现在，汉族还有民以茶代礼的风俗  </a:t>
            </a:r>
            <a:r>
              <a:rPr lang="zh-CN" altLang="en-US" sz="1600">
                <a:solidFill>
                  <a:schemeClr val="dk1"/>
                </a:solidFill>
                <a:latin typeface="微软雅黑"/>
                <a:ea typeface="微软雅黑"/>
                <a:cs typeface="隶书" charset="0"/>
                <a:sym typeface="微软雅黑"/>
              </a:rPr>
              <a:t> 。</a:t>
            </a:r>
          </a:p>
        </p:txBody>
      </p:sp>
      <p:pic>
        <p:nvPicPr>
          <p:cNvPr id="3" name="图片 2" descr="QQ截图20210329214910"/>
          <p:cNvPicPr>
            <a:picLocks noChangeAspect="1"/>
          </p:cNvPicPr>
          <p:nvPr/>
        </p:nvPicPr>
        <p:blipFill>
          <a:blip r:embed="rId7"/>
          <a:stretch>
            <a:fillRect/>
          </a:stretch>
        </p:blipFill>
        <p:spPr>
          <a:xfrm>
            <a:off x="6493510" y="2399665"/>
            <a:ext cx="5105400" cy="2952750"/>
          </a:xfrm>
          <a:prstGeom prst="rect">
            <a:avLst/>
          </a:prstGeom>
        </p:spPr>
      </p:pic>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1"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8887279" y="0"/>
            <a:ext cx="2707821" cy="6858000"/>
          </a:xfrm>
          <a:prstGeom prst="rect">
            <a:avLst/>
          </a:prstGeom>
          <a:solidFill>
            <a:schemeClr val="dk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sym typeface="微软雅黑"/>
            </a:endParaRPr>
          </a:p>
        </p:txBody>
      </p:sp>
      <p:sp>
        <p:nvSpPr>
          <p:cNvPr id="5" name="矩形 4"/>
          <p:cNvSpPr/>
          <p:nvPr>
            <p:custDataLst>
              <p:tags r:id="rId3"/>
            </p:custDataLst>
          </p:nvPr>
        </p:nvSpPr>
        <p:spPr>
          <a:xfrm>
            <a:off x="11595100" y="0"/>
            <a:ext cx="596900" cy="6858000"/>
          </a:xfrm>
          <a:prstGeom prst="rect">
            <a:avLst/>
          </a:prstGeom>
          <a:pattFill prst="dkDnDiag">
            <a:fgClr>
              <a:schemeClr val="dk1">
                <a:lumMod val="85000"/>
                <a:lumOff val="15000"/>
              </a:schemeClr>
            </a:fgClr>
            <a:bgClr>
              <a:schemeClr val="dk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sym typeface="微软雅黑"/>
            </a:endParaRPr>
          </a:p>
        </p:txBody>
      </p:sp>
      <p:sp>
        <p:nvSpPr>
          <p:cNvPr id="18" name="矩形 17"/>
          <p:cNvSpPr/>
          <p:nvPr>
            <p:custDataLst>
              <p:tags r:id="rId4"/>
            </p:custDataLst>
          </p:nvPr>
        </p:nvSpPr>
        <p:spPr>
          <a:xfrm>
            <a:off x="1140269" y="2271911"/>
            <a:ext cx="5245100" cy="45719"/>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sym typeface="微软雅黑"/>
            </a:endParaRPr>
          </a:p>
        </p:txBody>
      </p:sp>
      <p:sp>
        <p:nvSpPr>
          <p:cNvPr id="22" name="直角三角形 21"/>
          <p:cNvSpPr/>
          <p:nvPr>
            <p:custDataLst>
              <p:tags r:id="rId5"/>
            </p:custDataLst>
          </p:nvPr>
        </p:nvSpPr>
        <p:spPr>
          <a:xfrm>
            <a:off x="0" y="5274310"/>
            <a:ext cx="1584325" cy="1584325"/>
          </a:xfrm>
          <a:prstGeom prst="rtTriangl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sym typeface="微软雅黑"/>
            </a:endParaRPr>
          </a:p>
        </p:txBody>
      </p:sp>
      <p:sp>
        <p:nvSpPr>
          <p:cNvPr id="23" name="任意多边形: 形状 22"/>
          <p:cNvSpPr/>
          <p:nvPr>
            <p:custDataLst>
              <p:tags r:id="rId6"/>
            </p:custDataLst>
          </p:nvPr>
        </p:nvSpPr>
        <p:spPr>
          <a:xfrm>
            <a:off x="0" y="4840605"/>
            <a:ext cx="2017395" cy="2017395"/>
          </a:xfrm>
          <a:custGeom>
            <a:avLst/>
            <a:gdLst>
              <a:gd name="connsiteX0" fmla="*/ 0 w 3969832"/>
              <a:gd name="connsiteY0" fmla="*/ 0 h 3969832"/>
              <a:gd name="connsiteX1" fmla="*/ 3969832 w 3969832"/>
              <a:gd name="connsiteY1" fmla="*/ 3969832 h 3969832"/>
              <a:gd name="connsiteX2" fmla="*/ 3447830 w 3969832"/>
              <a:gd name="connsiteY2" fmla="*/ 3969832 h 3969832"/>
              <a:gd name="connsiteX3" fmla="*/ 0 w 3969832"/>
              <a:gd name="connsiteY3" fmla="*/ 522002 h 3969832"/>
            </a:gdLst>
            <a:ahLst/>
            <a:cxnLst>
              <a:cxn ang="0">
                <a:pos x="connsiteX0" y="connsiteY0"/>
              </a:cxn>
              <a:cxn ang="0">
                <a:pos x="connsiteX1" y="connsiteY1"/>
              </a:cxn>
              <a:cxn ang="0">
                <a:pos x="connsiteX2" y="connsiteY2"/>
              </a:cxn>
              <a:cxn ang="0">
                <a:pos x="connsiteX3" y="connsiteY3"/>
              </a:cxn>
            </a:cxnLst>
            <a:rect l="l" t="t" r="r" b="b"/>
            <a:pathLst>
              <a:path w="3969832" h="3969832">
                <a:moveTo>
                  <a:pt x="0" y="0"/>
                </a:moveTo>
                <a:lnTo>
                  <a:pt x="3969832" y="3969832"/>
                </a:lnTo>
                <a:lnTo>
                  <a:pt x="3447830" y="3969832"/>
                </a:lnTo>
                <a:lnTo>
                  <a:pt x="0" y="522002"/>
                </a:lnTo>
                <a:close/>
              </a:path>
            </a:pathLst>
          </a:cu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sym typeface="微软雅黑"/>
            </a:endParaRPr>
          </a:p>
        </p:txBody>
      </p:sp>
      <p:sp>
        <p:nvSpPr>
          <p:cNvPr id="11" name="文本框 10"/>
          <p:cNvSpPr txBox="1"/>
          <p:nvPr>
            <p:custDataLst>
              <p:tags r:id="rId7"/>
            </p:custDataLst>
          </p:nvPr>
        </p:nvSpPr>
        <p:spPr>
          <a:xfrm>
            <a:off x="581469" y="963930"/>
            <a:ext cx="5118100" cy="1183640"/>
          </a:xfrm>
          <a:prstGeom prst="rect">
            <a:avLst/>
          </a:prstGeom>
          <a:noFill/>
        </p:spPr>
        <p:txBody>
          <a:bodyPr wrap="square" lIns="101600" tIns="38100" rIns="63500" bIns="38100" rtlCol="0" anchor="b" anchorCtr="0">
            <a:noAutofit/>
          </a:bodyPr>
          <a:lstStyle/>
          <a:p>
            <a:pPr fontAlgn="auto">
              <a:lnSpc>
                <a:spcPct val="100000"/>
              </a:lnSpc>
            </a:pPr>
            <a:r>
              <a:rPr lang="zh-CN" altLang="en-US" sz="3600" b="1" spc="300">
                <a:solidFill>
                  <a:schemeClr val="accent1">
                    <a:lumMod val="75000"/>
                  </a:schemeClr>
                </a:solidFill>
                <a:uFillTx/>
                <a:latin typeface="微软雅黑"/>
                <a:ea typeface="微软雅黑"/>
                <a:sym typeface="微软雅黑"/>
              </a:rPr>
              <a:t>中国六大名茶</a:t>
            </a:r>
          </a:p>
        </p:txBody>
      </p:sp>
      <p:sp>
        <p:nvSpPr>
          <p:cNvPr id="12" name="文本框 11"/>
          <p:cNvSpPr txBox="1"/>
          <p:nvPr>
            <p:custDataLst>
              <p:tags r:id="rId8"/>
            </p:custDataLst>
          </p:nvPr>
        </p:nvSpPr>
        <p:spPr>
          <a:xfrm>
            <a:off x="581660" y="2512060"/>
            <a:ext cx="6076950" cy="3451860"/>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lvl="0" indent="0" algn="l" fontAlgn="ctr">
              <a:lnSpc>
                <a:spcPct val="180000"/>
              </a:lnSpc>
              <a:spcBef>
                <a:spcPct val="0"/>
              </a:spcBef>
              <a:spcAft>
                <a:spcPts val="800"/>
              </a:spcAft>
              <a:buSzPct val="130000"/>
              <a:buFont typeface="WPS-Numbers" pitchFamily="2" charset="0"/>
              <a:buNone/>
            </a:pPr>
            <a:r>
              <a:rPr lang="zh-CN" altLang="en-US" sz="1800" b="1" spc="180">
                <a:gradFill>
                  <a:gsLst>
                    <a:gs pos="0">
                      <a:srgbClr val="012D86"/>
                    </a:gs>
                    <a:gs pos="100000">
                      <a:srgbClr val="0E2557"/>
                    </a:gs>
                  </a:gsLst>
                  <a:lin scaled="0"/>
                </a:gradFill>
                <a:latin typeface="微软雅黑"/>
                <a:ea typeface="微软雅黑"/>
                <a:cs typeface="隶书" panose="02010509060101010101" pitchFamily="49" charset="-122"/>
                <a:sym typeface="微软雅黑"/>
              </a:rPr>
              <a:t>绿茶</a:t>
            </a:r>
            <a:r>
              <a:rPr lang="zh-CN" altLang="en-US" sz="1800" b="1" spc="180">
                <a:solidFill>
                  <a:schemeClr val="dk1">
                    <a:lumMod val="75000"/>
                    <a:lumOff val="25000"/>
                  </a:schemeClr>
                </a:solidFill>
                <a:latin typeface="微软雅黑"/>
                <a:ea typeface="微软雅黑"/>
                <a:cs typeface="隶书" panose="02010509060101010101" pitchFamily="49" charset="-122"/>
                <a:sym typeface="微软雅黑"/>
              </a:rPr>
              <a:t>中最有代表性的是：龙井茶、碧螺春、黄山毛峰</a:t>
            </a:r>
          </a:p>
          <a:p>
            <a:pPr lvl="0" indent="0" algn="l" fontAlgn="ctr">
              <a:lnSpc>
                <a:spcPct val="180000"/>
              </a:lnSpc>
              <a:spcBef>
                <a:spcPct val="0"/>
              </a:spcBef>
              <a:spcAft>
                <a:spcPts val="800"/>
              </a:spcAft>
              <a:buSzPct val="130000"/>
              <a:buFont typeface="WPS-Numbers" pitchFamily="2" charset="0"/>
              <a:buNone/>
            </a:pPr>
            <a:r>
              <a:rPr lang="zh-CN" altLang="en-US" sz="1800" b="1" spc="180">
                <a:gradFill>
                  <a:gsLst>
                    <a:gs pos="0">
                      <a:srgbClr val="012D86"/>
                    </a:gs>
                    <a:gs pos="100000">
                      <a:srgbClr val="0E2557"/>
                    </a:gs>
                  </a:gsLst>
                  <a:lin scaled="0"/>
                </a:gradFill>
                <a:latin typeface="微软雅黑"/>
                <a:ea typeface="微软雅黑"/>
                <a:cs typeface="隶书" panose="02010509060101010101" pitchFamily="49" charset="-122"/>
                <a:sym typeface="微软雅黑"/>
              </a:rPr>
              <a:t>红茶</a:t>
            </a:r>
            <a:r>
              <a:rPr lang="zh-CN" altLang="en-US" sz="1800" b="1" spc="180">
                <a:solidFill>
                  <a:schemeClr val="dk1">
                    <a:lumMod val="75000"/>
                    <a:lumOff val="25000"/>
                  </a:schemeClr>
                </a:solidFill>
                <a:latin typeface="微软雅黑"/>
                <a:ea typeface="微软雅黑"/>
                <a:cs typeface="隶书" panose="02010509060101010101" pitchFamily="49" charset="-122"/>
                <a:sym typeface="微软雅黑"/>
              </a:rPr>
              <a:t>中最有代表性的是：祁门红茶、滇红、闽红等</a:t>
            </a:r>
          </a:p>
          <a:p>
            <a:pPr lvl="0" indent="0" algn="l" fontAlgn="ctr">
              <a:lnSpc>
                <a:spcPct val="180000"/>
              </a:lnSpc>
              <a:spcBef>
                <a:spcPct val="0"/>
              </a:spcBef>
              <a:spcAft>
                <a:spcPts val="800"/>
              </a:spcAft>
              <a:buSzPct val="130000"/>
              <a:buFont typeface="WPS-Numbers" pitchFamily="2" charset="0"/>
              <a:buNone/>
            </a:pPr>
            <a:r>
              <a:rPr lang="zh-CN" altLang="en-US" sz="1800" b="1" spc="180">
                <a:gradFill>
                  <a:gsLst>
                    <a:gs pos="0">
                      <a:srgbClr val="012D86"/>
                    </a:gs>
                    <a:gs pos="100000">
                      <a:srgbClr val="0E2557"/>
                    </a:gs>
                  </a:gsLst>
                  <a:lin scaled="0"/>
                </a:gradFill>
                <a:latin typeface="微软雅黑"/>
                <a:ea typeface="微软雅黑"/>
                <a:cs typeface="隶书" panose="02010509060101010101" pitchFamily="49" charset="-122"/>
                <a:sym typeface="微软雅黑"/>
              </a:rPr>
              <a:t>黄茶</a:t>
            </a:r>
            <a:r>
              <a:rPr lang="zh-CN" altLang="en-US" sz="1800" b="1" spc="180">
                <a:solidFill>
                  <a:schemeClr val="dk1">
                    <a:lumMod val="75000"/>
                    <a:lumOff val="25000"/>
                  </a:schemeClr>
                </a:solidFill>
                <a:latin typeface="微软雅黑"/>
                <a:ea typeface="微软雅黑"/>
                <a:cs typeface="隶书" panose="02010509060101010101" pitchFamily="49" charset="-122"/>
                <a:sym typeface="微软雅黑"/>
              </a:rPr>
              <a:t>中最有代表性的是：君山银针、蒙顶黄芽等</a:t>
            </a:r>
          </a:p>
          <a:p>
            <a:pPr lvl="0" indent="0" algn="l" fontAlgn="ctr">
              <a:lnSpc>
                <a:spcPct val="180000"/>
              </a:lnSpc>
              <a:spcBef>
                <a:spcPct val="0"/>
              </a:spcBef>
              <a:spcAft>
                <a:spcPts val="800"/>
              </a:spcAft>
              <a:buSzPct val="130000"/>
              <a:buFont typeface="WPS-Numbers" pitchFamily="2" charset="0"/>
              <a:buNone/>
            </a:pPr>
            <a:r>
              <a:rPr lang="zh-CN" altLang="en-US" sz="1800" b="1" spc="180">
                <a:gradFill>
                  <a:gsLst>
                    <a:gs pos="0">
                      <a:srgbClr val="012D86"/>
                    </a:gs>
                    <a:gs pos="100000">
                      <a:srgbClr val="0E2557"/>
                    </a:gs>
                  </a:gsLst>
                  <a:lin scaled="0"/>
                </a:gradFill>
                <a:latin typeface="微软雅黑"/>
                <a:ea typeface="微软雅黑"/>
                <a:cs typeface="隶书" panose="02010509060101010101" pitchFamily="49" charset="-122"/>
                <a:sym typeface="微软雅黑"/>
              </a:rPr>
              <a:t>白茶</a:t>
            </a:r>
            <a:r>
              <a:rPr lang="zh-CN" altLang="en-US" sz="1800" b="1" spc="180">
                <a:solidFill>
                  <a:schemeClr val="dk1">
                    <a:lumMod val="75000"/>
                    <a:lumOff val="25000"/>
                  </a:schemeClr>
                </a:solidFill>
                <a:latin typeface="微软雅黑"/>
                <a:ea typeface="微软雅黑"/>
                <a:cs typeface="隶书" panose="02010509060101010101" pitchFamily="49" charset="-122"/>
                <a:sym typeface="微软雅黑"/>
              </a:rPr>
              <a:t>中最有代表性的是：白毫银针、白牡丹等</a:t>
            </a:r>
          </a:p>
          <a:p>
            <a:pPr lvl="0" indent="0" algn="l" fontAlgn="ctr">
              <a:lnSpc>
                <a:spcPct val="180000"/>
              </a:lnSpc>
              <a:spcBef>
                <a:spcPct val="0"/>
              </a:spcBef>
              <a:spcAft>
                <a:spcPts val="800"/>
              </a:spcAft>
              <a:buSzPct val="130000"/>
              <a:buFont typeface="WPS-Numbers" pitchFamily="2" charset="0"/>
              <a:buNone/>
            </a:pPr>
            <a:r>
              <a:rPr lang="zh-CN" altLang="en-US" sz="1800" b="1" spc="180">
                <a:gradFill>
                  <a:gsLst>
                    <a:gs pos="0">
                      <a:srgbClr val="012D86"/>
                    </a:gs>
                    <a:gs pos="100000">
                      <a:srgbClr val="0E2557"/>
                    </a:gs>
                  </a:gsLst>
                  <a:lin scaled="0"/>
                </a:gradFill>
                <a:latin typeface="微软雅黑"/>
                <a:ea typeface="微软雅黑"/>
                <a:cs typeface="隶书" panose="02010509060101010101" pitchFamily="49" charset="-122"/>
                <a:sym typeface="微软雅黑"/>
              </a:rPr>
              <a:t>黑茶</a:t>
            </a:r>
            <a:r>
              <a:rPr lang="zh-CN" altLang="en-US" sz="1800" b="1" spc="180">
                <a:solidFill>
                  <a:schemeClr val="dk1">
                    <a:lumMod val="75000"/>
                    <a:lumOff val="25000"/>
                  </a:schemeClr>
                </a:solidFill>
                <a:latin typeface="微软雅黑"/>
                <a:ea typeface="微软雅黑"/>
                <a:cs typeface="隶书" panose="02010509060101010101" pitchFamily="49" charset="-122"/>
                <a:sym typeface="微软雅黑"/>
              </a:rPr>
              <a:t>中最有代表性的是：普洱茶、六堡茶等</a:t>
            </a:r>
          </a:p>
          <a:p>
            <a:pPr lvl="0" indent="0" algn="l" fontAlgn="ctr">
              <a:lnSpc>
                <a:spcPct val="180000"/>
              </a:lnSpc>
              <a:spcBef>
                <a:spcPct val="0"/>
              </a:spcBef>
              <a:spcAft>
                <a:spcPts val="800"/>
              </a:spcAft>
              <a:buSzPct val="130000"/>
              <a:buFont typeface="WPS-Numbers" pitchFamily="2" charset="0"/>
              <a:buNone/>
            </a:pPr>
            <a:r>
              <a:rPr lang="zh-CN" altLang="en-US" sz="1800" b="1" spc="180">
                <a:gradFill>
                  <a:gsLst>
                    <a:gs pos="0">
                      <a:srgbClr val="012D86"/>
                    </a:gs>
                    <a:gs pos="100000">
                      <a:srgbClr val="0E2557"/>
                    </a:gs>
                  </a:gsLst>
                  <a:lin scaled="0"/>
                </a:gradFill>
                <a:latin typeface="微软雅黑"/>
                <a:ea typeface="微软雅黑"/>
                <a:cs typeface="隶书" panose="02010509060101010101" pitchFamily="49" charset="-122"/>
                <a:sym typeface="微软雅黑"/>
              </a:rPr>
              <a:t>青茶</a:t>
            </a:r>
            <a:r>
              <a:rPr lang="zh-CN" altLang="en-US" sz="1800" b="1" spc="180">
                <a:solidFill>
                  <a:schemeClr val="dk1">
                    <a:lumMod val="75000"/>
                    <a:lumOff val="25000"/>
                  </a:schemeClr>
                </a:solidFill>
                <a:latin typeface="微软雅黑"/>
                <a:ea typeface="微软雅黑"/>
                <a:cs typeface="隶书" panose="02010509060101010101" pitchFamily="49" charset="-122"/>
                <a:sym typeface="微软雅黑"/>
              </a:rPr>
              <a:t>中最有代表性的是：铁观音、大红袍、单丛茶等</a:t>
            </a:r>
          </a:p>
        </p:txBody>
      </p:sp>
      <p:pic>
        <p:nvPicPr>
          <p:cNvPr id="14" name="图片 13"/>
          <p:cNvPicPr/>
          <p:nvPr>
            <p:custDataLst>
              <p:tags r:id="rId9"/>
            </p:custDataLst>
          </p:nvPr>
        </p:nvPicPr>
        <p:blipFill>
          <a:blip r:embed="rId12" cstate="email">
            <a:extLst>
              <a:ext uri="{28A0092B-C50C-407E-A947-70E740481C1C}">
                <a14:useLocalDpi xmlns:a14="http://schemas.microsoft.com/office/drawing/2010/main"/>
              </a:ext>
            </a:extLst>
          </a:blip>
          <a:srcRect/>
          <a:stretch>
            <a:fillRect/>
          </a:stretch>
        </p:blipFill>
        <p:spPr>
          <a:xfrm>
            <a:off x="7391400" y="626534"/>
            <a:ext cx="4203700" cy="5604933"/>
          </a:xfrm>
          <a:prstGeom prst="rect">
            <a:avLst/>
          </a:prstGeom>
        </p:spPr>
      </p:pic>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501015" y="65013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7.</a:t>
            </a:r>
            <a:r>
              <a:rPr lang="zh-CN"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中国瓷器</a:t>
            </a:r>
          </a:p>
        </p:txBody>
      </p:sp>
      <p:sp>
        <p:nvSpPr>
          <p:cNvPr id="6" name="矩形 5"/>
          <p:cNvSpPr/>
          <p:nvPr>
            <p:custDataLst>
              <p:tags r:id="rId3"/>
            </p:custDataLst>
          </p:nvPr>
        </p:nvSpPr>
        <p:spPr>
          <a:xfrm>
            <a:off x="0" y="1667053"/>
            <a:ext cx="12192000" cy="50800"/>
          </a:xfrm>
          <a:prstGeom prst="rect">
            <a:avLst/>
          </a:prstGeom>
          <a:gradFill>
            <a:gsLst>
              <a:gs pos="0">
                <a:srgbClr val="23607C"/>
              </a:gs>
              <a:gs pos="100000">
                <a:srgbClr val="0C364F"/>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188595" y="1924685"/>
            <a:ext cx="6304915" cy="4347845"/>
          </a:xfrm>
          <a:prstGeom prst="rect">
            <a:avLst/>
          </a:prstGeom>
          <a:noFill/>
          <a:ln w="3175">
            <a:noFill/>
            <a:prstDash val="dash"/>
          </a:ln>
        </p:spPr>
        <p:txBody>
          <a:bodyPr wrap="square" lIns="63500" tIns="25400" rIns="63500" bIns="25400" anchor="t" anchorCtr="0">
            <a:normAutofit fontScale="9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310000"/>
              </a:lnSpc>
              <a:spcBef>
                <a:spcPct val="0"/>
              </a:spcBef>
              <a:spcAft>
                <a:spcPts val="800"/>
              </a:spcAft>
              <a:buSzTx/>
              <a:buFont typeface="Wingdings" panose="05000000000000000000" charset="0"/>
            </a:pPr>
            <a:r>
              <a:rPr altLang="zh-CN" sz="20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a:solidFill>
                  <a:schemeClr val="dk1"/>
                </a:solidFill>
                <a:latin typeface="微软雅黑"/>
                <a:ea typeface="微软雅黑"/>
                <a:cs typeface="隶书" charset="0"/>
                <a:sym typeface="微软雅黑"/>
              </a:rPr>
              <a:t>中国发明的瓷器，是中华民族对世界文明作出的伟大贡献。中国号称“瓷之国”，中国所制造的精美的瓷器，为全世界人民所喜爱。瓷器，是中华民族的伟大创造和发明，瓷器是中国古代文明的象征，也是中华民族的文化瑰宝。</a:t>
            </a:r>
            <a:endParaRPr lang="zh-CN" altLang="en-US" sz="6400">
              <a:solidFill>
                <a:schemeClr val="dk1"/>
              </a:solidFill>
              <a:latin typeface="微软雅黑"/>
              <a:ea typeface="微软雅黑"/>
              <a:cs typeface="隶书" charset="0"/>
              <a:sym typeface="微软雅黑"/>
            </a:endParaRPr>
          </a:p>
        </p:txBody>
      </p:sp>
      <p:pic>
        <p:nvPicPr>
          <p:cNvPr id="2" name="图片 1" descr="QQ截图20210329213849"/>
          <p:cNvPicPr>
            <a:picLocks noChangeAspect="1"/>
          </p:cNvPicPr>
          <p:nvPr/>
        </p:nvPicPr>
        <p:blipFill>
          <a:blip r:embed="rId7"/>
          <a:stretch>
            <a:fillRect/>
          </a:stretch>
        </p:blipFill>
        <p:spPr>
          <a:xfrm>
            <a:off x="6954520" y="2396490"/>
            <a:ext cx="3609975" cy="2819400"/>
          </a:xfrm>
          <a:prstGeom prst="rect">
            <a:avLst/>
          </a:prstGeom>
        </p:spPr>
      </p:pic>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9"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1" name="任意多边形: 形状 30"/>
          <p:cNvSpPr/>
          <p:nvPr>
            <p:custDataLst>
              <p:tags r:id="rId2"/>
            </p:custDataLst>
          </p:nvPr>
        </p:nvSpPr>
        <p:spPr>
          <a:xfrm>
            <a:off x="4972050" y="0"/>
            <a:ext cx="7219951" cy="6858000"/>
          </a:xfrm>
          <a:custGeom>
            <a:avLst/>
            <a:gdLst>
              <a:gd name="connsiteX0" fmla="*/ 6991350 w 9821635"/>
              <a:gd name="connsiteY0" fmla="*/ 0 h 6991350"/>
              <a:gd name="connsiteX1" fmla="*/ 9821635 w 9821635"/>
              <a:gd name="connsiteY1" fmla="*/ 0 h 6991350"/>
              <a:gd name="connsiteX2" fmla="*/ 9821635 w 9821635"/>
              <a:gd name="connsiteY2" fmla="*/ 6991350 h 6991350"/>
              <a:gd name="connsiteX3" fmla="*/ 0 w 9821635"/>
              <a:gd name="connsiteY3" fmla="*/ 6991350 h 6991350"/>
            </a:gdLst>
            <a:ahLst/>
            <a:cxnLst>
              <a:cxn ang="0">
                <a:pos x="connsiteX0" y="connsiteY0"/>
              </a:cxn>
              <a:cxn ang="0">
                <a:pos x="connsiteX1" y="connsiteY1"/>
              </a:cxn>
              <a:cxn ang="0">
                <a:pos x="connsiteX2" y="connsiteY2"/>
              </a:cxn>
              <a:cxn ang="0">
                <a:pos x="connsiteX3" y="connsiteY3"/>
              </a:cxn>
            </a:cxnLst>
            <a:rect l="l" t="t" r="r" b="b"/>
            <a:pathLst>
              <a:path w="9821635" h="6991350">
                <a:moveTo>
                  <a:pt x="6991350" y="0"/>
                </a:moveTo>
                <a:lnTo>
                  <a:pt x="9821635" y="0"/>
                </a:lnTo>
                <a:lnTo>
                  <a:pt x="9821635" y="6991350"/>
                </a:lnTo>
                <a:lnTo>
                  <a:pt x="0" y="6991350"/>
                </a:lnTo>
                <a:close/>
              </a:path>
            </a:pathLst>
          </a:custGeom>
          <a:pattFill prst="ltHorz">
            <a:fgClr>
              <a:schemeClr val="lt1">
                <a:lumMod val="95000"/>
              </a:schemeClr>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cs typeface="隶书" charset="0"/>
              <a:sym typeface="微软雅黑"/>
            </a:endParaRPr>
          </a:p>
        </p:txBody>
      </p:sp>
      <p:sp>
        <p:nvSpPr>
          <p:cNvPr id="25" name="矩形 24"/>
          <p:cNvSpPr/>
          <p:nvPr>
            <p:custDataLst>
              <p:tags r:id="rId3"/>
            </p:custDataLst>
          </p:nvPr>
        </p:nvSpPr>
        <p:spPr>
          <a:xfrm>
            <a:off x="765436" y="1661248"/>
            <a:ext cx="10940527" cy="418146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cs typeface="隶书" charset="0"/>
              <a:sym typeface="微软雅黑"/>
            </a:endParaRPr>
          </a:p>
        </p:txBody>
      </p:sp>
      <p:sp>
        <p:nvSpPr>
          <p:cNvPr id="26" name="矩形 25"/>
          <p:cNvSpPr/>
          <p:nvPr>
            <p:custDataLst>
              <p:tags r:id="rId4"/>
            </p:custDataLst>
          </p:nvPr>
        </p:nvSpPr>
        <p:spPr>
          <a:xfrm>
            <a:off x="7485268" y="1340128"/>
            <a:ext cx="3938293" cy="64224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a:ea typeface="微软雅黑"/>
              <a:cs typeface="隶书" charset="0"/>
              <a:sym typeface="微软雅黑"/>
            </a:endParaRPr>
          </a:p>
        </p:txBody>
      </p:sp>
      <p:sp>
        <p:nvSpPr>
          <p:cNvPr id="7" name="文本框 6"/>
          <p:cNvSpPr txBox="1"/>
          <p:nvPr>
            <p:custDataLst>
              <p:tags r:id="rId5"/>
            </p:custDataLst>
          </p:nvPr>
        </p:nvSpPr>
        <p:spPr>
          <a:xfrm>
            <a:off x="5854065" y="2195195"/>
            <a:ext cx="5518150" cy="2719070"/>
          </a:xfrm>
          <a:prstGeom prst="rect">
            <a:avLst/>
          </a:prstGeom>
          <a:noFill/>
        </p:spPr>
        <p:txBody>
          <a:bodyPr wrap="square" lIns="91440" tIns="45720" rIns="91440" bIns="45720" rtlCol="0">
            <a:normAutofit/>
          </a:bodyPr>
          <a:lstStyle>
            <a:defPPr>
              <a:defRPr lang="zh-CN"/>
            </a:defPPr>
            <a:lvl1pPr fontAlgn="auto">
              <a:lnSpc>
                <a:spcPct val="130000"/>
              </a:lnSpc>
              <a:spcAft>
                <a:spcPts val="1000"/>
              </a:spcAft>
              <a:defRPr sz="1600" spc="150"/>
            </a:lvl1pPr>
          </a:lstStyle>
          <a:p>
            <a:pPr marL="0" lvl="0" indent="-285750" algn="l" fontAlgn="ctr">
              <a:lnSpc>
                <a:spcPct val="150000"/>
              </a:lnSpc>
              <a:spcBef>
                <a:spcPct val="0"/>
              </a:spcBef>
              <a:spcAft>
                <a:spcPts val="800"/>
              </a:spcAft>
              <a:buSzTx/>
              <a:buFont typeface="Wingdings" panose="05000000000000000000" charset="0"/>
              <a:buNone/>
            </a:pPr>
            <a:r>
              <a:rPr lang="en-US" altLang="zh-CN" sz="1800" spc="200" dirty="0">
                <a:solidFill>
                  <a:schemeClr val="dk1">
                    <a:lumMod val="85000"/>
                    <a:lumOff val="15000"/>
                  </a:schemeClr>
                </a:solidFill>
                <a:latin typeface="微软雅黑"/>
                <a:ea typeface="微软雅黑"/>
                <a:cs typeface="隶书" charset="0"/>
                <a:sym typeface="微软雅黑"/>
              </a:rPr>
              <a:t>    </a:t>
            </a:r>
            <a:r>
              <a:rPr lang="zh-CN" altLang="en-US" sz="1800" spc="200" dirty="0">
                <a:solidFill>
                  <a:schemeClr val="dk1">
                    <a:lumMod val="85000"/>
                    <a:lumOff val="15000"/>
                  </a:schemeClr>
                </a:solidFill>
                <a:latin typeface="微软雅黑"/>
                <a:ea typeface="微软雅黑"/>
                <a:cs typeface="隶书" charset="0"/>
                <a:sym typeface="微软雅黑"/>
              </a:rPr>
              <a:t>国粹，指的是华夏民族的传统文化中最具有代表性和最富有独特内涵的深受许多时代的人们欢迎的文化遗产。 </a:t>
            </a:r>
          </a:p>
          <a:p>
            <a:pPr marL="0" lvl="0" indent="-285750" algn="l" fontAlgn="ctr">
              <a:lnSpc>
                <a:spcPct val="150000"/>
              </a:lnSpc>
              <a:spcBef>
                <a:spcPct val="0"/>
              </a:spcBef>
              <a:spcAft>
                <a:spcPts val="800"/>
              </a:spcAft>
              <a:buSzTx/>
              <a:buFont typeface="Wingdings" panose="05000000000000000000" charset="0"/>
              <a:buNone/>
            </a:pPr>
            <a:r>
              <a:rPr lang="zh-CN" altLang="en-US" sz="1800" spc="200" dirty="0">
                <a:solidFill>
                  <a:schemeClr val="dk1">
                    <a:lumMod val="85000"/>
                    <a:lumOff val="15000"/>
                  </a:schemeClr>
                </a:solidFill>
                <a:latin typeface="微软雅黑"/>
                <a:ea typeface="微软雅黑"/>
                <a:cs typeface="隶书" charset="0"/>
                <a:sym typeface="微软雅黑"/>
              </a:rPr>
              <a:t>    中国是个古老而神奇的国度，悠久的历史，璀璨的文化，给我们留下丰富的文化遗产，那是我们先辈们智慧的结晶。</a:t>
            </a:r>
          </a:p>
        </p:txBody>
      </p:sp>
      <p:sp>
        <p:nvSpPr>
          <p:cNvPr id="8" name="文本框 7"/>
          <p:cNvSpPr txBox="1"/>
          <p:nvPr>
            <p:custDataLst>
              <p:tags r:id="rId6"/>
            </p:custDataLst>
          </p:nvPr>
        </p:nvSpPr>
        <p:spPr>
          <a:xfrm>
            <a:off x="7638314" y="1339705"/>
            <a:ext cx="3632200" cy="624840"/>
          </a:xfrm>
          <a:prstGeom prst="rect">
            <a:avLst/>
          </a:prstGeom>
          <a:noFill/>
        </p:spPr>
        <p:txBody>
          <a:bodyPr wrap="square" lIns="91440" tIns="45720" rIns="91440" bIns="45720" rtlCol="0">
            <a:normAutofit fontScale="92500" lnSpcReduction="10000"/>
          </a:bodyPr>
          <a:lstStyle/>
          <a:p>
            <a:pPr algn="ctr">
              <a:lnSpc>
                <a:spcPct val="120000"/>
              </a:lnSpc>
            </a:pPr>
            <a:r>
              <a:rPr lang="zh-CN" altLang="en-US" sz="3200" b="1" spc="300" dirty="0">
                <a:gradFill>
                  <a:gsLst>
                    <a:gs pos="0">
                      <a:srgbClr val="23607C"/>
                    </a:gs>
                    <a:gs pos="100000">
                      <a:srgbClr val="0C364F"/>
                    </a:gs>
                  </a:gsLst>
                  <a:lin scaled="1"/>
                </a:gradFill>
                <a:uFillTx/>
                <a:latin typeface="微软雅黑"/>
                <a:ea typeface="微软雅黑"/>
                <a:sym typeface="微软雅黑"/>
              </a:rPr>
              <a:t>十大国粹</a:t>
            </a:r>
          </a:p>
        </p:txBody>
      </p:sp>
      <p:pic>
        <p:nvPicPr>
          <p:cNvPr id="10" name="图片 9"/>
          <p:cNvPicPr>
            <a:picLocks noChangeAspect="1"/>
          </p:cNvPicPr>
          <p:nvPr>
            <p:custDataLst>
              <p:tags r:id="rId7"/>
            </p:custDataLst>
          </p:nvPr>
        </p:nvPicPr>
        <p:blipFill>
          <a:blip r:embed="rId10" cstate="email">
            <a:extLst>
              <a:ext uri="{28A0092B-C50C-407E-A947-70E740481C1C}">
                <a14:useLocalDpi xmlns:a14="http://schemas.microsoft.com/office/drawing/2010/main"/>
              </a:ext>
            </a:extLst>
          </a:blip>
          <a:srcRect/>
          <a:stretch>
            <a:fillRect/>
          </a:stretch>
        </p:blipFill>
        <p:spPr>
          <a:xfrm>
            <a:off x="370321" y="1232487"/>
            <a:ext cx="5094836" cy="3821127"/>
          </a:xfrm>
          <a:prstGeom prst="rect">
            <a:avLst/>
          </a:prstGeom>
        </p:spPr>
      </p:pic>
      <p:sp>
        <p:nvSpPr>
          <p:cNvPr id="2" name="文本框 1"/>
          <p:cNvSpPr txBox="1"/>
          <p:nvPr/>
        </p:nvSpPr>
        <p:spPr>
          <a:xfrm>
            <a:off x="2272683" y="5264458"/>
            <a:ext cx="1589103" cy="400110"/>
          </a:xfrm>
          <a:prstGeom prst="rect">
            <a:avLst/>
          </a:prstGeom>
          <a:noFill/>
        </p:spPr>
        <p:txBody>
          <a:bodyPr wrap="square" rtlCol="0">
            <a:spAutoFit/>
          </a:bodyPr>
          <a:lstStyle/>
          <a:p>
            <a:r>
              <a:rPr lang="en-US" altLang="zh-CN" sz="1000" smtClean="0">
                <a:solidFill>
                  <a:srgbClr val="F4F4F4"/>
                </a:solidFill>
              </a:rPr>
              <a:t>https://www.PPT818.com/</a:t>
            </a:r>
            <a:endParaRPr lang="zh-CN" altLang="en-US" sz="1000" dirty="0">
              <a:solidFill>
                <a:srgbClr val="F4F4F4"/>
              </a:solidFill>
            </a:endParaRP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501015" y="66410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8.</a:t>
            </a:r>
            <a:r>
              <a:rPr lang="zh-CN"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中国围棋</a:t>
            </a:r>
          </a:p>
        </p:txBody>
      </p:sp>
      <p:sp>
        <p:nvSpPr>
          <p:cNvPr id="6" name="矩形 5"/>
          <p:cNvSpPr/>
          <p:nvPr>
            <p:custDataLst>
              <p:tags r:id="rId3"/>
            </p:custDataLst>
          </p:nvPr>
        </p:nvSpPr>
        <p:spPr>
          <a:xfrm>
            <a:off x="0" y="1667053"/>
            <a:ext cx="12192000" cy="50800"/>
          </a:xfrm>
          <a:prstGeom prst="rect">
            <a:avLst/>
          </a:prstGeom>
          <a:gradFill>
            <a:gsLst>
              <a:gs pos="0">
                <a:srgbClr val="23607C"/>
              </a:gs>
              <a:gs pos="100000">
                <a:srgbClr val="0C364F"/>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188595" y="1924685"/>
            <a:ext cx="6304915" cy="4347845"/>
          </a:xfrm>
          <a:prstGeom prst="rect">
            <a:avLst/>
          </a:prstGeom>
          <a:noFill/>
          <a:ln w="3175">
            <a:noFill/>
            <a:prstDash val="dash"/>
          </a:ln>
        </p:spPr>
        <p:txBody>
          <a:bodyPr wrap="square" lIns="63500" tIns="25400" rIns="63500" bIns="25400" anchor="t" anchorCtr="0">
            <a:normAutofit fontScale="9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310000"/>
              </a:lnSpc>
              <a:spcBef>
                <a:spcPct val="0"/>
              </a:spcBef>
              <a:spcAft>
                <a:spcPts val="800"/>
              </a:spcAft>
              <a:buSzTx/>
              <a:buFont typeface="Wingdings" panose="05000000000000000000" charset="0"/>
            </a:pPr>
            <a:r>
              <a:rPr altLang="zh-CN" sz="20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a:solidFill>
                  <a:schemeClr val="dk1"/>
                </a:solidFill>
                <a:latin typeface="微软雅黑"/>
                <a:ea typeface="微软雅黑"/>
                <a:cs typeface="隶书" charset="0"/>
                <a:sym typeface="微软雅黑"/>
              </a:rPr>
              <a:t>中国发明的瓷器，是中华民族对世界文明作出的伟大贡献。中国号称“瓷之国”，中国所制造的精美的瓷器，为全世界人民所喜爱。中国是瓷器的发源地，中国被誉为是“瓷器之国”。中国的瓷器制造技术传到世界各国，对中外文化交流作出了重要的贡献，中国也博得了“世界瓷国”的光荣称号。</a:t>
            </a:r>
            <a:endParaRPr lang="zh-CN" altLang="en-US" sz="6400">
              <a:solidFill>
                <a:schemeClr val="dk1"/>
              </a:solidFill>
              <a:latin typeface="微软雅黑"/>
              <a:ea typeface="微软雅黑"/>
              <a:cs typeface="隶书" charset="0"/>
              <a:sym typeface="微软雅黑"/>
            </a:endParaRPr>
          </a:p>
        </p:txBody>
      </p:sp>
      <p:pic>
        <p:nvPicPr>
          <p:cNvPr id="2" name="图片 1" descr="QQ截图20210329213858"/>
          <p:cNvPicPr>
            <a:picLocks noChangeAspect="1"/>
          </p:cNvPicPr>
          <p:nvPr/>
        </p:nvPicPr>
        <p:blipFill>
          <a:blip r:embed="rId7"/>
          <a:stretch>
            <a:fillRect/>
          </a:stretch>
        </p:blipFill>
        <p:spPr>
          <a:xfrm>
            <a:off x="6992620" y="2682875"/>
            <a:ext cx="3662680" cy="3349625"/>
          </a:xfrm>
          <a:prstGeom prst="rect">
            <a:avLst/>
          </a:prstGeom>
        </p:spPr>
      </p:pic>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8"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9" cstate="email">
            <a:extLst>
              <a:ext uri="{28A0092B-C50C-407E-A947-70E740481C1C}">
                <a14:useLocalDpi xmlns:a14="http://schemas.microsoft.com/office/drawing/2010/main"/>
              </a:ext>
            </a:extLst>
          </a:blip>
          <a:srcRect/>
          <a:stretch>
            <a:fillRect/>
          </a:stretch>
        </p:blipFill>
        <p:spPr>
          <a:xfrm>
            <a:off x="914407" y="1981221"/>
            <a:ext cx="3035821" cy="1981213"/>
          </a:xfrm>
          <a:custGeom>
            <a:avLst/>
            <a:gdLst/>
            <a:ahLst/>
            <a:cxnLst>
              <a:cxn ang="3">
                <a:pos x="hc" y="t"/>
              </a:cxn>
              <a:cxn ang="cd2">
                <a:pos x="l" y="vc"/>
              </a:cxn>
              <a:cxn ang="cd4">
                <a:pos x="hc" y="b"/>
              </a:cxn>
              <a:cxn ang="0">
                <a:pos x="r" y="vc"/>
              </a:cxn>
            </a:cxnLst>
            <a:rect l="l" t="t" r="r" b="b"/>
            <a:pathLst>
              <a:path w="3840" h="3120">
                <a:moveTo>
                  <a:pt x="0" y="0"/>
                </a:moveTo>
                <a:lnTo>
                  <a:pt x="3840" y="0"/>
                </a:lnTo>
                <a:lnTo>
                  <a:pt x="3840" y="3120"/>
                </a:lnTo>
                <a:lnTo>
                  <a:pt x="0" y="3120"/>
                </a:lnTo>
                <a:lnTo>
                  <a:pt x="0" y="0"/>
                </a:lnTo>
                <a:close/>
              </a:path>
            </a:pathLst>
          </a:custGeom>
        </p:spPr>
      </p:pic>
      <p:sp>
        <p:nvSpPr>
          <p:cNvPr id="11" name="Title 6"/>
          <p:cNvSpPr txBox="1"/>
          <p:nvPr>
            <p:custDataLst>
              <p:tags r:id="rId3"/>
            </p:custDataLst>
          </p:nvPr>
        </p:nvSpPr>
        <p:spPr>
          <a:xfrm>
            <a:off x="4559840" y="750557"/>
            <a:ext cx="7022643" cy="535688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70000"/>
              </a:lnSpc>
              <a:spcBef>
                <a:spcPct val="0"/>
              </a:spcBef>
              <a:spcAft>
                <a:spcPts val="800"/>
              </a:spcAft>
              <a:buSzTx/>
              <a:buNone/>
            </a:pPr>
            <a:r>
              <a:rPr altLang="zh-CN"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围棋是中华民族的伟大发明。围棋是中国“五帝”之一的尧帝发明的，至今已有4000多年的历史。围棋最早被称为“弈”或“棋”。后来，有人根据下棋时黑白双方总是互相攻击，互相包围的特点，称“下棋”是“围棋”。这样，“围棋”作为一个专用名词就固定下来。围棋属“中国古代四大艺术”（琴棋书画）的“四艺”之一。“琴棋书画”之“棋”，指的就是围棋。南北朝时候，棋盘定型为现在的19道棋盘，并且出现了评定棋手水平的围棋九品制。</a:t>
            </a:r>
          </a:p>
        </p:txBody>
      </p:sp>
      <p:sp>
        <p:nvSpPr>
          <p:cNvPr id="5" name="矩形 4"/>
          <p:cNvSpPr/>
          <p:nvPr>
            <p:custDataLst>
              <p:tags r:id="rId4"/>
            </p:custDataLst>
          </p:nvPr>
        </p:nvSpPr>
        <p:spPr>
          <a:xfrm>
            <a:off x="1483624" y="5"/>
            <a:ext cx="1897393" cy="1524012"/>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6" name="矩形 5"/>
          <p:cNvSpPr/>
          <p:nvPr>
            <p:custDataLst>
              <p:tags r:id="rId5"/>
            </p:custDataLst>
          </p:nvPr>
        </p:nvSpPr>
        <p:spPr>
          <a:xfrm>
            <a:off x="1483624" y="1676418"/>
            <a:ext cx="1897393" cy="76201"/>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7" name="矩形 6"/>
          <p:cNvSpPr/>
          <p:nvPr>
            <p:custDataLst>
              <p:tags r:id="rId6"/>
            </p:custDataLst>
          </p:nvPr>
        </p:nvSpPr>
        <p:spPr>
          <a:xfrm>
            <a:off x="1483624" y="4267184"/>
            <a:ext cx="1897393" cy="259081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501015" y="66410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9.</a:t>
            </a:r>
            <a:r>
              <a:rPr lang="zh-CN"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中国剪纸和刺绣</a:t>
            </a:r>
            <a:endPar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endParaRPr>
          </a:p>
        </p:txBody>
      </p:sp>
      <p:sp>
        <p:nvSpPr>
          <p:cNvPr id="6" name="矩形 5"/>
          <p:cNvSpPr/>
          <p:nvPr>
            <p:custDataLst>
              <p:tags r:id="rId3"/>
            </p:custDataLst>
          </p:nvPr>
        </p:nvSpPr>
        <p:spPr>
          <a:xfrm>
            <a:off x="0" y="1667053"/>
            <a:ext cx="12192000" cy="50800"/>
          </a:xfrm>
          <a:prstGeom prst="rect">
            <a:avLst/>
          </a:prstGeom>
          <a:gradFill>
            <a:gsLst>
              <a:gs pos="0">
                <a:srgbClr val="23607C"/>
              </a:gs>
              <a:gs pos="100000">
                <a:srgbClr val="0C364F"/>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188595" y="1924685"/>
            <a:ext cx="6304915" cy="434784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310000"/>
              </a:lnSpc>
              <a:spcBef>
                <a:spcPct val="0"/>
              </a:spcBef>
              <a:spcAft>
                <a:spcPts val="800"/>
              </a:spcAft>
              <a:buSzTx/>
              <a:buFont typeface="Wingdings" panose="05000000000000000000" charset="0"/>
            </a:pPr>
            <a:r>
              <a:rPr altLang="zh-CN" sz="20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a:solidFill>
                  <a:schemeClr val="dk1"/>
                </a:solidFill>
                <a:latin typeface="微软雅黑"/>
                <a:ea typeface="微软雅黑"/>
                <a:cs typeface="隶书" charset="0"/>
                <a:sym typeface="微软雅黑"/>
              </a:rPr>
              <a:t>剪纸是一种非常普及的民间艺术，千百年来深受人们的喜爱，剪纸是我国的艺术瑰宝。剪纸艺术这一中国民间艺术瑰宝，至今仍然绽放着绚丽的光芒。中国在西汉以及东汉时代就发明了造纸术，以后就有了剪纸。</a:t>
            </a:r>
            <a:endParaRPr lang="zh-CN" altLang="en-US" sz="6400">
              <a:solidFill>
                <a:schemeClr val="dk1"/>
              </a:solidFill>
              <a:latin typeface="微软雅黑"/>
              <a:ea typeface="微软雅黑"/>
              <a:cs typeface="隶书" charset="0"/>
              <a:sym typeface="微软雅黑"/>
            </a:endParaRPr>
          </a:p>
        </p:txBody>
      </p:sp>
      <p:pic>
        <p:nvPicPr>
          <p:cNvPr id="3" name="图片 2" descr="QQ截图2021032921360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23075" y="2367280"/>
            <a:ext cx="4468495" cy="3463290"/>
          </a:xfrm>
          <a:prstGeom prst="rect">
            <a:avLst/>
          </a:prstGeom>
        </p:spPr>
      </p:pic>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9"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3" name="组合 2"/>
          <p:cNvGrpSpPr/>
          <p:nvPr>
            <p:custDataLst>
              <p:tags r:id="rId2"/>
            </p:custDataLst>
          </p:nvPr>
        </p:nvGrpSpPr>
        <p:grpSpPr>
          <a:xfrm>
            <a:off x="5986145" y="880745"/>
            <a:ext cx="4942205" cy="4785995"/>
            <a:chOff x="5975" y="2815"/>
            <a:chExt cx="7783" cy="7537"/>
          </a:xfrm>
        </p:grpSpPr>
        <p:sp>
          <p:nvSpPr>
            <p:cNvPr id="5" name="椭圆 4"/>
            <p:cNvSpPr/>
            <p:nvPr>
              <p:custDataLst>
                <p:tags r:id="rId5"/>
              </p:custDataLst>
            </p:nvPr>
          </p:nvSpPr>
          <p:spPr>
            <a:xfrm>
              <a:off x="6474" y="3068"/>
              <a:ext cx="7285" cy="728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8" name="椭圆 7"/>
            <p:cNvSpPr/>
            <p:nvPr>
              <p:custDataLst>
                <p:tags r:id="rId6"/>
              </p:custDataLst>
            </p:nvPr>
          </p:nvSpPr>
          <p:spPr>
            <a:xfrm>
              <a:off x="5975" y="3769"/>
              <a:ext cx="6358" cy="6359"/>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12" name="椭圆 11"/>
            <p:cNvSpPr/>
            <p:nvPr>
              <p:custDataLst>
                <p:tags r:id="rId7"/>
              </p:custDataLst>
            </p:nvPr>
          </p:nvSpPr>
          <p:spPr>
            <a:xfrm>
              <a:off x="6097" y="2815"/>
              <a:ext cx="6358" cy="635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grpSp>
      <p:sp>
        <p:nvSpPr>
          <p:cNvPr id="6" name="Title 6"/>
          <p:cNvSpPr txBox="1"/>
          <p:nvPr>
            <p:custDataLst>
              <p:tags r:id="rId3"/>
            </p:custDataLst>
          </p:nvPr>
        </p:nvSpPr>
        <p:spPr>
          <a:xfrm>
            <a:off x="518795" y="880745"/>
            <a:ext cx="5177790" cy="476694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90000"/>
              </a:lnSpc>
              <a:spcBef>
                <a:spcPct val="0"/>
              </a:spcBef>
              <a:spcAft>
                <a:spcPts val="800"/>
              </a:spcAft>
              <a:buSzTx/>
              <a:buNone/>
            </a:pPr>
            <a:r>
              <a:rPr altLang="zh-CN"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剪纸是我国最普及和最具有群众基础的民间艺术，具有浓厚的民族民间艺术特色。剪纸，也称为“窗花”。在新春佳节时，中国百姓喜欢在窗户上贴上各种剪纸——窗花。窗花不仅烘托了节日的喜庆气氛，而且也为人们带来了美的享受。剪纸（窗花），集装饰性、艺术性、欣赏性和实用性于一体。</a:t>
            </a:r>
          </a:p>
        </p:txBody>
      </p:sp>
      <p:pic>
        <p:nvPicPr>
          <p:cNvPr id="7" name="图片 6"/>
          <p:cNvPicPr>
            <a:picLocks noChangeAspect="1"/>
          </p:cNvPicPr>
          <p:nvPr>
            <p:custDataLst>
              <p:tags r:id="rId4"/>
            </p:custDataLst>
          </p:nvPr>
        </p:nvPicPr>
        <p:blipFill>
          <a:blip r:embed="rId10" cstate="email">
            <a:extLst>
              <a:ext uri="{28A0092B-C50C-407E-A947-70E740481C1C}">
                <a14:useLocalDpi xmlns:a14="http://schemas.microsoft.com/office/drawing/2010/main"/>
              </a:ext>
            </a:extLst>
          </a:blip>
          <a:srcRect/>
          <a:stretch>
            <a:fillRect/>
          </a:stretch>
        </p:blipFill>
        <p:spPr>
          <a:xfrm>
            <a:off x="6251575" y="1226820"/>
            <a:ext cx="4267200" cy="4267200"/>
          </a:xfrm>
          <a:custGeom>
            <a:avLst/>
            <a:gdLst/>
            <a:ahLst/>
            <a:cxnLst>
              <a:cxn ang="3">
                <a:pos x="hc" y="t"/>
              </a:cxn>
              <a:cxn ang="cd2">
                <a:pos x="l" y="vc"/>
              </a:cxn>
              <a:cxn ang="cd4">
                <a:pos x="hc" y="b"/>
              </a:cxn>
              <a:cxn ang="0">
                <a:pos x="r" y="vc"/>
              </a:cxn>
            </a:cxnLst>
            <a:rect l="l" t="t" r="r" b="b"/>
            <a:pathLst>
              <a:path w="6720" h="6720">
                <a:moveTo>
                  <a:pt x="3360" y="0"/>
                </a:moveTo>
                <a:cubicBezTo>
                  <a:pt x="5216" y="0"/>
                  <a:pt x="6720" y="1504"/>
                  <a:pt x="6720" y="3360"/>
                </a:cubicBezTo>
                <a:cubicBezTo>
                  <a:pt x="6720" y="5216"/>
                  <a:pt x="5216" y="6720"/>
                  <a:pt x="3360" y="6720"/>
                </a:cubicBezTo>
                <a:cubicBezTo>
                  <a:pt x="1504" y="6720"/>
                  <a:pt x="0" y="5216"/>
                  <a:pt x="0" y="3360"/>
                </a:cubicBezTo>
                <a:cubicBezTo>
                  <a:pt x="0" y="1504"/>
                  <a:pt x="1504" y="0"/>
                  <a:pt x="3360" y="0"/>
                </a:cubicBezTo>
                <a:close/>
              </a:path>
            </a:pathLst>
          </a:custGeom>
        </p:spPr>
      </p:pic>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501015" y="66410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10.</a:t>
            </a:r>
            <a:r>
              <a:rPr lang="zh-CN" altLang="zh-CN" sz="4000" b="1" spc="240">
                <a:gradFill>
                  <a:gsLst>
                    <a:gs pos="0">
                      <a:srgbClr val="23607C"/>
                    </a:gs>
                    <a:gs pos="100000">
                      <a:srgbClr val="0C364F"/>
                    </a:gs>
                  </a:gsLst>
                  <a:lin scaled="1"/>
                </a:gradFill>
                <a:latin typeface="微软雅黑"/>
                <a:ea typeface="微软雅黑"/>
                <a:cs typeface="隶书" panose="02010509060101010101" pitchFamily="49" charset="-122"/>
                <a:sym typeface="微软雅黑"/>
              </a:rPr>
              <a:t>中国刺绣</a:t>
            </a:r>
          </a:p>
        </p:txBody>
      </p:sp>
      <p:sp>
        <p:nvSpPr>
          <p:cNvPr id="6" name="矩形 5"/>
          <p:cNvSpPr/>
          <p:nvPr>
            <p:custDataLst>
              <p:tags r:id="rId3"/>
            </p:custDataLst>
          </p:nvPr>
        </p:nvSpPr>
        <p:spPr>
          <a:xfrm>
            <a:off x="0" y="1667053"/>
            <a:ext cx="12192000" cy="50800"/>
          </a:xfrm>
          <a:prstGeom prst="rect">
            <a:avLst/>
          </a:prstGeom>
          <a:gradFill>
            <a:gsLst>
              <a:gs pos="0">
                <a:srgbClr val="23607C"/>
              </a:gs>
              <a:gs pos="100000">
                <a:srgbClr val="0C364F"/>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188595" y="1924685"/>
            <a:ext cx="6304915" cy="4347845"/>
          </a:xfrm>
          <a:prstGeom prst="rect">
            <a:avLst/>
          </a:prstGeom>
          <a:noFill/>
          <a:ln w="3175">
            <a:noFill/>
            <a:prstDash val="dash"/>
          </a:ln>
        </p:spPr>
        <p:txBody>
          <a:bodyPr wrap="square" lIns="63500" tIns="25400" rIns="63500" bIns="25400" anchor="t" anchorCtr="0">
            <a:normAutofit fontScale="9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310000"/>
              </a:lnSpc>
              <a:spcBef>
                <a:spcPct val="0"/>
              </a:spcBef>
              <a:spcAft>
                <a:spcPts val="800"/>
              </a:spcAft>
              <a:buSzTx/>
              <a:buFont typeface="Wingdings" panose="05000000000000000000" charset="0"/>
            </a:pPr>
            <a:r>
              <a:rPr altLang="zh-CN" sz="2000" spc="20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a:latin typeface="微软雅黑"/>
                <a:ea typeface="微软雅黑"/>
                <a:sym typeface="微软雅黑"/>
              </a:rPr>
              <a:t>刺绣是中国民间传统手工艺术，在中国至少有二三千年的历史。刺绣织物主要是丝绸和丝线。中国四大名绣：苏绣、湘绣、粤绣、蜀绣。在中国的传统刺绣工艺品当中，常常将产于江苏省的“苏绣”、湖南省的“湘绣”，广东省的“粤绣”、四川省的“蜀绣”，合称为“中国四大名绣”。</a:t>
            </a:r>
            <a:endParaRPr lang="zh-CN" altLang="en-US" sz="6400">
              <a:solidFill>
                <a:schemeClr val="dk1"/>
              </a:solidFill>
              <a:latin typeface="微软雅黑"/>
              <a:ea typeface="微软雅黑"/>
              <a:cs typeface="隶书" charset="0"/>
              <a:sym typeface="微软雅黑"/>
            </a:endParaRPr>
          </a:p>
        </p:txBody>
      </p:sp>
      <p:pic>
        <p:nvPicPr>
          <p:cNvPr id="3" name="图片 2" descr="u=2611823036,4139425035&amp;fm=26&amp;gp=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41540" y="2687320"/>
            <a:ext cx="4232275" cy="2821940"/>
          </a:xfrm>
          <a:prstGeom prst="rect">
            <a:avLst/>
          </a:prstGeom>
        </p:spPr>
      </p:pic>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7581907" y="609596"/>
            <a:ext cx="4152939" cy="5638845"/>
          </a:xfrm>
          <a:prstGeom prst="rect">
            <a:avLst/>
          </a:prstGeom>
          <a:noFill/>
          <a:ln w="25400">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cs typeface="+mn-ea"/>
              <a:sym typeface="微软雅黑"/>
            </a:endParaRPr>
          </a:p>
        </p:txBody>
      </p:sp>
      <p:sp>
        <p:nvSpPr>
          <p:cNvPr id="11" name="Title 6"/>
          <p:cNvSpPr txBox="1"/>
          <p:nvPr>
            <p:custDataLst>
              <p:tags r:id="rId3"/>
            </p:custDataLst>
          </p:nvPr>
        </p:nvSpPr>
        <p:spPr>
          <a:xfrm>
            <a:off x="928329" y="1066788"/>
            <a:ext cx="5600738" cy="47244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90000"/>
              </a:lnSpc>
              <a:spcBef>
                <a:spcPct val="0"/>
              </a:spcBef>
              <a:spcAft>
                <a:spcPts val="800"/>
              </a:spcAft>
              <a:buSzTx/>
              <a:buNone/>
            </a:pPr>
            <a:r>
              <a:rPr altLang="zh-CN" sz="24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altLang="zh-CN"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spc="16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中国的刺绣工艺在秦汉时期便已达到很高水平，是历史上“丝绸之路”运输的重要商品之一。中国最为突出的刺绣是江苏的苏绣、湖南的湘绣、广东的粤绣、四川的蜀绣。除此之外，还有河南开封的汴绣、浙江杭州的杭绣。苏绣、湘绣、粤绣、蜀绣、汴绣、杭绣，可以合称为“中国六大名绣”。</a:t>
            </a:r>
          </a:p>
        </p:txBody>
      </p:sp>
      <p:pic>
        <p:nvPicPr>
          <p:cNvPr id="5" name="图片 4"/>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rcRect/>
          <a:stretch>
            <a:fillRect/>
          </a:stretch>
        </p:blipFill>
        <p:spPr>
          <a:xfrm>
            <a:off x="7124703" y="1066800"/>
            <a:ext cx="4152938" cy="4724400"/>
          </a:xfrm>
          <a:custGeom>
            <a:avLst/>
            <a:gdLst/>
            <a:ahLst/>
            <a:cxnLst>
              <a:cxn ang="3">
                <a:pos x="hc" y="t"/>
              </a:cxn>
              <a:cxn ang="cd2">
                <a:pos x="l" y="vc"/>
              </a:cxn>
              <a:cxn ang="cd4">
                <a:pos x="hc" y="b"/>
              </a:cxn>
              <a:cxn ang="0">
                <a:pos x="r" y="vc"/>
              </a:cxn>
            </a:cxnLst>
            <a:rect l="l" t="t" r="r" b="b"/>
            <a:pathLst>
              <a:path w="7680" h="7440">
                <a:moveTo>
                  <a:pt x="0" y="0"/>
                </a:moveTo>
                <a:lnTo>
                  <a:pt x="7680" y="0"/>
                </a:lnTo>
                <a:lnTo>
                  <a:pt x="7680" y="7440"/>
                </a:lnTo>
                <a:lnTo>
                  <a:pt x="0" y="7440"/>
                </a:lnTo>
                <a:lnTo>
                  <a:pt x="0" y="0"/>
                </a:lnTo>
                <a:close/>
              </a:path>
            </a:pathLst>
          </a:custGeom>
        </p:spPr>
      </p:pic>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7"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矩形 4"/>
          <p:cNvSpPr/>
          <p:nvPr>
            <p:custDataLst>
              <p:tags r:id="rId2"/>
            </p:custDataLst>
          </p:nvPr>
        </p:nvSpPr>
        <p:spPr>
          <a:xfrm>
            <a:off x="680396" y="340823"/>
            <a:ext cx="2546430" cy="2496274"/>
          </a:xfrm>
          <a:prstGeom prst="rect">
            <a:avLst/>
          </a:prstGeom>
          <a:solidFill>
            <a:schemeClr val="lt1"/>
          </a:solidFill>
          <a:ln w="3175">
            <a:solidFill>
              <a:schemeClr val="accent1"/>
            </a:solid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a:ea typeface="微软雅黑"/>
              <a:sym typeface="微软雅黑"/>
            </a:endParaRPr>
          </a:p>
        </p:txBody>
      </p:sp>
      <p:cxnSp>
        <p:nvCxnSpPr>
          <p:cNvPr id="6" name="直接连接符 5"/>
          <p:cNvCxnSpPr/>
          <p:nvPr>
            <p:custDataLst>
              <p:tags r:id="rId3"/>
            </p:custDataLst>
          </p:nvPr>
        </p:nvCxnSpPr>
        <p:spPr>
          <a:xfrm>
            <a:off x="3505228" y="2286018"/>
            <a:ext cx="792486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6"/>
          <p:cNvSpPr txBox="1"/>
          <p:nvPr>
            <p:custDataLst>
              <p:tags r:id="rId4"/>
            </p:custDataLst>
          </p:nvPr>
        </p:nvSpPr>
        <p:spPr>
          <a:xfrm>
            <a:off x="762000" y="3200400"/>
            <a:ext cx="10820476" cy="2590813"/>
          </a:xfrm>
          <a:prstGeom prst="rect">
            <a:avLst/>
          </a:prstGeom>
          <a:noFill/>
          <a:ln w="3175">
            <a:noFill/>
            <a:prstDash val="dash"/>
          </a:ln>
        </p:spPr>
        <p:txBody>
          <a:bodyPr wrap="square" lIns="63500" tIns="25400" rIns="63500" bIns="25400" anchor="ctr" anchorCtr="0">
            <a:normAutofit fontScale="9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70000"/>
              </a:lnSpc>
              <a:spcBef>
                <a:spcPct val="0"/>
              </a:spcBef>
              <a:spcAft>
                <a:spcPts val="800"/>
              </a:spcAft>
              <a:buSzTx/>
              <a:buNone/>
            </a:pPr>
            <a:r>
              <a:rPr altLang="zh-CN" sz="2000" spc="18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spc="18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中国十大国粹不单是中国人的骄傲，更是中国走向世界的名片，  在5000多年文明发展进程中，中华民族创造了博大精深的灿烂文化，我们要把中华民族最基本的文化基因与当代文化相适应、与现代社会相协调，以人们喜闻乐见、具有广泛参与性的方式推广开来，把跨越时空、超越国度、富有永恒魅力、具有当代价值的文化精神弘扬起来，把继承传统优秀文化又弘扬时代精神、立足本国又面向世界的当代中国文化创新成果传播出去。</a:t>
            </a:r>
          </a:p>
        </p:txBody>
      </p:sp>
      <p:pic>
        <p:nvPicPr>
          <p:cNvPr id="8" name="图片 7"/>
          <p:cNvPicPr>
            <a:picLocks noChangeAspect="1"/>
          </p:cNvPicPr>
          <p:nvPr>
            <p:custDataLst>
              <p:tags r:id="rId5"/>
            </p:custDataLst>
          </p:nvPr>
        </p:nvPicPr>
        <p:blipFill>
          <a:blip r:embed="rId8" cstate="email">
            <a:extLst>
              <a:ext uri="{28A0092B-C50C-407E-A947-70E740481C1C}">
                <a14:useLocalDpi xmlns:a14="http://schemas.microsoft.com/office/drawing/2010/main"/>
              </a:ext>
            </a:extLst>
          </a:blip>
          <a:srcRect/>
          <a:stretch>
            <a:fillRect/>
          </a:stretch>
        </p:blipFill>
        <p:spPr>
          <a:xfrm>
            <a:off x="810602" y="445951"/>
            <a:ext cx="2286013" cy="2286013"/>
          </a:xfrm>
          <a:custGeom>
            <a:avLst/>
            <a:gdLst/>
            <a:ahLst/>
            <a:cxnLst>
              <a:cxn ang="3">
                <a:pos x="hc" y="t"/>
              </a:cxn>
              <a:cxn ang="cd2">
                <a:pos x="l" y="vc"/>
              </a:cxn>
              <a:cxn ang="cd4">
                <a:pos x="hc" y="b"/>
              </a:cxn>
              <a:cxn ang="0">
                <a:pos x="r" y="vc"/>
              </a:cxn>
            </a:cxnLst>
            <a:rect l="l" t="t" r="r" b="b"/>
            <a:pathLst>
              <a:path w="3600" h="3600">
                <a:moveTo>
                  <a:pt x="0" y="0"/>
                </a:moveTo>
                <a:lnTo>
                  <a:pt x="3600" y="0"/>
                </a:lnTo>
                <a:lnTo>
                  <a:pt x="3600" y="3600"/>
                </a:lnTo>
                <a:lnTo>
                  <a:pt x="0" y="3600"/>
                </a:lnTo>
                <a:lnTo>
                  <a:pt x="0" y="0"/>
                </a:lnTo>
                <a:close/>
              </a:path>
            </a:pathLst>
          </a:custGeom>
        </p:spPr>
      </p:pic>
      <p:pic>
        <p:nvPicPr>
          <p:cNvPr id="12" name="New picture"/>
          <p:cNvPicPr/>
          <p:nvPr/>
        </p:nvPicPr>
        <p:blipFill>
          <a:blip r:embed="rId9"/>
          <a:stretch>
            <a:fillRect/>
          </a:stretch>
        </p:blipFill>
        <p:spPr>
          <a:xfrm>
            <a:off x="12141200" y="11899900"/>
            <a:ext cx="342900" cy="254000"/>
          </a:xfrm>
          <a:prstGeom prst="cube">
            <a:avLst/>
          </a:prstGeom>
        </p:spPr>
      </p:pic>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609600" y="60949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zh-CN" altLang="en-US" sz="4000" b="1" spc="240" dirty="0">
                <a:gradFill>
                  <a:gsLst>
                    <a:gs pos="0">
                      <a:srgbClr val="23607C"/>
                    </a:gs>
                    <a:gs pos="100000">
                      <a:srgbClr val="0C364F"/>
                    </a:gs>
                  </a:gsLst>
                  <a:lin scaled="1"/>
                </a:gradFill>
                <a:latin typeface="微软雅黑"/>
                <a:ea typeface="微软雅黑"/>
                <a:cs typeface="隶书" panose="02010509060101010101" pitchFamily="49" charset="-122"/>
                <a:sym typeface="微软雅黑"/>
              </a:rPr>
              <a:t>1</a:t>
            </a:r>
            <a:r>
              <a:rPr lang="en-US" altLang="zh-CN" sz="4000" b="1" spc="240" dirty="0">
                <a:gradFill>
                  <a:gsLst>
                    <a:gs pos="0">
                      <a:srgbClr val="23607C"/>
                    </a:gs>
                    <a:gs pos="100000">
                      <a:srgbClr val="0C364F"/>
                    </a:gs>
                  </a:gsLst>
                  <a:lin scaled="1"/>
                </a:gradFill>
                <a:latin typeface="微软雅黑"/>
                <a:ea typeface="微软雅黑"/>
                <a:cs typeface="隶书" panose="02010509060101010101" pitchFamily="49" charset="-122"/>
                <a:sym typeface="微软雅黑"/>
              </a:rPr>
              <a:t>.</a:t>
            </a:r>
            <a:r>
              <a:rPr lang="zh-CN" altLang="en-US" sz="4000" b="1" spc="240" dirty="0">
                <a:gradFill>
                  <a:gsLst>
                    <a:gs pos="0">
                      <a:srgbClr val="23607C"/>
                    </a:gs>
                    <a:gs pos="100000">
                      <a:srgbClr val="0C364F"/>
                    </a:gs>
                  </a:gsLst>
                  <a:lin scaled="1"/>
                </a:gradFill>
                <a:latin typeface="微软雅黑"/>
                <a:ea typeface="微软雅黑"/>
                <a:cs typeface="隶书" panose="02010509060101010101" pitchFamily="49" charset="-122"/>
                <a:sym typeface="微软雅黑"/>
              </a:rPr>
              <a:t>书法和国画</a:t>
            </a:r>
          </a:p>
        </p:txBody>
      </p:sp>
      <p:sp>
        <p:nvSpPr>
          <p:cNvPr id="6" name="矩形 5"/>
          <p:cNvSpPr/>
          <p:nvPr>
            <p:custDataLst>
              <p:tags r:id="rId3"/>
            </p:custDataLst>
          </p:nvPr>
        </p:nvSpPr>
        <p:spPr>
          <a:xfrm>
            <a:off x="0" y="1667053"/>
            <a:ext cx="12192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609600" y="1969135"/>
            <a:ext cx="7174865" cy="3858895"/>
          </a:xfrm>
          <a:prstGeom prst="rect">
            <a:avLst/>
          </a:prstGeom>
          <a:noFill/>
          <a:ln w="3175">
            <a:noFill/>
            <a:prstDash val="dash"/>
          </a:ln>
        </p:spPr>
        <p:txBody>
          <a:bodyPr wrap="square" lIns="63500" tIns="25400" rIns="63500" bIns="25400" anchor="t" anchorCtr="0">
            <a:normAutofit fontScale="9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190000"/>
              </a:lnSpc>
              <a:spcBef>
                <a:spcPct val="0"/>
              </a:spcBef>
              <a:spcAft>
                <a:spcPts val="800"/>
              </a:spcAft>
              <a:buSzTx/>
              <a:buFont typeface="Wingdings" panose="05000000000000000000" charset="0"/>
            </a:pPr>
            <a:r>
              <a:rPr altLang="zh-CN" sz="2000" spc="20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spc="20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唯一将古老文字作为艺术的，是中国，这门艺术，叫书法。</a:t>
            </a:r>
          </a:p>
          <a:p>
            <a:pPr lvl="0" indent="0" algn="l" fontAlgn="ctr">
              <a:lnSpc>
                <a:spcPct val="190000"/>
              </a:lnSpc>
              <a:spcBef>
                <a:spcPct val="0"/>
              </a:spcBef>
              <a:spcAft>
                <a:spcPts val="800"/>
              </a:spcAft>
              <a:buSzTx/>
              <a:buFont typeface="Wingdings" panose="05000000000000000000" charset="0"/>
            </a:pPr>
            <a:r>
              <a:rPr lang="zh-CN" altLang="en-US" sz="2000" spc="18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中国的汉字，开始以图画记事，经过几千年的发展，演变成了当今的文字，又因祖先发明了用毛笔书写，便产生了书法，书法是汉字的书写艺术。殷商时期的甲骨文，周朝时的金文、石刻文，秦代的篆书，汉代的隶书，从东晋到唐朝的楷书、行书、草书，到了唐代，中国的书法艺术到达成熟，并且繁荣。中国的书法有五种基本书体：篆书、隶书、楷书、行书、草书。</a:t>
            </a:r>
          </a:p>
        </p:txBody>
      </p:sp>
      <p:pic>
        <p:nvPicPr>
          <p:cNvPr id="2" name="图片 1" descr="QQ截图20210329215100"/>
          <p:cNvPicPr>
            <a:picLocks noChangeAspect="1"/>
          </p:cNvPicPr>
          <p:nvPr/>
        </p:nvPicPr>
        <p:blipFill>
          <a:blip r:embed="rId7"/>
          <a:stretch>
            <a:fillRect/>
          </a:stretch>
        </p:blipFill>
        <p:spPr>
          <a:xfrm>
            <a:off x="8185150" y="1866900"/>
            <a:ext cx="3276600" cy="4381500"/>
          </a:xfrm>
          <a:prstGeom prst="rect">
            <a:avLst/>
          </a:prstGeom>
        </p:spPr>
      </p:pic>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7340607" y="609596"/>
            <a:ext cx="4394239" cy="5638845"/>
          </a:xfrm>
          <a:prstGeom prst="rect">
            <a:avLst/>
          </a:prstGeom>
          <a:noFill/>
          <a:ln w="25400">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cs typeface="+mn-ea"/>
              <a:sym typeface="微软雅黑"/>
            </a:endParaRPr>
          </a:p>
        </p:txBody>
      </p:sp>
      <p:sp>
        <p:nvSpPr>
          <p:cNvPr id="11" name="Title 6"/>
          <p:cNvSpPr txBox="1"/>
          <p:nvPr>
            <p:custDataLst>
              <p:tags r:id="rId3"/>
            </p:custDataLst>
          </p:nvPr>
        </p:nvSpPr>
        <p:spPr>
          <a:xfrm>
            <a:off x="792438" y="1066788"/>
            <a:ext cx="5875061" cy="4724425"/>
          </a:xfrm>
          <a:prstGeom prst="rect">
            <a:avLst/>
          </a:prstGeom>
          <a:solidFill>
            <a:schemeClr val="accent6">
              <a:lumMod val="20000"/>
              <a:lumOff val="80000"/>
            </a:schemeClr>
          </a:solidFill>
          <a:ln w="3175">
            <a:noFill/>
            <a:prstDash val="dash"/>
          </a:ln>
        </p:spPr>
        <p:txBody>
          <a:bodyPr wrap="square" lIns="63500" tIns="25400" rIns="63500" bIns="25400" anchor="ctr" anchorCtr="0">
            <a:normAutofit fontScale="92500" lnSpcReduction="1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30000"/>
              </a:lnSpc>
              <a:spcBef>
                <a:spcPct val="0"/>
              </a:spcBef>
              <a:spcAft>
                <a:spcPts val="800"/>
              </a:spcAft>
              <a:buSzTx/>
              <a:buNone/>
            </a:pPr>
            <a:r>
              <a:rPr altLang="zh-CN" sz="2000" spc="12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spc="12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楷书也叫真书、正书、正楷。楷书的特点在于规矩整齐，所以称为楷书。</a:t>
            </a:r>
          </a:p>
          <a:p>
            <a:pPr marL="0" lvl="0" indent="0" algn="l" fontAlgn="auto">
              <a:lnSpc>
                <a:spcPct val="130000"/>
              </a:lnSpc>
              <a:spcBef>
                <a:spcPct val="0"/>
              </a:spcBef>
              <a:spcAft>
                <a:spcPts val="800"/>
              </a:spcAft>
              <a:buSzTx/>
              <a:buNone/>
            </a:pPr>
            <a:r>
              <a:rPr lang="zh-CN" altLang="en-US" sz="2000" spc="12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中国的汉字在漫长的演变发展的历史长河中，一方面起着思想交流、文化继承等重要的社会作用，另一方面它本身又形成了一种独特的造型艺术。</a:t>
            </a:r>
          </a:p>
          <a:p>
            <a:pPr marL="0" lvl="0" indent="0" algn="l" fontAlgn="auto">
              <a:lnSpc>
                <a:spcPct val="130000"/>
              </a:lnSpc>
              <a:spcBef>
                <a:spcPct val="0"/>
              </a:spcBef>
              <a:spcAft>
                <a:spcPts val="800"/>
              </a:spcAft>
              <a:buSzTx/>
              <a:buNone/>
            </a:pPr>
            <a:r>
              <a:rPr lang="zh-CN" altLang="en-US" sz="2000" spc="12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书法不仅是中华民族的文化瑰宝，而且在世界文化艺术宝库中独放异彩。在中国历史上，出现了许多的大书法家。</a:t>
            </a:r>
          </a:p>
          <a:p>
            <a:pPr marL="0" lvl="0" indent="0" algn="l" fontAlgn="auto">
              <a:lnSpc>
                <a:spcPct val="130000"/>
              </a:lnSpc>
              <a:spcBef>
                <a:spcPct val="0"/>
              </a:spcBef>
              <a:spcAft>
                <a:spcPts val="800"/>
              </a:spcAft>
              <a:buSzTx/>
              <a:buNone/>
            </a:pPr>
            <a:r>
              <a:rPr lang="zh-CN" altLang="en-US" sz="2000" spc="12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其中，东晋时代的王羲之是中国伟大的书法家，被后人尊为“书圣”。王羲之的书法作品《兰亭序》流传千古，天下闻名。《兰亭序》被公认为“天下第一行书”。</a:t>
            </a:r>
          </a:p>
        </p:txBody>
      </p:sp>
      <p:pic>
        <p:nvPicPr>
          <p:cNvPr id="5" name="图片 4"/>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rcRect/>
          <a:stretch>
            <a:fillRect/>
          </a:stretch>
        </p:blipFill>
        <p:spPr>
          <a:xfrm>
            <a:off x="6883403" y="1066800"/>
            <a:ext cx="4394238" cy="4724400"/>
          </a:xfrm>
          <a:custGeom>
            <a:avLst/>
            <a:gdLst/>
            <a:ahLst/>
            <a:cxnLst>
              <a:cxn ang="3">
                <a:pos x="hc" y="t"/>
              </a:cxn>
              <a:cxn ang="cd2">
                <a:pos x="l" y="vc"/>
              </a:cxn>
              <a:cxn ang="cd4">
                <a:pos x="hc" y="b"/>
              </a:cxn>
              <a:cxn ang="0">
                <a:pos x="r" y="vc"/>
              </a:cxn>
            </a:cxnLst>
            <a:rect l="l" t="t" r="r" b="b"/>
            <a:pathLst>
              <a:path w="7680" h="7440">
                <a:moveTo>
                  <a:pt x="0" y="0"/>
                </a:moveTo>
                <a:lnTo>
                  <a:pt x="7680" y="0"/>
                </a:lnTo>
                <a:lnTo>
                  <a:pt x="7680" y="7440"/>
                </a:lnTo>
                <a:lnTo>
                  <a:pt x="0" y="7440"/>
                </a:lnTo>
                <a:lnTo>
                  <a:pt x="0" y="0"/>
                </a:lnTo>
                <a:close/>
              </a:path>
            </a:pathLst>
          </a:custGeom>
        </p:spPr>
      </p:pic>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8"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9" cstate="email">
            <a:extLst>
              <a:ext uri="{28A0092B-C50C-407E-A947-70E740481C1C}">
                <a14:useLocalDpi xmlns:a14="http://schemas.microsoft.com/office/drawing/2010/main"/>
              </a:ext>
            </a:extLst>
          </a:blip>
          <a:srcRect/>
          <a:stretch>
            <a:fillRect/>
          </a:stretch>
        </p:blipFill>
        <p:spPr>
          <a:xfrm>
            <a:off x="1276705" y="2255314"/>
            <a:ext cx="9588981" cy="4377307"/>
          </a:xfrm>
          <a:custGeom>
            <a:avLst/>
            <a:gdLst>
              <a:gd name="connsiteX0" fmla="*/ 0 w 9588981"/>
              <a:gd name="connsiteY0" fmla="*/ 0 h 4377307"/>
              <a:gd name="connsiteX1" fmla="*/ 9588981 w 9588981"/>
              <a:gd name="connsiteY1" fmla="*/ 0 h 4377307"/>
              <a:gd name="connsiteX2" fmla="*/ 9588981 w 9588981"/>
              <a:gd name="connsiteY2" fmla="*/ 4377307 h 4377307"/>
              <a:gd name="connsiteX3" fmla="*/ 0 w 9588981"/>
              <a:gd name="connsiteY3" fmla="*/ 4377307 h 4377307"/>
            </a:gdLst>
            <a:ahLst/>
            <a:cxnLst>
              <a:cxn ang="0">
                <a:pos x="connsiteX0" y="connsiteY0"/>
              </a:cxn>
              <a:cxn ang="0">
                <a:pos x="connsiteX1" y="connsiteY1"/>
              </a:cxn>
              <a:cxn ang="0">
                <a:pos x="connsiteX2" y="connsiteY2"/>
              </a:cxn>
              <a:cxn ang="0">
                <a:pos x="connsiteX3" y="connsiteY3"/>
              </a:cxn>
            </a:cxnLst>
            <a:rect l="l" t="t" r="r" b="b"/>
            <a:pathLst>
              <a:path w="9588981" h="4377307">
                <a:moveTo>
                  <a:pt x="0" y="0"/>
                </a:moveTo>
                <a:lnTo>
                  <a:pt x="9588981" y="0"/>
                </a:lnTo>
                <a:lnTo>
                  <a:pt x="9588981" y="4377307"/>
                </a:lnTo>
                <a:lnTo>
                  <a:pt x="0" y="4377307"/>
                </a:lnTo>
                <a:close/>
              </a:path>
            </a:pathLst>
          </a:custGeom>
        </p:spPr>
      </p:pic>
      <p:sp>
        <p:nvSpPr>
          <p:cNvPr id="16" name="文本框 15"/>
          <p:cNvSpPr txBox="1"/>
          <p:nvPr>
            <p:custDataLst>
              <p:tags r:id="rId3"/>
            </p:custDataLst>
          </p:nvPr>
        </p:nvSpPr>
        <p:spPr>
          <a:xfrm>
            <a:off x="1252683" y="979072"/>
            <a:ext cx="9587606" cy="1170000"/>
          </a:xfrm>
          <a:prstGeom prst="rect">
            <a:avLst/>
          </a:prstGeom>
          <a:noFill/>
        </p:spPr>
        <p:txBody>
          <a:bodyPr wrap="square" rtlCol="0" anchor="ctr" anchorCtr="0">
            <a:normAutofit lnSpcReduction="10000"/>
          </a:bodyPr>
          <a:lstStyle/>
          <a:p>
            <a:pPr marL="0" lvl="0" indent="0" algn="l">
              <a:lnSpc>
                <a:spcPct val="120000"/>
              </a:lnSpc>
              <a:spcBef>
                <a:spcPct val="0"/>
              </a:spcBef>
              <a:spcAft>
                <a:spcPts val="800"/>
              </a:spcAft>
              <a:buSzTx/>
              <a:buNone/>
            </a:pPr>
            <a:r>
              <a:rPr lang="en-US" altLang="zh-CN" sz="1400" cap="all" spc="160">
                <a:solidFill>
                  <a:schemeClr val="dk1">
                    <a:lumMod val="65000"/>
                    <a:lumOff val="35000"/>
                  </a:schemeClr>
                </a:solidFill>
                <a:latin typeface="微软雅黑"/>
                <a:ea typeface="微软雅黑"/>
                <a:cs typeface="隶书" panose="02010509060101010101" pitchFamily="49" charset="-122"/>
                <a:sym typeface="微软雅黑"/>
              </a:rPr>
              <a:t>  </a:t>
            </a:r>
            <a:r>
              <a:rPr lang="en-US" altLang="zh-CN" sz="1600" cap="all" spc="160">
                <a:solidFill>
                  <a:schemeClr val="dk1">
                    <a:lumMod val="65000"/>
                    <a:lumOff val="35000"/>
                  </a:schemeClr>
                </a:solidFill>
                <a:latin typeface="微软雅黑"/>
                <a:ea typeface="微软雅黑"/>
                <a:cs typeface="隶书" panose="02010509060101010101" pitchFamily="49" charset="-122"/>
                <a:sym typeface="微软雅黑"/>
              </a:rPr>
              <a:t>    </a:t>
            </a:r>
            <a:r>
              <a:rPr lang="zh-CN" altLang="en-US" sz="1600" cap="all" spc="160">
                <a:solidFill>
                  <a:schemeClr val="dk1">
                    <a:lumMod val="65000"/>
                    <a:lumOff val="35000"/>
                  </a:schemeClr>
                </a:solidFill>
                <a:latin typeface="微软雅黑"/>
                <a:ea typeface="微软雅黑"/>
                <a:cs typeface="隶书" panose="02010509060101010101" pitchFamily="49" charset="-122"/>
                <a:sym typeface="微软雅黑"/>
              </a:rPr>
              <a:t>国画，是中国传统绘画形式。国画是用毛笔蘸水、墨、彩作画于绢或纸上，这种画种被称为“中国画”，简称“国画”。国画是我国传统绘画（区别于“西洋画”），其工具和材料有毛笔、墨、国画颜料、宣纸、绢等，题材可分人物、山水、花鸟等，技法可分工笔和写意，它的精神内核是“笔墨”。</a:t>
            </a:r>
          </a:p>
        </p:txBody>
      </p:sp>
      <p:cxnSp>
        <p:nvCxnSpPr>
          <p:cNvPr id="7" name="直接连接符 6"/>
          <p:cNvCxnSpPr/>
          <p:nvPr>
            <p:custDataLst>
              <p:tags r:id="rId4"/>
            </p:custDataLst>
          </p:nvPr>
        </p:nvCxnSpPr>
        <p:spPr>
          <a:xfrm flipV="1">
            <a:off x="1279098" y="970358"/>
            <a:ext cx="9561185" cy="1"/>
          </a:xfrm>
          <a:prstGeom prst="line">
            <a:avLst/>
          </a:prstGeom>
          <a:ln>
            <a:solidFill>
              <a:schemeClr val="dk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flipV="1">
            <a:off x="1279098" y="2149071"/>
            <a:ext cx="9561185" cy="1"/>
          </a:xfrm>
          <a:prstGeom prst="line">
            <a:avLst/>
          </a:prstGeom>
          <a:ln>
            <a:solidFill>
              <a:schemeClr val="dk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6"/>
            </p:custDataLst>
          </p:nvPr>
        </p:nvSpPr>
        <p:spPr>
          <a:xfrm>
            <a:off x="1252969" y="211859"/>
            <a:ext cx="9573344" cy="767390"/>
          </a:xfrm>
          <a:prstGeom prst="rect">
            <a:avLst/>
          </a:prstGeom>
          <a:noFill/>
        </p:spPr>
        <p:txBody>
          <a:bodyPr wrap="square" lIns="91440" tIns="45720" rIns="91440" bIns="45720" rtlCol="0">
            <a:noAutofit/>
          </a:bodyPr>
          <a:lstStyle/>
          <a:p>
            <a:pPr>
              <a:lnSpc>
                <a:spcPct val="120000"/>
              </a:lnSpc>
            </a:pPr>
            <a:r>
              <a:rPr lang="zh-CN" altLang="en-US" sz="4000" b="1" spc="300">
                <a:solidFill>
                  <a:schemeClr val="accent1">
                    <a:lumMod val="50000"/>
                  </a:schemeClr>
                </a:solidFill>
                <a:latin typeface="微软雅黑"/>
                <a:ea typeface="微软雅黑"/>
                <a:cs typeface="+mj-cs"/>
                <a:sym typeface="微软雅黑"/>
              </a:rPr>
              <a:t>国画</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609600" y="60949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dirty="0">
                <a:solidFill>
                  <a:schemeClr val="accent1"/>
                </a:solidFill>
                <a:latin typeface="微软雅黑"/>
                <a:ea typeface="微软雅黑"/>
                <a:cs typeface="隶书" panose="02010509060101010101" pitchFamily="49" charset="-122"/>
                <a:sym typeface="微软雅黑"/>
              </a:rPr>
              <a:t>2.</a:t>
            </a:r>
            <a:r>
              <a:rPr lang="zh-CN" altLang="en-US" sz="4000" b="1" spc="240" dirty="0">
                <a:solidFill>
                  <a:schemeClr val="accent1"/>
                </a:solidFill>
                <a:latin typeface="微软雅黑"/>
                <a:ea typeface="微软雅黑"/>
                <a:cs typeface="隶书" panose="02010509060101010101" pitchFamily="49" charset="-122"/>
                <a:sym typeface="微软雅黑"/>
              </a:rPr>
              <a:t>中国武术</a:t>
            </a:r>
          </a:p>
        </p:txBody>
      </p:sp>
      <p:sp>
        <p:nvSpPr>
          <p:cNvPr id="6" name="矩形 5"/>
          <p:cNvSpPr/>
          <p:nvPr>
            <p:custDataLst>
              <p:tags r:id="rId3"/>
            </p:custDataLst>
          </p:nvPr>
        </p:nvSpPr>
        <p:spPr>
          <a:xfrm>
            <a:off x="0" y="1667053"/>
            <a:ext cx="12192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609600" y="1969135"/>
            <a:ext cx="10881995" cy="427926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160000"/>
              </a:lnSpc>
              <a:spcBef>
                <a:spcPct val="0"/>
              </a:spcBef>
              <a:spcAft>
                <a:spcPts val="800"/>
              </a:spcAft>
              <a:buSzTx/>
              <a:buFont typeface="Wingdings" panose="05000000000000000000" charset="0"/>
            </a:pPr>
            <a:r>
              <a:rPr altLang="zh-CN" sz="2000" spc="20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000" dirty="0">
                <a:solidFill>
                  <a:schemeClr val="dk1"/>
                </a:solidFill>
                <a:latin typeface="微软雅黑"/>
                <a:ea typeface="微软雅黑"/>
                <a:cs typeface="隶书" charset="0"/>
                <a:sym typeface="微软雅黑"/>
              </a:rPr>
              <a:t>中国武术既功夫，英文名：Kungfu，即中国传统武术，有着悠久的历史，最早可以追溯到商周时期，功夫具有极其广泛的群众基础，是中国劳动人民在长期的社会实践中不断积累和丰富起来的一项宝贵的文化遗产。是中华人民的优秀文化遗产之一。</a:t>
            </a:r>
            <a:endParaRPr lang="zh-CN" altLang="en-US" sz="2000" spc="18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endParaRPr>
          </a:p>
        </p:txBody>
      </p:sp>
      <p:pic>
        <p:nvPicPr>
          <p:cNvPr id="3" name="图片 2" descr="QQ截图20210329213731"/>
          <p:cNvPicPr>
            <a:picLocks noChangeAspect="1"/>
          </p:cNvPicPr>
          <p:nvPr/>
        </p:nvPicPr>
        <p:blipFill>
          <a:blip r:embed="rId7"/>
          <a:stretch>
            <a:fillRect/>
          </a:stretch>
        </p:blipFill>
        <p:spPr>
          <a:xfrm>
            <a:off x="609600" y="3498215"/>
            <a:ext cx="10882630" cy="3010535"/>
          </a:xfrm>
          <a:prstGeom prst="rect">
            <a:avLst/>
          </a:prstGeom>
        </p:spPr>
      </p:pic>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0"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7426292" y="2161756"/>
            <a:ext cx="4166075" cy="3163304"/>
          </a:xfrm>
          <a:prstGeom prst="rect">
            <a:avLst/>
          </a:prstGeom>
          <a:solidFill>
            <a:schemeClr val="lt1"/>
          </a:solidFill>
          <a:ln w="3175">
            <a:solidFill>
              <a:schemeClr val="accent1">
                <a:shade val="50000"/>
              </a:schemeClr>
            </a:solid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a:ea typeface="微软雅黑"/>
              <a:sym typeface="微软雅黑"/>
            </a:endParaRPr>
          </a:p>
        </p:txBody>
      </p:sp>
      <p:pic>
        <p:nvPicPr>
          <p:cNvPr id="5" name="图片 4"/>
          <p:cNvPicPr>
            <a:picLocks noChangeAspect="1"/>
          </p:cNvPicPr>
          <p:nvPr>
            <p:custDataLst>
              <p:tags r:id="rId3"/>
            </p:custDataLst>
          </p:nvPr>
        </p:nvPicPr>
        <p:blipFill>
          <a:blip r:embed="rId11" cstate="email">
            <a:extLst>
              <a:ext uri="{28A0092B-C50C-407E-A947-70E740481C1C}">
                <a14:useLocalDpi xmlns:a14="http://schemas.microsoft.com/office/drawing/2010/main"/>
              </a:ext>
            </a:extLst>
          </a:blip>
          <a:srcRect/>
          <a:stretch>
            <a:fillRect/>
          </a:stretch>
        </p:blipFill>
        <p:spPr>
          <a:xfrm>
            <a:off x="7498565" y="2236674"/>
            <a:ext cx="4021531" cy="3016147"/>
          </a:xfrm>
          <a:prstGeom prst="rect">
            <a:avLst/>
          </a:prstGeom>
        </p:spPr>
      </p:pic>
      <p:sp>
        <p:nvSpPr>
          <p:cNvPr id="6" name="标题 1"/>
          <p:cNvSpPr>
            <a:spLocks noGrp="1"/>
          </p:cNvSpPr>
          <p:nvPr>
            <p:custDataLst>
              <p:tags r:id="rId4"/>
            </p:custDataLst>
          </p:nvPr>
        </p:nvSpPr>
        <p:spPr>
          <a:xfrm>
            <a:off x="592647" y="914400"/>
            <a:ext cx="10927450" cy="687755"/>
          </a:xfrm>
          <a:prstGeom prst="rect">
            <a:avLst/>
          </a:prstGeom>
        </p:spPr>
        <p:txBody>
          <a:bodyPr vert="horz" lIns="101600" tIns="38100" rIns="76200" bIns="38100" rtlCol="0" anchor="t" anchorCtr="0">
            <a:no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a:lstStyle>
          <a:p>
            <a:r>
              <a:rPr lang="zh-CN" altLang="en-US" sz="3200" spc="300">
                <a:gradFill>
                  <a:gsLst>
                    <a:gs pos="0">
                      <a:srgbClr val="23607C"/>
                    </a:gs>
                    <a:gs pos="100000">
                      <a:srgbClr val="0C364F"/>
                    </a:gs>
                  </a:gsLst>
                  <a:lin scaled="1"/>
                </a:gradFill>
                <a:latin typeface="微软雅黑"/>
                <a:ea typeface="微软雅黑"/>
                <a:sym typeface="微软雅黑"/>
              </a:rPr>
              <a:t>中国武术</a:t>
            </a:r>
          </a:p>
        </p:txBody>
      </p:sp>
      <p:sp>
        <p:nvSpPr>
          <p:cNvPr id="10" name="文本框 9"/>
          <p:cNvSpPr txBox="1"/>
          <p:nvPr>
            <p:custDataLst>
              <p:tags r:id="rId5"/>
            </p:custDataLst>
          </p:nvPr>
        </p:nvSpPr>
        <p:spPr>
          <a:xfrm>
            <a:off x="592646" y="1770864"/>
            <a:ext cx="6380913" cy="4360696"/>
          </a:xfrm>
          <a:prstGeom prst="rect">
            <a:avLst/>
          </a:prstGeom>
          <a:noFill/>
        </p:spPr>
        <p:txBody>
          <a:bodyPr vert="horz" lIns="90000" tIns="46800" rIns="90000" bIns="46800" rtlCol="0" anchor="ctr" anchorCtr="0">
            <a:normAutofit/>
          </a:bodyPr>
          <a:lstStyle>
            <a:lvl1pPr marL="285750" indent="-285750" fontAlgn="auto">
              <a:lnSpc>
                <a:spcPct val="130000"/>
              </a:lnSpc>
              <a:spcBef>
                <a:spcPct val="0"/>
              </a:spcBef>
              <a:spcAft>
                <a:spcPts val="800"/>
              </a:spcAft>
              <a:buFont typeface="+mj-ea"/>
              <a:buAutoNum type="ea1JpnChsDbPeriod"/>
              <a:defRPr sz="1100" u="none" strike="noStrike" cap="none" spc="150" normalizeH="0" baseline="0">
                <a:solidFill>
                  <a:schemeClr val="tx1">
                    <a:lumMod val="75000"/>
                    <a:lumOff val="25000"/>
                  </a:schemeClr>
                </a:solidFill>
                <a:uFillTx/>
                <a:latin typeface="微软雅黑" panose="020B0503020204020204" charset="-122"/>
                <a:ea typeface="微软雅黑" panose="020B0503020204020204" charset="-122"/>
              </a:defRPr>
            </a:lvl1pPr>
            <a:lvl2pPr marL="685800" indent="-228600" fontAlgn="auto">
              <a:lnSpc>
                <a:spcPct val="130000"/>
              </a:lnSpc>
              <a:spcBef>
                <a:spcPct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ct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ct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ct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90000"/>
              </a:lnSpc>
              <a:buClr>
                <a:schemeClr val="tx1">
                  <a:lumMod val="85000"/>
                  <a:lumOff val="15000"/>
                </a:schemeClr>
              </a:buClr>
              <a:buSzTx/>
              <a:buNone/>
            </a:pPr>
            <a:r>
              <a:rPr lang="en-US" altLang="zh-CN" sz="2000" spc="120" dirty="0">
                <a:solidFill>
                  <a:schemeClr val="dk1">
                    <a:lumMod val="75000"/>
                    <a:lumOff val="25000"/>
                  </a:schemeClr>
                </a:solidFill>
                <a:latin typeface="微软雅黑"/>
                <a:ea typeface="微软雅黑"/>
                <a:sym typeface="微软雅黑"/>
              </a:rPr>
              <a:t>     </a:t>
            </a:r>
            <a:r>
              <a:rPr lang="zh-CN" altLang="en-US" sz="2000" spc="120" dirty="0">
                <a:solidFill>
                  <a:schemeClr val="dk1">
                    <a:lumMod val="75000"/>
                    <a:lumOff val="25000"/>
                  </a:schemeClr>
                </a:solidFill>
                <a:latin typeface="微软雅黑"/>
                <a:ea typeface="微软雅黑"/>
                <a:sym typeface="微软雅黑"/>
              </a:rPr>
              <a:t>中国武术是中国传统文化的很重要一环，是中国民族体育的主要内容之一，是几千年来中国人民用以锻炼身体和自卫的一种方法，故称之为功夫，中国武术主要内容包括搏击技巧、格斗手法、攻防策略和武器使用等技术。当中又分为理论和实践两个范畴。从实践中带来了有关体育、健身、和汉族武术独有之气功、及养生等重要功能。</a:t>
            </a:r>
          </a:p>
        </p:txBody>
      </p:sp>
      <p:cxnSp>
        <p:nvCxnSpPr>
          <p:cNvPr id="7" name="直接连接符 6"/>
          <p:cNvCxnSpPr/>
          <p:nvPr>
            <p:custDataLst>
              <p:tags r:id="rId6"/>
            </p:custDataLst>
          </p:nvPr>
        </p:nvCxnSpPr>
        <p:spPr>
          <a:xfrm>
            <a:off x="0" y="6467293"/>
            <a:ext cx="12192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custDataLst>
              <p:tags r:id="rId7"/>
            </p:custDataLst>
          </p:nvPr>
        </p:nvSpPr>
        <p:spPr>
          <a:xfrm>
            <a:off x="0" y="6405679"/>
            <a:ext cx="592646" cy="123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9" name="矩形 8"/>
          <p:cNvSpPr/>
          <p:nvPr>
            <p:custDataLst>
              <p:tags r:id="rId8"/>
            </p:custDataLst>
          </p:nvPr>
        </p:nvSpPr>
        <p:spPr>
          <a:xfrm>
            <a:off x="11727903" y="552674"/>
            <a:ext cx="464097" cy="62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8"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9" cstate="email">
            <a:extLst>
              <a:ext uri="{28A0092B-C50C-407E-A947-70E740481C1C}">
                <a14:useLocalDpi xmlns:a14="http://schemas.microsoft.com/office/drawing/2010/main"/>
              </a:ext>
            </a:extLst>
          </a:blip>
          <a:srcRect/>
          <a:stretch>
            <a:fillRect/>
          </a:stretch>
        </p:blipFill>
        <p:spPr>
          <a:xfrm>
            <a:off x="914407" y="1981222"/>
            <a:ext cx="3035821" cy="1981213"/>
          </a:xfrm>
          <a:custGeom>
            <a:avLst/>
            <a:gdLst/>
            <a:ahLst/>
            <a:cxnLst>
              <a:cxn ang="3">
                <a:pos x="hc" y="t"/>
              </a:cxn>
              <a:cxn ang="cd2">
                <a:pos x="l" y="vc"/>
              </a:cxn>
              <a:cxn ang="cd4">
                <a:pos x="hc" y="b"/>
              </a:cxn>
              <a:cxn ang="0">
                <a:pos x="r" y="vc"/>
              </a:cxn>
            </a:cxnLst>
            <a:rect l="l" t="t" r="r" b="b"/>
            <a:pathLst>
              <a:path w="3840" h="3120">
                <a:moveTo>
                  <a:pt x="0" y="0"/>
                </a:moveTo>
                <a:lnTo>
                  <a:pt x="3840" y="0"/>
                </a:lnTo>
                <a:lnTo>
                  <a:pt x="3840" y="3120"/>
                </a:lnTo>
                <a:lnTo>
                  <a:pt x="0" y="3120"/>
                </a:lnTo>
                <a:lnTo>
                  <a:pt x="0" y="0"/>
                </a:lnTo>
                <a:close/>
              </a:path>
            </a:pathLst>
          </a:custGeom>
        </p:spPr>
      </p:pic>
      <p:sp>
        <p:nvSpPr>
          <p:cNvPr id="12" name="Title 6"/>
          <p:cNvSpPr txBox="1"/>
          <p:nvPr>
            <p:custDataLst>
              <p:tags r:id="rId3"/>
            </p:custDataLst>
          </p:nvPr>
        </p:nvSpPr>
        <p:spPr>
          <a:xfrm>
            <a:off x="4559840" y="1219188"/>
            <a:ext cx="7022643" cy="4419625"/>
          </a:xfrm>
          <a:prstGeom prst="rect">
            <a:avLst/>
          </a:prstGeom>
          <a:noFill/>
          <a:ln w="3175">
            <a:noFill/>
            <a:prstDash val="dash"/>
          </a:ln>
        </p:spPr>
        <p:txBody>
          <a:bodyPr wrap="square" lIns="63500" tIns="25400" rIns="63500" bIns="25400" anchor="ctr" anchorCtr="0">
            <a:normAutofit fontScale="90000" lnSpcReduction="2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70000"/>
              </a:lnSpc>
              <a:spcBef>
                <a:spcPct val="0"/>
              </a:spcBef>
              <a:spcAft>
                <a:spcPts val="800"/>
              </a:spcAft>
              <a:buSzTx/>
              <a:buFont typeface="Wingdings" panose="05000000000000000000" charset="0"/>
              <a:buNone/>
            </a:pPr>
            <a:r>
              <a:rPr altLang="zh-CN" sz="2400" spc="16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2400" spc="16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武术套路在技术上往往要求把内在精气神与外部形体动作紧密相合，完整一气，做到”心动形随”，“形断意连”，势断气连”。以“手眼身法步，精神气力功”八法的变化来锻炼心身。</a:t>
            </a:r>
          </a:p>
          <a:p>
            <a:pPr marL="0" lvl="0" indent="-285750" algn="l" fontAlgn="ctr">
              <a:lnSpc>
                <a:spcPct val="170000"/>
              </a:lnSpc>
              <a:spcBef>
                <a:spcPct val="0"/>
              </a:spcBef>
              <a:spcAft>
                <a:spcPts val="800"/>
              </a:spcAft>
              <a:buSzTx/>
              <a:buFont typeface="Wingdings" panose="05000000000000000000" charset="0"/>
              <a:buNone/>
            </a:pPr>
            <a:r>
              <a:rPr lang="zh-CN" altLang="en-US" sz="2400" spc="16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这一特点反映了中国武术作为一种文化形式在长期的历史演进中倍受中国古代哲学、医学、美学等方面的渗透和影响，形成了独具民族风格的练功方法和运动形式。</a:t>
            </a:r>
          </a:p>
        </p:txBody>
      </p:sp>
      <p:sp>
        <p:nvSpPr>
          <p:cNvPr id="7" name="矩形 6"/>
          <p:cNvSpPr/>
          <p:nvPr>
            <p:custDataLst>
              <p:tags r:id="rId4"/>
            </p:custDataLst>
          </p:nvPr>
        </p:nvSpPr>
        <p:spPr>
          <a:xfrm>
            <a:off x="1483624" y="6"/>
            <a:ext cx="1897393" cy="1524012"/>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8" name="矩形 7"/>
          <p:cNvSpPr/>
          <p:nvPr>
            <p:custDataLst>
              <p:tags r:id="rId5"/>
            </p:custDataLst>
          </p:nvPr>
        </p:nvSpPr>
        <p:spPr>
          <a:xfrm>
            <a:off x="1483624" y="1676419"/>
            <a:ext cx="1897393" cy="76201"/>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
        <p:nvSpPr>
          <p:cNvPr id="10" name="矩形 9"/>
          <p:cNvSpPr/>
          <p:nvPr>
            <p:custDataLst>
              <p:tags r:id="rId6"/>
            </p:custDataLst>
          </p:nvPr>
        </p:nvSpPr>
        <p:spPr>
          <a:xfrm>
            <a:off x="1483624" y="4267185"/>
            <a:ext cx="1897393" cy="259081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微软雅黑"/>
            </a:endParaRP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609600" y="609499"/>
            <a:ext cx="10972800" cy="752753"/>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pPr>
            <a:r>
              <a:rPr lang="en-US" altLang="zh-CN" sz="4000" b="1" spc="240" dirty="0">
                <a:gradFill>
                  <a:gsLst>
                    <a:gs pos="0">
                      <a:srgbClr val="23607C"/>
                    </a:gs>
                    <a:gs pos="100000">
                      <a:srgbClr val="0C364F"/>
                    </a:gs>
                  </a:gsLst>
                  <a:lin scaled="1"/>
                </a:gradFill>
                <a:latin typeface="微软雅黑"/>
                <a:ea typeface="微软雅黑"/>
                <a:cs typeface="隶书" panose="02010509060101010101" pitchFamily="49" charset="-122"/>
                <a:sym typeface="微软雅黑"/>
              </a:rPr>
              <a:t>3.</a:t>
            </a:r>
            <a:r>
              <a:rPr lang="zh-CN" altLang="en-US" sz="4000" b="1" spc="240" dirty="0">
                <a:gradFill>
                  <a:gsLst>
                    <a:gs pos="0">
                      <a:srgbClr val="23607C"/>
                    </a:gs>
                    <a:gs pos="100000">
                      <a:srgbClr val="0C364F"/>
                    </a:gs>
                  </a:gsLst>
                  <a:lin scaled="1"/>
                </a:gradFill>
                <a:latin typeface="微软雅黑"/>
                <a:ea typeface="微软雅黑"/>
                <a:cs typeface="隶书" panose="02010509060101010101" pitchFamily="49" charset="-122"/>
                <a:sym typeface="微软雅黑"/>
              </a:rPr>
              <a:t>中医</a:t>
            </a:r>
          </a:p>
        </p:txBody>
      </p:sp>
      <p:sp>
        <p:nvSpPr>
          <p:cNvPr id="6" name="矩形 5"/>
          <p:cNvSpPr/>
          <p:nvPr>
            <p:custDataLst>
              <p:tags r:id="rId3"/>
            </p:custDataLst>
          </p:nvPr>
        </p:nvSpPr>
        <p:spPr>
          <a:xfrm>
            <a:off x="0" y="1667053"/>
            <a:ext cx="12192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a:ea typeface="微软雅黑"/>
              <a:sym typeface="微软雅黑"/>
            </a:endParaRPr>
          </a:p>
        </p:txBody>
      </p:sp>
      <p:sp>
        <p:nvSpPr>
          <p:cNvPr id="11" name="Title 6"/>
          <p:cNvSpPr txBox="1"/>
          <p:nvPr>
            <p:custDataLst>
              <p:tags r:id="rId4"/>
            </p:custDataLst>
          </p:nvPr>
        </p:nvSpPr>
        <p:spPr>
          <a:xfrm>
            <a:off x="379095" y="1969135"/>
            <a:ext cx="4770120" cy="414337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0" algn="l" fontAlgn="ctr">
              <a:lnSpc>
                <a:spcPct val="240000"/>
              </a:lnSpc>
              <a:spcBef>
                <a:spcPct val="0"/>
              </a:spcBef>
              <a:spcAft>
                <a:spcPts val="800"/>
              </a:spcAft>
              <a:buSzTx/>
              <a:buFont typeface="Wingdings" panose="05000000000000000000" charset="0"/>
            </a:pPr>
            <a:r>
              <a:rPr altLang="zh-CN" sz="2000" spc="200" dirty="0">
                <a:ln w="3175">
                  <a:noFill/>
                  <a:prstDash val="dash"/>
                </a:ln>
                <a:solidFill>
                  <a:schemeClr val="dk1">
                    <a:lumMod val="75000"/>
                    <a:lumOff val="25000"/>
                  </a:schemeClr>
                </a:solidFill>
                <a:latin typeface="微软雅黑"/>
                <a:ea typeface="微软雅黑"/>
                <a:cs typeface="隶书" panose="02010509060101010101" pitchFamily="49" charset="-122"/>
                <a:sym typeface="微软雅黑"/>
              </a:rPr>
              <a:t>  </a:t>
            </a:r>
            <a:r>
              <a:rPr lang="zh-CN" altLang="en-US" sz="1800" dirty="0">
                <a:solidFill>
                  <a:schemeClr val="dk1"/>
                </a:solidFill>
                <a:latin typeface="微软雅黑"/>
                <a:ea typeface="微软雅黑"/>
                <a:cs typeface="隶书" charset="0"/>
                <a:sym typeface="微软雅黑"/>
              </a:rPr>
              <a:t>中医是中国的传统医学，是几千年来劳动人民前赴后继不断实践、领悟、总结出来的精华，其中充满了中国优秀的传统哲学思想：用人文科学的理念构建起自然科学的理论体系，这种医哲交融现象是任何学科都不具备的。</a:t>
            </a:r>
          </a:p>
        </p:txBody>
      </p:sp>
      <p:pic>
        <p:nvPicPr>
          <p:cNvPr id="2" name="图片 1" descr="640.webp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11165" y="2063115"/>
            <a:ext cx="5839460" cy="3896360"/>
          </a:xfrm>
          <a:prstGeom prst="rect">
            <a:avLst/>
          </a:prstGeom>
        </p:spPr>
      </p:pic>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TYPE" val="i"/>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TYPE" val="i"/>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2"/>
  <p:tag name="KSO_WM_UNIT_INDEX" val="2"/>
  <p:tag name="KSO_WM_UNIT_LAYERLEVEL" val="1"/>
  <p:tag name="KSO_WM_UNIT_TYPE" val="i"/>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0414"/>
  <p:tag name="KSO_WM_UNIT_COMPATIBLE" val="0"/>
  <p:tag name="KSO_WM_UNIT_DIAGRAM_ISNUMVISUAL" val="0"/>
  <p:tag name="KSO_WM_UNIT_DIAGRAM_ISREFERUNIT" val="0"/>
  <p:tag name="KSO_WM_UNIT_HIGHLIGHT" val="0"/>
  <p:tag name="KSO_WM_UNIT_ID" val="_0**"/>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0414"/>
  <p:tag name="KSO_WM_UNIT_COMPATIBLE" val="0"/>
  <p:tag name="KSO_WM_UNIT_DIAGRAM_ISNUMVISUAL" val="0"/>
  <p:tag name="KSO_WM_UNIT_DIAGRAM_ISREFERUNIT" val="0"/>
  <p:tag name="KSO_WM_UNIT_HIGHLIGHT" val="0"/>
  <p:tag name="KSO_WM_UNIT_ID" val="_0**"/>
  <p:tag name="KSO_WM_UNIT_LAYERLEVEL" val="1"/>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COMBINE_RELATE_SLIDE_ID" val="background20177485_1"/>
  <p:tag name="KSO_WM_TAG_VERSION" val="1.0"/>
  <p:tag name="KSO_WM_TEMPLATE_CATEGORY" val="custom"/>
  <p:tag name="KSO_WM_TEMPLATE_COLOR_TYPE" val="1"/>
  <p:tag name="KSO_WM_TEMPLATE_INDEX" val="20180414"/>
  <p:tag name="KSO_WM_TEMPLATE_MASTER_THUMB_INDEX" val="12"/>
  <p:tag name="KSO_WM_TEMPLATE_MASTER_TYPE" val="1"/>
  <p:tag name="KSO_WM_TEMPLATE_SUBCATEGORY" val="0"/>
  <p:tag name="KSO_WM_TEMPLATE_THUMBS_INDEX" val="1、6、12、13、16、20、28、29、30、31"/>
  <p:tag name="KSO_WM_UNIT_SHOW_EDIT_AREA_INDICATION" val="0"/>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2"/>
  <p:tag name="KSO_WM_UNIT_INDEX" val="2"/>
  <p:tag name="KSO_WM_UNIT_LAYERLEVEL" val="1"/>
  <p:tag name="KSO_WM_UNIT_TYPE" val="y"/>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2"/>
  <p:tag name="KSO_WM_UNIT_INDEX" val="2"/>
  <p:tag name="KSO_WM_UNIT_LAYERLEVEL" val="1"/>
  <p:tag name="KSO_WM_UNIT_TYPE" val="y"/>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TYPE" val="i"/>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0414"/>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TYPE" val="i"/>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TYPE" val="i"/>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TYPE" val="i"/>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2"/>
  <p:tag name="KSO_WM_UNIT_INDEX" val="2"/>
  <p:tag name="KSO_WM_UNIT_LAYERLEVEL" val="1"/>
  <p:tag name="KSO_WM_UNIT_TYPE" val="i"/>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wm#"/>
  <p:tag name="KSO_WM_COMBINE_RELATE_SLIDE_ID" val="background20177485_1"/>
  <p:tag name="KSO_WM_SLIDE_ID" val="custom20180414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COLOR_TYPE" val="1"/>
  <p:tag name="KSO_WM_TEMPLATE_INDEX" val="20180414"/>
  <p:tag name="KSO_WM_TEMPLATE_MASTER_THUMB_INDEX" val="12"/>
  <p:tag name="KSO_WM_TEMPLATE_MASTER_TYPE" val="1"/>
  <p:tag name="KSO_WM_TEMPLATE_SUBCATEGORY" val="0"/>
  <p:tag name="KSO_WM_TEMPLATE_THUMBS_INDEX" val="1、6、12、13、16、20、28、29、30、31"/>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SLIDE_COLORSCHEME_VERSION" val="3.2"/>
  <p:tag name="KSO_WM_SLIDE_CONSTRAINT" val="%7b%22slideConstraint%22%3a%7b%22seriesAreas%22%3a%5b%5d%2c%22singleAreas%22%3a%5b%7b%22shapes%22%3a%5b11%5d%2c%22serialConstraintIndex%22%3a-1%2c%22areatextmark%22%3a0%2c%22pictureprocessmark%22%3a0%7d%5d%7d%7d"/>
  <p:tag name="KSO_WM_SLIDE_ID" val="diagram20191379_1"/>
  <p:tag name="KSO_WM_SLIDE_INDEX" val="1"/>
  <p:tag name="KSO_WM_SLIDE_ITEM_CNT" val="0"/>
  <p:tag name="KSO_WM_SLIDE_LAYOUT" val="a_d_f"/>
  <p:tag name="KSO_WM_SLIDE_LAYOUT_CNT" val="1_1_1"/>
  <p:tag name="KSO_WM_SLIDE_POSITION" val="18*0"/>
  <p:tag name="KSO_WM_SLIDE_SIZE" val="941*540"/>
  <p:tag name="KSO_WM_SLIDE_SUBTYPE" val="picTxt"/>
  <p:tag name="KSO_WM_SLIDE_TYPE" val="text"/>
  <p:tag name="KSO_WM_TAG_VERSION" val="1.0"/>
  <p:tag name="KSO_WM_TEMPLATE_CATEGORY" val="diagram"/>
  <p:tag name="KSO_WM_TEMPLATE_COLOR_TYPE" val="1"/>
  <p:tag name="KSO_WM_TEMPLATE_INDEX" val="20191379"/>
  <p:tag name="KSO_WM_TEMPLATE_MASTER_TYPE" val="0"/>
  <p:tag name="KSO_WM_TEMPLATE_SUBCATEGORY" val="0"/>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1379"/>
  <p:tag name="KSO_WM_UNIT_ADJUSTLAYOUT_ID" val="31"/>
  <p:tag name="KSO_WM_UNIT_COLOR_SCHEME_PARENT_PAGE" val="0_1"/>
  <p:tag name="KSO_WM_UNIT_COLOR_SCHEME_SHAPE_ID" val="31"/>
  <p:tag name="KSO_WM_UNIT_COMPATIBLE" val="0"/>
  <p:tag name="KSO_WM_UNIT_DIAGRAM_ISNUMVISUAL" val="0"/>
  <p:tag name="KSO_WM_UNIT_DIAGRAM_ISREFERUNIT" val="0"/>
  <p:tag name="KSO_WM_UNIT_FILL_BACK_SCHEMECOLOR_INDEX" val="14"/>
  <p:tag name="KSO_WM_UNIT_FILL_BACK_SCHEMECOLOR_INDEX_BRIGHTNESS" val="0"/>
  <p:tag name="KSO_WM_UNIT_FILL_FORE_SCHEMECOLOR_INDEX" val="14"/>
  <p:tag name="KSO_WM_UNIT_FILL_FORE_SCHEMECOLOR_INDEX_BRIGHTNESS" val="-0.05"/>
  <p:tag name="KSO_WM_UNIT_FILL_TYPE" val="2"/>
  <p:tag name="KSO_WM_UNIT_HIGHLIGHT" val="0"/>
  <p:tag name="KSO_WM_UNIT_ID" val="diagram20191379_1*i*1"/>
  <p:tag name="KSO_WM_UNIT_INDEX" val="1"/>
  <p:tag name="KSO_WM_UNIT_LAYERLEVEL" val="1"/>
  <p:tag name="KSO_WM_UNIT_TEXT_FILL_FORE_SCHEMECOLOR_INDEX" val="14"/>
  <p:tag name="KSO_WM_UNIT_TEXT_FILL_FORE_SCHEMECOLOR_INDEX_BRIGHTNESS" val="0"/>
  <p:tag name="KSO_WM_UNIT_TEXT_FILL_TYPE" val="1"/>
  <p:tag name="KSO_WM_UNIT_TYPE" val="i"/>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1379"/>
  <p:tag name="KSO_WM_UNIT_ADJUSTLAYOUT_ID" val="25"/>
  <p:tag name="KSO_WM_UNIT_COLOR_SCHEME_PARENT_PAGE" val="0_1"/>
  <p:tag name="KSO_WM_UNIT_COLOR_SCHEME_SHAPE_ID" val="25"/>
  <p:tag name="KSO_WM_UNIT_COMPATIBLE" val="0"/>
  <p:tag name="KSO_WM_UNIT_DIAGRAM_ISNUMVISUAL" val="0"/>
  <p:tag name="KSO_WM_UNIT_DIAGRAM_ISREFERUNIT" val="0"/>
  <p:tag name="KSO_WM_UNIT_HIGHLIGHT" val="0"/>
  <p:tag name="KSO_WM_UNIT_ID" val="diagram20191379_1*i*2"/>
  <p:tag name="KSO_WM_UNIT_INDEX" val="2"/>
  <p:tag name="KSO_WM_UNIT_LAYERLEVEL" val="1"/>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 name="KSO_WM_UNIT_TYPE" val="i"/>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1379"/>
  <p:tag name="KSO_WM_UNIT_ADJUSTLAYOUT_ID" val="26"/>
  <p:tag name="KSO_WM_UNIT_COLOR_SCHEME_PARENT_PAGE" val="0_1"/>
  <p:tag name="KSO_WM_UNIT_COLOR_SCHEME_SHAPE_ID" val="26"/>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191379_1*i*3"/>
  <p:tag name="KSO_WM_UNIT_INDEX" val="3"/>
  <p:tag name="KSO_WM_UNIT_LAYERLEVEL" val="1"/>
  <p:tag name="KSO_WM_UNIT_TEXT_FILL_FORE_SCHEMECOLOR_INDEX" val="14"/>
  <p:tag name="KSO_WM_UNIT_TEXT_FILL_FORE_SCHEMECOLOR_INDEX_BRIGHTNESS" val="0"/>
  <p:tag name="KSO_WM_UNIT_TEXT_FILL_TYPE" val="1"/>
  <p:tag name="KSO_WM_UNIT_TYPE" val="i"/>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1379"/>
  <p:tag name="KSO_WM_UNIT_ADJUSTLAYOUT_ID" val="3"/>
  <p:tag name="KSO_WM_UNIT_COLOR_SCHEME_PARENT_PAGE" val="0_1"/>
  <p:tag name="KSO_WM_UNIT_COLOR_SCHEME_SHAPE_ID" val="3"/>
  <p:tag name="KSO_WM_UNIT_COMPATIBLE" val="0"/>
  <p:tag name="KSO_WM_UNIT_DIAGRAM_ISNUMVISUAL" val="0"/>
  <p:tag name="KSO_WM_UNIT_DIAGRAM_ISREFERUNIT" val="0"/>
  <p:tag name="KSO_WM_UNIT_HIGHLIGHT" val="0"/>
  <p:tag name="KSO_WM_UNIT_ID" val="diagram20191379_1*f*1"/>
  <p:tag name="KSO_WM_UNIT_INDEX" val="1"/>
  <p:tag name="KSO_WM_UNIT_LAYERLEVEL" val="1"/>
  <p:tag name="KSO_WM_UNIT_NOCLEAR" val="0"/>
  <p:tag name="KSO_WM_UNIT_PRESET_TEXT" val="点击此处添加正文，文字是您思想的提炼，请言简意赅的阐述您的观点。&#10;根据需要您可以酌情增减文字，以便观者可以准确的理解您所传达的完整信息。&#10;您的正文已经字字珠玑，但信息却错综复杂，需要用更多的文字来表述；但请您尽可能提炼思想的精髓，否则容易造成观者的阅读压力，适得其反。&#10;您输入的文字到这里，就是最佳视觉效果，请务必注意"/>
  <p:tag name="KSO_WM_UNIT_SUBTYPE" val="a"/>
  <p:tag name="KSO_WM_UNIT_TEXT_FILL_FORE_SCHEMECOLOR_INDEX" val="13"/>
  <p:tag name="KSO_WM_UNIT_TEXT_FILL_FORE_SCHEMECOLOR_INDEX_BRIGHTNESS" val="0.15"/>
  <p:tag name="KSO_WM_UNIT_TEXT_FILL_TYPE" val="1"/>
  <p:tag name="KSO_WM_UNIT_TEXT_PART_ID" val="2-d"/>
  <p:tag name="KSO_WM_UNIT_TEXT_PART_ID_V2" val="d-2-1"/>
  <p:tag name="KSO_WM_UNIT_TEXT_PART_SIZE" val="254.64*434.5"/>
  <p:tag name="KSO_WM_UNIT_TYPE" val="f"/>
  <p:tag name="KSO_WM_UNIT_VALUE" val="260"/>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1379"/>
  <p:tag name="KSO_WM_UNIT_ADJUSTLAYOUT_ID" val="9"/>
  <p:tag name="KSO_WM_UNIT_COLOR_SCHEME_PARENT_PAGE" val="0_1"/>
  <p:tag name="KSO_WM_UNIT_COLOR_SCHEME_SHAPE_ID" val="9"/>
  <p:tag name="KSO_WM_UNIT_COMPATIBLE" val="0"/>
  <p:tag name="KSO_WM_UNIT_DIAGRAM_ISNUMVISUAL" val="0"/>
  <p:tag name="KSO_WM_UNIT_DIAGRAM_ISREFERUNIT" val="0"/>
  <p:tag name="KSO_WM_UNIT_HIGHLIGHT" val="0"/>
  <p:tag name="KSO_WM_UNIT_ID" val="diagram20191379_1*a*1"/>
  <p:tag name="KSO_WM_UNIT_INDEX" val="1"/>
  <p:tag name="KSO_WM_UNIT_ISCONTENTSTITLE" val="0"/>
  <p:tag name="KSO_WM_UNIT_ISNUMDGMTITLE" val="0"/>
  <p:tag name="KSO_WM_UNIT_LAYERLEVEL" val="1"/>
  <p:tag name="KSO_WM_UNIT_NOCLEAR" val="0"/>
  <p:tag name="KSO_WM_UNIT_PRESET_TEXT" val="单击添加大标题"/>
  <p:tag name="KSO_WM_UNIT_TEXT_FILL_FORE_SCHEMECOLOR_INDEX" val="13"/>
  <p:tag name="KSO_WM_UNIT_TEXT_FILL_FORE_SCHEMECOLOR_INDEX_BRIGHTNESS" val="0.15"/>
  <p:tag name="KSO_WM_UNIT_TEXT_FILL_TYPE" val="1"/>
  <p:tag name="KSO_WM_UNIT_TEXT_PART_ID" val="1-X"/>
  <p:tag name="KSO_WM_UNIT_TEXT_PART_ID_V2" val="a-1-1"/>
  <p:tag name="KSO_WM_UNIT_TEXT_PART_SIZE" val="49.2*286"/>
  <p:tag name="KSO_WM_UNIT_TYPE" val="a"/>
  <p:tag name="KSO_WM_UNIT_VALUE" val="26"/>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1379"/>
  <p:tag name="KSO_WM_UNIT_COMPATIBLE" val="0"/>
  <p:tag name="KSO_WM_UNIT_DIAGRAM_ISNUMVISUAL" val="0"/>
  <p:tag name="KSO_WM_UNIT_DIAGRAM_ISREFERUNIT" val="0"/>
  <p:tag name="KSO_WM_UNIT_HIGHLIGHT" val="0"/>
  <p:tag name="KSO_WM_UNIT_ID" val="diagram20191379_1*d*1"/>
  <p:tag name="KSO_WM_UNIT_INDEX" val="1"/>
  <p:tag name="KSO_WM_UNIT_LAYERLEVEL" val="1"/>
  <p:tag name="KSO_WM_UNIT_PLACING_PICTURE" val="101328.949"/>
  <p:tag name="KSO_WM_UNIT_PLACING_PICTURE_COLLAGE_RELATIVERECTANGLE" val="{&quot;bottom&quot;:0,&quot;left&quot;:0,&quot;right&quot;:0,&quot;top&quot;:0}"/>
  <p:tag name="KSO_WM_UNIT_PLACING_PICTURE_COLLAGE_VIEWPORT" val="{&quot;height&quot;:6017.5228346456688,&quot;width&quot;:8023.3637795275581}"/>
  <p:tag name="KSO_WM_UNIT_PLACING_PICTURE_INFO" val="{&quot;code&quot;:&quot;[1]&quot;,&quot;full_picture&quot;:false,&quot;last_crop_picture&quot;:&quot;[1]&quot;,&quot;scheme&quot;:&quot;1-1&quot;,&quot;spacing&quot;:5}"/>
  <p:tag name="KSO_WM_UNIT_PLACING_PICTURE_USER_RELATIVERECTANGLE" val="{&quot;bottom&quot;:0,&quot;left&quot;:0,&quot;right&quot;:0,&quot;top&quot;:0}"/>
  <p:tag name="KSO_WM_UNIT_PLACING_PICTURE_USER_VIEWPORT" val="{&quot;height&quot;:6017.5228346456688,&quot;width&quot;:8023.363779527559}"/>
  <p:tag name="KSO_WM_UNIT_SUPPORT_UNIT_TYPE" val="[&quot;d&quot;]"/>
  <p:tag name="KSO_WM_UNIT_TYPE" val="d"/>
  <p:tag name="KSO_WM_UNIT_VALUE" val="1061*1414"/>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245.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247.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8514caf1982843f58415543f86a08969&quot;,&quot;fill_align&quot;:&quot;cm&quot;,&quot;text_align&quot;:&quot;lm&quot;,&quot;text_direction&quot;:&quot;horizontal&quot;,&quot;chip_types&quot;:[&quot;pictext&quot;,&quot;text&quot;,&quot;picture&quot;,&quot;chart&quot;,&quot;table&quot;,&quot;video&quot;],&quot;support_features&quot;:[&quot;collage&quot;,&quot;carousel&quot;,&quot;creativecrop&quot;]},{&quot;fill_id&quot;:&quot;9828eee373e8460b9325602065c17857&quot;,&quot;fill_align&quot;:&quot;cm&quot;,&quot;text_align&quot;:&quot;cm&quot;,&quot;text_direction&quot;:&quot;horizontal&quot;,&quot;chip_types&quot;:[&quot;picture&quot;]}]]"/>
  <p:tag name="KSO_WM_CHIP_GROUPID" val="5ef0aed10e56d0f322bebb3b"/>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f0aed10e56d0f322bebb3c"/>
  <p:tag name="KSO_WM_SLIDE_BACKGROUND" val="[&quot;general&quot;]"/>
  <p:tag name="KSO_WM_SLIDE_BACKGROUND_TYPE" val="general"/>
  <p:tag name="KSO_WM_SLIDE_BK_DARK_LIGHT" val="2"/>
  <p:tag name="KSO_WM_SLIDE_CAN_ADD_NAVIGATION" val="1"/>
  <p:tag name="KSO_WM_SLIDE_ID" val="diagram20211899_1"/>
  <p:tag name="KSO_WM_SLIDE_INDEX" val="1"/>
  <p:tag name="KSO_WM_SLIDE_ITEM_CNT" val="0"/>
  <p:tag name="KSO_WM_SLIDE_LAYOUT" val="d_f"/>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0-12-09T20:55:02&quot;,&quot;maxSize&quot;:{&quot;size1&quot;:61.299606415100662},&quot;minSize&quot;:{&quot;size1&quot;:36.199606415100668},&quot;normalSize&quot;:{&quot;size1&quot;:51.557939748433995},&quot;subLayout&quot;:[{&quot;id&quot;:&quot;2020-12-09T20:55:02&quot;,&quot;margin&quot;:{&quot;bottom&quot;:2.9630000591278076,&quot;left&quot;:2.5399999618530273,&quot;right&quot;:0.026000002399086952,&quot;top&quot;:2.9630000591278076},&quot;type&quot;:0},{&quot;id&quot;:&quot;2020-12-09T20:55:02&quot;,&quot;margin&quot;:{&quot;bottom&quot;:2.9630000591278076,&quot;left&quot;:1.6929999589920044,&quot;right&quot;:2.5399999618530273,&quot;top&quot;:2.9630000591278076},&quot;type&quot;:0}],&quot;type&quot;:0}"/>
  <p:tag name="KSO_WM_SLIDE_POSITION" val="84*47"/>
  <p:tag name="KSO_WM_SLIDE_RATIO" val="1.777778"/>
  <p:tag name="KSO_WM_SLIDE_SIZE" val="836*445"/>
  <p:tag name="KSO_WM_SLIDE_SUBTYPE" val="picTxt"/>
  <p:tag name="KSO_WM_SLIDE_SUPPORT_FEATURE_TYPE" val="0"/>
  <p:tag name="KSO_WM_SLIDE_TYPE" val="text"/>
  <p:tag name="KSO_WM_TAG_VERSION" val="1.0"/>
  <p:tag name="KSO_WM_TEMPLATE_ASSEMBLE_GROUPID" val="5fd0c9261fa9d42129dd756b"/>
  <p:tag name="KSO_WM_TEMPLATE_ASSEMBLE_XID" val="5fd0c9261fa9d42129dd756b"/>
  <p:tag name="KSO_WM_TEMPLATE_CATEGORY" val="diagram"/>
  <p:tag name="KSO_WM_TEMPLATE_COLOR_TYPE" val="1"/>
  <p:tag name="KSO_WM_TEMPLATE_INDEX" val="20211899"/>
  <p:tag name="KSO_WM_TEMPLATE_MASTER_TYPE" val="0"/>
  <p:tag name="KSO_WM_TEMPLATE_SUBCATEGORY" val="21"/>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ef0aed10e56d0f322bebb3b"/>
  <p:tag name="KSO_WM_CHIP_XID" val="5ef0aed10e56d0f322bebb3c"/>
  <p:tag name="KSO_WM_TAG_VERSION" val="1.0"/>
  <p:tag name="KSO_WM_TEMPLATE_ASSEMBLE_GROUPID" val="5fd0c9261fa9d42129dd756b"/>
  <p:tag name="KSO_WM_TEMPLATE_ASSEMBLE_XID" val="5fd0c9261fa9d42129dd756b"/>
  <p:tag name="KSO_WM_TEMPLATE_CATEGORY" val="diagram"/>
  <p:tag name="KSO_WM_TEMPLATE_INDEX" val="20211899"/>
  <p:tag name="KSO_WM_UNIT_BLOCK" val="0"/>
  <p:tag name="KSO_WM_UNIT_COMPATIBLE" val="0"/>
  <p:tag name="KSO_WM_UNIT_DEC_AREA_ID" val="103fcddf3de7422c878873da2a0f0c6e"/>
  <p:tag name="KSO_WM_UNIT_DECORATE_INFO" val="{&quot;DecorateInfoH&quot;:{&quot;IsAbs&quot;:true},&quot;DecorateInfoW&quot;:{&quot;IsAbs&quot;:true},&quot;DecorateInfoX&quot;:{&quot;IsAbs&quot;:true,&quot;Pos&quot;:1},&quot;DecorateInfoY&quot;:{&quot;IsAbs&quot;:true,&quot;Pos&quot;:1},&quot;ReferentInfo&quot;:{&quot;Id&quot;:&quot;7828522bf0544b298f977abce9b14445&quot;,&quot;X&quot;:{&quot;Pos&quot;:1},&quot;Y&quot;:{&quot;Pos&quot;:1}},&quot;whChangeMode&quot;:0}"/>
  <p:tag name="KSO_WM_UNIT_DIAGRAM_ISNUMVISUAL" val="0"/>
  <p:tag name="KSO_WM_UNIT_DIAGRAM_ISREFERUNIT" val="0"/>
  <p:tag name="KSO_WM_UNIT_HIGHLIGHT" val="0"/>
  <p:tag name="KSO_WM_UNIT_ID" val="diagram20211899_1*i*1"/>
  <p:tag name="KSO_WM_UNIT_INDEX" val="1"/>
  <p:tag name="KSO_WM_UNIT_LAYERLEVEL" val="1"/>
  <p:tag name="KSO_WM_UNIT_LINE_FILL_TYPE" val="2"/>
  <p:tag name="KSO_WM_UNIT_LINE_FORE_SCHEMECOLOR_INDEX" val="15"/>
  <p:tag name="KSO_WM_UNIT_LINE_FORE_SCHEMECOLOR_INDEX_BRIGHTNESS" val="0"/>
  <p:tag name="KSO_WM_UNIT_SM_LIMIT_TYPE" val="2"/>
  <p:tag name="KSO_WM_UNIT_TEXT_FILL_FORE_SCHEMECOLOR_INDEX" val="2"/>
  <p:tag name="KSO_WM_UNIT_TEXT_FILL_FORE_SCHEMECOLOR_INDEX_BRIGHTNESS" val="0"/>
  <p:tag name="KSO_WM_UNIT_TEXT_FILL_TYPE" val="1"/>
  <p:tag name="KSO_WM_UNIT_TYPE" val="i"/>
  <p:tag name="KSO_WM_UNIT_VALUE" val="357"/>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0.xml><?xml version="1.0" encoding="utf-8"?>
<p:tagLst xmlns:a="http://schemas.openxmlformats.org/drawingml/2006/main" xmlns:r="http://schemas.openxmlformats.org/officeDocument/2006/relationships" xmlns:p="http://schemas.openxmlformats.org/presentationml/2006/main">
  <p:tag name="KSO_WM_ASSEMBLE_CHIP_INDEX" val="04b769e954b94c938271989e5fd5cab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c9261fa9d42129dd756b"/>
  <p:tag name="KSO_WM_TEMPLATE_ASSEMBLE_XID" val="5fd0c9261fa9d42129dd756b"/>
  <p:tag name="KSO_WM_TEMPLATE_CATEGORY" val="diagram"/>
  <p:tag name="KSO_WM_TEMPLATE_INDEX" val="20211899"/>
  <p:tag name="KSO_WM_UNIT_BLOCK" val="0"/>
  <p:tag name="KSO_WM_UNIT_COMPATIBLE" val="0"/>
  <p:tag name="KSO_WM_UNIT_DEC_AREA_ID" val="c3672979cb0b44dcab5e00f30b9090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99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
  <p:tag name="KSO_WM_UNIT_SHOW_EDIT_AREA_INDICATION" val="1"/>
  <p:tag name="KSO_WM_UNIT_SM_LIMIT_TYPE" val="2"/>
  <p:tag name="KSO_WM_UNIT_SUBTYPE" val="a"/>
  <p:tag name="KSO_WM_UNIT_SUPPORT_UNIT_TYPE" val="[&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94"/>
</p:tagLst>
</file>

<file path=ppt/tags/tag251.xml><?xml version="1.0" encoding="utf-8"?>
<p:tagLst xmlns:a="http://schemas.openxmlformats.org/drawingml/2006/main" xmlns:r="http://schemas.openxmlformats.org/officeDocument/2006/relationships" xmlns:p="http://schemas.openxmlformats.org/presentationml/2006/main">
  <p:tag name="KSO_WM_ASSEMBLE_CHIP_INDEX" val="679b717419e04d0d807d02faf6a40196"/>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5fd0c9261fa9d42129dd756b"/>
  <p:tag name="KSO_WM_TEMPLATE_ASSEMBLE_XID" val="5fd0c9261fa9d42129dd756b"/>
  <p:tag name="KSO_WM_TEMPLATE_CATEGORY" val="diagram"/>
  <p:tag name="KSO_WM_TEMPLATE_INDEX" val="20211899"/>
  <p:tag name="KSO_WM_UNIT_COMPATIBLE" val="0"/>
  <p:tag name="KSO_WM_UNIT_DEC_AREA_ID" val="7828522bf0544b298f977abce9b1444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1899_1*d*1"/>
  <p:tag name="KSO_WM_UNIT_INDEX" val="1"/>
  <p:tag name="KSO_WM_UNIT_LAYERLEVEL" val="1"/>
  <p:tag name="KSO_WM_UNIT_PLACING_PICTURE" val="679b717419e04d0d807d02faf6a40196"/>
  <p:tag name="KSO_WM_UNIT_SM_LIMIT_TYPE" val="2"/>
  <p:tag name="KSO_WM_UNIT_TYPE" val="d"/>
  <p:tag name="KSO_WM_UNIT_VALUE" val="1311*1354"/>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SLIDE_ID" val="diagram169017_1"/>
  <p:tag name="KSO_WM_SLIDE_INDEX" val="1"/>
  <p:tag name="KSO_WM_SLIDE_ITEM_CNT" val="0"/>
  <p:tag name="KSO_WM_SLIDE_LAYOUT" val="a_d_f"/>
  <p:tag name="KSO_WM_SLIDE_LAYOUT_CNT" val="1_1_1"/>
  <p:tag name="KSO_WM_SLIDE_POSITION" val="98*15"/>
  <p:tag name="KSO_WM_SLIDE_SIZE" val="757*506"/>
  <p:tag name="KSO_WM_SLIDE_SUBTYPE" val="picTxt"/>
  <p:tag name="KSO_WM_SLIDE_TYPE" val="text"/>
  <p:tag name="KSO_WM_TAG_VERSION" val="1.0"/>
  <p:tag name="KSO_WM_TEMPLATE_CATEGORY" val="diagram"/>
  <p:tag name="KSO_WM_TEMPLATE_COLOR_TYPE" val="1"/>
  <p:tag name="KSO_WM_TEMPLATE_INDEX" val="169017"/>
  <p:tag name="KSO_WM_TEMPLATE_MASTER_TYPE" val="0"/>
  <p:tag name="KSO_WM_TEMPLATE_SUBCATEGORY" val="0"/>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9017"/>
  <p:tag name="KSO_WM_UNIT_COMPATIBLE" val="0"/>
  <p:tag name="KSO_WM_UNIT_DIAGRAM_ISNUMVISUAL" val="0"/>
  <p:tag name="KSO_WM_UNIT_DIAGRAM_ISREFERUNIT" val="0"/>
  <p:tag name="KSO_WM_UNIT_HIGHLIGHT" val="0"/>
  <p:tag name="KSO_WM_UNIT_ID" val="diagram169017_1*d*1"/>
  <p:tag name="KSO_WM_UNIT_INDEX" val="1"/>
  <p:tag name="KSO_WM_UNIT_LAYERLEVEL" val="1"/>
  <p:tag name="KSO_WM_UNIT_SUPPORT_UNIT_TYPE" val="[]"/>
  <p:tag name="KSO_WM_UNIT_TYPE" val="d"/>
  <p:tag name="KSO_WM_UNIT_VALUE" val="1215*2662"/>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9017"/>
  <p:tag name="KSO_WM_UNIT_COMPATIBLE" val="0"/>
  <p:tag name="KSO_WM_UNIT_DIAGRAM_ISNUMVISUAL" val="0"/>
  <p:tag name="KSO_WM_UNIT_DIAGRAM_ISREFERUNIT" val="0"/>
  <p:tag name="KSO_WM_UNIT_HIGHLIGHT" val="0"/>
  <p:tag name="KSO_WM_UNIT_ID" val="diagram169017_1*f*1"/>
  <p:tag name="KSO_WM_UNIT_INDEX" val="1"/>
  <p:tag name="KSO_WM_UNIT_LAYERLEVEL" val="1"/>
  <p:tag name="KSO_WM_UNIT_NOCLEAR" val="0"/>
  <p:tag name="KSO_WM_UNIT_PRESET_TEXT" val="单击此处添加文本具体内容，简明扼要的阐述您的观点。根据需要可酌情增减文字，以便观者准确的理解您传达的思想。"/>
  <p:tag name="KSO_WM_UNIT_TEXT_FILL_FORE_SCHEMECOLOR_INDEX" val="13"/>
  <p:tag name="KSO_WM_UNIT_TEXT_FILL_FORE_SCHEMECOLOR_INDEX_BRIGHTNESS" val="0.35"/>
  <p:tag name="KSO_WM_UNIT_TEXT_FILL_TYPE" val="1"/>
  <p:tag name="KSO_WM_UNIT_TYPE" val="f"/>
  <p:tag name="KSO_WM_UNIT_VALUE" val="111"/>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9017"/>
  <p:tag name="KSO_WM_UNIT_COMPATIBLE" val="0"/>
  <p:tag name="KSO_WM_UNIT_DIAGRAM_ISNUMVISUAL" val="0"/>
  <p:tag name="KSO_WM_UNIT_DIAGRAM_ISREFERUNIT" val="0"/>
  <p:tag name="KSO_WM_UNIT_HIGHLIGHT" val="0"/>
  <p:tag name="KSO_WM_UNIT_ID" val="diagram169017_1*i*1"/>
  <p:tag name="KSO_WM_UNIT_INDEX" val="1"/>
  <p:tag name="KSO_WM_UNIT_LAYERLEVEL" val="1"/>
  <p:tag name="KSO_WM_UNIT_LINE_FILL_TYPE" val="2"/>
  <p:tag name="KSO_WM_UNIT_LINE_FORE_SCHEMECOLOR_INDEX" val="13"/>
  <p:tag name="KSO_WM_UNIT_LINE_FORE_SCHEMECOLOR_INDEX_BRIGHTNESS" val="0.15"/>
  <p:tag name="KSO_WM_UNIT_TYPE" val="i"/>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9017"/>
  <p:tag name="KSO_WM_UNIT_COMPATIBLE" val="0"/>
  <p:tag name="KSO_WM_UNIT_DIAGRAM_ISNUMVISUAL" val="0"/>
  <p:tag name="KSO_WM_UNIT_DIAGRAM_ISREFERUNIT" val="0"/>
  <p:tag name="KSO_WM_UNIT_HIGHLIGHT" val="0"/>
  <p:tag name="KSO_WM_UNIT_ID" val="diagram169017_1*i*2"/>
  <p:tag name="KSO_WM_UNIT_INDEX" val="2"/>
  <p:tag name="KSO_WM_UNIT_LAYERLEVEL" val="1"/>
  <p:tag name="KSO_WM_UNIT_LINE_FILL_TYPE" val="2"/>
  <p:tag name="KSO_WM_UNIT_LINE_FORE_SCHEMECOLOR_INDEX" val="13"/>
  <p:tag name="KSO_WM_UNIT_LINE_FORE_SCHEMECOLOR_INDEX_BRIGHTNESS" val="0.15"/>
  <p:tag name="KSO_WM_UNIT_TYPE" val="i"/>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9017"/>
  <p:tag name="KSO_WM_UNIT_COMPATIBLE" val="0"/>
  <p:tag name="KSO_WM_UNIT_DIAGRAM_ISNUMVISUAL" val="0"/>
  <p:tag name="KSO_WM_UNIT_DIAGRAM_ISREFERUNIT" val="0"/>
  <p:tag name="KSO_WM_UNIT_HIGHLIGHT" val="0"/>
  <p:tag name="KSO_WM_UNIT_ID" val="diagram169017_1*a*1"/>
  <p:tag name="KSO_WM_UNIT_INDEX" val="1"/>
  <p:tag name="KSO_WM_UNIT_ISCONTENTSTITLE" val="0"/>
  <p:tag name="KSO_WM_UNIT_LAYERLEVEL" val="1"/>
  <p:tag name="KSO_WM_UNIT_NOCLEAR" val="0"/>
  <p:tag name="KSO_WM_UNIT_PRESET_TEXT" val="单击添加大标题"/>
  <p:tag name="KSO_WM_UNIT_TEXT_FILL_FORE_SCHEMECOLOR_INDEX" val="13"/>
  <p:tag name="KSO_WM_UNIT_TEXT_FILL_FORE_SCHEMECOLOR_INDEX_BRIGHTNESS" val="0"/>
  <p:tag name="KSO_WM_UNIT_TEXT_FILL_TYPE" val="1"/>
  <p:tag name="KSO_WM_UNIT_TYPE" val="a"/>
  <p:tag name="KSO_WM_UNIT_VALUE" val="20"/>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259.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261.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SLIDE_ID" val="diagram20200779_1"/>
  <p:tag name="KSO_WM_SLIDE_INDEX" val="1"/>
  <p:tag name="KSO_WM_SLIDE_ITEM_CNT" val="0"/>
  <p:tag name="KSO_WM_SLIDE_LAYOUT" val="a_d_f"/>
  <p:tag name="KSO_WM_SLIDE_LAYOUT_CNT" val="1_1_1"/>
  <p:tag name="KSO_WM_SLIDE_POSITION" val="0*43"/>
  <p:tag name="KSO_WM_SLIDE_SIZE" val="960*470"/>
  <p:tag name="KSO_WM_SLIDE_SUBTYPE" val="picTxt"/>
  <p:tag name="KSO_WM_SLIDE_TYPE" val="text"/>
  <p:tag name="KSO_WM_TAG_VERSION" val="1.0"/>
  <p:tag name="KSO_WM_TEMPLATE_CATEGORY" val="diagram"/>
  <p:tag name="KSO_WM_TEMPLATE_COLOR_TYPE" val="1"/>
  <p:tag name="KSO_WM_TEMPLATE_INDEX" val="20200779"/>
  <p:tag name="KSO_WM_TEMPLATE_MASTER_TYPE" val="0"/>
  <p:tag name="KSO_WM_TEMPLATE_SUBCATEGORY" val="0"/>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779"/>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200779_1*i*4"/>
  <p:tag name="KSO_WM_UNIT_INDEX" val="4"/>
  <p:tag name="KSO_WM_UNIT_LAYERLEVEL" val="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 name="KSO_WM_UNIT_TYPE" val="i"/>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779"/>
  <p:tag name="KSO_WM_UNIT_COMPATIBLE" val="0"/>
  <p:tag name="KSO_WM_UNIT_DIAGRAM_ISNUMVISUAL" val="0"/>
  <p:tag name="KSO_WM_UNIT_DIAGRAM_ISREFERUNIT" val="0"/>
  <p:tag name="KSO_WM_UNIT_HIGHLIGHT" val="0"/>
  <p:tag name="KSO_WM_UNIT_ID" val="diagram20200779_1*d*1"/>
  <p:tag name="KSO_WM_UNIT_INDEX" val="1"/>
  <p:tag name="KSO_WM_UNIT_LAYERLEVEL" val="1"/>
  <p:tag name="KSO_WM_UNIT_PICTURE_CLIP_FLAG" val="0"/>
  <p:tag name="KSO_WM_UNIT_SUPPORT_UNIT_TYPE" val="[&quot;d&quot;]"/>
  <p:tag name="KSO_WM_UNIT_TYPE" val="d"/>
  <p:tag name="KSO_WM_UNIT_VALUE" val="837*1116"/>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779"/>
  <p:tag name="KSO_WM_UNIT_COMPATIBLE" val="0"/>
  <p:tag name="KSO_WM_UNIT_DIAGRAM_ISNUMVISUAL" val="0"/>
  <p:tag name="KSO_WM_UNIT_DIAGRAM_ISREFERUNIT" val="0"/>
  <p:tag name="KSO_WM_UNIT_HIGHLIGHT" val="0"/>
  <p:tag name="KSO_WM_UNIT_ID" val="diagram20200779_1*a*1"/>
  <p:tag name="KSO_WM_UNIT_INDEX" val="1"/>
  <p:tag name="KSO_WM_UNIT_ISCONTENTSTITLE" val="0"/>
  <p:tag name="KSO_WM_UNIT_ISNUMDGMTITLE" val="0"/>
  <p:tag name="KSO_WM_UNIT_LAYERLEVEL" val="1"/>
  <p:tag name="KSO_WM_UNIT_NOCLEAR" val="0"/>
  <p:tag name="KSO_WM_UNIT_PRESET_TEXT" val="单击添加大标题"/>
  <p:tag name="KSO_WM_UNIT_TEXT_FILL_FORE_SCHEMECOLOR_INDEX" val="13"/>
  <p:tag name="KSO_WM_UNIT_TEXT_FILL_FORE_SCHEMECOLOR_INDEX_BRIGHTNESS" val="0.15"/>
  <p:tag name="KSO_WM_UNIT_TEXT_FILL_TYPE" val="1"/>
  <p:tag name="KSO_WM_UNIT_TYPE" val="a"/>
  <p:tag name="KSO_WM_UNIT_VALUE" val="30"/>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779"/>
  <p:tag name="KSO_WM_UNIT_COMPATIBLE" val="0"/>
  <p:tag name="KSO_WM_UNIT_DIAGRAM_ISNUMVISUAL" val="0"/>
  <p:tag name="KSO_WM_UNIT_DIAGRAM_ISREFERUNIT" val="0"/>
  <p:tag name="KSO_WM_UNIT_HIGHLIGHT" val="0"/>
  <p:tag name="KSO_WM_UNIT_ID" val="diagram20200779_1*f*1"/>
  <p:tag name="KSO_WM_UNIT_INDEX" val="1"/>
  <p:tag name="KSO_WM_UNIT_LAYERLEVEL" val="1"/>
  <p:tag name="KSO_WM_UNIT_NOCLEAR" val="0"/>
  <p:tag name="KSO_WM_UNIT_PRESET_TEXT" val="单击此处添加文本具体内容，简明扼要的阐述您的观点。&#10;单击此处添加文本具体内容，简明扼要的阐述您的观点。根据需要可酌情增减文字，以便观者准确的理解您传达的思想。单击此处添加文本具体内容，简明扼要的阐述您的观点。&#10;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单击此处添加文本具体内容，简明扼要的阐述您的观点。"/>
  <p:tag name="KSO_WM_UNIT_SUBTYPE" val="a"/>
  <p:tag name="KSO_WM_UNIT_TEXT_FILL_FORE_SCHEMECOLOR_INDEX" val="13"/>
  <p:tag name="KSO_WM_UNIT_TEXT_FILL_FORE_SCHEMECOLOR_INDEX_BRIGHTNESS" val="0.25"/>
  <p:tag name="KSO_WM_UNIT_TEXT_FILL_TYPE" val="1"/>
  <p:tag name="KSO_WM_UNIT_TYPE" val="f"/>
  <p:tag name="KSO_WM_UNIT_VALUE" val="1012"/>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779"/>
  <p:tag name="KSO_WM_UNIT_COMPATIBLE" val="0"/>
  <p:tag name="KSO_WM_UNIT_DIAGRAM_ISNUMVISUAL" val="0"/>
  <p:tag name="KSO_WM_UNIT_DIAGRAM_ISREFERUNIT" val="0"/>
  <p:tag name="KSO_WM_UNIT_HIGHLIGHT" val="0"/>
  <p:tag name="KSO_WM_UNIT_ID" val="diagram20200779_1*i*2"/>
  <p:tag name="KSO_WM_UNIT_INDEX" val="2"/>
  <p:tag name="KSO_WM_UNIT_LAYERLEVEL" val="1"/>
  <p:tag name="KSO_WM_UNIT_LINE_FILL_TYPE" val="2"/>
  <p:tag name="KSO_WM_UNIT_LINE_FORE_SCHEMECOLOR_INDEX" val="5"/>
  <p:tag name="KSO_WM_UNIT_LINE_FORE_SCHEMECOLOR_INDEX_BRIGHTNESS" val="0.8"/>
  <p:tag name="KSO_WM_UNIT_TYPE" val="i"/>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779"/>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0779_1*i*3"/>
  <p:tag name="KSO_WM_UNIT_INDEX" val="3"/>
  <p:tag name="KSO_WM_UNIT_LAYERLEVEL" val="1"/>
  <p:tag name="KSO_WM_UNIT_TEXT_FILL_FORE_SCHEMECOLOR_INDEX" val="2"/>
  <p:tag name="KSO_WM_UNIT_TEXT_FILL_FORE_SCHEMECOLOR_INDEX_BRIGHTNESS" val="0"/>
  <p:tag name="KSO_WM_UNIT_TEXT_FILL_TYPE" val="1"/>
  <p:tag name="KSO_WM_UNIT_TYPE" val="i"/>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200779"/>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0779_1*i*1"/>
  <p:tag name="KSO_WM_UNIT_INDEX" val="1"/>
  <p:tag name="KSO_WM_UNIT_LAYERLEVEL" val="1"/>
  <p:tag name="KSO_WM_UNIT_TEXT_FILL_FORE_SCHEMECOLOR_INDEX" val="2"/>
  <p:tag name="KSO_WM_UNIT_TEXT_FILL_FORE_SCHEMECOLOR_INDEX_BRIGHTNESS" val="0"/>
  <p:tag name="KSO_WM_UNIT_TEXT_FILL_TYPE" val="1"/>
  <p:tag name="KSO_WM_UNIT_TYPE" val="i"/>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cm&quot;,&quot;text_direction&quot;:&quot;horizontal&quot;,&quot;support_big_font&quot;:false,&quot;picture_toward&quot;:0,&quot;picture_dockside&quot;:[],&quot;fill_id&quot;:&quot;df5c712fc297497380a16f2214b4abb2&quot;,&quot;fill_align&quot;:&quot;cm&quot;,&quot;chip_types&quot;:[&quot;picture&quot;,&quot;header&quot;]},{&quot;text_align&quot;:&quot;lm&quot;,&quot;text_direction&quot;:&quot;horizontal&quot;,&quot;support_features&quot;:[&quot;collage&quot;,&quot;carousel&quot;],&quot;support_big_font&quot;:false,&quot;picture_toward&quot;:0,&quot;picture_dockside&quot;:[],&quot;fill_id&quot;:&quot;3e9e6b7343cb4479804798c20b3c2800&quot;,&quot;fill_align&quot;:&quot;cm&quot;,&quot;chip_types&quot;:[&quot;text&quot;,&quot;picture&quot;]}],[{&quot;text_align&quot;:&quot;cm&quot;,&quot;text_direction&quot;:&quot;horizontal&quot;,&quot;support_big_font&quot;:false,&quot;picture_toward&quot;:0,&quot;picture_dockside&quot;:[],&quot;fill_id&quot;:&quot;df5c712fc297497380a16f2214b4abb2&quot;,&quot;fill_align&quot;:&quot;cm&quot;,&quot;chip_types&quot;:[&quot;header&quot;]},{&quot;text_align&quot;:&quot;lm&quot;,&quot;text_direction&quot;:&quot;horizontal&quot;,&quot;support_big_font&quot;:false,&quot;picture_toward&quot;:0,&quot;picture_dockside&quot;:[],&quot;fill_id&quot;:&quot;3e9e6b7343cb4479804798c20b3c2800&quot;,&quot;fill_align&quot;:&quot;cm&quot;,&quot;chip_types&quot;:[&quot;diagram&quot;,&quot;chart&quot;,&quot;table&quot;,&quot;video&quot;]}]]"/>
  <p:tag name="KSO_WM_CHIP_GROUPID" val="5f71a5bf747e3ea6e293b57c"/>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1ae53747e3ea6e293f8b1"/>
  <p:tag name="KSO_WM_SLIDE_BACKGROUND_TYPE" val="general"/>
  <p:tag name="KSO_WM_SLIDE_BK_DARK_LIGHT" val="2"/>
  <p:tag name="KSO_WM_SLIDE_CAN_ADD_NAVIGATION" val="1"/>
  <p:tag name="KSO_WM_SLIDE_ID" val="diagram20212688_1"/>
  <p:tag name="KSO_WM_SLIDE_INDEX" val="1"/>
  <p:tag name="KSO_WM_SLIDE_ITEM_CNT" val="0"/>
  <p:tag name="KSO_WM_SLIDE_LAYOUT" val="d_f"/>
  <p:tag name="KSO_WM_SLIDE_LAYOUT_CNT" val="1_1"/>
  <p:tag name="KSO_WM_SLIDE_LAYOUT_INFO" val="{&quot;direction&quot;:1,&quot;id&quot;:&quot;2020-12-09T22:29:17&quot;,&quot;maxSize&quot;:{&quot;size1&quot;:32.5},&quot;minSize&quot;:{&quot;size1&quot;:27.600000000000001},&quot;normalSize&quot;:{&quot;size1&quot;:32.5},&quot;subLayout&quot;:[{&quot;id&quot;:&quot;2020-12-09T22:29:17&quot;,&quot;margin&quot;:{&quot;bottom&quot;:8.0430002212524414,&quot;left&quot;:2.5399999618530273,&quot;right&quot;:0.026000002399086952,&quot;top&quot;:5.5029997825622559},&quot;type&quot;:0},{&quot;id&quot;:&quot;2020-12-09T22:29:17&quot;,&quot;margin&quot;:{&quot;bottom&quot;:1.6929999589920044,&quot;left&quot;:1.6670000553131104,&quot;right&quot;:1.6929999589920044,&quot;top&quot;:1.6929999589920044},&quot;type&quot;:0}],&quot;type&quot;:0}"/>
  <p:tag name="KSO_WM_SLIDE_POSITION" val="72*0"/>
  <p:tag name="KSO_WM_SLIDE_RATIO" val="1.777778"/>
  <p:tag name="KSO_WM_SLIDE_SIZE" val="840*539"/>
  <p:tag name="KSO_WM_SLIDE_SUBTYPE" val="picTxt"/>
  <p:tag name="KSO_WM_SLIDE_SUPPORT_FEATURE_TYPE" val="0"/>
  <p:tag name="KSO_WM_SLIDE_TYPE" val="text"/>
  <p:tag name="KSO_WM_TAG_VERSION" val="1.0"/>
  <p:tag name="KSO_WM_TEMPLATE_ASSEMBLE_GROUPID" val="5fd0df3b1fa9d42129dd933b"/>
  <p:tag name="KSO_WM_TEMPLATE_ASSEMBLE_XID" val="5fd0df3b1fa9d42129dd933b"/>
  <p:tag name="KSO_WM_TEMPLATE_CATEGORY" val="diagram"/>
  <p:tag name="KSO_WM_TEMPLATE_COLOR_TYPE" val="1"/>
  <p:tag name="KSO_WM_TEMPLATE_INDEX" val="20212688"/>
  <p:tag name="KSO_WM_TEMPLATE_MASTER_TYPE" val="0"/>
  <p:tag name="KSO_WM_TEMPLATE_SUBCATEGORY" val="21"/>
</p:tagLst>
</file>

<file path=ppt/tags/tag271.xml><?xml version="1.0" encoding="utf-8"?>
<p:tagLst xmlns:a="http://schemas.openxmlformats.org/drawingml/2006/main" xmlns:r="http://schemas.openxmlformats.org/officeDocument/2006/relationships" xmlns:p="http://schemas.openxmlformats.org/presentationml/2006/main">
  <p:tag name="KSO_WM_ASSEMBLE_CHIP_INDEX" val="dcbae9f11522454290fc05467c8e3f14"/>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COMPATIBLE" val="0"/>
  <p:tag name="KSO_WM_UNIT_DEC_AREA_ID" val="2f9b9793b346404aacc360d06248ddf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2688_1*d*1"/>
  <p:tag name="KSO_WM_UNIT_INDEX" val="1"/>
  <p:tag name="KSO_WM_UNIT_LAYERLEVEL" val="1"/>
  <p:tag name="KSO_WM_UNIT_PLACING_PICTURE" val="dcbae9f11522454290fc05467c8e3f14"/>
  <p:tag name="KSO_WM_UNIT_SM_LIMIT_TYPE" val="2"/>
  <p:tag name="KSO_WM_UNIT_SUPPORT_UNIT_TYPE" val="[&quot;d&quot;]"/>
  <p:tag name="KSO_WM_UNIT_TYPE" val="d"/>
  <p:tag name="KSO_WM_UNIT_VALUE" val="550*677"/>
</p:tagLst>
</file>

<file path=ppt/tags/tag272.xml><?xml version="1.0" encoding="utf-8"?>
<p:tagLst xmlns:a="http://schemas.openxmlformats.org/drawingml/2006/main" xmlns:r="http://schemas.openxmlformats.org/officeDocument/2006/relationships" xmlns:p="http://schemas.openxmlformats.org/presentationml/2006/main">
  <p:tag name="KSO_WM_ASSEMBLE_CHIP_INDEX" val="4cdab7bccaa9481385a13354f3a50ddc"/>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3971f6f2e14b486790e91658fbc89f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268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
  <p:tag name="KSO_WM_UNIT_SHOW_EDIT_AREA_INDICATION" val="1"/>
  <p:tag name="KSO_WM_UNIT_SM_LIMIT_TYPE" val="2"/>
  <p:tag name="KSO_WM_UNIT_SUBTYPE" val="a"/>
  <p:tag name="KSO_WM_UNIT_SUPPORT_UNIT_TYPE" val="[&quot;d&quot;]"/>
  <p:tag name="KSO_WM_UNIT_TEXT_FILL_FORE_SCHEMECOLOR_INDEX" val="13"/>
  <p:tag name="KSO_WM_UNIT_TEXT_FILL_FORE_SCHEMECOLOR_INDEX_BRIGHTNESS" val="0.25"/>
  <p:tag name="KSO_WM_UNIT_TEXT_FILL_TYPE" val="1"/>
  <p:tag name="KSO_WM_UNIT_TEXT_SUBTYPE" val="a"/>
  <p:tag name="KSO_WM_UNIT_TYPE" val="f"/>
  <p:tag name="KSO_WM_UNIT_VALUE" val="429"/>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b0cf65397d224f5abdec18c03c49eb4a"/>
  <p:tag name="KSO_WM_UNIT_DECORATE_INFO" val="{&quot;DecorateInfoH&quot;:{&quot;IsAbs&quot;:true},&quot;DecorateInfoW&quot;:{&quot;IsAbs&quot;:false},&quot;DecorateInfoX&quot;:{&quot;IsAbs&quot;:true,&quot;Pos&quot;:1},&quot;DecorateInfoY&quot;:{&quot;IsAbs&quot;:true,&quot;Pos&quot;:2},&quot;ReferentInfo&quot;:{&quot;Id&quot;:&quot;2f9b9793b346404aacc360d06248ddf5&quot;,&quot;X&quot;:{&quot;Pos&quot;:1},&quot;Y&quot;:{&quot;Pos&quot;:0}},&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1"/>
  <p:tag name="KSO_WM_UNIT_INDEX" val="1"/>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30"/>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0176e5f1e6b44dfb9b25801e0aa9bf6b"/>
  <p:tag name="KSO_WM_UNIT_DECORATE_INFO" val="{&quot;DecorateInfoH&quot;:{&quot;IsAbs&quot;:true},&quot;DecorateInfoW&quot;:{&quot;IsAbs&quot;:false},&quot;DecorateInfoX&quot;:{&quot;IsAbs&quot;:true,&quot;Pos&quot;:1},&quot;DecorateInfoY&quot;:{&quot;IsAbs&quot;:true,&quot;Pos&quot;:0},&quot;ReferentInfo&quot;:{&quot;Id&quot;:&quot;2f9b9793b346404aacc360d06248ddf5&quot;,&quot;X&quot;:{&quot;Pos&quot;:1},&quot;Y&quot;:{&quot;Pos&quot;:0}},&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2"/>
  <p:tag name="KSO_WM_UNIT_INDEX" val="2"/>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6"/>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8a2a02fb311d44a196e0cead7b6489d7"/>
  <p:tag name="KSO_WM_UNIT_DECORATE_INFO" val="{&quot;DecorateInfoH&quot;:{&quot;IsAbs&quot;:true},&quot;DecorateInfoW&quot;:{&quot;IsAbs&quot;:false},&quot;DecorateInfoX&quot;:{&quot;IsAbs&quot;:true,&quot;Pos&quot;:1},&quot;DecorateInfoY&quot;:{&quot;IsAbs&quot;:true,&quot;Pos&quot;:0},&quot;ReferentInfo&quot;:{&quot;Id&quot;:&quot;2f9b9793b346404aacc360d06248ddf5&quot;,&quot;X&quot;:{&quot;Pos&quot;:1},&quot;Y&quot;:{&quot;Pos&quot;:2}},&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3"/>
  <p:tag name="KSO_WM_UNIT_INDEX" val="3"/>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54"/>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277.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279.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SLIDE_COLORSCHEME_VERSION" val="3.2"/>
  <p:tag name="KSO_WM_SLIDE_CONSTRAINT" val="%7b%22slideConstraint%22%3a%7b%22seriesAreas%22%3a%5b%5d%2c%22singleAreas%22%3a%5b%7b%22shapes%22%3a%5b7%5d%2c%22serialConstraintIndex%22%3a-1%2c%22areatextmark%22%3a0%2c%22pictureprocessmark%22%3a0%7d%5d%7d%7d"/>
  <p:tag name="KSO_WM_SLIDE_ID" val="diagram20193071_1"/>
  <p:tag name="KSO_WM_SLIDE_INDEX" val="1"/>
  <p:tag name="KSO_WM_SLIDE_ITEM_CNT" val="0"/>
  <p:tag name="KSO_WM_SLIDE_LAYOUT" val="a_d_f"/>
  <p:tag name="KSO_WM_SLIDE_LAYOUT_CNT" val="1_1_2"/>
  <p:tag name="KSO_WM_SLIDE_POSITION" val="33*0"/>
  <p:tag name="KSO_WM_SLIDE_SIZE" val="899*481"/>
  <p:tag name="KSO_WM_SLIDE_SUBTYPE" val="picTxt"/>
  <p:tag name="KSO_WM_SLIDE_TYPE" val="text"/>
  <p:tag name="KSO_WM_TAG_VERSION" val="1.0"/>
  <p:tag name="KSO_WM_TEMPLATE_CATEGORY" val="diagram"/>
  <p:tag name="KSO_WM_TEMPLATE_INDEX" val="20193071"/>
  <p:tag name="KSO_WM_TEMPLATE_JOB_ID" val="2"/>
  <p:tag name="KSO_WM_TEMPLATE_OUTLINE_ID" val="15"/>
  <p:tag name="KSO_WM_TEMPLATE_SCENE_ID" val="1"/>
  <p:tag name="KSO_WM_TEMPLATE_SUBCATEGORY" val="0"/>
  <p:tag name="KSO_WM_TEMPLATE_THUMBS_INDEX" val="1、6、10、14、20、26、27、28、29、31"/>
  <p:tag name="KSO_WM_TEMPLATE_TOPIC_DEFAULT" val="1"/>
  <p:tag name="KSO_WM_TEMPLATE_TOPIC_ID" val="2869567"/>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22"/>
  <p:tag name="KSO_WM_UNIT_COLOR_SCHEME_PARENT_PAGE" val="0_1"/>
  <p:tag name="KSO_WM_UNIT_COLOR_SCHEME_SHAPE_ID" val="22"/>
  <p:tag name="KSO_WM_UNIT_COMPATIBLE" val="0"/>
  <p:tag name="KSO_WM_UNIT_DIAGRAM_ISNUMVISUAL" val="0"/>
  <p:tag name="KSO_WM_UNIT_DIAGRAM_ISREFERUNIT" val="0"/>
  <p:tag name="KSO_WM_UNIT_FOIL_COLOR" val="1"/>
  <p:tag name="KSO_WM_UNIT_HIGHLIGHT" val="0"/>
  <p:tag name="KSO_WM_UNIT_ID" val="diagram20193071_1*i*1"/>
  <p:tag name="KSO_WM_UNIT_INDEX" val="1"/>
  <p:tag name="KSO_WM_UNIT_LAYERLEVEL" val="1"/>
  <p:tag name="KSO_WM_UNIT_TYPE" val="i"/>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7"/>
  <p:tag name="KSO_WM_UNIT_COLOR_SCHEME_PARENT_PAGE" val="0_1"/>
  <p:tag name="KSO_WM_UNIT_COLOR_SCHEME_SHAPE_ID" val="7"/>
  <p:tag name="KSO_WM_UNIT_COMPATIBLE" val="0"/>
  <p:tag name="KSO_WM_UNIT_DIAGRAM_ISNUMVISUAL" val="0"/>
  <p:tag name="KSO_WM_UNIT_DIAGRAM_ISREFERUNIT" val="0"/>
  <p:tag name="KSO_WM_UNIT_HIGHLIGHT" val="0"/>
  <p:tag name="KSO_WM_UNIT_ID" val="diagram20193071_1*d*1"/>
  <p:tag name="KSO_WM_UNIT_INDEX" val="1"/>
  <p:tag name="KSO_WM_UNIT_LAYERLEVEL" val="1"/>
  <p:tag name="KSO_WM_UNIT_PICTURE_CLIP_FLAG" val="1"/>
  <p:tag name="KSO_WM_UNIT_TYPE" val="d"/>
  <p:tag name="KSO_WM_UNIT_VALUE" val="621*828"/>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6"/>
  <p:tag name="KSO_WM_UNIT_COLOR_SCHEME_PARENT_PAGE" val="0_1"/>
  <p:tag name="KSO_WM_UNIT_COLOR_SCHEME_SHAPE_ID" val="6"/>
  <p:tag name="KSO_WM_UNIT_COMPATIBLE" val="0"/>
  <p:tag name="KSO_WM_UNIT_DIAGRAM_ISNUMVISUAL" val="0"/>
  <p:tag name="KSO_WM_UNIT_DIAGRAM_ISREFERUNIT" val="0"/>
  <p:tag name="KSO_WM_UNIT_HIGHLIGHT" val="0"/>
  <p:tag name="KSO_WM_UNIT_ID" val="diagram20193071_1*f*1"/>
  <p:tag name="KSO_WM_UNIT_INDEX" val="1"/>
  <p:tag name="KSO_WM_UNIT_LAYERLEVEL" val="1"/>
  <p:tag name="KSO_WM_UNIT_PRESET_TEXT" val="点击此处添加正文，文字是您思想的提炼，为了最终呈现发布的良好效果，请尽量言简意赅的阐述观点；根据需要可酌情增减文字，以便观者可以准确理解您所传达的信息。即便信息错综复杂，需要用更多的文字来表述，也请您尽可能提炼思想的精髓，恰如其分的表达观点，往往事半功倍。"/>
  <p:tag name="KSO_WM_UNIT_TEXT_FILL_FORE_SCHEMECOLOR_INDEX" val="13"/>
  <p:tag name="KSO_WM_UNIT_TEXT_FILL_FORE_SCHEMECOLOR_INDEX_BRIGHTNESS" val="0.5"/>
  <p:tag name="KSO_WM_UNIT_TEXT_FILL_TYPE" val="1"/>
  <p:tag name="KSO_WM_UNIT_TEXT_PART_ID" val="4-b"/>
  <p:tag name="KSO_WM_UNIT_TEXT_PART_ID_V2" val="d-4-1"/>
  <p:tag name="KSO_WM_UNIT_TEXT_PART_SIZE" val="84.88*854.5"/>
  <p:tag name="KSO_WM_UNIT_TYPE" val="f"/>
  <p:tag name="KSO_WM_UNIT_VALUE" val="156"/>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8"/>
  <p:tag name="KSO_WM_UNIT_COLOR_SCHEME_PARENT_PAGE" val="0_1"/>
  <p:tag name="KSO_WM_UNIT_COLOR_SCHEME_SHAPE_ID" val="8"/>
  <p:tag name="KSO_WM_UNIT_COMPATIBLE" val="0"/>
  <p:tag name="KSO_WM_UNIT_DIAGRAM_ISNUMVISUAL" val="0"/>
  <p:tag name="KSO_WM_UNIT_DIAGRAM_ISREFERUNIT" val="0"/>
  <p:tag name="KSO_WM_UNIT_HIGHLIGHT" val="0"/>
  <p:tag name="KSO_WM_UNIT_ID" val="diagram20193071_1*f*2"/>
  <p:tag name="KSO_WM_UNIT_INDEX" val="2"/>
  <p:tag name="KSO_WM_UNIT_LAYERLEVEL" val="1"/>
  <p:tag name="KSO_WM_UNIT_PRESET_TEXT" val="点击此处添加正文，文字是您思想的提炼，为了最终呈现发布的良好效果，请言简意赅的阐述观点，并根据需要酌情增减文字。&#10;您的正文已经字字珠玑，但信息却千丝万缕，需要用更多的文字来表述；但请您尽可能提炼思想的精髓，恰如其分的表达观点，往往事半功倍。&#10;为了能让您有更直观的字数感受，并进一步方便使用，我们为您标注了最适合的位置。您输入的文字到这里时，就是最佳视觉效果。"/>
  <p:tag name="KSO_WM_UNIT_TEXT_FILL_FORE_SCHEMECOLOR_INDEX" val="13"/>
  <p:tag name="KSO_WM_UNIT_TEXT_FILL_FORE_SCHEMECOLOR_INDEX_BRIGHTNESS" val="0.5"/>
  <p:tag name="KSO_WM_UNIT_TEXT_FILL_TYPE" val="1"/>
  <p:tag name="KSO_WM_UNIT_TEXT_PART_ID" val="3-c"/>
  <p:tag name="KSO_WM_UNIT_TEXT_PART_ID_V2" val="d-3-1"/>
  <p:tag name="KSO_WM_UNIT_TEXT_PART_SIZE" val="169.76*644.5"/>
  <p:tag name="KSO_WM_UNIT_TYPE" val="f"/>
  <p:tag name="KSO_WM_UNIT_VALUE" val="273"/>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47"/>
  <p:tag name="KSO_WM_UNIT_COLOR_SCHEME_PARENT_PAGE" val="0_1"/>
  <p:tag name="KSO_WM_UNIT_COLOR_SCHEME_SHAPE_ID" val="47"/>
  <p:tag name="KSO_WM_UNIT_COMPATIBLE" val="0"/>
  <p:tag name="KSO_WM_UNIT_DIAGRAM_ISNUMVISUAL" val="0"/>
  <p:tag name="KSO_WM_UNIT_DIAGRAM_ISREFERUNIT" val="0"/>
  <p:tag name="KSO_WM_UNIT_HIGHLIGHT" val="0"/>
  <p:tag name="KSO_WM_UNIT_ID" val="diagram20193071_1*i*22"/>
  <p:tag name="KSO_WM_UNIT_INDEX" val="22"/>
  <p:tag name="KSO_WM_UNIT_LAYERLEVEL" val="1"/>
  <p:tag name="KSO_WM_UNIT_TYPE" val="i"/>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26"/>
  <p:tag name="KSO_WM_UNIT_COLOR_SCHEME_PARENT_PAGE" val="0_1"/>
  <p:tag name="KSO_WM_UNIT_COLOR_SCHEME_SHAPE_ID" val="26"/>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193071_1*i*25"/>
  <p:tag name="KSO_WM_UNIT_INDEX" val="25"/>
  <p:tag name="KSO_WM_UNIT_LAYERLEVEL" val="1"/>
  <p:tag name="KSO_WM_UNIT_TEXT_FILL_FORE_SCHEMECOLOR_INDEX" val="2"/>
  <p:tag name="KSO_WM_UNIT_TEXT_FILL_FORE_SCHEMECOLOR_INDEX_BRIGHTNESS" val="0"/>
  <p:tag name="KSO_WM_UNIT_TEXT_FILL_TYPE" val="1"/>
  <p:tag name="KSO_WM_UNIT_TYPE" val="i"/>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16"/>
  <p:tag name="KSO_WM_UNIT_COLOR_SCHEME_PARENT_PAGE" val="0_1"/>
  <p:tag name="KSO_WM_UNIT_COLOR_SCHEME_SHAPE_ID" val="16"/>
  <p:tag name="KSO_WM_UNIT_COMPATIBLE" val="0"/>
  <p:tag name="KSO_WM_UNIT_DECOLORIZATION" val="1"/>
  <p:tag name="KSO_WM_UNIT_DIAGRAM_ISNUMVISUAL" val="0"/>
  <p:tag name="KSO_WM_UNIT_DIAGRAM_ISREFERUNIT" val="0"/>
  <p:tag name="KSO_WM_UNIT_HIGHLIGHT" val="0"/>
  <p:tag name="KSO_WM_UNIT_ID" val="diagram20193071_1*i*26"/>
  <p:tag name="KSO_WM_UNIT_INDEX" val="26"/>
  <p:tag name="KSO_WM_UNIT_LAYERLEVEL" val="1"/>
  <p:tag name="KSO_WM_UNIT_LINE_FILL_TYPE" val="2"/>
  <p:tag name="KSO_WM_UNIT_LINE_FORE_SCHEMECOLOR_INDEX" val="14"/>
  <p:tag name="KSO_WM_UNIT_LINE_FORE_SCHEMECOLOR_INDEX_BRIGHTNESS" val="-0.25"/>
  <p:tag name="KSO_WM_UNIT_TYPE" val="i"/>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
  <p:tag name="KSO_WM_UNIT_COLOR_SCHEME_PARENT_PAGE" val="0_1"/>
  <p:tag name="KSO_WM_UNIT_COLOR_SCHEME_SHAPE_ID" val="3"/>
  <p:tag name="KSO_WM_UNIT_COMPATIBLE" val="0"/>
  <p:tag name="KSO_WM_UNIT_DIAGRAM_ISNUMVISUAL" val="0"/>
  <p:tag name="KSO_WM_UNIT_DIAGRAM_ISREFERUNIT" val="0"/>
  <p:tag name="KSO_WM_UNIT_HIGHLIGHT" val="0"/>
  <p:tag name="KSO_WM_UNIT_ID" val="diagram20193071_1*a*1"/>
  <p:tag name="KSO_WM_UNIT_INDEX" val="1"/>
  <p:tag name="KSO_WM_UNIT_ISCONTENTSTITLE" val="0"/>
  <p:tag name="KSO_WM_UNIT_LAYERLEVEL" val="1"/>
  <p:tag name="KSO_WM_UNIT_PRESET_TEXT" val="单击此处添加大标题内容"/>
  <p:tag name="KSO_WM_UNIT_TEXT_FILL_FORE_SCHEMECOLOR_INDEX" val="13"/>
  <p:tag name="KSO_WM_UNIT_TEXT_FILL_FORE_SCHEMECOLOR_INDEX_BRIGHTNESS" val="0.15"/>
  <p:tag name="KSO_WM_UNIT_TEXT_FILL_TYPE" val="1"/>
  <p:tag name="KSO_WM_UNIT_TEXT_PART_ID" val="3-X"/>
  <p:tag name="KSO_WM_UNIT_TEXT_PART_ID_V2" val="a-4-1"/>
  <p:tag name="KSO_WM_UNIT_TEXT_PART_SIZE" val="49.2*832"/>
  <p:tag name="KSO_WM_UNIT_TYPE" val="a"/>
  <p:tag name="KSO_WM_UNIT_VALUE" val="26"/>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45"/>
  <p:tag name="KSO_WM_UNIT_COLOR_SCHEME_PARENT_PAGE" val="0_1"/>
  <p:tag name="KSO_WM_UNIT_COLOR_SCHEME_SHAPE_ID" val="45"/>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93071_1*i*23"/>
  <p:tag name="KSO_WM_UNIT_INDEX" val="23"/>
  <p:tag name="KSO_WM_UNIT_LAYERLEVEL" val="1"/>
  <p:tag name="KSO_WM_UNIT_TEXT_FILL_FORE_SCHEMECOLOR_INDEX" val="13"/>
  <p:tag name="KSO_WM_UNIT_TEXT_FILL_FORE_SCHEMECOLOR_INDEX_BRIGHTNESS" val="0"/>
  <p:tag name="KSO_WM_UNIT_TEXT_FILL_TYPE" val="1"/>
  <p:tag name="KSO_WM_UNIT_TYPE" val="i"/>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46"/>
  <p:tag name="KSO_WM_UNIT_COLOR_SCHEME_PARENT_PAGE" val="0_1"/>
  <p:tag name="KSO_WM_UNIT_COLOR_SCHEME_SHAPE_ID" val="46"/>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193071_1*i*24"/>
  <p:tag name="KSO_WM_UNIT_INDEX" val="24"/>
  <p:tag name="KSO_WM_UNIT_LAYERLEVEL" val="1"/>
  <p:tag name="KSO_WM_UNIT_TEXT_FILL_FORE_SCHEMECOLOR_INDEX" val="2"/>
  <p:tag name="KSO_WM_UNIT_TEXT_FILL_FORE_SCHEMECOLOR_INDEX_BRIGHTNESS" val="0"/>
  <p:tag name="KSO_WM_UNIT_TEXT_FILL_TYPE" val="1"/>
  <p:tag name="KSO_WM_UNIT_TYPE" val="i"/>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23"/>
  <p:tag name="KSO_WM_UNIT_COLOR_SCHEME_PARENT_PAGE" val="0_1"/>
  <p:tag name="KSO_WM_UNIT_COLOR_SCHEME_SHAPE_ID" val="23"/>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2"/>
  <p:tag name="KSO_WM_UNIT_INDEX" val="2"/>
  <p:tag name="KSO_WM_UNIT_LAYERLEVEL" val="1"/>
  <p:tag name="KSO_WM_UNIT_TEXT_FILL_FORE_SCHEMECOLOR_INDEX" val="2"/>
  <p:tag name="KSO_WM_UNIT_TEXT_FILL_FORE_SCHEMECOLOR_INDEX_BRIGHTNESS" val="0"/>
  <p:tag name="KSO_WM_UNIT_TEXT_FILL_TYPE" val="1"/>
  <p:tag name="KSO_WM_UNIT_TYPE" val="i"/>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24"/>
  <p:tag name="KSO_WM_UNIT_COLOR_SCHEME_PARENT_PAGE" val="0_1"/>
  <p:tag name="KSO_WM_UNIT_COLOR_SCHEME_SHAPE_ID" val="24"/>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3"/>
  <p:tag name="KSO_WM_UNIT_INDEX" val="3"/>
  <p:tag name="KSO_WM_UNIT_LAYERLEVEL" val="1"/>
  <p:tag name="KSO_WM_UNIT_TEXT_FILL_FORE_SCHEMECOLOR_INDEX" val="2"/>
  <p:tag name="KSO_WM_UNIT_TEXT_FILL_FORE_SCHEMECOLOR_INDEX_BRIGHTNESS" val="0"/>
  <p:tag name="KSO_WM_UNIT_TEXT_FILL_TYPE" val="1"/>
  <p:tag name="KSO_WM_UNIT_TYPE" val="i"/>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4"/>
  <p:tag name="KSO_WM_UNIT_COLOR_SCHEME_PARENT_PAGE" val="0_1"/>
  <p:tag name="KSO_WM_UNIT_COLOR_SCHEME_SHAPE_ID" val="4"/>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4"/>
  <p:tag name="KSO_WM_UNIT_INDEX" val="4"/>
  <p:tag name="KSO_WM_UNIT_LAYERLEVEL" val="1"/>
  <p:tag name="KSO_WM_UNIT_TEXT_FILL_FORE_SCHEMECOLOR_INDEX" val="2"/>
  <p:tag name="KSO_WM_UNIT_TEXT_FILL_FORE_SCHEMECOLOR_INDEX_BRIGHTNESS" val="0"/>
  <p:tag name="KSO_WM_UNIT_TEXT_FILL_TYPE" val="1"/>
  <p:tag name="KSO_WM_UNIT_TYPE" val="i"/>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5"/>
  <p:tag name="KSO_WM_UNIT_COLOR_SCHEME_PARENT_PAGE" val="0_1"/>
  <p:tag name="KSO_WM_UNIT_COLOR_SCHEME_SHAPE_ID" val="5"/>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5"/>
  <p:tag name="KSO_WM_UNIT_INDEX" val="5"/>
  <p:tag name="KSO_WM_UNIT_LAYERLEVEL" val="1"/>
  <p:tag name="KSO_WM_UNIT_TEXT_FILL_FORE_SCHEMECOLOR_INDEX" val="2"/>
  <p:tag name="KSO_WM_UNIT_TEXT_FILL_FORE_SCHEMECOLOR_INDEX_BRIGHTNESS" val="0"/>
  <p:tag name="KSO_WM_UNIT_TEXT_FILL_TYPE" val="1"/>
  <p:tag name="KSO_WM_UNIT_TYPE" val="i"/>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27"/>
  <p:tag name="KSO_WM_UNIT_COLOR_SCHEME_PARENT_PAGE" val="0_1"/>
  <p:tag name="KSO_WM_UNIT_COLOR_SCHEME_SHAPE_ID" val="27"/>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6"/>
  <p:tag name="KSO_WM_UNIT_INDEX" val="6"/>
  <p:tag name="KSO_WM_UNIT_LAYERLEVEL" val="1"/>
  <p:tag name="KSO_WM_UNIT_TEXT_FILL_FORE_SCHEMECOLOR_INDEX" val="2"/>
  <p:tag name="KSO_WM_UNIT_TEXT_FILL_FORE_SCHEMECOLOR_INDEX_BRIGHTNESS" val="0"/>
  <p:tag name="KSO_WM_UNIT_TEXT_FILL_TYPE" val="1"/>
  <p:tag name="KSO_WM_UNIT_TYPE" val="i"/>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28"/>
  <p:tag name="KSO_WM_UNIT_COLOR_SCHEME_PARENT_PAGE" val="0_1"/>
  <p:tag name="KSO_WM_UNIT_COLOR_SCHEME_SHAPE_ID" val="28"/>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7"/>
  <p:tag name="KSO_WM_UNIT_INDEX" val="7"/>
  <p:tag name="KSO_WM_UNIT_LAYERLEVEL" val="1"/>
  <p:tag name="KSO_WM_UNIT_TEXT_FILL_FORE_SCHEMECOLOR_INDEX" val="2"/>
  <p:tag name="KSO_WM_UNIT_TEXT_FILL_FORE_SCHEMECOLOR_INDEX_BRIGHTNESS" val="0"/>
  <p:tag name="KSO_WM_UNIT_TEXT_FILL_TYPE" val="1"/>
  <p:tag name="KSO_WM_UNIT_TYPE" val="i"/>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29"/>
  <p:tag name="KSO_WM_UNIT_COLOR_SCHEME_PARENT_PAGE" val="0_1"/>
  <p:tag name="KSO_WM_UNIT_COLOR_SCHEME_SHAPE_ID" val="29"/>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8"/>
  <p:tag name="KSO_WM_UNIT_INDEX" val="8"/>
  <p:tag name="KSO_WM_UNIT_LAYERLEVEL" val="1"/>
  <p:tag name="KSO_WM_UNIT_TEXT_FILL_FORE_SCHEMECOLOR_INDEX" val="2"/>
  <p:tag name="KSO_WM_UNIT_TEXT_FILL_FORE_SCHEMECOLOR_INDEX_BRIGHTNESS" val="0"/>
  <p:tag name="KSO_WM_UNIT_TEXT_FILL_TYPE" val="1"/>
  <p:tag name="KSO_WM_UNIT_TYPE" val="i"/>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0"/>
  <p:tag name="KSO_WM_UNIT_COLOR_SCHEME_PARENT_PAGE" val="0_1"/>
  <p:tag name="KSO_WM_UNIT_COLOR_SCHEME_SHAPE_ID" val="30"/>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9"/>
  <p:tag name="KSO_WM_UNIT_INDEX" val="9"/>
  <p:tag name="KSO_WM_UNIT_LAYERLEVEL" val="1"/>
  <p:tag name="KSO_WM_UNIT_TEXT_FILL_FORE_SCHEMECOLOR_INDEX" val="2"/>
  <p:tag name="KSO_WM_UNIT_TEXT_FILL_FORE_SCHEMECOLOR_INDEX_BRIGHTNESS" val="0"/>
  <p:tag name="KSO_WM_UNIT_TEXT_FILL_TYPE" val="1"/>
  <p:tag name="KSO_WM_UNIT_TYPE" val="i"/>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1"/>
  <p:tag name="KSO_WM_UNIT_COLOR_SCHEME_PARENT_PAGE" val="0_1"/>
  <p:tag name="KSO_WM_UNIT_COLOR_SCHEME_SHAPE_ID" val="31"/>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0"/>
  <p:tag name="KSO_WM_UNIT_INDEX" val="10"/>
  <p:tag name="KSO_WM_UNIT_LAYERLEVEL" val="1"/>
  <p:tag name="KSO_WM_UNIT_TEXT_FILL_FORE_SCHEMECOLOR_INDEX" val="2"/>
  <p:tag name="KSO_WM_UNIT_TEXT_FILL_FORE_SCHEMECOLOR_INDEX_BRIGHTNESS" val="0"/>
  <p:tag name="KSO_WM_UNIT_TEXT_FILL_TYPE" val="1"/>
  <p:tag name="KSO_WM_UNIT_TYPE" val="i"/>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0414"/>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2"/>
  <p:tag name="KSO_WM_UNIT_COLOR_SCHEME_PARENT_PAGE" val="0_1"/>
  <p:tag name="KSO_WM_UNIT_COLOR_SCHEME_SHAPE_ID" val="32"/>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1"/>
  <p:tag name="KSO_WM_UNIT_INDEX" val="11"/>
  <p:tag name="KSO_WM_UNIT_LAYERLEVEL" val="1"/>
  <p:tag name="KSO_WM_UNIT_TEXT_FILL_FORE_SCHEMECOLOR_INDEX" val="2"/>
  <p:tag name="KSO_WM_UNIT_TEXT_FILL_FORE_SCHEMECOLOR_INDEX_BRIGHTNESS" val="0"/>
  <p:tag name="KSO_WM_UNIT_TEXT_FILL_TYPE" val="1"/>
  <p:tag name="KSO_WM_UNIT_TYPE" val="i"/>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3"/>
  <p:tag name="KSO_WM_UNIT_COLOR_SCHEME_PARENT_PAGE" val="0_1"/>
  <p:tag name="KSO_WM_UNIT_COLOR_SCHEME_SHAPE_ID" val="33"/>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2"/>
  <p:tag name="KSO_WM_UNIT_INDEX" val="12"/>
  <p:tag name="KSO_WM_UNIT_LAYERLEVEL" val="1"/>
  <p:tag name="KSO_WM_UNIT_TEXT_FILL_FORE_SCHEMECOLOR_INDEX" val="2"/>
  <p:tag name="KSO_WM_UNIT_TEXT_FILL_FORE_SCHEMECOLOR_INDEX_BRIGHTNESS" val="0"/>
  <p:tag name="KSO_WM_UNIT_TEXT_FILL_TYPE" val="1"/>
  <p:tag name="KSO_WM_UNIT_TYPE" val="i"/>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4"/>
  <p:tag name="KSO_WM_UNIT_COLOR_SCHEME_PARENT_PAGE" val="0_1"/>
  <p:tag name="KSO_WM_UNIT_COLOR_SCHEME_SHAPE_ID" val="34"/>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3"/>
  <p:tag name="KSO_WM_UNIT_INDEX" val="13"/>
  <p:tag name="KSO_WM_UNIT_LAYERLEVEL" val="1"/>
  <p:tag name="KSO_WM_UNIT_TEXT_FILL_FORE_SCHEMECOLOR_INDEX" val="2"/>
  <p:tag name="KSO_WM_UNIT_TEXT_FILL_FORE_SCHEMECOLOR_INDEX_BRIGHTNESS" val="0"/>
  <p:tag name="KSO_WM_UNIT_TEXT_FILL_TYPE" val="1"/>
  <p:tag name="KSO_WM_UNIT_TYPE" val="i"/>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5"/>
  <p:tag name="KSO_WM_UNIT_COLOR_SCHEME_PARENT_PAGE" val="0_1"/>
  <p:tag name="KSO_WM_UNIT_COLOR_SCHEME_SHAPE_ID" val="35"/>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4"/>
  <p:tag name="KSO_WM_UNIT_INDEX" val="14"/>
  <p:tag name="KSO_WM_UNIT_LAYERLEVEL" val="1"/>
  <p:tag name="KSO_WM_UNIT_TEXT_FILL_FORE_SCHEMECOLOR_INDEX" val="2"/>
  <p:tag name="KSO_WM_UNIT_TEXT_FILL_FORE_SCHEMECOLOR_INDEX_BRIGHTNESS" val="0"/>
  <p:tag name="KSO_WM_UNIT_TEXT_FILL_TYPE" val="1"/>
  <p:tag name="KSO_WM_UNIT_TYPE" val="i"/>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6"/>
  <p:tag name="KSO_WM_UNIT_COLOR_SCHEME_PARENT_PAGE" val="0_1"/>
  <p:tag name="KSO_WM_UNIT_COLOR_SCHEME_SHAPE_ID" val="36"/>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5"/>
  <p:tag name="KSO_WM_UNIT_INDEX" val="15"/>
  <p:tag name="KSO_WM_UNIT_LAYERLEVEL" val="1"/>
  <p:tag name="KSO_WM_UNIT_TEXT_FILL_FORE_SCHEMECOLOR_INDEX" val="2"/>
  <p:tag name="KSO_WM_UNIT_TEXT_FILL_FORE_SCHEMECOLOR_INDEX_BRIGHTNESS" val="0"/>
  <p:tag name="KSO_WM_UNIT_TEXT_FILL_TYPE" val="1"/>
  <p:tag name="KSO_WM_UNIT_TYPE" val="i"/>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7"/>
  <p:tag name="KSO_WM_UNIT_COLOR_SCHEME_PARENT_PAGE" val="0_1"/>
  <p:tag name="KSO_WM_UNIT_COLOR_SCHEME_SHAPE_ID" val="37"/>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6"/>
  <p:tag name="KSO_WM_UNIT_INDEX" val="16"/>
  <p:tag name="KSO_WM_UNIT_LAYERLEVEL" val="1"/>
  <p:tag name="KSO_WM_UNIT_TEXT_FILL_FORE_SCHEMECOLOR_INDEX" val="2"/>
  <p:tag name="KSO_WM_UNIT_TEXT_FILL_FORE_SCHEMECOLOR_INDEX_BRIGHTNESS" val="0"/>
  <p:tag name="KSO_WM_UNIT_TEXT_FILL_TYPE" val="1"/>
  <p:tag name="KSO_WM_UNIT_TYPE" val="i"/>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8"/>
  <p:tag name="KSO_WM_UNIT_COLOR_SCHEME_PARENT_PAGE" val="0_1"/>
  <p:tag name="KSO_WM_UNIT_COLOR_SCHEME_SHAPE_ID" val="38"/>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7"/>
  <p:tag name="KSO_WM_UNIT_INDEX" val="17"/>
  <p:tag name="KSO_WM_UNIT_LAYERLEVEL" val="1"/>
  <p:tag name="KSO_WM_UNIT_TEXT_FILL_FORE_SCHEMECOLOR_INDEX" val="2"/>
  <p:tag name="KSO_WM_UNIT_TEXT_FILL_FORE_SCHEMECOLOR_INDEX_BRIGHTNESS" val="0"/>
  <p:tag name="KSO_WM_UNIT_TEXT_FILL_TYPE" val="1"/>
  <p:tag name="KSO_WM_UNIT_TYPE" val="i"/>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39"/>
  <p:tag name="KSO_WM_UNIT_COLOR_SCHEME_PARENT_PAGE" val="0_1"/>
  <p:tag name="KSO_WM_UNIT_COLOR_SCHEME_SHAPE_ID" val="39"/>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8"/>
  <p:tag name="KSO_WM_UNIT_INDEX" val="18"/>
  <p:tag name="KSO_WM_UNIT_LAYERLEVEL" val="1"/>
  <p:tag name="KSO_WM_UNIT_TEXT_FILL_FORE_SCHEMECOLOR_INDEX" val="2"/>
  <p:tag name="KSO_WM_UNIT_TEXT_FILL_FORE_SCHEMECOLOR_INDEX_BRIGHTNESS" val="0"/>
  <p:tag name="KSO_WM_UNIT_TEXT_FILL_TYPE" val="1"/>
  <p:tag name="KSO_WM_UNIT_TYPE" val="i"/>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40"/>
  <p:tag name="KSO_WM_UNIT_COLOR_SCHEME_PARENT_PAGE" val="0_1"/>
  <p:tag name="KSO_WM_UNIT_COLOR_SCHEME_SHAPE_ID" val="40"/>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19"/>
  <p:tag name="KSO_WM_UNIT_INDEX" val="19"/>
  <p:tag name="KSO_WM_UNIT_LAYERLEVEL" val="1"/>
  <p:tag name="KSO_WM_UNIT_TEXT_FILL_FORE_SCHEMECOLOR_INDEX" val="2"/>
  <p:tag name="KSO_WM_UNIT_TEXT_FILL_FORE_SCHEMECOLOR_INDEX_BRIGHTNESS" val="0"/>
  <p:tag name="KSO_WM_UNIT_TEXT_FILL_TYPE" val="1"/>
  <p:tag name="KSO_WM_UNIT_TYPE" val="i"/>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41"/>
  <p:tag name="KSO_WM_UNIT_COLOR_SCHEME_PARENT_PAGE" val="0_1"/>
  <p:tag name="KSO_WM_UNIT_COLOR_SCHEME_SHAPE_ID" val="41"/>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20"/>
  <p:tag name="KSO_WM_UNIT_INDEX" val="20"/>
  <p:tag name="KSO_WM_UNIT_LAYERLEVEL" val="1"/>
  <p:tag name="KSO_WM_UNIT_TEXT_FILL_FORE_SCHEMECOLOR_INDEX" val="2"/>
  <p:tag name="KSO_WM_UNIT_TEXT_FILL_FORE_SCHEMECOLOR_INDEX_BRIGHTNESS" val="0"/>
  <p:tag name="KSO_WM_UNIT_TEXT_FILL_TYPE" val="1"/>
  <p:tag name="KSO_WM_UNIT_TYPE" val="i"/>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3071"/>
  <p:tag name="KSO_WM_UNIT_ADJUSTLAYOUT_ID" val="42"/>
  <p:tag name="KSO_WM_UNIT_COLOR_SCHEME_PARENT_PAGE" val="0_1"/>
  <p:tag name="KSO_WM_UNIT_COLOR_SCHEME_SHAPE_ID" val="42"/>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FOIL_COLOR" val="1"/>
  <p:tag name="KSO_WM_UNIT_HIGHLIGHT" val="0"/>
  <p:tag name="KSO_WM_UNIT_ID" val="diagram20193071_1*i*21"/>
  <p:tag name="KSO_WM_UNIT_INDEX" val="21"/>
  <p:tag name="KSO_WM_UNIT_LAYERLEVEL" val="1"/>
  <p:tag name="KSO_WM_UNIT_TEXT_FILL_FORE_SCHEMECOLOR_INDEX" val="2"/>
  <p:tag name="KSO_WM_UNIT_TEXT_FILL_FORE_SCHEMECOLOR_INDEX_BRIGHTNESS" val="0"/>
  <p:tag name="KSO_WM_UNIT_TEXT_FILL_TYPE" val="1"/>
  <p:tag name="KSO_WM_UNIT_TYPE" val="i"/>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312.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314.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GROUPID" val="5fadf23c998712faa657ab9b"/>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SLIDE_BACKGROUND_TYPE" val="general"/>
  <p:tag name="KSO_WM_SLIDE_BK_DARK_LIGHT" val="2"/>
  <p:tag name="KSO_WM_SLIDE_ID" val="diagram20217034_1"/>
  <p:tag name="KSO_WM_SLIDE_INDEX" val="1"/>
  <p:tag name="KSO_WM_SLIDE_ITEM_CNT" val="0"/>
  <p:tag name="KSO_WM_SLIDE_LAYOUT" val="d_f"/>
  <p:tag name="KSO_WM_SLIDE_LAYOUT_CNT" val="1_1"/>
  <p:tag name="KSO_WM_SLIDE_LAYOUT_INFO" val="{&quot;direction&quot;:1,&quot;id&quot;:&quot;2020-12-10T01:07:19&quot;,&quot;maxSize&quot;:{&quot;size1&quot;:61.299999999999997},&quot;minSize&quot;:{&quot;size1&quot;:41.200000000000003},&quot;normalSize&quot;:{&quot;size1&quot;:50.679166666666674},&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POSITION" val="72*95"/>
  <p:tag name="KSO_WM_SLIDE_RATIO" val="1.777778"/>
  <p:tag name="KSO_WM_SLIDE_SIZE" val="887*348"/>
  <p:tag name="KSO_WM_SLIDE_SUBTYPE" val="picTxt"/>
  <p:tag name="KSO_WM_SLIDE_SUPPORT_FEATURE_TYPE" val="8"/>
  <p:tag name="KSO_WM_SLIDE_TYPE" val="text"/>
  <p:tag name="KSO_WM_TAG_VERSION" val="1.0"/>
  <p:tag name="KSO_WM_TEMPLATE_ASSEMBLE_GROUPID" val="5fd104471fa9d42129ddd6e9"/>
  <p:tag name="KSO_WM_TEMPLATE_ASSEMBLE_XID" val="5fd104471fa9d42129ddd6e9"/>
  <p:tag name="KSO_WM_TEMPLATE_CATEGORY" val="diagram"/>
  <p:tag name="KSO_WM_TEMPLATE_COLOR_TYPE" val="1"/>
  <p:tag name="KSO_WM_TEMPLATE_INDEX" val="20217034"/>
  <p:tag name="KSO_WM_TEMPLATE_MASTER_TYPE" val="0"/>
  <p:tag name="KSO_WM_TEMPLATE_SUBCATEGORY" val="21"/>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15754"/>
  <p:tag name="KSO_WM_UNIT_COMPATIBLE" val="0"/>
  <p:tag name="KSO_WM_UNIT_DIAGRAM_ISNUMVISUAL" val="0"/>
  <p:tag name="KSO_WM_UNIT_DIAGRAM_ISREFERUNIT" val="0"/>
  <p:tag name="KSO_WM_UNIT_DIAGRAM_MODELTYPE" val="creativePicture"/>
  <p:tag name="KSO_WM_UNIT_HIGHLIGHT" val="0"/>
  <p:tag name="KSO_WM_UNIT_ID" val="diagram20215754_1*ζ_h_d*1_1_1"/>
  <p:tag name="KSO_WM_UNIT_INDEX" val="1_1_1"/>
  <p:tag name="KSO_WM_UNIT_LAYERLEVEL" val="1_1_1"/>
  <p:tag name="KSO_WM_UNIT_PICTURE_TOWARD" val="1"/>
  <p:tag name="KSO_WM_UNIT_TYPE" val="ζ_h_d"/>
  <p:tag name="KSO_WM_UNIT_USESOURCEFORMAT_APPLY" val="1"/>
  <p:tag name="KSO_WM_UNIT_VALUE" val="1565*1734"/>
</p:tagLst>
</file>

<file path=ppt/tags/tag317.xml><?xml version="1.0" encoding="utf-8"?>
<p:tagLst xmlns:a="http://schemas.openxmlformats.org/drawingml/2006/main" xmlns:r="http://schemas.openxmlformats.org/officeDocument/2006/relationships" xmlns:p="http://schemas.openxmlformats.org/presentationml/2006/main">
  <p:tag name="KSO_WM_ASSEMBLE_CHIP_INDEX" val="1a29b2a25a7749a2bac75956ad62a299"/>
  <p:tag name="KSO_WM_BEAUTIFY_FLAG" val="#wm#"/>
  <p:tag name="KSO_WM_CHIP_FILLAREA_FILL_RULE" val="{&quot;fill_align&quot;:&quot;lb&quot;,&quot;fill_mode&quot;:&quot;full&quot;,&quot;sacle_strategy&quot;:&quot;smart&quot;}"/>
  <p:tag name="KSO_WM_CHIP_GROUPID" val="5e6b05596848fb12bee65ac8"/>
  <p:tag name="KSO_WM_CHIP_XID" val="5e6b05596848fb12bee65aca"/>
  <p:tag name="KSO_WM_TAG_VERSION" val="1.0"/>
  <p:tag name="KSO_WM_TEMPLATE_ASSEMBLE_GROUPID" val="5fd104471fa9d42129ddd6e9"/>
  <p:tag name="KSO_WM_TEMPLATE_ASSEMBLE_XID" val="5fd104471fa9d42129ddd6e9"/>
  <p:tag name="KSO_WM_TEMPLATE_CATEGORY" val="diagram"/>
  <p:tag name="KSO_WM_TEMPLATE_INDEX" val="20217034"/>
  <p:tag name="KSO_WM_UNIT_BLOCK" val="0"/>
  <p:tag name="KSO_WM_UNIT_COMPATIBLE" val="0"/>
  <p:tag name="KSO_WM_UNIT_DEC_AREA_ID" val="7371acd52112489f822ca0a1a8e16b8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703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SHOW_EDIT_AREA_INDICATION" val="1"/>
  <p:tag name="KSO_WM_UNIT_SM_LIMIT_TYPE" val="2"/>
  <p:tag name="KSO_WM_UNIT_SUBTYPE" val="a"/>
  <p:tag name="KSO_WM_UNIT_SUPPORT_BIG_FONT" val="1"/>
  <p:tag name="KSO_WM_UNIT_TEXT_FILL_FORE_SCHEMECOLOR_INDEX" val="13"/>
  <p:tag name="KSO_WM_UNIT_TEXT_FILL_FORE_SCHEMECOLOR_INDEX_BRIGHTNESS" val="0.25"/>
  <p:tag name="KSO_WM_UNIT_TEXT_FILL_TYPE" val="1"/>
  <p:tag name="KSO_WM_UNIT_TEXT_SUBTYPE" val="a"/>
  <p:tag name="KSO_WM_UNIT_TYPE" val="f"/>
  <p:tag name="KSO_WM_UNIT_VALUE" val="144"/>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adf23c998712faa657ab9b"/>
  <p:tag name="KSO_WM_CHIP_XID" val="5fadf23c998712faa657ab9c"/>
  <p:tag name="KSO_WM_TAG_VERSION" val="1.0"/>
  <p:tag name="KSO_WM_TEMPLATE_ASSEMBLE_GROUPID" val="5fd104471fa9d42129ddd6e9"/>
  <p:tag name="KSO_WM_TEMPLATE_ASSEMBLE_XID" val="5fd104471fa9d42129ddd6e9"/>
  <p:tag name="KSO_WM_TEMPLATE_CATEGORY" val="diagram"/>
  <p:tag name="KSO_WM_TEMPLATE_INDEX" val="20217034"/>
  <p:tag name="KSO_WM_UNIT_BLOCK" val="0"/>
  <p:tag name="KSO_WM_UNIT_COMPATIBLE" val="0"/>
  <p:tag name="KSO_WM_UNIT_DEC_AREA_ID" val="fd846e3714d9467994bd464714eb6b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7034_1*i*1"/>
  <p:tag name="KSO_WM_UNIT_INDEX" val="1"/>
  <p:tag name="KSO_WM_UNIT_LAYERLEVEL" val="1"/>
  <p:tag name="KSO_WM_UNIT_SM_LIMIT_TYPE" val="1"/>
  <p:tag name="KSO_WM_UNIT_TEXT_FILL_FORE_SCHEMECOLOR_INDEX" val="2"/>
  <p:tag name="KSO_WM_UNIT_TEXT_FILL_FORE_SCHEMECOLOR_INDEX_BRIGHTNESS" val="0"/>
  <p:tag name="KSO_WM_UNIT_TEXT_FILL_TYPE" val="1"/>
  <p:tag name="KSO_WM_UNIT_TYPE" val="i"/>
  <p:tag name="KSO_WM_UNIT_VALUE" val="0"/>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f766a77f275943d5a5774ec061144443&quot;,&quot;fill_align&quot;:&quot;lm&quot;,&quot;text_align&quot;:&quot;lm&quot;,&quot;text_direction&quot;:&quot;horizontal&quot;,&quot;chip_types&quot;:[&quot;header&quot;]},{&quot;fill_id&quot;:&quot;7823c14e3d2042c786ab7deab3f90d84&quot;,&quot;fill_align&quot;:&quot;cm&quot;,&quot;text_align&quot;:&quot;lm&quot;,&quot;text_direction&quot;:&quot;horizontal&quot;,&quot;chip_types&quot;:[&quot;diagram&quot;,&quot;text&quot;,&quot;picture&quot;,&quot;chart&quot;,&quot;table&quot;,&quot;video&quot;],&quot;support_features&quot;:[&quot;collage&quot;]},{&quot;fill_id&quot;:&quot;7135783295194e8a93f1a95cf3344326&quot;,&quot;fill_align&quot;:&quot;cm&quot;,&quot;text_align&quot;:&quot;cm&quot;,&quot;text_direction&quot;:&quot;horizontal&quot;,&quot;chip_types&quot;:[&quot;picture&quot;]}]]"/>
  <p:tag name="KSO_WM_CHIP_GROUPID" val="5f0d14ec8050c250ba656b60"/>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328e30e9bcbd1695b1d57"/>
  <p:tag name="KSO_WM_SLIDE_BACKGROUND" val="[&quot;general&quot;]"/>
  <p:tag name="KSO_WM_SLIDE_BACKGROUND_TYPE" val="general"/>
  <p:tag name="KSO_WM_SLIDE_BK_DARK_LIGHT" val="2"/>
  <p:tag name="KSO_WM_SLIDE_CAN_ADD_NAVIGATION" val="1"/>
  <p:tag name="KSO_WM_SLIDE_ID" val="diagram20211828_1"/>
  <p:tag name="KSO_WM_SLIDE_INDEX" val="1"/>
  <p:tag name="KSO_WM_SLIDE_ITEM_CNT" val="0"/>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21:29:35&quot;,&quot;maxSize&quot;:{&quot;size1&quot;:41.5},&quot;minSize&quot;:{&quot;size1&quot;:41.5},&quot;normalSize&quot;:{&quot;size1&quot;:41.5},&quot;subLayout&quot;:[{&quot;direction&quot;:1,&quot;id&quot;:&quot;2020-12-09T21:29:35&quot;,&quot;maxSize&quot;:{&quot;size1&quot;:26.600000000000001},&quot;minSize&quot;:{&quot;size1&quot;:26.600000000000001},&quot;normalSize&quot;:{&quot;size1&quot;:26.600000000000001},&quot;subLayout&quot;:[{&quot;id&quot;:&quot;2020-12-09T21:29:35&quot;,&quot;margin&quot;:{&quot;bottom&quot;:0.37900000810623169,&quot;left&quot;:2.2430000305175781,&quot;right&quot;:0.44900000095367432,&quot;top&quot;:1.2999999523162842},&quot;type&quot;:0},{&quot;id&quot;:&quot;2020-12-09T21:29:35&quot;,&quot;margin&quot;:{&quot;bottom&quot;:1.9630000591278076,&quot;left&quot;:0.74699997901916504,&quot;right&quot;:2.1159999370574951,&quot;top&quot;:2.5750000476837158},&quot;type&quot;:0}],&quot;type&quot;:0},{&quot;id&quot;:&quot;2020-12-09T21:29:35&quot;,&quot;margin&quot;:{&quot;bottom&quot;:1.304999828338623,&quot;left&quot;:2.1170001029968262,&quot;right&quot;:1.6929999589920044,&quot;top&quot;:0.98299998044967651},&quot;type&quot;:0}],&quot;type&quot;:0}"/>
  <p:tag name="KSO_WM_SLIDE_POSITION" val="53*26"/>
  <p:tag name="KSO_WM_SLIDE_RATIO" val="1.777778"/>
  <p:tag name="KSO_WM_SLIDE_SIZE" val="859*430"/>
  <p:tag name="KSO_WM_SLIDE_SUBTYPE" val="picTxt"/>
  <p:tag name="KSO_WM_SLIDE_SUPPORT_FEATURE_TYPE" val="0"/>
  <p:tag name="KSO_WM_SLIDE_TYPE" val="text"/>
  <p:tag name="KSO_WM_TAG_VERSION" val="1.0"/>
  <p:tag name="KSO_WM_TEMPLATE_ASSEMBLE_GROUPID" val="5fd0d13e1fa9d42129dd7d4b"/>
  <p:tag name="KSO_WM_TEMPLATE_ASSEMBLE_XID" val="5fd0d13e1fa9d42129dd7d4b"/>
  <p:tag name="KSO_WM_TEMPLATE_CATEGORY" val="diagram"/>
  <p:tag name="KSO_WM_TEMPLATE_COLOR_TYPE" val="1"/>
  <p:tag name="KSO_WM_TEMPLATE_INDEX" val="20211828"/>
  <p:tag name="KSO_WM_TEMPLATE_MASTER_TYPE" val="0"/>
  <p:tag name="KSO_WM_TEMPLATE_SUBCATEGORY" val="2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d14ec8050c250ba656b60"/>
  <p:tag name="KSO_WM_CHIP_XID" val="5f6328e30e9bcbd1695b1d57"/>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8ca6110995d742909efe949d07fab13b"/>
  <p:tag name="KSO_WM_UNIT_DECORATE_INFO" val="{&quot;ReferentInfo&quot;:{&quot;Id&quot;:&quot;slide&quot;,&quot;X&quot;:{&quot;Pos&quot;:0},&quot;Y&quot;:{&quot;Pos&quot;:0}},&quot;DecorateInfoX&quot;:{&quot;Pos&quot;:0,&quot;IsAbs&quot;:true},&quot;DecorateInfoY&quot;:{&quot;Pos&quot;:0,&quot;IsAbs&quot;:true},&quot;DecorateInfoW&quot;:{&quot;IsAbs&quot;:true},&quot;DecorateInfoH&quot;:{&quot;IsAbs&quot;:true},&quot;whChangeMode&quot;: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211828_1*i*1"/>
  <p:tag name="KSO_WM_UNIT_INDEX" val="1"/>
  <p:tag name="KSO_WM_UNIT_LAYERLEVEL" val="1"/>
  <p:tag name="KSO_WM_UNIT_LINE_FILL_TYPE" val="2"/>
  <p:tag name="KSO_WM_UNIT_LINE_FORE_SCHEMECOLOR_INDEX" val="5"/>
  <p:tag name="KSO_WM_UNIT_LINE_FORE_SCHEMECOLOR_INDEX_BRIGHTNESS" val="0"/>
  <p:tag name="KSO_WM_UNIT_SM_LIMIT_TYPE" val="1"/>
  <p:tag name="KSO_WM_UNIT_TEXT_FILL_FORE_SCHEMECOLOR_INDEX" val="2"/>
  <p:tag name="KSO_WM_UNIT_TEXT_FILL_FORE_SCHEMECOLOR_INDEX_BRIGHTNESS" val="0"/>
  <p:tag name="KSO_WM_UNIT_TEXT_FILL_TYPE" val="1"/>
  <p:tag name="KSO_WM_UNIT_TYPE" val="i"/>
  <p:tag name="KSO_WM_UNIT_VALUE" val="99"/>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d14ec8050c250ba656b60"/>
  <p:tag name="KSO_WM_CHIP_XID" val="5f6328e30e9bcbd1695b1d57"/>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8d1649a72c064789ab140aad54fdc681"/>
  <p:tag name="KSO_WM_UNIT_DECORATE_INFO" val="{&quot;DecorateInfoH&quot;:{&quot;IsAbs&quot;:true},&quot;DecorateInfoW&quot;:{&quot;IsAbs&quot;:true},&quot;DecorateInfoX&quot;:{&quot;IsAbs&quot;:true,&quot;Pos&quot;:1},&quot;DecorateInfoY&quot;:{&quot;IsAbs&quot;:true,&quot;Pos&quot;:0},&quot;ReferentInfo&quot;:{&quot;Id&quot;:&quot;2c8ba69166db434abc9b46d31c16b41c&quot;,&quot;X&quot;:{&quot;Pos&quot;:1},&quot;Y&quot;:{&quot;Pos&quot;:2}},&quot;whChangeMode&quot;:0}"/>
  <p:tag name="KSO_WM_UNIT_DIAGRAM_ISNUMVISUAL" val="0"/>
  <p:tag name="KSO_WM_UNIT_DIAGRAM_ISREFERUNIT" val="0"/>
  <p:tag name="KSO_WM_UNIT_HIGHLIGHT" val="0"/>
  <p:tag name="KSO_WM_UNIT_ID" val="diagram20211828_1*i*2"/>
  <p:tag name="KSO_WM_UNIT_INDEX" val="2"/>
  <p:tag name="KSO_WM_UNIT_LAYERLEVEL" val="1"/>
  <p:tag name="KSO_WM_UNIT_LINE_FILL_TYPE" val="2"/>
  <p:tag name="KSO_WM_UNIT_LINE_FORE_SCHEMECOLOR_INDEX" val="5"/>
  <p:tag name="KSO_WM_UNIT_LINE_FORE_SCHEMECOLOR_INDEX_BRIGHTNESS" val="0"/>
  <p:tag name="KSO_WM_UNIT_SM_LIMIT_TYPE" val="0"/>
  <p:tag name="KSO_WM_UNIT_TYPE" val="i"/>
</p:tagLst>
</file>

<file path=ppt/tags/tag322.xml><?xml version="1.0" encoding="utf-8"?>
<p:tagLst xmlns:a="http://schemas.openxmlformats.org/drawingml/2006/main" xmlns:r="http://schemas.openxmlformats.org/officeDocument/2006/relationships" xmlns:p="http://schemas.openxmlformats.org/presentationml/2006/main">
  <p:tag name="KSO_WM_ASSEMBLE_CHIP_INDEX" val="be9c06653588432b87581ed296f0f5e0"/>
  <p:tag name="KSO_WM_BEAUTIFY_FLAG" val="#wm#"/>
  <p:tag name="KSO_WM_CHIP_FILLAREA_FILL_RULE" val="{&quot;fill_align&quot;:&quot;lm&quot;,&quot;fill_mode&quot;:&quot;full&quot;,&quot;sacle_strategy&quot;:&quot;smart&quot;}"/>
  <p:tag name="KSO_WM_CHIP_GROUPID" val="5e7881253197e252a37019b5"/>
  <p:tag name="KSO_WM_CHIP_XID" val="5e7881253197e252a37019b6"/>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2c8ba69166db434abc9b46d31c16b41c"/>
  <p:tag name="KSO_WM_UNIT_DECORATE_INFO" val="{&quot;ReferentInfo&quot;:{&quot;Id&quot;:&quot;slide&quot;,&quot;X&quot;:{&quot;Pos&quot;:1},&quot;Y&quot;:{&quot;Pos&quot;:0}},&quot;DecorateInfoX&quot;:{&quot;Pos&quot;:1,&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28_1*a*1"/>
  <p:tag name="KSO_WM_UNIT_INDEX" val="1"/>
  <p:tag name="KSO_WM_UNIT_ISCONTENTSTITLE" val="0"/>
  <p:tag name="KSO_WM_UNIT_ISNUMDGMTITLE" val="0"/>
  <p:tag name="KSO_WM_UNIT_LAYERLEVEL" val="1"/>
  <p:tag name="KSO_WM_UNIT_NOCLEAR" val="0"/>
  <p:tag name="KSO_WM_UNIT_PRESET_TEXT" val="单击添加大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5"/>
</p:tagLst>
</file>

<file path=ppt/tags/tag323.xml><?xml version="1.0" encoding="utf-8"?>
<p:tagLst xmlns:a="http://schemas.openxmlformats.org/drawingml/2006/main" xmlns:r="http://schemas.openxmlformats.org/officeDocument/2006/relationships" xmlns:p="http://schemas.openxmlformats.org/presentationml/2006/main">
  <p:tag name="KSO_WM_ASSEMBLE_CHIP_INDEX" val="07ad8fc1f4b54e70bc07721052580fc2"/>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9c6eb8f73f3f41c4abb0d4d79bbada7f"/>
  <p:tag name="KSO_WM_UNIT_DECORATE_INFO" val="{&quot;ReferentInfo&quot;:{&quot;Id&quot;:&quot;slide&quot;,&quot;X&quot;:{&quot;Pos&quot;:1},&quot;Y&quot;:{&quot;Pos&quot;:1}},&quot;DecorateInfoX&quot;:{&quot;Pos&quot;:1,&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2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94"/>
</p:tagLst>
</file>

<file path=ppt/tags/tag324.xml><?xml version="1.0" encoding="utf-8"?>
<p:tagLst xmlns:a="http://schemas.openxmlformats.org/drawingml/2006/main" xmlns:r="http://schemas.openxmlformats.org/officeDocument/2006/relationships" xmlns:p="http://schemas.openxmlformats.org/presentationml/2006/main">
  <p:tag name="KSO_WM_ASSEMBLE_CHIP_INDEX" val="7038aaf5a1e3403da894f2fa073f8485"/>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COMPATIBLE" val="0"/>
  <p:tag name="KSO_WM_UNIT_DEC_AREA_ID" val="e5b7e77b321b41fc852b085d8e9e875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1828_1*d*1"/>
  <p:tag name="KSO_WM_UNIT_INDEX" val="1"/>
  <p:tag name="KSO_WM_UNIT_LAYERLEVEL" val="1"/>
  <p:tag name="KSO_WM_UNIT_PICTURE_CLIP_FLAG" val="0"/>
  <p:tag name="KSO_WM_UNIT_PLACING_PICTURE" val="7038aaf5a1e3403da894f2fa073f8485"/>
  <p:tag name="KSO_WM_UNIT_SM_LIMIT_TYPE" val="2"/>
  <p:tag name="KSO_WM_UNIT_TYPE" val="d"/>
  <p:tag name="KSO_WM_UNIT_VALUE" val="635*635"/>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f766a77f275943d5a5774ec061144443&quot;,&quot;fill_align&quot;:&quot;lm&quot;,&quot;text_align&quot;:&quot;lm&quot;,&quot;text_direction&quot;:&quot;horizontal&quot;,&quot;chip_types&quot;:[&quot;header&quot;]},{&quot;fill_id&quot;:&quot;7823c14e3d2042c786ab7deab3f90d84&quot;,&quot;fill_align&quot;:&quot;cm&quot;,&quot;text_align&quot;:&quot;lm&quot;,&quot;text_direction&quot;:&quot;horizontal&quot;,&quot;chip_types&quot;:[&quot;diagram&quot;,&quot;text&quot;,&quot;picture&quot;,&quot;chart&quot;,&quot;table&quot;,&quot;video&quot;],&quot;support_features&quot;:[&quot;collage&quot;]},{&quot;fill_id&quot;:&quot;7135783295194e8a93f1a95cf3344326&quot;,&quot;fill_align&quot;:&quot;cm&quot;,&quot;text_align&quot;:&quot;cm&quot;,&quot;text_direction&quot;:&quot;horizontal&quot;,&quot;chip_types&quot;:[&quot;picture&quot;]}]]"/>
  <p:tag name="KSO_WM_CHIP_GROUPID" val="5f0d14ec8050c250ba656b60"/>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328e30e9bcbd1695b1d57"/>
  <p:tag name="KSO_WM_SLIDE_BACKGROUND" val="[&quot;general&quot;]"/>
  <p:tag name="KSO_WM_SLIDE_BACKGROUND_TYPE" val="general"/>
  <p:tag name="KSO_WM_SLIDE_BK_DARK_LIGHT" val="2"/>
  <p:tag name="KSO_WM_SLIDE_CAN_ADD_NAVIGATION" val="1"/>
  <p:tag name="KSO_WM_SLIDE_ID" val="diagram20211828_1"/>
  <p:tag name="KSO_WM_SLIDE_INDEX" val="1"/>
  <p:tag name="KSO_WM_SLIDE_ITEM_CNT" val="0"/>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21:29:35&quot;,&quot;maxSize&quot;:{&quot;size1&quot;:41.5},&quot;minSize&quot;:{&quot;size1&quot;:41.5},&quot;normalSize&quot;:{&quot;size1&quot;:41.5},&quot;subLayout&quot;:[{&quot;direction&quot;:1,&quot;id&quot;:&quot;2020-12-09T21:29:35&quot;,&quot;maxSize&quot;:{&quot;size1&quot;:26.600000000000001},&quot;minSize&quot;:{&quot;size1&quot;:26.600000000000001},&quot;normalSize&quot;:{&quot;size1&quot;:26.600000000000001},&quot;subLayout&quot;:[{&quot;id&quot;:&quot;2020-12-09T21:29:35&quot;,&quot;margin&quot;:{&quot;bottom&quot;:0.37900000810623169,&quot;left&quot;:2.2430000305175781,&quot;right&quot;:0.44900000095367432,&quot;top&quot;:1.2999999523162842},&quot;type&quot;:0},{&quot;id&quot;:&quot;2020-12-09T21:29:35&quot;,&quot;margin&quot;:{&quot;bottom&quot;:1.9630000591278076,&quot;left&quot;:0.74699997901916504,&quot;right&quot;:2.1159999370574951,&quot;top&quot;:2.5750000476837158},&quot;type&quot;:0}],&quot;type&quot;:0},{&quot;id&quot;:&quot;2020-12-09T21:29:35&quot;,&quot;margin&quot;:{&quot;bottom&quot;:1.304999828338623,&quot;left&quot;:2.1170001029968262,&quot;right&quot;:1.6929999589920044,&quot;top&quot;:0.98299998044967651},&quot;type&quot;:0}],&quot;type&quot;:0}"/>
  <p:tag name="KSO_WM_SLIDE_POSITION" val="53*26"/>
  <p:tag name="KSO_WM_SLIDE_RATIO" val="1.777778"/>
  <p:tag name="KSO_WM_SLIDE_SIZE" val="859*430"/>
  <p:tag name="KSO_WM_SLIDE_SUBTYPE" val="picTxt"/>
  <p:tag name="KSO_WM_SLIDE_SUPPORT_FEATURE_TYPE" val="0"/>
  <p:tag name="KSO_WM_SLIDE_TYPE" val="text"/>
  <p:tag name="KSO_WM_TAG_VERSION" val="1.0"/>
  <p:tag name="KSO_WM_TEMPLATE_ASSEMBLE_GROUPID" val="5fd0d13e1fa9d42129dd7d4b"/>
  <p:tag name="KSO_WM_TEMPLATE_ASSEMBLE_XID" val="5fd0d13e1fa9d42129dd7d4b"/>
  <p:tag name="KSO_WM_TEMPLATE_CATEGORY" val="diagram"/>
  <p:tag name="KSO_WM_TEMPLATE_COLOR_TYPE" val="1"/>
  <p:tag name="KSO_WM_TEMPLATE_INDEX" val="20211828"/>
  <p:tag name="KSO_WM_TEMPLATE_MASTER_TYPE" val="0"/>
  <p:tag name="KSO_WM_TEMPLATE_SUBCATEGORY" val="21"/>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d14ec8050c250ba656b60"/>
  <p:tag name="KSO_WM_CHIP_XID" val="5f6328e30e9bcbd1695b1d57"/>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8ca6110995d742909efe949d07fab13b"/>
  <p:tag name="KSO_WM_UNIT_DECORATE_INFO" val="{&quot;ReferentInfo&quot;:{&quot;Id&quot;:&quot;slide&quot;,&quot;X&quot;:{&quot;Pos&quot;:0},&quot;Y&quot;:{&quot;Pos&quot;:0}},&quot;DecorateInfoX&quot;:{&quot;Pos&quot;:0,&quot;IsAbs&quot;:true},&quot;DecorateInfoY&quot;:{&quot;Pos&quot;:0,&quot;IsAbs&quot;:true},&quot;DecorateInfoW&quot;:{&quot;IsAbs&quot;:true},&quot;DecorateInfoH&quot;:{&quot;IsAbs&quot;:true},&quot;whChangeMode&quot;: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211828_1*i*1"/>
  <p:tag name="KSO_WM_UNIT_INDEX" val="1"/>
  <p:tag name="KSO_WM_UNIT_LAYERLEVEL" val="1"/>
  <p:tag name="KSO_WM_UNIT_LINE_FILL_TYPE" val="2"/>
  <p:tag name="KSO_WM_UNIT_LINE_FORE_SCHEMECOLOR_INDEX" val="5"/>
  <p:tag name="KSO_WM_UNIT_LINE_FORE_SCHEMECOLOR_INDEX_BRIGHTNESS" val="0"/>
  <p:tag name="KSO_WM_UNIT_SM_LIMIT_TYPE" val="1"/>
  <p:tag name="KSO_WM_UNIT_TEXT_FILL_FORE_SCHEMECOLOR_INDEX" val="2"/>
  <p:tag name="KSO_WM_UNIT_TEXT_FILL_FORE_SCHEMECOLOR_INDEX_BRIGHTNESS" val="0"/>
  <p:tag name="KSO_WM_UNIT_TEXT_FILL_TYPE" val="1"/>
  <p:tag name="KSO_WM_UNIT_TYPE" val="i"/>
  <p:tag name="KSO_WM_UNIT_VALUE" val="99"/>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d14ec8050c250ba656b60"/>
  <p:tag name="KSO_WM_CHIP_XID" val="5f6328e30e9bcbd1695b1d57"/>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8d1649a72c064789ab140aad54fdc681"/>
  <p:tag name="KSO_WM_UNIT_DECORATE_INFO" val="{&quot;DecorateInfoH&quot;:{&quot;IsAbs&quot;:true},&quot;DecorateInfoW&quot;:{&quot;IsAbs&quot;:true},&quot;DecorateInfoX&quot;:{&quot;IsAbs&quot;:true,&quot;Pos&quot;:1},&quot;DecorateInfoY&quot;:{&quot;IsAbs&quot;:true,&quot;Pos&quot;:0},&quot;ReferentInfo&quot;:{&quot;Id&quot;:&quot;2c8ba69166db434abc9b46d31c16b41c&quot;,&quot;X&quot;:{&quot;Pos&quot;:1},&quot;Y&quot;:{&quot;Pos&quot;:2}},&quot;whChangeMode&quot;:0}"/>
  <p:tag name="KSO_WM_UNIT_DIAGRAM_ISNUMVISUAL" val="0"/>
  <p:tag name="KSO_WM_UNIT_DIAGRAM_ISREFERUNIT" val="0"/>
  <p:tag name="KSO_WM_UNIT_HIGHLIGHT" val="0"/>
  <p:tag name="KSO_WM_UNIT_ID" val="diagram20211828_1*i*2"/>
  <p:tag name="KSO_WM_UNIT_INDEX" val="2"/>
  <p:tag name="KSO_WM_UNIT_LAYERLEVEL" val="1"/>
  <p:tag name="KSO_WM_UNIT_LINE_FILL_TYPE" val="2"/>
  <p:tag name="KSO_WM_UNIT_LINE_FORE_SCHEMECOLOR_INDEX" val="5"/>
  <p:tag name="KSO_WM_UNIT_LINE_FORE_SCHEMECOLOR_INDEX_BRIGHTNESS" val="0"/>
  <p:tag name="KSO_WM_UNIT_SM_LIMIT_TYPE" val="0"/>
  <p:tag name="KSO_WM_UNIT_TYPE" val="i"/>
</p:tagLst>
</file>

<file path=ppt/tags/tag328.xml><?xml version="1.0" encoding="utf-8"?>
<p:tagLst xmlns:a="http://schemas.openxmlformats.org/drawingml/2006/main" xmlns:r="http://schemas.openxmlformats.org/officeDocument/2006/relationships" xmlns:p="http://schemas.openxmlformats.org/presentationml/2006/main">
  <p:tag name="KSO_WM_ASSEMBLE_CHIP_INDEX" val="be9c06653588432b87581ed296f0f5e0"/>
  <p:tag name="KSO_WM_BEAUTIFY_FLAG" val="#wm#"/>
  <p:tag name="KSO_WM_CHIP_FILLAREA_FILL_RULE" val="{&quot;fill_align&quot;:&quot;lm&quot;,&quot;fill_mode&quot;:&quot;full&quot;,&quot;sacle_strategy&quot;:&quot;smart&quot;}"/>
  <p:tag name="KSO_WM_CHIP_GROUPID" val="5e7881253197e252a37019b5"/>
  <p:tag name="KSO_WM_CHIP_XID" val="5e7881253197e252a37019b6"/>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2c8ba69166db434abc9b46d31c16b41c"/>
  <p:tag name="KSO_WM_UNIT_DECORATE_INFO" val="{&quot;ReferentInfo&quot;:{&quot;Id&quot;:&quot;slide&quot;,&quot;X&quot;:{&quot;Pos&quot;:1},&quot;Y&quot;:{&quot;Pos&quot;:0}},&quot;DecorateInfoX&quot;:{&quot;Pos&quot;:1,&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28_1*a*1"/>
  <p:tag name="KSO_WM_UNIT_INDEX" val="1"/>
  <p:tag name="KSO_WM_UNIT_ISCONTENTSTITLE" val="0"/>
  <p:tag name="KSO_WM_UNIT_ISNUMDGMTITLE" val="0"/>
  <p:tag name="KSO_WM_UNIT_LAYERLEVEL" val="1"/>
  <p:tag name="KSO_WM_UNIT_NOCLEAR" val="0"/>
  <p:tag name="KSO_WM_UNIT_PRESET_TEXT" val="单击添加大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5"/>
</p:tagLst>
</file>

<file path=ppt/tags/tag329.xml><?xml version="1.0" encoding="utf-8"?>
<p:tagLst xmlns:a="http://schemas.openxmlformats.org/drawingml/2006/main" xmlns:r="http://schemas.openxmlformats.org/officeDocument/2006/relationships" xmlns:p="http://schemas.openxmlformats.org/presentationml/2006/main">
  <p:tag name="KSO_WM_ASSEMBLE_CHIP_INDEX" val="07ad8fc1f4b54e70bc07721052580fc2"/>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9c6eb8f73f3f41c4abb0d4d79bbada7f"/>
  <p:tag name="KSO_WM_UNIT_DECORATE_INFO" val="{&quot;ReferentInfo&quot;:{&quot;Id&quot;:&quot;slide&quot;,&quot;X&quot;:{&quot;Pos&quot;:1},&quot;Y&quot;:{&quot;Pos&quot;:1}},&quot;DecorateInfoX&quot;:{&quot;Pos&quot;:1,&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2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94"/>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331.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333.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cm&quot;,&quot;text_direction&quot;:&quot;horizontal&quot;,&quot;support_big_font&quot;:false,&quot;picture_toward&quot;:0,&quot;picture_dockside&quot;:[],&quot;fill_id&quot;:&quot;df5c712fc297497380a16f2214b4abb2&quot;,&quot;fill_align&quot;:&quot;cm&quot;,&quot;chip_types&quot;:[&quot;picture&quot;,&quot;header&quot;]},{&quot;text_align&quot;:&quot;lm&quot;,&quot;text_direction&quot;:&quot;horizontal&quot;,&quot;support_features&quot;:[&quot;collage&quot;,&quot;carousel&quot;],&quot;support_big_font&quot;:false,&quot;picture_toward&quot;:0,&quot;picture_dockside&quot;:[],&quot;fill_id&quot;:&quot;3e9e6b7343cb4479804798c20b3c2800&quot;,&quot;fill_align&quot;:&quot;cm&quot;,&quot;chip_types&quot;:[&quot;text&quot;,&quot;picture&quot;]}],[{&quot;text_align&quot;:&quot;cm&quot;,&quot;text_direction&quot;:&quot;horizontal&quot;,&quot;support_big_font&quot;:false,&quot;picture_toward&quot;:0,&quot;picture_dockside&quot;:[],&quot;fill_id&quot;:&quot;df5c712fc297497380a16f2214b4abb2&quot;,&quot;fill_align&quot;:&quot;cm&quot;,&quot;chip_types&quot;:[&quot;header&quot;]},{&quot;text_align&quot;:&quot;lm&quot;,&quot;text_direction&quot;:&quot;horizontal&quot;,&quot;support_big_font&quot;:false,&quot;picture_toward&quot;:0,&quot;picture_dockside&quot;:[],&quot;fill_id&quot;:&quot;3e9e6b7343cb4479804798c20b3c2800&quot;,&quot;fill_align&quot;:&quot;cm&quot;,&quot;chip_types&quot;:[&quot;diagram&quot;,&quot;chart&quot;,&quot;table&quot;,&quot;video&quot;]}]]"/>
  <p:tag name="KSO_WM_CHIP_GROUPID" val="5f71a5bf747e3ea6e293b57c"/>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1ae53747e3ea6e293f8b1"/>
  <p:tag name="KSO_WM_SLIDE_BACKGROUND_TYPE" val="general"/>
  <p:tag name="KSO_WM_SLIDE_BK_DARK_LIGHT" val="2"/>
  <p:tag name="KSO_WM_SLIDE_CAN_ADD_NAVIGATION" val="1"/>
  <p:tag name="KSO_WM_SLIDE_ID" val="diagram20212688_1"/>
  <p:tag name="KSO_WM_SLIDE_INDEX" val="1"/>
  <p:tag name="KSO_WM_SLIDE_ITEM_CNT" val="0"/>
  <p:tag name="KSO_WM_SLIDE_LAYOUT" val="d_f"/>
  <p:tag name="KSO_WM_SLIDE_LAYOUT_CNT" val="1_1"/>
  <p:tag name="KSO_WM_SLIDE_LAYOUT_INFO" val="{&quot;direction&quot;:1,&quot;id&quot;:&quot;2020-12-09T22:29:17&quot;,&quot;maxSize&quot;:{&quot;size1&quot;:32.5},&quot;minSize&quot;:{&quot;size1&quot;:27.600000000000001},&quot;normalSize&quot;:{&quot;size1&quot;:32.5},&quot;subLayout&quot;:[{&quot;id&quot;:&quot;2020-12-09T22:29:17&quot;,&quot;margin&quot;:{&quot;bottom&quot;:8.0430002212524414,&quot;left&quot;:2.5399999618530273,&quot;right&quot;:0.026000002399086952,&quot;top&quot;:5.5029997825622559},&quot;type&quot;:0},{&quot;id&quot;:&quot;2020-12-09T22:29:17&quot;,&quot;margin&quot;:{&quot;bottom&quot;:1.6929999589920044,&quot;left&quot;:1.6670000553131104,&quot;right&quot;:1.6929999589920044,&quot;top&quot;:1.6929999589920044},&quot;type&quot;:0}],&quot;type&quot;:0}"/>
  <p:tag name="KSO_WM_SLIDE_POSITION" val="72*0"/>
  <p:tag name="KSO_WM_SLIDE_RATIO" val="1.777778"/>
  <p:tag name="KSO_WM_SLIDE_SIZE" val="840*539"/>
  <p:tag name="KSO_WM_SLIDE_SUBTYPE" val="picTxt"/>
  <p:tag name="KSO_WM_SLIDE_SUPPORT_FEATURE_TYPE" val="0"/>
  <p:tag name="KSO_WM_SLIDE_TYPE" val="text"/>
  <p:tag name="KSO_WM_TAG_VERSION" val="1.0"/>
  <p:tag name="KSO_WM_TEMPLATE_ASSEMBLE_GROUPID" val="5fd0df3b1fa9d42129dd933b"/>
  <p:tag name="KSO_WM_TEMPLATE_ASSEMBLE_XID" val="5fd0df3b1fa9d42129dd933b"/>
  <p:tag name="KSO_WM_TEMPLATE_CATEGORY" val="diagram"/>
  <p:tag name="KSO_WM_TEMPLATE_COLOR_TYPE" val="1"/>
  <p:tag name="KSO_WM_TEMPLATE_INDEX" val="20212688"/>
  <p:tag name="KSO_WM_TEMPLATE_MASTER_TYPE" val="0"/>
  <p:tag name="KSO_WM_TEMPLATE_SUBCATEGORY" val="21"/>
</p:tagLst>
</file>

<file path=ppt/tags/tag335.xml><?xml version="1.0" encoding="utf-8"?>
<p:tagLst xmlns:a="http://schemas.openxmlformats.org/drawingml/2006/main" xmlns:r="http://schemas.openxmlformats.org/officeDocument/2006/relationships" xmlns:p="http://schemas.openxmlformats.org/presentationml/2006/main">
  <p:tag name="KSO_WM_ASSEMBLE_CHIP_INDEX" val="dcbae9f11522454290fc05467c8e3f14"/>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COMPATIBLE" val="0"/>
  <p:tag name="KSO_WM_UNIT_DEC_AREA_ID" val="2f9b9793b346404aacc360d06248ddf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2688_1*d*1"/>
  <p:tag name="KSO_WM_UNIT_INDEX" val="1"/>
  <p:tag name="KSO_WM_UNIT_LAYERLEVEL" val="1"/>
  <p:tag name="KSO_WM_UNIT_PLACING_PICTURE" val="dcbae9f11522454290fc05467c8e3f14"/>
  <p:tag name="KSO_WM_UNIT_SM_LIMIT_TYPE" val="2"/>
  <p:tag name="KSO_WM_UNIT_SUPPORT_UNIT_TYPE" val="[&quot;d&quot;]"/>
  <p:tag name="KSO_WM_UNIT_TYPE" val="d"/>
  <p:tag name="KSO_WM_UNIT_VALUE" val="550*677"/>
</p:tagLst>
</file>

<file path=ppt/tags/tag336.xml><?xml version="1.0" encoding="utf-8"?>
<p:tagLst xmlns:a="http://schemas.openxmlformats.org/drawingml/2006/main" xmlns:r="http://schemas.openxmlformats.org/officeDocument/2006/relationships" xmlns:p="http://schemas.openxmlformats.org/presentationml/2006/main">
  <p:tag name="KSO_WM_ASSEMBLE_CHIP_INDEX" val="4cdab7bccaa9481385a13354f3a50ddc"/>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3971f6f2e14b486790e91658fbc89f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268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
  <p:tag name="KSO_WM_UNIT_SHOW_EDIT_AREA_INDICATION" val="1"/>
  <p:tag name="KSO_WM_UNIT_SM_LIMIT_TYPE" val="2"/>
  <p:tag name="KSO_WM_UNIT_SUBTYPE" val="a"/>
  <p:tag name="KSO_WM_UNIT_SUPPORT_UNIT_TYPE" val="[&quot;d&quot;]"/>
  <p:tag name="KSO_WM_UNIT_TEXT_FILL_FORE_SCHEMECOLOR_INDEX" val="13"/>
  <p:tag name="KSO_WM_UNIT_TEXT_FILL_FORE_SCHEMECOLOR_INDEX_BRIGHTNESS" val="0.25"/>
  <p:tag name="KSO_WM_UNIT_TEXT_FILL_TYPE" val="1"/>
  <p:tag name="KSO_WM_UNIT_TEXT_SUBTYPE" val="a"/>
  <p:tag name="KSO_WM_UNIT_TYPE" val="f"/>
  <p:tag name="KSO_WM_UNIT_VALUE" val="429"/>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b0cf65397d224f5abdec18c03c49eb4a"/>
  <p:tag name="KSO_WM_UNIT_DECORATE_INFO" val="{&quot;DecorateInfoH&quot;:{&quot;IsAbs&quot;:true},&quot;DecorateInfoW&quot;:{&quot;IsAbs&quot;:false},&quot;DecorateInfoX&quot;:{&quot;IsAbs&quot;:true,&quot;Pos&quot;:1},&quot;DecorateInfoY&quot;:{&quot;IsAbs&quot;:true,&quot;Pos&quot;:2},&quot;ReferentInfo&quot;:{&quot;Id&quot;:&quot;2f9b9793b346404aacc360d06248ddf5&quot;,&quot;X&quot;:{&quot;Pos&quot;:1},&quot;Y&quot;:{&quot;Pos&quot;:0}},&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1"/>
  <p:tag name="KSO_WM_UNIT_INDEX" val="1"/>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30"/>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0176e5f1e6b44dfb9b25801e0aa9bf6b"/>
  <p:tag name="KSO_WM_UNIT_DECORATE_INFO" val="{&quot;DecorateInfoH&quot;:{&quot;IsAbs&quot;:true},&quot;DecorateInfoW&quot;:{&quot;IsAbs&quot;:false},&quot;DecorateInfoX&quot;:{&quot;IsAbs&quot;:true,&quot;Pos&quot;:1},&quot;DecorateInfoY&quot;:{&quot;IsAbs&quot;:true,&quot;Pos&quot;:0},&quot;ReferentInfo&quot;:{&quot;Id&quot;:&quot;2f9b9793b346404aacc360d06248ddf5&quot;,&quot;X&quot;:{&quot;Pos&quot;:1},&quot;Y&quot;:{&quot;Pos&quot;:0}},&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2"/>
  <p:tag name="KSO_WM_UNIT_INDEX" val="2"/>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6"/>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8a2a02fb311d44a196e0cead7b6489d7"/>
  <p:tag name="KSO_WM_UNIT_DECORATE_INFO" val="{&quot;DecorateInfoH&quot;:{&quot;IsAbs&quot;:true},&quot;DecorateInfoW&quot;:{&quot;IsAbs&quot;:false},&quot;DecorateInfoX&quot;:{&quot;IsAbs&quot;:true,&quot;Pos&quot;:1},&quot;DecorateInfoY&quot;:{&quot;IsAbs&quot;:true,&quot;Pos&quot;:0},&quot;ReferentInfo&quot;:{&quot;Id&quot;:&quot;2f9b9793b346404aacc360d06248ddf5&quot;,&quot;X&quot;:{&quot;Pos&quot;:1},&quot;Y&quot;:{&quot;Pos&quot;:2}},&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3"/>
  <p:tag name="KSO_WM_UNIT_INDEX" val="3"/>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54"/>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341.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343.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SLIDE_COLORSCHEME_VERSION" val="3.2"/>
  <p:tag name="KSO_WM_SLIDE_CONSTRAINT" val="%7b%22slideConstraint%22%3a%7b%22seriesAreas%22%3a%5b%5d%2c%22singleAreas%22%3a%5b%7b%22shapes%22%3a%5b14%5d%2c%22serialConstraintIndex%22%3a-1%2c%22areatextmark%22%3a0%2c%22pictureprocessmark%22%3a0%7d%5d%7d%7d"/>
  <p:tag name="KSO_WM_SLIDE_ID" val="diagram20196652_1"/>
  <p:tag name="KSO_WM_SLIDE_INDEX" val="1"/>
  <p:tag name="KSO_WM_SLIDE_ITEM_CNT" val="0"/>
  <p:tag name="KSO_WM_SLIDE_LAYOUT" val="a_d_f"/>
  <p:tag name="KSO_WM_SLIDE_LAYOUT_CNT" val="1_1_1"/>
  <p:tag name="KSO_WM_SLIDE_POSITION" val="0*0"/>
  <p:tag name="KSO_WM_SLIDE_SIZE" val="960*540"/>
  <p:tag name="KSO_WM_SLIDE_SUBTYPE" val="pureTxt"/>
  <p:tag name="KSO_WM_SLIDE_TYPE" val="text"/>
  <p:tag name="KSO_WM_TAG_VERSION" val="1.0"/>
  <p:tag name="KSO_WM_TEMPLATE_CATEGORY" val="diagram"/>
  <p:tag name="KSO_WM_TEMPLATE_INDEX" val="20196652"/>
  <p:tag name="KSO_WM_TEMPLATE_SUBCATEGORY" val="0"/>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3"/>
  <p:tag name="KSO_WM_UNIT_COLOR_SCHEME_PARENT_PAGE" val="0_1"/>
  <p:tag name="KSO_WM_UNIT_COLOR_SCHEME_SHAPE_ID" val="3"/>
  <p:tag name="KSO_WM_UNIT_COMPATIBLE" val="0"/>
  <p:tag name="KSO_WM_UNIT_DIAGRAM_ISNUMVISUAL" val="0"/>
  <p:tag name="KSO_WM_UNIT_DIAGRAM_ISREFERUNIT" val="0"/>
  <p:tag name="KSO_WM_UNIT_FILL_FORE_SCHEMECOLOR_INDEX" val="13"/>
  <p:tag name="KSO_WM_UNIT_FILL_FORE_SCHEMECOLOR_INDEX_BRIGHTNESS" val="0.25"/>
  <p:tag name="KSO_WM_UNIT_FILL_TYPE" val="1"/>
  <p:tag name="KSO_WM_UNIT_HIGHLIGHT" val="0"/>
  <p:tag name="KSO_WM_UNIT_ID" val="diagram20196652_1*i*1"/>
  <p:tag name="KSO_WM_UNIT_INDEX" val="1"/>
  <p:tag name="KSO_WM_UNIT_LAYERLEVEL" val="1"/>
  <p:tag name="KSO_WM_UNIT_TEXT_FILL_FORE_SCHEMECOLOR_INDEX" val="14"/>
  <p:tag name="KSO_WM_UNIT_TEXT_FILL_FORE_SCHEMECOLOR_INDEX_BRIGHTNESS" val="0"/>
  <p:tag name="KSO_WM_UNIT_TEXT_FILL_TYPE" val="1"/>
  <p:tag name="KSO_WM_UNIT_TYPE" val="i"/>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4"/>
  <p:tag name="KSO_WM_UNIT_COLOR_SCHEME_PARENT_PAGE" val="0_1"/>
  <p:tag name="KSO_WM_UNIT_COLOR_SCHEME_SHAPE_ID" val="4"/>
  <p:tag name="KSO_WM_UNIT_COMPATIBLE" val="0"/>
  <p:tag name="KSO_WM_UNIT_DIAGRAM_ISNUMVISUAL" val="0"/>
  <p:tag name="KSO_WM_UNIT_DIAGRAM_ISREFERUNIT" val="0"/>
  <p:tag name="KSO_WM_UNIT_FILL_BACK_SCHEMECOLOR_INDEX" val="13"/>
  <p:tag name="KSO_WM_UNIT_FILL_BACK_SCHEMECOLOR_INDEX_BRIGHTNESS" val="0.25"/>
  <p:tag name="KSO_WM_UNIT_FILL_FORE_SCHEMECOLOR_INDEX" val="13"/>
  <p:tag name="KSO_WM_UNIT_FILL_FORE_SCHEMECOLOR_INDEX_BRIGHTNESS" val="0.15"/>
  <p:tag name="KSO_WM_UNIT_FILL_TYPE" val="2"/>
  <p:tag name="KSO_WM_UNIT_HIGHLIGHT" val="0"/>
  <p:tag name="KSO_WM_UNIT_ID" val="diagram20196652_1*i*2"/>
  <p:tag name="KSO_WM_UNIT_INDEX" val="2"/>
  <p:tag name="KSO_WM_UNIT_LAYERLEVEL" val="1"/>
  <p:tag name="KSO_WM_UNIT_TEXT_FILL_FORE_SCHEMECOLOR_INDEX" val="14"/>
  <p:tag name="KSO_WM_UNIT_TEXT_FILL_FORE_SCHEMECOLOR_INDEX_BRIGHTNESS" val="0"/>
  <p:tag name="KSO_WM_UNIT_TEXT_FILL_TYPE" val="1"/>
  <p:tag name="KSO_WM_UNIT_TYPE" val="i"/>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18"/>
  <p:tag name="KSO_WM_UNIT_COLOR_SCHEME_PARENT_PAGE" val="0_1"/>
  <p:tag name="KSO_WM_UNIT_COLOR_SCHEME_SHAPE_ID" val="18"/>
  <p:tag name="KSO_WM_UNIT_COMPATIBLE" val="0"/>
  <p:tag name="KSO_WM_UNIT_DECOLORIZATION" val="1"/>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0196652_1*i*3"/>
  <p:tag name="KSO_WM_UNIT_INDEX" val="3"/>
  <p:tag name="KSO_WM_UNIT_LAYERLEVEL" val="1"/>
  <p:tag name="KSO_WM_UNIT_TEXT_FILL_FORE_SCHEMECOLOR_INDEX" val="14"/>
  <p:tag name="KSO_WM_UNIT_TEXT_FILL_FORE_SCHEMECOLOR_INDEX_BRIGHTNESS" val="0"/>
  <p:tag name="KSO_WM_UNIT_TEXT_FILL_TYPE" val="1"/>
  <p:tag name="KSO_WM_UNIT_TYPE" val="i"/>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22"/>
  <p:tag name="KSO_WM_UNIT_COLOR_SCHEME_PARENT_PAGE" val="0_1"/>
  <p:tag name="KSO_WM_UNIT_COLOR_SCHEME_SHAPE_ID" val="22"/>
  <p:tag name="KSO_WM_UNIT_COMPATIBLE" val="0"/>
  <p:tag name="KSO_WM_UNIT_DECOLORIZATION" val="1"/>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0196652_1*i*4"/>
  <p:tag name="KSO_WM_UNIT_INDEX" val="4"/>
  <p:tag name="KSO_WM_UNIT_LAYERLEVEL" val="1"/>
  <p:tag name="KSO_WM_UNIT_TEXT_FILL_FORE_SCHEMECOLOR_INDEX" val="14"/>
  <p:tag name="KSO_WM_UNIT_TEXT_FILL_FORE_SCHEMECOLOR_INDEX_BRIGHTNESS" val="0"/>
  <p:tag name="KSO_WM_UNIT_TEXT_FILL_TYPE" val="1"/>
  <p:tag name="KSO_WM_UNIT_TYPE" val="i"/>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23"/>
  <p:tag name="KSO_WM_UNIT_COLOR_SCHEME_PARENT_PAGE" val="0_1"/>
  <p:tag name="KSO_WM_UNIT_COLOR_SCHEME_SHAPE_ID" val="23"/>
  <p:tag name="KSO_WM_UNIT_COMPATIBLE" val="0"/>
  <p:tag name="KSO_WM_UNIT_DECOLORIZATION" val="1"/>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0196652_1*i*5"/>
  <p:tag name="KSO_WM_UNIT_INDEX" val="5"/>
  <p:tag name="KSO_WM_UNIT_LAYERLEVEL" val="1"/>
  <p:tag name="KSO_WM_UNIT_TEXT_FILL_FORE_SCHEMECOLOR_INDEX" val="14"/>
  <p:tag name="KSO_WM_UNIT_TEXT_FILL_FORE_SCHEMECOLOR_INDEX_BRIGHTNESS" val="0"/>
  <p:tag name="KSO_WM_UNIT_TEXT_FILL_TYPE" val="1"/>
  <p:tag name="KSO_WM_UNIT_TYPE" val="i"/>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11"/>
  <p:tag name="KSO_WM_UNIT_COLOR_SCHEME_PARENT_PAGE" val="0_1"/>
  <p:tag name="KSO_WM_UNIT_COLOR_SCHEME_SHAPE_ID" val="11"/>
  <p:tag name="KSO_WM_UNIT_COMPATIBLE" val="0"/>
  <p:tag name="KSO_WM_UNIT_DIAGRAM_ISNUMVISUAL" val="0"/>
  <p:tag name="KSO_WM_UNIT_DIAGRAM_ISREFERUNIT" val="0"/>
  <p:tag name="KSO_WM_UNIT_HIGHLIGHT" val="0"/>
  <p:tag name="KSO_WM_UNIT_ID" val="diagram20196652_1*a*1"/>
  <p:tag name="KSO_WM_UNIT_INDEX" val="1"/>
  <p:tag name="KSO_WM_UNIT_ISCONTENTSTITLE" val="0"/>
  <p:tag name="KSO_WM_UNIT_LAYERLEVEL" val="1"/>
  <p:tag name="KSO_WM_UNIT_NOCLEAR" val="0"/>
  <p:tag name="KSO_WM_UNIT_PRESET_TEXT" val="单击此处添加大标题内容"/>
  <p:tag name="KSO_WM_UNIT_TEXT_FILL_FORE_SCHEMECOLOR_INDEX" val="13"/>
  <p:tag name="KSO_WM_UNIT_TEXT_FILL_FORE_SCHEMECOLOR_INDEX_BRIGHTNESS" val="0.25"/>
  <p:tag name="KSO_WM_UNIT_TEXT_FILL_TYPE" val="1"/>
  <p:tag name="KSO_WM_UNIT_TEXT_PART_ID_V2" val="a-2-2"/>
  <p:tag name="KSO_WM_UNIT_TYPE" val="a"/>
  <p:tag name="KSO_WM_UNIT_VALUE" val="24"/>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12"/>
  <p:tag name="KSO_WM_UNIT_COLOR_SCHEME_PARENT_PAGE" val="0_1"/>
  <p:tag name="KSO_WM_UNIT_COLOR_SCHEME_SHAPE_ID" val="12"/>
  <p:tag name="KSO_WM_UNIT_COMPATIBLE" val="0"/>
  <p:tag name="KSO_WM_UNIT_DIAGRAM_ISNUMVISUAL" val="0"/>
  <p:tag name="KSO_WM_UNIT_DIAGRAM_ISREFERUNIT" val="0"/>
  <p:tag name="KSO_WM_UNIT_HIGHLIGHT" val="0"/>
  <p:tag name="KSO_WM_UNIT_ID" val="diagram20196652_1*f*1"/>
  <p:tag name="KSO_WM_UNIT_INDEX" val="1"/>
  <p:tag name="KSO_WM_UNIT_LAYERLEVEL" val="1"/>
  <p:tag name="KSO_WM_UNIT_NOCLEAR" val="1"/>
  <p:tag name="KSO_WM_UNIT_PRESET_TEXT" val="单击此处可添加副标题:&#10;此处添加小标题,了最终演示发布发布的良好效&#10;点击此处添加正文，文字是您思想的提炼&#10;请尽量言简意赅的阐述您的观点&#10;为了最终演示发布的良好效果，请您尽量为&#10;单击此处可添加副标题:&#10;此处添加小标题,了最终演示发布发布的良好效&#10;点击此处添加正文，文字是您思想的提炼&#10;请尽量言简意赅的阐述您的观点&#10;为了最终演示发布的良好效果，请您尽量为"/>
  <p:tag name="KSO_WM_UNIT_TEXT_FILL_FORE_SCHEMECOLOR_INDEX" val="13"/>
  <p:tag name="KSO_WM_UNIT_TEXT_FILL_FORE_SCHEMECOLOR_INDEX_BRIGHTNESS" val="0.25"/>
  <p:tag name="KSO_WM_UNIT_TEXT_FILL_TYPE" val="1"/>
  <p:tag name="KSO_WM_UNIT_TEXT_PART_ID_V2" val="d-2-2"/>
  <p:tag name="KSO_WM_UNIT_TYPE" val="f"/>
  <p:tag name="KSO_WM_UNIT_VALUE" val="286"/>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20196652"/>
  <p:tag name="KSO_WM_UNIT_ADJUSTLAYOUT_ID" val="14"/>
  <p:tag name="KSO_WM_UNIT_COLOR_SCHEME_PARENT_PAGE" val="0_1"/>
  <p:tag name="KSO_WM_UNIT_COLOR_SCHEME_SHAPE_ID" val="14"/>
  <p:tag name="KSO_WM_UNIT_COMPATIBLE" val="0"/>
  <p:tag name="KSO_WM_UNIT_DIAGRAM_ISNUMVISUAL" val="0"/>
  <p:tag name="KSO_WM_UNIT_DIAGRAM_ISREFERUNIT" val="0"/>
  <p:tag name="KSO_WM_UNIT_HIGHLIGHT" val="0"/>
  <p:tag name="KSO_WM_UNIT_ID" val="diagram20196652_1*d*1"/>
  <p:tag name="KSO_WM_UNIT_INDEX" val="1"/>
  <p:tag name="KSO_WM_UNIT_LAYERLEVEL" val="1"/>
  <p:tag name="KSO_WM_UNIT_PICTURE_CLIP_FLAG" val="1"/>
  <p:tag name="KSO_WM_UNIT_TYPE" val="d"/>
  <p:tag name="KSO_WM_UNIT_VALUE" val="1556*1167"/>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354.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356.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358.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0.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cm&quot;,&quot;text_direction&quot;:&quot;horizontal&quot;,&quot;support_big_font&quot;:false,&quot;picture_toward&quot;:0,&quot;picture_dockside&quot;:[],&quot;fill_id&quot;:&quot;df5c712fc297497380a16f2214b4abb2&quot;,&quot;fill_align&quot;:&quot;cm&quot;,&quot;chip_types&quot;:[&quot;picture&quot;,&quot;header&quot;]},{&quot;text_align&quot;:&quot;lm&quot;,&quot;text_direction&quot;:&quot;horizontal&quot;,&quot;support_features&quot;:[&quot;collage&quot;,&quot;carousel&quot;],&quot;support_big_font&quot;:false,&quot;picture_toward&quot;:0,&quot;picture_dockside&quot;:[],&quot;fill_id&quot;:&quot;3e9e6b7343cb4479804798c20b3c2800&quot;,&quot;fill_align&quot;:&quot;cm&quot;,&quot;chip_types&quot;:[&quot;text&quot;,&quot;picture&quot;]}],[{&quot;text_align&quot;:&quot;cm&quot;,&quot;text_direction&quot;:&quot;horizontal&quot;,&quot;support_big_font&quot;:false,&quot;picture_toward&quot;:0,&quot;picture_dockside&quot;:[],&quot;fill_id&quot;:&quot;df5c712fc297497380a16f2214b4abb2&quot;,&quot;fill_align&quot;:&quot;cm&quot;,&quot;chip_types&quot;:[&quot;header&quot;]},{&quot;text_align&quot;:&quot;lm&quot;,&quot;text_direction&quot;:&quot;horizontal&quot;,&quot;support_big_font&quot;:false,&quot;picture_toward&quot;:0,&quot;picture_dockside&quot;:[],&quot;fill_id&quot;:&quot;3e9e6b7343cb4479804798c20b3c2800&quot;,&quot;fill_align&quot;:&quot;cm&quot;,&quot;chip_types&quot;:[&quot;diagram&quot;,&quot;chart&quot;,&quot;table&quot;,&quot;video&quot;]}]]"/>
  <p:tag name="KSO_WM_CHIP_GROUPID" val="5f71a5bf747e3ea6e293b57c"/>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1ae53747e3ea6e293f8b1"/>
  <p:tag name="KSO_WM_SLIDE_BACKGROUND_TYPE" val="general"/>
  <p:tag name="KSO_WM_SLIDE_BK_DARK_LIGHT" val="2"/>
  <p:tag name="KSO_WM_SLIDE_CAN_ADD_NAVIGATION" val="1"/>
  <p:tag name="KSO_WM_SLIDE_ID" val="diagram20212688_1"/>
  <p:tag name="KSO_WM_SLIDE_INDEX" val="1"/>
  <p:tag name="KSO_WM_SLIDE_ITEM_CNT" val="0"/>
  <p:tag name="KSO_WM_SLIDE_LAYOUT" val="d_f"/>
  <p:tag name="KSO_WM_SLIDE_LAYOUT_CNT" val="1_1"/>
  <p:tag name="KSO_WM_SLIDE_LAYOUT_INFO" val="{&quot;direction&quot;:1,&quot;id&quot;:&quot;2020-12-09T22:29:17&quot;,&quot;maxSize&quot;:{&quot;size1&quot;:32.5},&quot;minSize&quot;:{&quot;size1&quot;:27.600000000000001},&quot;normalSize&quot;:{&quot;size1&quot;:32.5},&quot;subLayout&quot;:[{&quot;id&quot;:&quot;2020-12-09T22:29:17&quot;,&quot;margin&quot;:{&quot;bottom&quot;:8.0430002212524414,&quot;left&quot;:2.5399999618530273,&quot;right&quot;:0.026000002399086952,&quot;top&quot;:5.5029997825622559},&quot;type&quot;:0},{&quot;id&quot;:&quot;2020-12-09T22:29:17&quot;,&quot;margin&quot;:{&quot;bottom&quot;:1.6929999589920044,&quot;left&quot;:1.6670000553131104,&quot;right&quot;:1.6929999589920044,&quot;top&quot;:1.6929999589920044},&quot;type&quot;:0}],&quot;type&quot;:0}"/>
  <p:tag name="KSO_WM_SLIDE_POSITION" val="72*0"/>
  <p:tag name="KSO_WM_SLIDE_RATIO" val="1.777778"/>
  <p:tag name="KSO_WM_SLIDE_SIZE" val="840*539"/>
  <p:tag name="KSO_WM_SLIDE_SUBTYPE" val="picTxt"/>
  <p:tag name="KSO_WM_SLIDE_SUPPORT_FEATURE_TYPE" val="0"/>
  <p:tag name="KSO_WM_SLIDE_TYPE" val="text"/>
  <p:tag name="KSO_WM_TAG_VERSION" val="1.0"/>
  <p:tag name="KSO_WM_TEMPLATE_ASSEMBLE_GROUPID" val="5fd0df3b1fa9d42129dd933b"/>
  <p:tag name="KSO_WM_TEMPLATE_ASSEMBLE_XID" val="5fd0df3b1fa9d42129dd933b"/>
  <p:tag name="KSO_WM_TEMPLATE_CATEGORY" val="diagram"/>
  <p:tag name="KSO_WM_TEMPLATE_COLOR_TYPE" val="1"/>
  <p:tag name="KSO_WM_TEMPLATE_INDEX" val="20212688"/>
  <p:tag name="KSO_WM_TEMPLATE_MASTER_TYPE" val="0"/>
  <p:tag name="KSO_WM_TEMPLATE_SUBCATEGORY" val="21"/>
</p:tagLst>
</file>

<file path=ppt/tags/tag362.xml><?xml version="1.0" encoding="utf-8"?>
<p:tagLst xmlns:a="http://schemas.openxmlformats.org/drawingml/2006/main" xmlns:r="http://schemas.openxmlformats.org/officeDocument/2006/relationships" xmlns:p="http://schemas.openxmlformats.org/presentationml/2006/main">
  <p:tag name="KSO_WM_ASSEMBLE_CHIP_INDEX" val="dcbae9f11522454290fc05467c8e3f14"/>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COMPATIBLE" val="0"/>
  <p:tag name="KSO_WM_UNIT_DEC_AREA_ID" val="2f9b9793b346404aacc360d06248ddf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2688_1*d*1"/>
  <p:tag name="KSO_WM_UNIT_INDEX" val="1"/>
  <p:tag name="KSO_WM_UNIT_LAYERLEVEL" val="1"/>
  <p:tag name="KSO_WM_UNIT_PLACING_PICTURE" val="dcbae9f11522454290fc05467c8e3f14"/>
  <p:tag name="KSO_WM_UNIT_SM_LIMIT_TYPE" val="2"/>
  <p:tag name="KSO_WM_UNIT_SUPPORT_UNIT_TYPE" val="[&quot;d&quot;]"/>
  <p:tag name="KSO_WM_UNIT_TYPE" val="d"/>
  <p:tag name="KSO_WM_UNIT_VALUE" val="550*677"/>
</p:tagLst>
</file>

<file path=ppt/tags/tag363.xml><?xml version="1.0" encoding="utf-8"?>
<p:tagLst xmlns:a="http://schemas.openxmlformats.org/drawingml/2006/main" xmlns:r="http://schemas.openxmlformats.org/officeDocument/2006/relationships" xmlns:p="http://schemas.openxmlformats.org/presentationml/2006/main">
  <p:tag name="KSO_WM_ASSEMBLE_CHIP_INDEX" val="4cdab7bccaa9481385a13354f3a50ddc"/>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3971f6f2e14b486790e91658fbc89f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268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
  <p:tag name="KSO_WM_UNIT_SHOW_EDIT_AREA_INDICATION" val="1"/>
  <p:tag name="KSO_WM_UNIT_SM_LIMIT_TYPE" val="2"/>
  <p:tag name="KSO_WM_UNIT_SUBTYPE" val="a"/>
  <p:tag name="KSO_WM_UNIT_SUPPORT_UNIT_TYPE" val="[&quot;d&quot;]"/>
  <p:tag name="KSO_WM_UNIT_TEXT_FILL_FORE_SCHEMECOLOR_INDEX" val="13"/>
  <p:tag name="KSO_WM_UNIT_TEXT_FILL_FORE_SCHEMECOLOR_INDEX_BRIGHTNESS" val="0.25"/>
  <p:tag name="KSO_WM_UNIT_TEXT_FILL_TYPE" val="1"/>
  <p:tag name="KSO_WM_UNIT_TEXT_SUBTYPE" val="a"/>
  <p:tag name="KSO_WM_UNIT_TYPE" val="f"/>
  <p:tag name="KSO_WM_UNIT_VALUE" val="429"/>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b0cf65397d224f5abdec18c03c49eb4a"/>
  <p:tag name="KSO_WM_UNIT_DECORATE_INFO" val="{&quot;DecorateInfoH&quot;:{&quot;IsAbs&quot;:true},&quot;DecorateInfoW&quot;:{&quot;IsAbs&quot;:false},&quot;DecorateInfoX&quot;:{&quot;IsAbs&quot;:true,&quot;Pos&quot;:1},&quot;DecorateInfoY&quot;:{&quot;IsAbs&quot;:true,&quot;Pos&quot;:2},&quot;ReferentInfo&quot;:{&quot;Id&quot;:&quot;2f9b9793b346404aacc360d06248ddf5&quot;,&quot;X&quot;:{&quot;Pos&quot;:1},&quot;Y&quot;:{&quot;Pos&quot;:0}},&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1"/>
  <p:tag name="KSO_WM_UNIT_INDEX" val="1"/>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30"/>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0176e5f1e6b44dfb9b25801e0aa9bf6b"/>
  <p:tag name="KSO_WM_UNIT_DECORATE_INFO" val="{&quot;DecorateInfoH&quot;:{&quot;IsAbs&quot;:true},&quot;DecorateInfoW&quot;:{&quot;IsAbs&quot;:false},&quot;DecorateInfoX&quot;:{&quot;IsAbs&quot;:true,&quot;Pos&quot;:1},&quot;DecorateInfoY&quot;:{&quot;IsAbs&quot;:true,&quot;Pos&quot;:0},&quot;ReferentInfo&quot;:{&quot;Id&quot;:&quot;2f9b9793b346404aacc360d06248ddf5&quot;,&quot;X&quot;:{&quot;Pos&quot;:1},&quot;Y&quot;:{&quot;Pos&quot;:0}},&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2"/>
  <p:tag name="KSO_WM_UNIT_INDEX" val="2"/>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6"/>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71a5bf747e3ea6e293b57c"/>
  <p:tag name="KSO_WM_CHIP_XID" val="5f71ae53747e3ea6e293f8b1"/>
  <p:tag name="KSO_WM_TAG_VERSION" val="1.0"/>
  <p:tag name="KSO_WM_TEMPLATE_ASSEMBLE_GROUPID" val="5fd0df3b1fa9d42129dd933b"/>
  <p:tag name="KSO_WM_TEMPLATE_ASSEMBLE_XID" val="5fd0df3b1fa9d42129dd933b"/>
  <p:tag name="KSO_WM_TEMPLATE_CATEGORY" val="diagram"/>
  <p:tag name="KSO_WM_TEMPLATE_INDEX" val="20212688"/>
  <p:tag name="KSO_WM_UNIT_BLOCK" val="0"/>
  <p:tag name="KSO_WM_UNIT_COMPATIBLE" val="0"/>
  <p:tag name="KSO_WM_UNIT_DEC_AREA_ID" val="8a2a02fb311d44a196e0cead7b6489d7"/>
  <p:tag name="KSO_WM_UNIT_DECORATE_INFO" val="{&quot;DecorateInfoH&quot;:{&quot;IsAbs&quot;:true},&quot;DecorateInfoW&quot;:{&quot;IsAbs&quot;:false},&quot;DecorateInfoX&quot;:{&quot;IsAbs&quot;:true,&quot;Pos&quot;:1},&quot;DecorateInfoY&quot;:{&quot;IsAbs&quot;:true,&quot;Pos&quot;:0},&quot;ReferentInfo&quot;:{&quot;Id&quot;:&quot;2f9b9793b346404aacc360d06248ddf5&quot;,&quot;X&quot;:{&quot;Pos&quot;:1},&quot;Y&quot;:{&quot;Pos&quot;:2}},&quot;whChangeMode&quot;: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12688_1*i*3"/>
  <p:tag name="KSO_WM_UNIT_INDEX" val="3"/>
  <p:tag name="KSO_WM_UNIT_LAYERLEVEL" val="1"/>
  <p:tag name="KSO_WM_UNIT_SM_LIMIT_TYPE" val="3"/>
  <p:tag name="KSO_WM_UNIT_TEXT_FILL_FORE_SCHEMECOLOR_INDEX" val="2"/>
  <p:tag name="KSO_WM_UNIT_TEXT_FILL_FORE_SCHEMECOLOR_INDEX_BRIGHTNESS" val="0"/>
  <p:tag name="KSO_WM_UNIT_TEXT_FILL_TYPE" val="1"/>
  <p:tag name="KSO_WM_UNIT_TYPE" val="i"/>
  <p:tag name="KSO_WM_UNIT_VALUE" val="54"/>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368.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0.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m&quot;,&quot;text_direction&quot;:&quot;horizontal&quot;,&quot;support_big_font&quot;:false,&quot;fill_id&quot;:&quot;722accd572074b41a2d4cf8c733c9957&quot;,&quot;fill_align&quot;:&quot;cm&quot;,&quot;chip_types&quot;:[&quot;text&quot;,&quot;header&quot;]},{&quot;text_align&quot;:&quot;lm&quot;,&quot;text_direction&quot;:&quot;horizontal&quot;,&quot;support_big_font&quot;:false,&quot;fill_id&quot;:&quot;164c300f690d423ab1b6e3b65edb0bf9&quot;,&quot;fill_align&quot;:&quot;lm&quot;,&quot;chip_types&quot;:[&quot;picture&quot;]}]]"/>
  <p:tag name="KSO_WM_CHIP_GROUPID" val="5eda13105860357932c55e1f"/>
  <p:tag name="KSO_WM_CHIP_INFOS" val="{&quot;type&quot;:0,&quot;layout_type&quot;:&quot;leftright&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1cf097ab0972fba70b1e8"/>
  <p:tag name="KSO_WM_SLIDE_BACKGROUND" val="[&quot;general&quot;]"/>
  <p:tag name="KSO_WM_SLIDE_BACKGROUND_TYPE" val="general"/>
  <p:tag name="KSO_WM_SLIDE_BK_DARK_LIGHT" val="2"/>
  <p:tag name="KSO_WM_SLIDE_ID" val="diagram20212561_1"/>
  <p:tag name="KSO_WM_SLIDE_INDEX" val="1"/>
  <p:tag name="KSO_WM_SLIDE_ITEM_CNT" val="0"/>
  <p:tag name="KSO_WM_SLIDE_LAYOUT" val="d_f"/>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0-12-09T22:04:29&quot;,&quot;maxSize&quot;:{&quot;size1&quot;:42.5},&quot;minSize&quot;:{&quot;size1&quot;:42.5},&quot;normalSize&quot;:{&quot;size1&quot;:42.5},&quot;subLayout&quot;:[{&quot;id&quot;:&quot;2020-12-09T22:04:29&quot;,&quot;margin&quot;:{&quot;bottom&quot;:3.809999942779541,&quot;left&quot;:4.2329998016357422,&quot;right&quot;:-2.0053094215266142e-15,&quot;top&quot;:3.809999942779541},&quot;type&quot;:0},{&quot;id&quot;:&quot;2020-12-09T22:04:29&quot;,&quot;margin&quot;:{&quot;bottom&quot;:3.809999942779541,&quot;left&quot;:2.9630000591278076,&quot;right&quot;:4.6570000648498535,&quot;top&quot;:3.3870000839233398},&quot;type&quot;:0}],&quot;type&quot;:0}"/>
  <p:tag name="KSO_WM_SLIDE_POSITION" val="120*69"/>
  <p:tag name="KSO_WM_SLIDE_RATIO" val="1.777778"/>
  <p:tag name="KSO_WM_SLIDE_SIZE" val="740*377"/>
  <p:tag name="KSO_WM_SLIDE_SUBTYPE" val="picTxt"/>
  <p:tag name="KSO_WM_SLIDE_SUPPORT_FEATURE_TYPE" val="0"/>
  <p:tag name="KSO_WM_SLIDE_TYPE" val="text"/>
  <p:tag name="KSO_WM_TAG_VERSION" val="1.0"/>
  <p:tag name="KSO_WM_TEMPLATE_ASSEMBLE_GROUPID" val="5fd0d96d1fa9d42129dd8918"/>
  <p:tag name="KSO_WM_TEMPLATE_ASSEMBLE_XID" val="5fd0d96d1fa9d42129dd8918"/>
  <p:tag name="KSO_WM_TEMPLATE_CATEGORY" val="diagram"/>
  <p:tag name="KSO_WM_TEMPLATE_COLOR_TYPE" val="1"/>
  <p:tag name="KSO_WM_TEMPLATE_INDEX" val="20212561"/>
  <p:tag name="KSO_WM_TEMPLATE_MASTER_TYPE" val="0"/>
  <p:tag name="KSO_WM_TEMPLATE_SUBCATEGORY" val="21"/>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eda13105860357932c55e1f"/>
  <p:tag name="KSO_WM_CHIP_XID" val="5ed1cf097ab0972fba70b1e8"/>
  <p:tag name="KSO_WM_TAG_VERSION" val="1.0"/>
  <p:tag name="KSO_WM_TEMPLATE_ASSEMBLE_GROUPID" val="5fd0d96d1fa9d42129dd8918"/>
  <p:tag name="KSO_WM_TEMPLATE_ASSEMBLE_XID" val="5fd0d96d1fa9d42129dd8918"/>
  <p:tag name="KSO_WM_TEMPLATE_CATEGORY" val="diagram"/>
  <p:tag name="KSO_WM_TEMPLATE_INDEX" val="20212561"/>
  <p:tag name="KSO_WM_UNIT_BLOCK" val="0"/>
  <p:tag name="KSO_WM_UNIT_COMPATIBLE" val="0"/>
  <p:tag name="KSO_WM_UNIT_DEC_AREA_ID" val="4a68f1b7fe95486bb30285b84689916d"/>
  <p:tag name="KSO_WM_UNIT_DECORATE_INFO" val="{&quot;DecorateInfoH&quot;:{&quot;IsAbs&quot;:false},&quot;DecorateInfoW&quot;:{&quot;IsAbs&quot;:false},&quot;DecorateInfoX&quot;:{&quot;IsAbs&quot;:true,&quot;Pos&quot;:1},&quot;DecorateInfoY&quot;:{&quot;IsAbs&quot;:true,&quot;Pos&quot;:1},&quot;ReferentInfo&quot;:{&quot;Id&quot;:&quot;abc95f0a2b05429daf605ce606492828&quot;,&quot;X&quot;:{&quot;Pos&quot;:1},&quot;Y&quot;:{&quot;Pos&quot;:1}},&quot;whChangeMode&quot;:1}"/>
  <p:tag name="KSO_WM_UNIT_DIAGRAM_ISNUMVISUAL" val="0"/>
  <p:tag name="KSO_WM_UNIT_DIAGRAM_ISREFERUNIT" val="0"/>
  <p:tag name="KSO_WM_UNIT_HIGHLIGHT" val="0"/>
  <p:tag name="KSO_WM_UNIT_ID" val="diagram20212561_1*i*1"/>
  <p:tag name="KSO_WM_UNIT_INDEX" val="1"/>
  <p:tag name="KSO_WM_UNIT_LAYERLEVEL" val="1"/>
  <p:tag name="KSO_WM_UNIT_SM_LIMIT_TYPE" val="2"/>
  <p:tag name="KSO_WM_UNIT_TYPE" val="i"/>
</p:tagLst>
</file>

<file path=ppt/tags/tag373.xml><?xml version="1.0" encoding="utf-8"?>
<p:tagLst xmlns:a="http://schemas.openxmlformats.org/drawingml/2006/main" xmlns:r="http://schemas.openxmlformats.org/officeDocument/2006/relationships" xmlns:p="http://schemas.openxmlformats.org/presentationml/2006/main">
  <p:tag name="KSO_WM_ASSEMBLE_CHIP_INDEX" val="1209a05bf54b4e1eab82c99dc0a95dbb"/>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96d1fa9d42129dd8918"/>
  <p:tag name="KSO_WM_TEMPLATE_ASSEMBLE_XID" val="5fd0d96d1fa9d42129dd8918"/>
  <p:tag name="KSO_WM_TEMPLATE_CATEGORY" val="diagram"/>
  <p:tag name="KSO_WM_TEMPLATE_INDEX" val="20212561"/>
  <p:tag name="KSO_WM_UNIT_BLOCK" val="0"/>
  <p:tag name="KSO_WM_UNIT_COMPATIBLE" val="0"/>
  <p:tag name="KSO_WM_UNIT_DEC_AREA_ID" val="3fed77b9aef4451a876530b2b7466c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2561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96"/>
</p:tagLst>
</file>

<file path=ppt/tags/tag374.xml><?xml version="1.0" encoding="utf-8"?>
<p:tagLst xmlns:a="http://schemas.openxmlformats.org/drawingml/2006/main" xmlns:r="http://schemas.openxmlformats.org/officeDocument/2006/relationships" xmlns:p="http://schemas.openxmlformats.org/presentationml/2006/main">
  <p:tag name="KSO_WM_ASSEMBLE_CHIP_INDEX" val="a5894068d1504576bb9f568f30b552e1"/>
  <p:tag name="KSO_WM_BEAUTIFY_FLAG" val="#wm#"/>
  <p:tag name="KSO_WM_CHIP_FILLAREA_FILL_RULE" val="{&quot;fill_align&quot;:&quot;lm&quot;,&quot;fill_mode&quot;:&quot;full&quot;,&quot;sacle_strategy&quot;:&quot;smart&quot;}"/>
  <p:tag name="KSO_WM_CHIP_GROUPID" val="5e7310da9a230a26b9e88a19"/>
  <p:tag name="KSO_WM_CHIP_XID" val="5e7310da9a230a26b9e88a1a"/>
  <p:tag name="KSO_WM_TAG_VERSION" val="1.0"/>
  <p:tag name="KSO_WM_TEMPLATE_ASSEMBLE_GROUPID" val="5fd0d96d1fa9d42129dd8918"/>
  <p:tag name="KSO_WM_TEMPLATE_ASSEMBLE_XID" val="5fd0d96d1fa9d42129dd8918"/>
  <p:tag name="KSO_WM_TEMPLATE_CATEGORY" val="diagram"/>
  <p:tag name="KSO_WM_TEMPLATE_INDEX" val="20212561"/>
  <p:tag name="KSO_WM_UNIT_COMPATIBLE" val="1"/>
  <p:tag name="KSO_WM_UNIT_DEC_AREA_ID" val="abc95f0a2b05429daf605ce606492828"/>
  <p:tag name="KSO_WM_UNIT_DECORATE_INFO" val="{&quot;ReferentInfo&quot;:{&quot;Id&quot;:&quot;slide&quot;,&quot;X&quot;:{&quot;Pos&quot;:1},&quot;Y&quot;:{&quot;Pos&quot;:1}},&quot;DecorateInfoX&quot;:{&quot;Pos&quot;:0,&quot;IsAbs&quot;:false},&quot;DecorateInfoY&quot;:{&quot;Pos&quot;:1,&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2561_1*d*1"/>
  <p:tag name="KSO_WM_UNIT_INDEX" val="1"/>
  <p:tag name="KSO_WM_UNIT_LAYERLEVEL" val="1"/>
  <p:tag name="KSO_WM_UNIT_PLACING_PICTURE" val="a5894068d1504576bb9f568f30b552e1"/>
  <p:tag name="KSO_WM_UNIT_SM_LIMIT_TYPE" val="2"/>
  <p:tag name="KSO_WM_UNIT_TYPE" val="d"/>
  <p:tag name="KSO_WM_UNIT_VALUE" val="1184*1184"/>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eda13105860357932c55e1f"/>
  <p:tag name="KSO_WM_CHIP_XID" val="5ed1cf097ab0972fba70b1e8"/>
  <p:tag name="KSO_WM_TAG_VERSION" val="1.0"/>
  <p:tag name="KSO_WM_TEMPLATE_ASSEMBLE_GROUPID" val="5fd0d96d1fa9d42129dd8918"/>
  <p:tag name="KSO_WM_TEMPLATE_ASSEMBLE_XID" val="5fd0d96d1fa9d42129dd8918"/>
  <p:tag name="KSO_WM_TEMPLATE_CATEGORY" val="diagram"/>
  <p:tag name="KSO_WM_TEMPLATE_INDEX" val="20212561"/>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2561_1*i*2"/>
  <p:tag name="KSO_WM_UNIT_INDEX" val="2"/>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340"/>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eda13105860357932c55e1f"/>
  <p:tag name="KSO_WM_CHIP_XID" val="5ed1cf097ab0972fba70b1e8"/>
  <p:tag name="KSO_WM_TAG_VERSION" val="1.0"/>
  <p:tag name="KSO_WM_TEMPLATE_ASSEMBLE_GROUPID" val="5fd0d96d1fa9d42129dd8918"/>
  <p:tag name="KSO_WM_TEMPLATE_ASSEMBLE_XID" val="5fd0d96d1fa9d42129dd8918"/>
  <p:tag name="KSO_WM_TEMPLATE_CATEGORY" val="diagram"/>
  <p:tag name="KSO_WM_TEMPLATE_INDEX" val="20212561"/>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2561_1*i*3"/>
  <p:tag name="KSO_WM_UNIT_INDEX" val="3"/>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255"/>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eda13105860357932c55e1f"/>
  <p:tag name="KSO_WM_CHIP_XID" val="5ed1cf097ab0972fba70b1e8"/>
  <p:tag name="KSO_WM_TAG_VERSION" val="1.0"/>
  <p:tag name="KSO_WM_TEMPLATE_ASSEMBLE_GROUPID" val="5fd0d96d1fa9d42129dd8918"/>
  <p:tag name="KSO_WM_TEMPLATE_ASSEMBLE_XID" val="5fd0d96d1fa9d42129dd8918"/>
  <p:tag name="KSO_WM_TEMPLATE_CATEGORY" val="diagram"/>
  <p:tag name="KSO_WM_TEMPLATE_INDEX" val="20212561"/>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2561_1*i*4"/>
  <p:tag name="KSO_WM_UNIT_INDEX" val="4"/>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255"/>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GROUPID" val="5f0e73c28050c250ba65b21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SLIDE_BACKGROUND_TYPE" val="general"/>
  <p:tag name="KSO_WM_SLIDE_BK_DARK_LIGHT" val="2"/>
  <p:tag name="KSO_WM_SLIDE_CAN_ADD_NAVIGATION" val="1"/>
  <p:tag name="KSO_WM_SLIDE_ID" val="diagram20211838_1"/>
  <p:tag name="KSO_WM_SLIDE_INDEX" val="1"/>
  <p:tag name="KSO_WM_SLIDE_ITEM_CNT" val="0"/>
  <p:tag name="KSO_WM_SLIDE_LAYOUT" val="a_d_f"/>
  <p:tag name="KSO_WM_SLIDE_LAYOUT_CNT" val="1_1_1"/>
  <p:tag name="KSO_WM_SLIDE_LAYOUT_INFO" val="{&quot;id&quot;:&quot;2020-12-09T21:26:19&quot;,&quot;maxSize&quot;:{&quot;size1&quot;:26.699999999999999},&quot;minSize&quot;:{&quot;size1&quot;:20},&quot;normalSize&quot;:{&quot;size1&quot;:20.000185185185181},&quot;subLayout&quot;:[{&quot;id&quot;:&quot;2020-12-09T21:26:19&quot;,&quot;margin&quot;:{&quot;bottom&quot;:0.026000002399086952,&quot;left&quot;:1.6929999589920044,&quot;right&quot;:1.6929999589920044,&quot;top&quot;:1.6929999589920044},&quot;type&quot;:0},{&quot;direction&quot;:1,&quot;id&quot;:&quot;2020-12-09T21:26:19&quot;,&quot;maxSize&quot;:{&quot;size1&quot;:67.5},&quot;minSize&quot;:{&quot;size1&quot;:45},&quot;normalSize&quot;:{&quot;size1&quot;:67.5},&quot;subLayout&quot;:[{&quot;id&quot;:&quot;2020-12-09T21:26:19&quot;,&quot;margin&quot;:{&quot;bottom&quot;:1.6929999589920044,&quot;left&quot;:1.6929999589920044,&quot;right&quot;:1.2439998388290405,&quot;top&quot;:1.6670000553131104},&quot;type&quot;:0},{&quot;id&quot;:&quot;2020-12-09T21:26:19&quot;,&quot;margin&quot;:{&quot;bottom&quot;:1.6929999589920044,&quot;left&quot;:0.026000002399086952,&quot;right&quot;:1.6929999589920044,&quot;top&quot;:1.6670000553131104},&quot;type&quot;:0}],&quot;type&quot;:0}],&quot;type&quot;:0}"/>
  <p:tag name="KSO_WM_SLIDE_POSITION" val="0*60"/>
  <p:tag name="KSO_WM_SLIDE_RATIO" val="1.777778"/>
  <p:tag name="KSO_WM_SLIDE_SIZE" val="960*408"/>
  <p:tag name="KSO_WM_SLIDE_SUBTYPE" val="picTxt"/>
  <p:tag name="KSO_WM_SLIDE_SUPPORT_FEATURE_TYPE" val="0"/>
  <p:tag name="KSO_WM_SLIDE_TYPE" val="text"/>
  <p:tag name="KSO_WM_TAG_VERSION" val="1.0"/>
  <p:tag name="KSO_WM_TEMPLATE_ASSEMBLE_GROUPID" val="5fd0d0791fa9d42129dd7c3e"/>
  <p:tag name="KSO_WM_TEMPLATE_ASSEMBLE_XID" val="5fd0d0791fa9d42129dd7c3e"/>
  <p:tag name="KSO_WM_TEMPLATE_CATEGORY" val="diagram"/>
  <p:tag name="KSO_WM_TEMPLATE_COLOR_TYPE" val="1"/>
  <p:tag name="KSO_WM_TEMPLATE_INDEX" val="20211838"/>
  <p:tag name="KSO_WM_TEMPLATE_MASTER_TYPE" val="0"/>
  <p:tag name="KSO_WM_TEMPLATE_SUBCATEGORY" val="21"/>
</p:tagLst>
</file>

<file path=ppt/tags/tag379.xml><?xml version="1.0" encoding="utf-8"?>
<p:tagLst xmlns:a="http://schemas.openxmlformats.org/drawingml/2006/main" xmlns:r="http://schemas.openxmlformats.org/officeDocument/2006/relationships" xmlns:p="http://schemas.openxmlformats.org/presentationml/2006/main">
  <p:tag name="KSO_WM_ASSEMBLE_CHIP_INDEX" val="31da0cdcd7c64129a20eecd654fd6f7e"/>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b0a1165e4aef41ffab0f4620b1235f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838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24"/>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e73c28050c250ba65b219"/>
  <p:tag name="KSO_WM_CHIP_XID" val="5f631d070e9bcbd1695b17db"/>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ee5017cff5c840cb976e09e2602d9ab2"/>
  <p:tag name="KSO_WM_UNIT_DECORATE_INFO" val="{&quot;DecorateInfoH&quot;:{&quot;IsAbs&quot;:true},&quot;DecorateInfoW&quot;:{&quot;IsAbs&quot;:true},&quot;DecorateInfoX&quot;:{&quot;IsAbs&quot;:true,&quot;Pos&quot;:1},&quot;DecorateInfoY&quot;:{&quot;IsAbs&quot;:true,&quot;Pos&quot;:0},&quot;ReferentInfo&quot;:{&quot;Id&quot;:&quot;b0a1165e4aef41ffab0f4620b1235fab&quot;,&quot;X&quot;:{&quot;Pos&quot;:1},&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838_1*i*1"/>
  <p:tag name="KSO_WM_UNIT_INDEX" val="1"/>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53"/>
</p:tagLst>
</file>

<file path=ppt/tags/tag381.xml><?xml version="1.0" encoding="utf-8"?>
<p:tagLst xmlns:a="http://schemas.openxmlformats.org/drawingml/2006/main" xmlns:r="http://schemas.openxmlformats.org/officeDocument/2006/relationships" xmlns:p="http://schemas.openxmlformats.org/presentationml/2006/main">
  <p:tag name="KSO_WM_ASSEMBLE_CHIP_INDEX" val="7181924e81004fffbd4595455de7068e"/>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0791fa9d42129dd7c3e"/>
  <p:tag name="KSO_WM_TEMPLATE_ASSEMBLE_XID" val="5fd0d0791fa9d42129dd7c3e"/>
  <p:tag name="KSO_WM_TEMPLATE_CATEGORY" val="diagram"/>
  <p:tag name="KSO_WM_TEMPLATE_INDEX" val="20211838"/>
  <p:tag name="KSO_WM_UNIT_BLOCK" val="0"/>
  <p:tag name="KSO_WM_UNIT_COMPATIBLE" val="0"/>
  <p:tag name="KSO_WM_UNIT_DEC_AREA_ID" val="30b5a50572f6471f8a44ac9df606ae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3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10"/>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8514caf1982843f58415543f86a08969&quot;,&quot;fill_align&quot;:&quot;cm&quot;,&quot;text_align&quot;:&quot;lm&quot;,&quot;text_direction&quot;:&quot;horizontal&quot;,&quot;chip_types&quot;:[&quot;pictext&quot;,&quot;text&quot;,&quot;picture&quot;,&quot;chart&quot;,&quot;table&quot;,&quot;video&quot;],&quot;support_features&quot;:[&quot;collage&quot;,&quot;carousel&quot;,&quot;creativecrop&quot;]},{&quot;fill_id&quot;:&quot;9828eee373e8460b9325602065c17857&quot;,&quot;fill_align&quot;:&quot;cm&quot;,&quot;text_align&quot;:&quot;cm&quot;,&quot;text_direction&quot;:&quot;horizontal&quot;,&quot;chip_types&quot;:[&quot;picture&quot;]}]]"/>
  <p:tag name="KSO_WM_CHIP_GROUPID" val="5ef0aed10e56d0f322bebb3b"/>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f0aed10e56d0f322bebb3c"/>
  <p:tag name="KSO_WM_FULL_TEXT_BEAUTIFY_COPY_ID" val="150995231"/>
  <p:tag name="KSO_WM_SLIDE_BACKGROUND" val="[&quot;general&quot;]"/>
  <p:tag name="KSO_WM_SLIDE_BACKGROUND_TYPE" val="general"/>
  <p:tag name="KSO_WM_SLIDE_BK_DARK_LIGHT" val="2"/>
  <p:tag name="KSO_WM_SLIDE_CAN_ADD_NAVIGATION" val="1"/>
  <p:tag name="KSO_WM_SLIDE_ID" val="diagram20211899_1"/>
  <p:tag name="KSO_WM_SLIDE_INDEX" val="1"/>
  <p:tag name="KSO_WM_SLIDE_ITEM_CNT" val="0"/>
  <p:tag name="KSO_WM_SLIDE_LAYOUT" val="d_f"/>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0-12-09T20:55:02&quot;,&quot;maxSize&quot;:{&quot;size1&quot;:61.299606415100662},&quot;minSize&quot;:{&quot;size1&quot;:36.199606415100668},&quot;normalSize&quot;:{&quot;size1&quot;:53.537106415100666},&quot;subLayout&quot;:[{&quot;id&quot;:&quot;2020-12-09T20:55:02&quot;,&quot;margin&quot;:{&quot;bottom&quot;:2.9630000591278076,&quot;left&quot;:2.5399999618530273,&quot;right&quot;:0.026000002399086952,&quot;top&quot;:2.9630000591278076},&quot;type&quot;:0},{&quot;id&quot;:&quot;2020-12-09T20:55:02&quot;,&quot;margin&quot;:{&quot;bottom&quot;:2.9630000591278076,&quot;left&quot;:1.6929999589920044,&quot;right&quot;:2.5399999618530273,&quot;top&quot;:2.9630000591278076},&quot;type&quot;:0}],&quot;type&quot;:0}"/>
  <p:tag name="KSO_WM_SLIDE_POSITION" val="84*47"/>
  <p:tag name="KSO_WM_SLIDE_RATIO" val="1.777778"/>
  <p:tag name="KSO_WM_SLIDE_SIZE" val="836*445"/>
  <p:tag name="KSO_WM_SLIDE_SUBTYPE" val="picTxt"/>
  <p:tag name="KSO_WM_SLIDE_SUPPORT_FEATURE_TYPE" val="0"/>
  <p:tag name="KSO_WM_SLIDE_TYPE" val="text"/>
  <p:tag name="KSO_WM_TAG_VERSION" val="1.0"/>
  <p:tag name="KSO_WM_TEMPLATE_ASSEMBLE_GROUPID" val="5fd0c9261fa9d42129dd756b"/>
  <p:tag name="KSO_WM_TEMPLATE_ASSEMBLE_XID" val="5fd0c9261fa9d42129dd756b"/>
  <p:tag name="KSO_WM_TEMPLATE_CATEGORY" val="diagram"/>
  <p:tag name="KSO_WM_TEMPLATE_COLOR_TYPE" val="1"/>
  <p:tag name="KSO_WM_TEMPLATE_INDEX" val="20211899"/>
  <p:tag name="KSO_WM_TEMPLATE_MASTER_TYPE" val="0"/>
  <p:tag name="KSO_WM_TEMPLATE_SUBCATEGORY" val="21"/>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ef0aed10e56d0f322bebb3b"/>
  <p:tag name="KSO_WM_CHIP_XID" val="5ef0aed10e56d0f322bebb3c"/>
  <p:tag name="KSO_WM_TAG_VERSION" val="1.0"/>
  <p:tag name="KSO_WM_TEMPLATE_ASSEMBLE_GROUPID" val="5fd0c9261fa9d42129dd756b"/>
  <p:tag name="KSO_WM_TEMPLATE_ASSEMBLE_XID" val="5fd0c9261fa9d42129dd756b"/>
  <p:tag name="KSO_WM_TEMPLATE_CATEGORY" val="diagram"/>
  <p:tag name="KSO_WM_TEMPLATE_INDEX" val="20211899"/>
  <p:tag name="KSO_WM_UNIT_BLOCK" val="0"/>
  <p:tag name="KSO_WM_UNIT_COMPATIBLE" val="0"/>
  <p:tag name="KSO_WM_UNIT_DEC_AREA_ID" val="103fcddf3de7422c878873da2a0f0c6e"/>
  <p:tag name="KSO_WM_UNIT_DECORATE_INFO" val="{&quot;DecorateInfoH&quot;:{&quot;IsAbs&quot;:true},&quot;DecorateInfoW&quot;:{&quot;IsAbs&quot;:true},&quot;DecorateInfoX&quot;:{&quot;IsAbs&quot;:true,&quot;Pos&quot;:1},&quot;DecorateInfoY&quot;:{&quot;IsAbs&quot;:true,&quot;Pos&quot;:1},&quot;ReferentInfo&quot;:{&quot;Id&quot;:&quot;7828522bf0544b298f977abce9b14445&quot;,&quot;X&quot;:{&quot;Pos&quot;:1},&quot;Y&quot;:{&quot;Pos&quot;:1}},&quot;whChangeMode&quot;:0}"/>
  <p:tag name="KSO_WM_UNIT_DIAGRAM_ISNUMVISUAL" val="0"/>
  <p:tag name="KSO_WM_UNIT_DIAGRAM_ISREFERUNIT" val="0"/>
  <p:tag name="KSO_WM_UNIT_HIGHLIGHT" val="0"/>
  <p:tag name="KSO_WM_UNIT_ID" val="diagram20211899_1*i*1"/>
  <p:tag name="KSO_WM_UNIT_INDEX" val="1"/>
  <p:tag name="KSO_WM_UNIT_LAYERLEVEL" val="1"/>
  <p:tag name="KSO_WM_UNIT_LINE_FILL_TYPE" val="2"/>
  <p:tag name="KSO_WM_UNIT_LINE_FORE_SCHEMECOLOR_INDEX" val="15"/>
  <p:tag name="KSO_WM_UNIT_LINE_FORE_SCHEMECOLOR_INDEX_BRIGHTNESS" val="0"/>
  <p:tag name="KSO_WM_UNIT_SM_LIMIT_TYPE" val="2"/>
  <p:tag name="KSO_WM_UNIT_TEXT_FILL_FORE_SCHEMECOLOR_INDEX" val="2"/>
  <p:tag name="KSO_WM_UNIT_TEXT_FILL_FORE_SCHEMECOLOR_INDEX_BRIGHTNESS" val="0"/>
  <p:tag name="KSO_WM_UNIT_TEXT_FILL_TYPE" val="1"/>
  <p:tag name="KSO_WM_UNIT_TYPE" val="i"/>
  <p:tag name="KSO_WM_UNIT_VALUE" val="357"/>
</p:tagLst>
</file>

<file path=ppt/tags/tag384.xml><?xml version="1.0" encoding="utf-8"?>
<p:tagLst xmlns:a="http://schemas.openxmlformats.org/drawingml/2006/main" xmlns:r="http://schemas.openxmlformats.org/officeDocument/2006/relationships" xmlns:p="http://schemas.openxmlformats.org/presentationml/2006/main">
  <p:tag name="KSO_WM_ASSEMBLE_CHIP_INDEX" val="04b769e954b94c938271989e5fd5cab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c9261fa9d42129dd756b"/>
  <p:tag name="KSO_WM_TEMPLATE_ASSEMBLE_XID" val="5fd0c9261fa9d42129dd756b"/>
  <p:tag name="KSO_WM_TEMPLATE_CATEGORY" val="diagram"/>
  <p:tag name="KSO_WM_TEMPLATE_INDEX" val="20211899"/>
  <p:tag name="KSO_WM_UNIT_BLOCK" val="0"/>
  <p:tag name="KSO_WM_UNIT_COMPATIBLE" val="0"/>
  <p:tag name="KSO_WM_UNIT_DEC_AREA_ID" val="c3672979cb0b44dcab5e00f30b9090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99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
  <p:tag name="KSO_WM_UNIT_SHOW_EDIT_AREA_INDICATION" val="1"/>
  <p:tag name="KSO_WM_UNIT_SM_LIMIT_TYPE" val="2"/>
  <p:tag name="KSO_WM_UNIT_SUBTYPE" val="a"/>
  <p:tag name="KSO_WM_UNIT_SUPPORT_UNIT_TYPE" val="[&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94"/>
</p:tagLst>
</file>

<file path=ppt/tags/tag385.xml><?xml version="1.0" encoding="utf-8"?>
<p:tagLst xmlns:a="http://schemas.openxmlformats.org/drawingml/2006/main" xmlns:r="http://schemas.openxmlformats.org/officeDocument/2006/relationships" xmlns:p="http://schemas.openxmlformats.org/presentationml/2006/main">
  <p:tag name="KSO_WM_ASSEMBLE_CHIP_INDEX" val="679b717419e04d0d807d02faf6a40196"/>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5fd0c9261fa9d42129dd756b"/>
  <p:tag name="KSO_WM_TEMPLATE_ASSEMBLE_XID" val="5fd0c9261fa9d42129dd756b"/>
  <p:tag name="KSO_WM_TEMPLATE_CATEGORY" val="diagram"/>
  <p:tag name="KSO_WM_TEMPLATE_INDEX" val="20211899"/>
  <p:tag name="KSO_WM_UNIT_COMPATIBLE" val="0"/>
  <p:tag name="KSO_WM_UNIT_DEC_AREA_ID" val="7828522bf0544b298f977abce9b1444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1899_1*d*1"/>
  <p:tag name="KSO_WM_UNIT_INDEX" val="1"/>
  <p:tag name="KSO_WM_UNIT_LAYERLEVEL" val="1"/>
  <p:tag name="KSO_WM_UNIT_PLACING_PICTURE" val="679b717419e04d0d807d02faf6a40196"/>
  <p:tag name="KSO_WM_UNIT_SM_LIMIT_TYPE" val="2"/>
  <p:tag name="KSO_WM_UNIT_TYPE" val="d"/>
  <p:tag name="KSO_WM_UNIT_VALUE" val="1311*1354"/>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f766a77f275943d5a5774ec061144443&quot;,&quot;fill_align&quot;:&quot;lm&quot;,&quot;text_align&quot;:&quot;lm&quot;,&quot;text_direction&quot;:&quot;horizontal&quot;,&quot;chip_types&quot;:[&quot;header&quot;]},{&quot;fill_id&quot;:&quot;7823c14e3d2042c786ab7deab3f90d84&quot;,&quot;fill_align&quot;:&quot;cm&quot;,&quot;text_align&quot;:&quot;lm&quot;,&quot;text_direction&quot;:&quot;horizontal&quot;,&quot;chip_types&quot;:[&quot;diagram&quot;,&quot;text&quot;,&quot;picture&quot;,&quot;chart&quot;,&quot;table&quot;,&quot;video&quot;],&quot;support_features&quot;:[&quot;collage&quot;]},{&quot;fill_id&quot;:&quot;7135783295194e8a93f1a95cf3344326&quot;,&quot;fill_align&quot;:&quot;cm&quot;,&quot;text_align&quot;:&quot;cm&quot;,&quot;text_direction&quot;:&quot;horizontal&quot;,&quot;chip_types&quot;:[&quot;picture&quot;]}]]"/>
  <p:tag name="KSO_WM_CHIP_GROUPID" val="5f0d14ec8050c250ba656b60"/>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328e30e9bcbd1695b1d57"/>
  <p:tag name="KSO_WM_FULL_TEXT_BEAUTIFY_COPY_ID" val="150995232"/>
  <p:tag name="KSO_WM_SLIDE_BACKGROUND" val="[&quot;general&quot;]"/>
  <p:tag name="KSO_WM_SLIDE_BACKGROUND_TYPE" val="general"/>
  <p:tag name="KSO_WM_SLIDE_BK_DARK_LIGHT" val="2"/>
  <p:tag name="KSO_WM_SLIDE_CAN_ADD_NAVIGATION" val="1"/>
  <p:tag name="KSO_WM_SLIDE_ID" val="diagram20211828_1"/>
  <p:tag name="KSO_WM_SLIDE_INDEX" val="1"/>
  <p:tag name="KSO_WM_SLIDE_ITEM_CNT" val="0"/>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21:29:35&quot;,&quot;maxSize&quot;:{&quot;size1&quot;:41.5},&quot;minSize&quot;:{&quot;size1&quot;:41.5},&quot;normalSize&quot;:{&quot;size1&quot;:41.5},&quot;subLayout&quot;:[{&quot;direction&quot;:1,&quot;id&quot;:&quot;2020-12-09T21:29:35&quot;,&quot;maxSize&quot;:{&quot;size1&quot;:26.600000000000001},&quot;minSize&quot;:{&quot;size1&quot;:26.600000000000001},&quot;normalSize&quot;:{&quot;size1&quot;:26.600000000000001},&quot;subLayout&quot;:[{&quot;id&quot;:&quot;2020-12-09T21:29:35&quot;,&quot;margin&quot;:{&quot;bottom&quot;:0.37900000810623169,&quot;left&quot;:2.2430000305175781,&quot;right&quot;:0.44900000095367432,&quot;top&quot;:1.2999999523162842},&quot;type&quot;:0},{&quot;id&quot;:&quot;2020-12-09T21:29:35&quot;,&quot;margin&quot;:{&quot;bottom&quot;:1.9630000591278076,&quot;left&quot;:0.74699997901916504,&quot;right&quot;:2.1159999370574951,&quot;top&quot;:2.5750000476837158},&quot;type&quot;:0}],&quot;type&quot;:0},{&quot;id&quot;:&quot;2020-12-09T21:29:35&quot;,&quot;margin&quot;:{&quot;bottom&quot;:1.304999828338623,&quot;left&quot;:2.1170001029968262,&quot;right&quot;:1.6929999589920044,&quot;top&quot;:0.98299998044967651},&quot;type&quot;:0}],&quot;type&quot;:0}"/>
  <p:tag name="KSO_WM_SLIDE_POSITION" val="53*26"/>
  <p:tag name="KSO_WM_SLIDE_RATIO" val="1.777778"/>
  <p:tag name="KSO_WM_SLIDE_SIZE" val="859*430"/>
  <p:tag name="KSO_WM_SLIDE_SUBTYPE" val="picTxt"/>
  <p:tag name="KSO_WM_SLIDE_SUPPORT_FEATURE_TYPE" val="0"/>
  <p:tag name="KSO_WM_SLIDE_TYPE" val="text"/>
  <p:tag name="KSO_WM_TAG_VERSION" val="1.0"/>
  <p:tag name="KSO_WM_TEMPLATE_ASSEMBLE_GROUPID" val="5fd0d13e1fa9d42129dd7d4b"/>
  <p:tag name="KSO_WM_TEMPLATE_ASSEMBLE_XID" val="5fd0d13e1fa9d42129dd7d4b"/>
  <p:tag name="KSO_WM_TEMPLATE_CATEGORY" val="diagram"/>
  <p:tag name="KSO_WM_TEMPLATE_COLOR_TYPE" val="1"/>
  <p:tag name="KSO_WM_TEMPLATE_INDEX" val="20211828"/>
  <p:tag name="KSO_WM_TEMPLATE_MASTER_TYPE" val="0"/>
  <p:tag name="KSO_WM_TEMPLATE_SUBCATEGORY" val="21"/>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d14ec8050c250ba656b60"/>
  <p:tag name="KSO_WM_CHIP_XID" val="5f6328e30e9bcbd1695b1d57"/>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8ca6110995d742909efe949d07fab13b"/>
  <p:tag name="KSO_WM_UNIT_DECORATE_INFO" val="{&quot;ReferentInfo&quot;:{&quot;Id&quot;:&quot;slide&quot;,&quot;X&quot;:{&quot;Pos&quot;:0},&quot;Y&quot;:{&quot;Pos&quot;:0}},&quot;DecorateInfoX&quot;:{&quot;Pos&quot;:0,&quot;IsAbs&quot;:true},&quot;DecorateInfoY&quot;:{&quot;Pos&quot;:0,&quot;IsAbs&quot;:true},&quot;DecorateInfoW&quot;:{&quot;IsAbs&quot;:true},&quot;DecorateInfoH&quot;:{&quot;IsAbs&quot;:true},&quot;whChangeMode&quot;: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211828_1*i*1"/>
  <p:tag name="KSO_WM_UNIT_INDEX" val="1"/>
  <p:tag name="KSO_WM_UNIT_LAYERLEVEL" val="1"/>
  <p:tag name="KSO_WM_UNIT_LINE_FILL_TYPE" val="2"/>
  <p:tag name="KSO_WM_UNIT_LINE_FORE_SCHEMECOLOR_INDEX" val="5"/>
  <p:tag name="KSO_WM_UNIT_LINE_FORE_SCHEMECOLOR_INDEX_BRIGHTNESS" val="0"/>
  <p:tag name="KSO_WM_UNIT_SM_LIMIT_TYPE" val="1"/>
  <p:tag name="KSO_WM_UNIT_TEXT_FILL_FORE_SCHEMECOLOR_INDEX" val="2"/>
  <p:tag name="KSO_WM_UNIT_TEXT_FILL_FORE_SCHEMECOLOR_INDEX_BRIGHTNESS" val="0"/>
  <p:tag name="KSO_WM_UNIT_TEXT_FILL_TYPE" val="1"/>
  <p:tag name="KSO_WM_UNIT_TYPE" val="i"/>
  <p:tag name="KSO_WM_UNIT_VALUE" val="99"/>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5f0d14ec8050c250ba656b60"/>
  <p:tag name="KSO_WM_CHIP_XID" val="5f6328e30e9bcbd1695b1d57"/>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8d1649a72c064789ab140aad54fdc681"/>
  <p:tag name="KSO_WM_UNIT_DECORATE_INFO" val="{&quot;DecorateInfoH&quot;:{&quot;IsAbs&quot;:true},&quot;DecorateInfoW&quot;:{&quot;IsAbs&quot;:true},&quot;DecorateInfoX&quot;:{&quot;IsAbs&quot;:true,&quot;Pos&quot;:1},&quot;DecorateInfoY&quot;:{&quot;IsAbs&quot;:true,&quot;Pos&quot;:0},&quot;ReferentInfo&quot;:{&quot;Id&quot;:&quot;2c8ba69166db434abc9b46d31c16b41c&quot;,&quot;X&quot;:{&quot;Pos&quot;:1},&quot;Y&quot;:{&quot;Pos&quot;:2}},&quot;whChangeMode&quot;:0}"/>
  <p:tag name="KSO_WM_UNIT_DIAGRAM_ISNUMVISUAL" val="0"/>
  <p:tag name="KSO_WM_UNIT_DIAGRAM_ISREFERUNIT" val="0"/>
  <p:tag name="KSO_WM_UNIT_HIGHLIGHT" val="0"/>
  <p:tag name="KSO_WM_UNIT_ID" val="diagram20211828_1*i*2"/>
  <p:tag name="KSO_WM_UNIT_INDEX" val="2"/>
  <p:tag name="KSO_WM_UNIT_LAYERLEVEL" val="1"/>
  <p:tag name="KSO_WM_UNIT_LINE_FILL_TYPE" val="2"/>
  <p:tag name="KSO_WM_UNIT_LINE_FORE_SCHEMECOLOR_INDEX" val="5"/>
  <p:tag name="KSO_WM_UNIT_LINE_FORE_SCHEMECOLOR_INDEX_BRIGHTNESS" val="0"/>
  <p:tag name="KSO_WM_UNIT_SM_LIMIT_TYPE" val="0"/>
  <p:tag name="KSO_WM_UNIT_TYPE" val="i"/>
</p:tagLst>
</file>

<file path=ppt/tags/tag389.xml><?xml version="1.0" encoding="utf-8"?>
<p:tagLst xmlns:a="http://schemas.openxmlformats.org/drawingml/2006/main" xmlns:r="http://schemas.openxmlformats.org/officeDocument/2006/relationships" xmlns:p="http://schemas.openxmlformats.org/presentationml/2006/main">
  <p:tag name="KSO_WM_ASSEMBLE_CHIP_INDEX" val="07ad8fc1f4b54e70bc07721052580fc2"/>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BLOCK" val="0"/>
  <p:tag name="KSO_WM_UNIT_COMPATIBLE" val="0"/>
  <p:tag name="KSO_WM_UNIT_DEC_AREA_ID" val="9c6eb8f73f3f41c4abb0d4d79bbada7f"/>
  <p:tag name="KSO_WM_UNIT_DECORATE_INFO" val="{&quot;ReferentInfo&quot;:{&quot;Id&quot;:&quot;slide&quot;,&quot;X&quot;:{&quot;Pos&quot;:1},&quot;Y&quot;:{&quot;Pos&quot;:1}},&quot;DecorateInfoX&quot;:{&quot;Pos&quot;:1,&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82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94"/>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0.xml><?xml version="1.0" encoding="utf-8"?>
<p:tagLst xmlns:a="http://schemas.openxmlformats.org/drawingml/2006/main" xmlns:r="http://schemas.openxmlformats.org/officeDocument/2006/relationships" xmlns:p="http://schemas.openxmlformats.org/presentationml/2006/main">
  <p:tag name="KSO_WM_ASSEMBLE_CHIP_INDEX" val="7038aaf5a1e3403da894f2fa073f8485"/>
  <p:tag name="KSO_WM_BEAUTIFY_FLAG" val="#wm#"/>
  <p:tag name="KSO_WM_CHIP_FILLAREA_FILL_RULE" val="{&quot;fill_align&quot;:&quot;cm&quot;,&quot;fill_mode&quot;:&quot;full&quot;,&quot;sacle_strategy&quot;:&quot;smart&quot;}"/>
  <p:tag name="KSO_WM_CHIP_GROUPID" val="5e7310da9a230a26b9e88a19"/>
  <p:tag name="KSO_WM_CHIP_XID" val="5e7310da9a230a26b9e88a1a"/>
  <p:tag name="KSO_WM_TAG_VERSION" val="1.0"/>
  <p:tag name="KSO_WM_TEMPLATE_ASSEMBLE_GROUPID" val="5fd0d13e1fa9d42129dd7d4b"/>
  <p:tag name="KSO_WM_TEMPLATE_ASSEMBLE_XID" val="5fd0d13e1fa9d42129dd7d4b"/>
  <p:tag name="KSO_WM_TEMPLATE_CATEGORY" val="diagram"/>
  <p:tag name="KSO_WM_TEMPLATE_INDEX" val="20211828"/>
  <p:tag name="KSO_WM_UNIT_COMPATIBLE" val="0"/>
  <p:tag name="KSO_WM_UNIT_DEC_AREA_ID" val="e5b7e77b321b41fc852b085d8e9e875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1828_1*d*1"/>
  <p:tag name="KSO_WM_UNIT_INDEX" val="1"/>
  <p:tag name="KSO_WM_UNIT_LAYERLEVEL" val="1"/>
  <p:tag name="KSO_WM_UNIT_PLACING_PICTURE" val="7038aaf5a1e3403da894f2fa073f8485"/>
  <p:tag name="KSO_WM_UNIT_SM_LIMIT_TYPE" val="2"/>
  <p:tag name="KSO_WM_UNIT_TYPE" val="d"/>
  <p:tag name="KSO_WM_UNIT_VALUE" val="635*635"/>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COMBINE_RELATE_SLIDE_ID" val="background20177485_1"/>
  <p:tag name="KSO_WM_TAG_VERSION" val="1.0"/>
  <p:tag name="KSO_WM_TEMPLATE_CATEGORY" val="custom"/>
  <p:tag name="KSO_WM_TEMPLATE_COLOR_TYPE" val="1"/>
  <p:tag name="KSO_WM_TEMPLATE_INDEX" val="20180414"/>
  <p:tag name="KSO_WM_TEMPLATE_MASTER_THUMB_INDEX" val="12"/>
  <p:tag name="KSO_WM_TEMPLATE_MASTER_TYPE" val="1"/>
  <p:tag name="KSO_WM_TEMPLATE_SUBCATEGORY" val="0"/>
  <p:tag name="KSO_WM_TEMPLATE_THUMBS_INDEX" val="1、6、12、13、16、20、28、29、30、31"/>
  <p:tag name="KSO_WM_UNIT_SHOW_EDIT_AREA_INDICATION" val="0"/>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TYPE" val="i"/>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TYPE" val="i"/>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heme/theme1.xml><?xml version="1.0" encoding="utf-8"?>
<a:theme xmlns:a="http://schemas.openxmlformats.org/drawingml/2006/main" name="2_Office 主题​​">
  <a:themeElements>
    <a:clrScheme name="">
      <a:dk1>
        <a:srgbClr val="000000"/>
      </a:dk1>
      <a:lt1>
        <a:srgbClr val="FFFFFF"/>
      </a:lt1>
      <a:dk2>
        <a:srgbClr val="4D5B64"/>
      </a:dk2>
      <a:lt2>
        <a:srgbClr val="EBEBEA"/>
      </a:lt2>
      <a:accent1>
        <a:srgbClr val="7692A1"/>
      </a:accent1>
      <a:accent2>
        <a:srgbClr val="7B9699"/>
      </a:accent2>
      <a:accent3>
        <a:srgbClr val="80998E"/>
      </a:accent3>
      <a:accent4>
        <a:srgbClr val="879C87"/>
      </a:accent4>
      <a:accent5>
        <a:srgbClr val="8D9F7D"/>
      </a:accent5>
      <a:accent6>
        <a:srgbClr val="93A375"/>
      </a:accent6>
      <a:hlink>
        <a:srgbClr val="495AC3"/>
      </a:hlink>
      <a:folHlink>
        <a:srgbClr val="725E82"/>
      </a:folHlink>
    </a:clrScheme>
    <a:fontScheme name="中国风">
      <a:majorFont>
        <a:latin typeface="Arial"/>
        <a:ea typeface="隶书"/>
        <a:cs typeface="Arial"/>
      </a:majorFont>
      <a:minorFont>
        <a:latin typeface="Arial"/>
        <a:ea typeface="隶书"/>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4D5B64"/>
      </a:dk2>
      <a:lt2>
        <a:srgbClr val="EBEBEA"/>
      </a:lt2>
      <a:accent1>
        <a:srgbClr val="7692A1"/>
      </a:accent1>
      <a:accent2>
        <a:srgbClr val="7B9699"/>
      </a:accent2>
      <a:accent3>
        <a:srgbClr val="80998E"/>
      </a:accent3>
      <a:accent4>
        <a:srgbClr val="879C87"/>
      </a:accent4>
      <a:accent5>
        <a:srgbClr val="8D9F7D"/>
      </a:accent5>
      <a:accent6>
        <a:srgbClr val="93A375"/>
      </a:accent6>
      <a:hlink>
        <a:srgbClr val="495AC3"/>
      </a:hlink>
      <a:folHlink>
        <a:srgbClr val="725E82"/>
      </a:folHlink>
    </a:clrScheme>
    <a:fontScheme name="中国风">
      <a:majorFont>
        <a:latin typeface="Arial"/>
        <a:ea typeface="隶书"/>
        <a:cs typeface="Arial"/>
      </a:majorFont>
      <a:minorFont>
        <a:latin typeface="Arial"/>
        <a:ea typeface="隶书"/>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2391</Words>
  <Application>Microsoft Office PowerPoint</Application>
  <PresentationFormat>宽屏</PresentationFormat>
  <Paragraphs>70</Paragraphs>
  <Slides>26</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26</vt:i4>
      </vt:variant>
    </vt:vector>
  </HeadingPairs>
  <TitlesOfParts>
    <vt:vector size="37" baseType="lpstr">
      <vt:lpstr>WPS-Numbers</vt:lpstr>
      <vt:lpstr>汉仪尚巍手书W</vt:lpstr>
      <vt:lpstr>隶书</vt:lpstr>
      <vt:lpstr>宋体</vt:lpstr>
      <vt:lpstr>微软雅黑</vt:lpstr>
      <vt:lpstr>Arial</vt:lpstr>
      <vt:lpstr>Calibri</vt:lpstr>
      <vt:lpstr>Segoe UI</vt:lpstr>
      <vt:lpstr>Wingdings</vt:lpstr>
      <vt:lpstr>2_Office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5</cp:revision>
  <cp:lastPrinted>2021-03-30T21:46:42Z</cp:lastPrinted>
  <dcterms:created xsi:type="dcterms:W3CDTF">2021-03-30T21:46:42Z</dcterms:created>
  <dcterms:modified xsi:type="dcterms:W3CDTF">2023-04-17T06:37:38Z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