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3" r:id="rId3"/>
    <p:sldId id="259" r:id="rId4"/>
    <p:sldId id="284" r:id="rId5"/>
    <p:sldId id="285" r:id="rId6"/>
    <p:sldId id="286" r:id="rId7"/>
    <p:sldId id="263" r:id="rId8"/>
    <p:sldId id="287" r:id="rId9"/>
    <p:sldId id="288" r:id="rId10"/>
    <p:sldId id="289" r:id="rId11"/>
    <p:sldId id="267" r:id="rId12"/>
    <p:sldId id="290" r:id="rId13"/>
    <p:sldId id="291" r:id="rId14"/>
    <p:sldId id="292" r:id="rId15"/>
    <p:sldId id="271" r:id="rId16"/>
    <p:sldId id="293" r:id="rId17"/>
    <p:sldId id="294" r:id="rId18"/>
    <p:sldId id="295" r:id="rId19"/>
    <p:sldId id="296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C-4B4B-B189-0DAD3C8F9A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C-4B4B-B189-0DAD3C8F9A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C-4B4B-B189-0DAD3C8F9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807616"/>
        <c:axId val="706808176"/>
      </c:barChart>
      <c:catAx>
        <c:axId val="70680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6808176"/>
        <c:crosses val="autoZero"/>
        <c:auto val="1"/>
        <c:lblAlgn val="ctr"/>
        <c:lblOffset val="100"/>
        <c:noMultiLvlLbl val="0"/>
      </c:catAx>
      <c:valAx>
        <c:axId val="706808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6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五边形 3"/>
          <p:cNvSpPr/>
          <p:nvPr userDrawn="1"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 userDrawn="1"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325220" y="0"/>
            <a:ext cx="5377218" cy="6858000"/>
            <a:chOff x="3534770" y="0"/>
            <a:chExt cx="5377218" cy="6858000"/>
          </a:xfrm>
        </p:grpSpPr>
        <p:sp>
          <p:nvSpPr>
            <p:cNvPr id="4" name="矩形 3"/>
            <p:cNvSpPr/>
            <p:nvPr/>
          </p:nvSpPr>
          <p:spPr>
            <a:xfrm>
              <a:off x="3534770" y="0"/>
              <a:ext cx="5377218" cy="685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835021" y="0"/>
              <a:ext cx="4763069" cy="685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91970" y="0"/>
              <a:ext cx="44286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571750" y="0"/>
            <a:ext cx="6915150" cy="6858000"/>
            <a:chOff x="2571750" y="0"/>
            <a:chExt cx="6915150" cy="6858000"/>
          </a:xfrm>
        </p:grpSpPr>
        <p:sp>
          <p:nvSpPr>
            <p:cNvPr id="3" name="梯形 2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1444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梯形 3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22777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27841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7850" y="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57850" y="520065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73662" y="2103343"/>
            <a:ext cx="3558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/>
              <a:t>期末汇报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28765" y="3327091"/>
            <a:ext cx="213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姓名：罗同学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8765" y="3790071"/>
            <a:ext cx="241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班级：</a:t>
            </a:r>
            <a:r>
              <a:rPr lang="en-US" altLang="zh-CN" sz="2400" dirty="0"/>
              <a:t>XXX</a:t>
            </a:r>
            <a:r>
              <a:rPr lang="zh-CN" altLang="en-US" sz="2400" dirty="0"/>
              <a:t>班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5028764" y="4247260"/>
            <a:ext cx="233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时间：</a:t>
            </a:r>
            <a:r>
              <a:rPr lang="en-US" altLang="zh-CN" sz="2400" dirty="0"/>
              <a:t>2018-12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5938"/>
          <a:stretch>
            <a:fillRect/>
          </a:stretch>
        </p:blipFill>
        <p:spPr>
          <a:xfrm>
            <a:off x="0" y="1292573"/>
            <a:ext cx="12192000" cy="4591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292573"/>
            <a:ext cx="6038850" cy="45910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1"/>
          <p:cNvSpPr/>
          <p:nvPr/>
        </p:nvSpPr>
        <p:spPr>
          <a:xfrm>
            <a:off x="2356117" y="1595711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7" name="Rectangle 11"/>
          <p:cNvSpPr/>
          <p:nvPr/>
        </p:nvSpPr>
        <p:spPr>
          <a:xfrm>
            <a:off x="2356117" y="3157808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8" name="Rectangle 11"/>
          <p:cNvSpPr/>
          <p:nvPr/>
        </p:nvSpPr>
        <p:spPr>
          <a:xfrm>
            <a:off x="2356117" y="4719905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9" name="Freeform 124"/>
          <p:cNvSpPr>
            <a:spLocks noEditPoints="1"/>
          </p:cNvSpPr>
          <p:nvPr/>
        </p:nvSpPr>
        <p:spPr bwMode="auto">
          <a:xfrm>
            <a:off x="1265237" y="4937473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0" name="Freeform 186"/>
          <p:cNvSpPr>
            <a:spLocks noEditPoints="1"/>
          </p:cNvSpPr>
          <p:nvPr/>
        </p:nvSpPr>
        <p:spPr bwMode="auto">
          <a:xfrm>
            <a:off x="1201737" y="3444391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11" name="组 4"/>
          <p:cNvGrpSpPr/>
          <p:nvPr/>
        </p:nvGrpSpPr>
        <p:grpSpPr>
          <a:xfrm>
            <a:off x="1111250" y="1595711"/>
            <a:ext cx="831850" cy="99695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2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3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7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8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9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0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00" y="2644854"/>
            <a:ext cx="56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PART THREE</a:t>
            </a:r>
            <a:endParaRPr lang="zh-CN" altLang="en-US" sz="6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Freeform 94"/>
          <p:cNvSpPr>
            <a:spLocks noEditPoints="1"/>
          </p:cNvSpPr>
          <p:nvPr/>
        </p:nvSpPr>
        <p:spPr bwMode="auto">
          <a:xfrm>
            <a:off x="5410200" y="1339734"/>
            <a:ext cx="1143000" cy="11430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74324" y="1661818"/>
            <a:ext cx="2529182" cy="2529182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20558" y="1661818"/>
            <a:ext cx="2529182" cy="2529182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366792" y="1661818"/>
            <a:ext cx="2529182" cy="2529182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81150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8" name="Rectangle 11"/>
          <p:cNvSpPr/>
          <p:nvPr/>
        </p:nvSpPr>
        <p:spPr>
          <a:xfrm>
            <a:off x="1057728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5304971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0" name="Rectangle 11"/>
          <p:cNvSpPr/>
          <p:nvPr/>
        </p:nvSpPr>
        <p:spPr>
          <a:xfrm>
            <a:off x="4781549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890214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366792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6945"/>
          <a:stretch>
            <a:fillRect/>
          </a:stretch>
        </p:blipFill>
        <p:spPr>
          <a:xfrm flipH="1">
            <a:off x="6686550" y="0"/>
            <a:ext cx="550545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143625" y="4686300"/>
            <a:ext cx="1085850" cy="1085850"/>
            <a:chOff x="6143625" y="4686300"/>
            <a:chExt cx="1085850" cy="1085850"/>
          </a:xfrm>
        </p:grpSpPr>
        <p:sp>
          <p:nvSpPr>
            <p:cNvPr id="6" name="圆角矩形 5"/>
            <p:cNvSpPr/>
            <p:nvPr/>
          </p:nvSpPr>
          <p:spPr>
            <a:xfrm>
              <a:off x="6143625" y="4686300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124"/>
            <p:cNvSpPr>
              <a:spLocks noEditPoints="1"/>
            </p:cNvSpPr>
            <p:nvPr/>
          </p:nvSpPr>
          <p:spPr bwMode="auto">
            <a:xfrm>
              <a:off x="6424612" y="4865360"/>
              <a:ext cx="523875" cy="644525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43625" y="3076575"/>
            <a:ext cx="1085850" cy="1085850"/>
            <a:chOff x="6143625" y="3076575"/>
            <a:chExt cx="1085850" cy="1085850"/>
          </a:xfrm>
        </p:grpSpPr>
        <p:sp>
          <p:nvSpPr>
            <p:cNvPr id="9" name="圆角矩形 8"/>
            <p:cNvSpPr/>
            <p:nvPr/>
          </p:nvSpPr>
          <p:spPr>
            <a:xfrm>
              <a:off x="6143625" y="3076575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86"/>
            <p:cNvSpPr>
              <a:spLocks noEditPoints="1"/>
            </p:cNvSpPr>
            <p:nvPr/>
          </p:nvSpPr>
          <p:spPr bwMode="auto">
            <a:xfrm>
              <a:off x="6365935" y="3379787"/>
              <a:ext cx="657225" cy="4794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6" y="206"/>
                </a:cxn>
                <a:cxn ang="0">
                  <a:pos x="414" y="38"/>
                </a:cxn>
                <a:cxn ang="0">
                  <a:pos x="414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0" y="268"/>
                </a:cxn>
                <a:cxn ang="0">
                  <a:pos x="102" y="156"/>
                </a:cxn>
                <a:cxn ang="0">
                  <a:pos x="0" y="64"/>
                </a:cxn>
                <a:cxn ang="0">
                  <a:pos x="0" y="268"/>
                </a:cxn>
                <a:cxn ang="0">
                  <a:pos x="414" y="270"/>
                </a:cxn>
                <a:cxn ang="0">
                  <a:pos x="310" y="156"/>
                </a:cxn>
                <a:cxn ang="0">
                  <a:pos x="414" y="64"/>
                </a:cxn>
                <a:cxn ang="0">
                  <a:pos x="414" y="270"/>
                </a:cxn>
                <a:cxn ang="0">
                  <a:pos x="206" y="240"/>
                </a:cxn>
                <a:cxn ang="0">
                  <a:pos x="122" y="170"/>
                </a:cxn>
                <a:cxn ang="0">
                  <a:pos x="0" y="302"/>
                </a:cxn>
                <a:cxn ang="0">
                  <a:pos x="414" y="302"/>
                </a:cxn>
                <a:cxn ang="0">
                  <a:pos x="292" y="170"/>
                </a:cxn>
                <a:cxn ang="0">
                  <a:pos x="206" y="240"/>
                </a:cxn>
              </a:cxnLst>
              <a:rect l="0" t="0" r="r" b="b"/>
              <a:pathLst>
                <a:path w="414" h="302">
                  <a:moveTo>
                    <a:pt x="0" y="38"/>
                  </a:moveTo>
                  <a:lnTo>
                    <a:pt x="206" y="206"/>
                  </a:lnTo>
                  <a:lnTo>
                    <a:pt x="414" y="3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0" y="268"/>
                  </a:moveTo>
                  <a:lnTo>
                    <a:pt x="102" y="156"/>
                  </a:lnTo>
                  <a:lnTo>
                    <a:pt x="0" y="64"/>
                  </a:lnTo>
                  <a:lnTo>
                    <a:pt x="0" y="268"/>
                  </a:lnTo>
                  <a:close/>
                  <a:moveTo>
                    <a:pt x="414" y="270"/>
                  </a:moveTo>
                  <a:lnTo>
                    <a:pt x="310" y="156"/>
                  </a:lnTo>
                  <a:lnTo>
                    <a:pt x="414" y="64"/>
                  </a:lnTo>
                  <a:lnTo>
                    <a:pt x="414" y="270"/>
                  </a:lnTo>
                  <a:close/>
                  <a:moveTo>
                    <a:pt x="206" y="240"/>
                  </a:moveTo>
                  <a:lnTo>
                    <a:pt x="122" y="170"/>
                  </a:lnTo>
                  <a:lnTo>
                    <a:pt x="0" y="302"/>
                  </a:lnTo>
                  <a:lnTo>
                    <a:pt x="414" y="302"/>
                  </a:lnTo>
                  <a:lnTo>
                    <a:pt x="292" y="170"/>
                  </a:lnTo>
                  <a:lnTo>
                    <a:pt x="206" y="24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43625" y="1466850"/>
            <a:ext cx="1085850" cy="1085850"/>
            <a:chOff x="6143625" y="1466850"/>
            <a:chExt cx="1085850" cy="1085850"/>
          </a:xfrm>
        </p:grpSpPr>
        <p:sp>
          <p:nvSpPr>
            <p:cNvPr id="12" name="圆角矩形 11"/>
            <p:cNvSpPr/>
            <p:nvPr/>
          </p:nvSpPr>
          <p:spPr>
            <a:xfrm>
              <a:off x="6143625" y="1466850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 4"/>
            <p:cNvGrpSpPr/>
            <p:nvPr/>
          </p:nvGrpSpPr>
          <p:grpSpPr>
            <a:xfrm>
              <a:off x="6365935" y="1596231"/>
              <a:ext cx="690117" cy="827087"/>
              <a:chOff x="1536700" y="911225"/>
              <a:chExt cx="831850" cy="996950"/>
            </a:xfrm>
            <a:solidFill>
              <a:schemeClr val="tx1"/>
            </a:solidFill>
          </p:grpSpPr>
          <p:sp>
            <p:nvSpPr>
              <p:cNvPr id="14" name="Freeform 47"/>
              <p:cNvSpPr/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5" name="Freeform 48"/>
              <p:cNvSpPr/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6" name="Freeform 49"/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7" name="Rectangle 50"/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9" name="Freeform 52"/>
              <p:cNvSpPr/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0" name="Freeform 53"/>
              <p:cNvSpPr/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2" name="Freeform 55"/>
              <p:cNvSpPr/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3" name="Freeform 56"/>
              <p:cNvSpPr/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925766" y="1466315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5" name="Rectangle 11"/>
          <p:cNvSpPr/>
          <p:nvPr/>
        </p:nvSpPr>
        <p:spPr>
          <a:xfrm>
            <a:off x="925766" y="1875243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925766" y="2917103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7" name="Rectangle 11"/>
          <p:cNvSpPr/>
          <p:nvPr/>
        </p:nvSpPr>
        <p:spPr>
          <a:xfrm>
            <a:off x="925766" y="3326031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25766" y="4367891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9" name="Rectangle 11"/>
          <p:cNvSpPr/>
          <p:nvPr/>
        </p:nvSpPr>
        <p:spPr>
          <a:xfrm>
            <a:off x="925766" y="4776819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979194" y="2505075"/>
            <a:ext cx="2314575" cy="2314575"/>
          </a:xfrm>
          <a:prstGeom prst="ellipse">
            <a:avLst/>
          </a:prstGeom>
          <a:solidFill>
            <a:schemeClr val="tx1"/>
          </a:solidFill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734175" y="2076450"/>
            <a:ext cx="857250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429500" y="1200153"/>
            <a:ext cx="1047750" cy="104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705350" y="2505075"/>
            <a:ext cx="576262" cy="600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470672" y="1214439"/>
            <a:ext cx="1590675" cy="15906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239001" y="2762252"/>
            <a:ext cx="2309813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9439276" y="2247903"/>
            <a:ext cx="823911" cy="8239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121944" y="4095750"/>
            <a:ext cx="857250" cy="5241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161108" y="4295775"/>
            <a:ext cx="1314745" cy="13147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333103" y="4819650"/>
            <a:ext cx="428625" cy="14524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21147" y="5810247"/>
            <a:ext cx="823911" cy="823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096125" y="4271963"/>
            <a:ext cx="1054894" cy="6811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953375" y="4619923"/>
            <a:ext cx="1652137" cy="1652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37593" y="476848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keyword</a:t>
            </a:r>
            <a:endParaRPr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8151019" y="524327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keyword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3696125" y="1752126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keyword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4337" y="153936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keyword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1" name="Freeform 234"/>
          <p:cNvSpPr>
            <a:spLocks noEditPoints="1"/>
          </p:cNvSpPr>
          <p:nvPr/>
        </p:nvSpPr>
        <p:spPr bwMode="auto">
          <a:xfrm>
            <a:off x="5702248" y="3071814"/>
            <a:ext cx="837509" cy="1230091"/>
          </a:xfrm>
          <a:custGeom>
            <a:avLst/>
            <a:gdLst/>
            <a:ahLst/>
            <a:cxnLst>
              <a:cxn ang="0">
                <a:pos x="90" y="470"/>
              </a:cxn>
              <a:cxn ang="0">
                <a:pos x="0" y="436"/>
              </a:cxn>
              <a:cxn ang="0">
                <a:pos x="64" y="270"/>
              </a:cxn>
              <a:cxn ang="0">
                <a:pos x="106" y="292"/>
              </a:cxn>
              <a:cxn ang="0">
                <a:pos x="154" y="302"/>
              </a:cxn>
              <a:cxn ang="0">
                <a:pos x="256" y="270"/>
              </a:cxn>
              <a:cxn ang="0">
                <a:pos x="258" y="408"/>
              </a:cxn>
              <a:cxn ang="0">
                <a:pos x="166" y="302"/>
              </a:cxn>
              <a:cxn ang="0">
                <a:pos x="192" y="300"/>
              </a:cxn>
              <a:cxn ang="0">
                <a:pos x="236" y="282"/>
              </a:cxn>
              <a:cxn ang="0">
                <a:pos x="256" y="270"/>
              </a:cxn>
              <a:cxn ang="0">
                <a:pos x="160" y="286"/>
              </a:cxn>
              <a:cxn ang="0">
                <a:pos x="188" y="284"/>
              </a:cxn>
              <a:cxn ang="0">
                <a:pos x="216" y="274"/>
              </a:cxn>
              <a:cxn ang="0">
                <a:pos x="240" y="262"/>
              </a:cxn>
              <a:cxn ang="0">
                <a:pos x="262" y="244"/>
              </a:cxn>
              <a:cxn ang="0">
                <a:pos x="278" y="222"/>
              </a:cxn>
              <a:cxn ang="0">
                <a:pos x="292" y="198"/>
              </a:cxn>
              <a:cxn ang="0">
                <a:pos x="300" y="172"/>
              </a:cxn>
              <a:cxn ang="0">
                <a:pos x="304" y="142"/>
              </a:cxn>
              <a:cxn ang="0">
                <a:pos x="302" y="128"/>
              </a:cxn>
              <a:cxn ang="0">
                <a:pos x="296" y="100"/>
              </a:cxn>
              <a:cxn ang="0">
                <a:pos x="286" y="74"/>
              </a:cxn>
              <a:cxn ang="0">
                <a:pos x="270" y="52"/>
              </a:cxn>
              <a:cxn ang="0">
                <a:pos x="252" y="32"/>
              </a:cxn>
              <a:cxn ang="0">
                <a:pos x="228" y="16"/>
              </a:cxn>
              <a:cxn ang="0">
                <a:pos x="202" y="6"/>
              </a:cxn>
              <a:cxn ang="0">
                <a:pos x="174" y="0"/>
              </a:cxn>
              <a:cxn ang="0">
                <a:pos x="160" y="0"/>
              </a:cxn>
              <a:cxn ang="0">
                <a:pos x="130" y="2"/>
              </a:cxn>
              <a:cxn ang="0">
                <a:pos x="104" y="10"/>
              </a:cxn>
              <a:cxn ang="0">
                <a:pos x="80" y="24"/>
              </a:cxn>
              <a:cxn ang="0">
                <a:pos x="58" y="42"/>
              </a:cxn>
              <a:cxn ang="0">
                <a:pos x="40" y="62"/>
              </a:cxn>
              <a:cxn ang="0">
                <a:pos x="28" y="86"/>
              </a:cxn>
              <a:cxn ang="0">
                <a:pos x="20" y="114"/>
              </a:cxn>
              <a:cxn ang="0">
                <a:pos x="16" y="142"/>
              </a:cxn>
              <a:cxn ang="0">
                <a:pos x="18" y="158"/>
              </a:cxn>
              <a:cxn ang="0">
                <a:pos x="22" y="186"/>
              </a:cxn>
              <a:cxn ang="0">
                <a:pos x="34" y="212"/>
              </a:cxn>
              <a:cxn ang="0">
                <a:pos x="50" y="234"/>
              </a:cxn>
              <a:cxn ang="0">
                <a:pos x="68" y="254"/>
              </a:cxn>
              <a:cxn ang="0">
                <a:pos x="92" y="268"/>
              </a:cxn>
              <a:cxn ang="0">
                <a:pos x="118" y="280"/>
              </a:cxn>
              <a:cxn ang="0">
                <a:pos x="146" y="286"/>
              </a:cxn>
              <a:cxn ang="0">
                <a:pos x="160" y="286"/>
              </a:cxn>
              <a:cxn ang="0">
                <a:pos x="104" y="222"/>
              </a:cxn>
              <a:cxn ang="0">
                <a:pos x="80" y="126"/>
              </a:cxn>
              <a:cxn ang="0">
                <a:pos x="160" y="64"/>
              </a:cxn>
              <a:cxn ang="0">
                <a:pos x="240" y="126"/>
              </a:cxn>
              <a:cxn ang="0">
                <a:pos x="216" y="222"/>
              </a:cxn>
            </a:cxnLst>
            <a:rect l="0" t="0" r="r" b="b"/>
            <a:pathLst>
              <a:path w="320" h="470">
                <a:moveTo>
                  <a:pt x="154" y="302"/>
                </a:moveTo>
                <a:lnTo>
                  <a:pt x="90" y="470"/>
                </a:lnTo>
                <a:lnTo>
                  <a:pt x="62" y="408"/>
                </a:lnTo>
                <a:lnTo>
                  <a:pt x="0" y="436"/>
                </a:lnTo>
                <a:lnTo>
                  <a:pt x="64" y="270"/>
                </a:lnTo>
                <a:lnTo>
                  <a:pt x="64" y="270"/>
                </a:lnTo>
                <a:lnTo>
                  <a:pt x="84" y="282"/>
                </a:lnTo>
                <a:lnTo>
                  <a:pt x="106" y="292"/>
                </a:lnTo>
                <a:lnTo>
                  <a:pt x="128" y="300"/>
                </a:lnTo>
                <a:lnTo>
                  <a:pt x="154" y="302"/>
                </a:lnTo>
                <a:lnTo>
                  <a:pt x="154" y="302"/>
                </a:lnTo>
                <a:close/>
                <a:moveTo>
                  <a:pt x="256" y="270"/>
                </a:moveTo>
                <a:lnTo>
                  <a:pt x="320" y="436"/>
                </a:lnTo>
                <a:lnTo>
                  <a:pt x="258" y="408"/>
                </a:lnTo>
                <a:lnTo>
                  <a:pt x="230" y="470"/>
                </a:lnTo>
                <a:lnTo>
                  <a:pt x="166" y="302"/>
                </a:lnTo>
                <a:lnTo>
                  <a:pt x="166" y="302"/>
                </a:lnTo>
                <a:lnTo>
                  <a:pt x="192" y="300"/>
                </a:lnTo>
                <a:lnTo>
                  <a:pt x="214" y="292"/>
                </a:lnTo>
                <a:lnTo>
                  <a:pt x="236" y="282"/>
                </a:lnTo>
                <a:lnTo>
                  <a:pt x="256" y="270"/>
                </a:lnTo>
                <a:lnTo>
                  <a:pt x="256" y="270"/>
                </a:lnTo>
                <a:close/>
                <a:moveTo>
                  <a:pt x="160" y="286"/>
                </a:moveTo>
                <a:lnTo>
                  <a:pt x="160" y="286"/>
                </a:lnTo>
                <a:lnTo>
                  <a:pt x="174" y="286"/>
                </a:lnTo>
                <a:lnTo>
                  <a:pt x="188" y="284"/>
                </a:lnTo>
                <a:lnTo>
                  <a:pt x="202" y="280"/>
                </a:lnTo>
                <a:lnTo>
                  <a:pt x="216" y="274"/>
                </a:lnTo>
                <a:lnTo>
                  <a:pt x="228" y="268"/>
                </a:lnTo>
                <a:lnTo>
                  <a:pt x="240" y="262"/>
                </a:lnTo>
                <a:lnTo>
                  <a:pt x="252" y="254"/>
                </a:lnTo>
                <a:lnTo>
                  <a:pt x="262" y="244"/>
                </a:lnTo>
                <a:lnTo>
                  <a:pt x="270" y="234"/>
                </a:lnTo>
                <a:lnTo>
                  <a:pt x="278" y="222"/>
                </a:lnTo>
                <a:lnTo>
                  <a:pt x="286" y="212"/>
                </a:lnTo>
                <a:lnTo>
                  <a:pt x="292" y="198"/>
                </a:lnTo>
                <a:lnTo>
                  <a:pt x="296" y="186"/>
                </a:lnTo>
                <a:lnTo>
                  <a:pt x="300" y="172"/>
                </a:lnTo>
                <a:lnTo>
                  <a:pt x="302" y="158"/>
                </a:lnTo>
                <a:lnTo>
                  <a:pt x="304" y="142"/>
                </a:lnTo>
                <a:lnTo>
                  <a:pt x="304" y="142"/>
                </a:lnTo>
                <a:lnTo>
                  <a:pt x="302" y="128"/>
                </a:lnTo>
                <a:lnTo>
                  <a:pt x="300" y="114"/>
                </a:lnTo>
                <a:lnTo>
                  <a:pt x="296" y="100"/>
                </a:lnTo>
                <a:lnTo>
                  <a:pt x="292" y="86"/>
                </a:lnTo>
                <a:lnTo>
                  <a:pt x="286" y="74"/>
                </a:lnTo>
                <a:lnTo>
                  <a:pt x="278" y="62"/>
                </a:lnTo>
                <a:lnTo>
                  <a:pt x="270" y="52"/>
                </a:lnTo>
                <a:lnTo>
                  <a:pt x="262" y="42"/>
                </a:lnTo>
                <a:lnTo>
                  <a:pt x="252" y="32"/>
                </a:lnTo>
                <a:lnTo>
                  <a:pt x="240" y="24"/>
                </a:lnTo>
                <a:lnTo>
                  <a:pt x="228" y="16"/>
                </a:lnTo>
                <a:lnTo>
                  <a:pt x="216" y="10"/>
                </a:lnTo>
                <a:lnTo>
                  <a:pt x="202" y="6"/>
                </a:lnTo>
                <a:lnTo>
                  <a:pt x="188" y="2"/>
                </a:lnTo>
                <a:lnTo>
                  <a:pt x="174" y="0"/>
                </a:lnTo>
                <a:lnTo>
                  <a:pt x="160" y="0"/>
                </a:lnTo>
                <a:lnTo>
                  <a:pt x="160" y="0"/>
                </a:lnTo>
                <a:lnTo>
                  <a:pt x="146" y="0"/>
                </a:lnTo>
                <a:lnTo>
                  <a:pt x="130" y="2"/>
                </a:lnTo>
                <a:lnTo>
                  <a:pt x="118" y="6"/>
                </a:lnTo>
                <a:lnTo>
                  <a:pt x="104" y="10"/>
                </a:lnTo>
                <a:lnTo>
                  <a:pt x="92" y="16"/>
                </a:lnTo>
                <a:lnTo>
                  <a:pt x="80" y="24"/>
                </a:lnTo>
                <a:lnTo>
                  <a:pt x="68" y="32"/>
                </a:lnTo>
                <a:lnTo>
                  <a:pt x="58" y="42"/>
                </a:lnTo>
                <a:lnTo>
                  <a:pt x="50" y="52"/>
                </a:lnTo>
                <a:lnTo>
                  <a:pt x="40" y="62"/>
                </a:lnTo>
                <a:lnTo>
                  <a:pt x="34" y="74"/>
                </a:lnTo>
                <a:lnTo>
                  <a:pt x="28" y="86"/>
                </a:lnTo>
                <a:lnTo>
                  <a:pt x="22" y="100"/>
                </a:lnTo>
                <a:lnTo>
                  <a:pt x="20" y="114"/>
                </a:lnTo>
                <a:lnTo>
                  <a:pt x="18" y="128"/>
                </a:lnTo>
                <a:lnTo>
                  <a:pt x="16" y="142"/>
                </a:lnTo>
                <a:lnTo>
                  <a:pt x="16" y="142"/>
                </a:lnTo>
                <a:lnTo>
                  <a:pt x="18" y="158"/>
                </a:lnTo>
                <a:lnTo>
                  <a:pt x="20" y="172"/>
                </a:lnTo>
                <a:lnTo>
                  <a:pt x="22" y="186"/>
                </a:lnTo>
                <a:lnTo>
                  <a:pt x="28" y="198"/>
                </a:lnTo>
                <a:lnTo>
                  <a:pt x="34" y="212"/>
                </a:lnTo>
                <a:lnTo>
                  <a:pt x="40" y="222"/>
                </a:lnTo>
                <a:lnTo>
                  <a:pt x="50" y="234"/>
                </a:lnTo>
                <a:lnTo>
                  <a:pt x="58" y="244"/>
                </a:lnTo>
                <a:lnTo>
                  <a:pt x="68" y="254"/>
                </a:lnTo>
                <a:lnTo>
                  <a:pt x="80" y="262"/>
                </a:lnTo>
                <a:lnTo>
                  <a:pt x="92" y="268"/>
                </a:lnTo>
                <a:lnTo>
                  <a:pt x="104" y="274"/>
                </a:lnTo>
                <a:lnTo>
                  <a:pt x="118" y="280"/>
                </a:lnTo>
                <a:lnTo>
                  <a:pt x="130" y="284"/>
                </a:lnTo>
                <a:lnTo>
                  <a:pt x="146" y="286"/>
                </a:lnTo>
                <a:lnTo>
                  <a:pt x="160" y="286"/>
                </a:lnTo>
                <a:lnTo>
                  <a:pt x="160" y="286"/>
                </a:lnTo>
                <a:close/>
                <a:moveTo>
                  <a:pt x="160" y="186"/>
                </a:moveTo>
                <a:lnTo>
                  <a:pt x="104" y="222"/>
                </a:lnTo>
                <a:lnTo>
                  <a:pt x="128" y="158"/>
                </a:lnTo>
                <a:lnTo>
                  <a:pt x="80" y="126"/>
                </a:lnTo>
                <a:lnTo>
                  <a:pt x="136" y="126"/>
                </a:lnTo>
                <a:lnTo>
                  <a:pt x="160" y="64"/>
                </a:lnTo>
                <a:lnTo>
                  <a:pt x="184" y="126"/>
                </a:lnTo>
                <a:lnTo>
                  <a:pt x="240" y="126"/>
                </a:lnTo>
                <a:lnTo>
                  <a:pt x="192" y="158"/>
                </a:lnTo>
                <a:lnTo>
                  <a:pt x="216" y="222"/>
                </a:lnTo>
                <a:lnTo>
                  <a:pt x="160" y="18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19237" y="1563503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3" name="Rectangle 11"/>
          <p:cNvSpPr/>
          <p:nvPr/>
        </p:nvSpPr>
        <p:spPr>
          <a:xfrm>
            <a:off x="742950" y="1972431"/>
            <a:ext cx="2558331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263892" y="4491482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ADD TEXT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742950" y="4900410"/>
            <a:ext cx="230298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</a:t>
            </a:r>
            <a:r>
              <a:rPr lang="en-US" altLang="zh-CN" sz="1200" dirty="0">
                <a:solidFill>
                  <a:schemeClr val="accent1"/>
                </a:solidFill>
              </a:rPr>
              <a:t>.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93907" y="3595150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ADD TEXT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8393907" y="4004078"/>
            <a:ext cx="3363296" cy="5724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点击此处添加文本内容，如关键词、部分简单介绍等。点击此处添加文本内容。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00" y="2644854"/>
            <a:ext cx="56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FOUR</a:t>
            </a:r>
            <a:endParaRPr lang="zh-CN" altLang="en-US" sz="6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Freeform 92"/>
          <p:cNvSpPr>
            <a:spLocks noEditPoints="1"/>
          </p:cNvSpPr>
          <p:nvPr/>
        </p:nvSpPr>
        <p:spPr bwMode="auto">
          <a:xfrm>
            <a:off x="5311775" y="1342261"/>
            <a:ext cx="1146175" cy="1140473"/>
          </a:xfrm>
          <a:custGeom>
            <a:avLst/>
            <a:gdLst/>
            <a:ahLst/>
            <a:cxnLst>
              <a:cxn ang="0">
                <a:pos x="44" y="44"/>
              </a:cxn>
              <a:cxn ang="0">
                <a:pos x="26" y="68"/>
              </a:cxn>
              <a:cxn ang="0">
                <a:pos x="12" y="92"/>
              </a:cxn>
              <a:cxn ang="0">
                <a:pos x="4" y="120"/>
              </a:cxn>
              <a:cxn ang="0">
                <a:pos x="0" y="150"/>
              </a:cxn>
              <a:cxn ang="0">
                <a:pos x="4" y="178"/>
              </a:cxn>
              <a:cxn ang="0">
                <a:pos x="12" y="206"/>
              </a:cxn>
              <a:cxn ang="0">
                <a:pos x="26" y="232"/>
              </a:cxn>
              <a:cxn ang="0">
                <a:pos x="44" y="254"/>
              </a:cxn>
              <a:cxn ang="0">
                <a:pos x="64" y="272"/>
              </a:cxn>
              <a:cxn ang="0">
                <a:pos x="110" y="292"/>
              </a:cxn>
              <a:cxn ang="0">
                <a:pos x="158" y="298"/>
              </a:cxn>
              <a:cxn ang="0">
                <a:pos x="206" y="288"/>
              </a:cxn>
              <a:cxn ang="0">
                <a:pos x="342" y="390"/>
              </a:cxn>
              <a:cxn ang="0">
                <a:pos x="348" y="394"/>
              </a:cxn>
              <a:cxn ang="0">
                <a:pos x="360" y="400"/>
              </a:cxn>
              <a:cxn ang="0">
                <a:pos x="374" y="400"/>
              </a:cxn>
              <a:cxn ang="0">
                <a:pos x="386" y="394"/>
              </a:cxn>
              <a:cxn ang="0">
                <a:pos x="392" y="390"/>
              </a:cxn>
              <a:cxn ang="0">
                <a:pos x="398" y="380"/>
              </a:cxn>
              <a:cxn ang="0">
                <a:pos x="402" y="366"/>
              </a:cxn>
              <a:cxn ang="0">
                <a:pos x="398" y="352"/>
              </a:cxn>
              <a:cxn ang="0">
                <a:pos x="392" y="342"/>
              </a:cxn>
              <a:cxn ang="0">
                <a:pos x="278" y="228"/>
              </a:cxn>
              <a:cxn ang="0">
                <a:pos x="296" y="182"/>
              </a:cxn>
              <a:cxn ang="0">
                <a:pos x="298" y="132"/>
              </a:cxn>
              <a:cxn ang="0">
                <a:pos x="284" y="86"/>
              </a:cxn>
              <a:cxn ang="0">
                <a:pos x="256" y="44"/>
              </a:cxn>
              <a:cxn ang="0">
                <a:pos x="244" y="34"/>
              </a:cxn>
              <a:cxn ang="0">
                <a:pos x="220" y="18"/>
              </a:cxn>
              <a:cxn ang="0">
                <a:pos x="192" y="6"/>
              </a:cxn>
              <a:cxn ang="0">
                <a:pos x="164" y="0"/>
              </a:cxn>
              <a:cxn ang="0">
                <a:pos x="136" y="0"/>
              </a:cxn>
              <a:cxn ang="0">
                <a:pos x="108" y="6"/>
              </a:cxn>
              <a:cxn ang="0">
                <a:pos x="80" y="18"/>
              </a:cxn>
              <a:cxn ang="0">
                <a:pos x="56" y="34"/>
              </a:cxn>
              <a:cxn ang="0">
                <a:pos x="222" y="220"/>
              </a:cxn>
              <a:cxn ang="0">
                <a:pos x="206" y="234"/>
              </a:cxn>
              <a:cxn ang="0">
                <a:pos x="170" y="248"/>
              </a:cxn>
              <a:cxn ang="0">
                <a:pos x="130" y="248"/>
              </a:cxn>
              <a:cxn ang="0">
                <a:pos x="94" y="234"/>
              </a:cxn>
              <a:cxn ang="0">
                <a:pos x="78" y="220"/>
              </a:cxn>
              <a:cxn ang="0">
                <a:pos x="56" y="188"/>
              </a:cxn>
              <a:cxn ang="0">
                <a:pos x="48" y="150"/>
              </a:cxn>
              <a:cxn ang="0">
                <a:pos x="56" y="110"/>
              </a:cxn>
              <a:cxn ang="0">
                <a:pos x="78" y="78"/>
              </a:cxn>
              <a:cxn ang="0">
                <a:pos x="94" y="64"/>
              </a:cxn>
              <a:cxn ang="0">
                <a:pos x="130" y="50"/>
              </a:cxn>
              <a:cxn ang="0">
                <a:pos x="170" y="50"/>
              </a:cxn>
              <a:cxn ang="0">
                <a:pos x="206" y="64"/>
              </a:cxn>
              <a:cxn ang="0">
                <a:pos x="222" y="78"/>
              </a:cxn>
              <a:cxn ang="0">
                <a:pos x="244" y="110"/>
              </a:cxn>
              <a:cxn ang="0">
                <a:pos x="252" y="150"/>
              </a:cxn>
              <a:cxn ang="0">
                <a:pos x="244" y="188"/>
              </a:cxn>
              <a:cxn ang="0">
                <a:pos x="222" y="220"/>
              </a:cxn>
            </a:cxnLst>
            <a:rect l="0" t="0" r="r" b="b"/>
            <a:pathLst>
              <a:path w="402" h="400">
                <a:moveTo>
                  <a:pt x="44" y="44"/>
                </a:moveTo>
                <a:lnTo>
                  <a:pt x="44" y="44"/>
                </a:lnTo>
                <a:lnTo>
                  <a:pt x="34" y="54"/>
                </a:lnTo>
                <a:lnTo>
                  <a:pt x="26" y="68"/>
                </a:lnTo>
                <a:lnTo>
                  <a:pt x="18" y="80"/>
                </a:lnTo>
                <a:lnTo>
                  <a:pt x="12" y="92"/>
                </a:lnTo>
                <a:lnTo>
                  <a:pt x="8" y="106"/>
                </a:lnTo>
                <a:lnTo>
                  <a:pt x="4" y="120"/>
                </a:lnTo>
                <a:lnTo>
                  <a:pt x="2" y="134"/>
                </a:lnTo>
                <a:lnTo>
                  <a:pt x="0" y="150"/>
                </a:lnTo>
                <a:lnTo>
                  <a:pt x="2" y="164"/>
                </a:lnTo>
                <a:lnTo>
                  <a:pt x="4" y="178"/>
                </a:lnTo>
                <a:lnTo>
                  <a:pt x="6" y="192"/>
                </a:lnTo>
                <a:lnTo>
                  <a:pt x="12" y="206"/>
                </a:lnTo>
                <a:lnTo>
                  <a:pt x="18" y="218"/>
                </a:lnTo>
                <a:lnTo>
                  <a:pt x="26" y="232"/>
                </a:lnTo>
                <a:lnTo>
                  <a:pt x="34" y="244"/>
                </a:lnTo>
                <a:lnTo>
                  <a:pt x="44" y="254"/>
                </a:lnTo>
                <a:lnTo>
                  <a:pt x="44" y="254"/>
                </a:lnTo>
                <a:lnTo>
                  <a:pt x="64" y="272"/>
                </a:lnTo>
                <a:lnTo>
                  <a:pt x="86" y="284"/>
                </a:lnTo>
                <a:lnTo>
                  <a:pt x="110" y="292"/>
                </a:lnTo>
                <a:lnTo>
                  <a:pt x="134" y="298"/>
                </a:lnTo>
                <a:lnTo>
                  <a:pt x="158" y="298"/>
                </a:lnTo>
                <a:lnTo>
                  <a:pt x="182" y="294"/>
                </a:lnTo>
                <a:lnTo>
                  <a:pt x="206" y="288"/>
                </a:lnTo>
                <a:lnTo>
                  <a:pt x="228" y="276"/>
                </a:lnTo>
                <a:lnTo>
                  <a:pt x="342" y="390"/>
                </a:lnTo>
                <a:lnTo>
                  <a:pt x="342" y="390"/>
                </a:lnTo>
                <a:lnTo>
                  <a:pt x="348" y="394"/>
                </a:lnTo>
                <a:lnTo>
                  <a:pt x="354" y="398"/>
                </a:lnTo>
                <a:lnTo>
                  <a:pt x="360" y="400"/>
                </a:lnTo>
                <a:lnTo>
                  <a:pt x="366" y="400"/>
                </a:lnTo>
                <a:lnTo>
                  <a:pt x="374" y="400"/>
                </a:lnTo>
                <a:lnTo>
                  <a:pt x="380" y="398"/>
                </a:lnTo>
                <a:lnTo>
                  <a:pt x="386" y="394"/>
                </a:lnTo>
                <a:lnTo>
                  <a:pt x="392" y="390"/>
                </a:lnTo>
                <a:lnTo>
                  <a:pt x="392" y="390"/>
                </a:lnTo>
                <a:lnTo>
                  <a:pt x="396" y="386"/>
                </a:lnTo>
                <a:lnTo>
                  <a:pt x="398" y="380"/>
                </a:lnTo>
                <a:lnTo>
                  <a:pt x="400" y="372"/>
                </a:lnTo>
                <a:lnTo>
                  <a:pt x="402" y="366"/>
                </a:lnTo>
                <a:lnTo>
                  <a:pt x="400" y="360"/>
                </a:lnTo>
                <a:lnTo>
                  <a:pt x="398" y="352"/>
                </a:lnTo>
                <a:lnTo>
                  <a:pt x="396" y="346"/>
                </a:lnTo>
                <a:lnTo>
                  <a:pt x="392" y="342"/>
                </a:lnTo>
                <a:lnTo>
                  <a:pt x="278" y="228"/>
                </a:lnTo>
                <a:lnTo>
                  <a:pt x="278" y="228"/>
                </a:lnTo>
                <a:lnTo>
                  <a:pt x="288" y="204"/>
                </a:lnTo>
                <a:lnTo>
                  <a:pt x="296" y="182"/>
                </a:lnTo>
                <a:lnTo>
                  <a:pt x="298" y="156"/>
                </a:lnTo>
                <a:lnTo>
                  <a:pt x="298" y="132"/>
                </a:lnTo>
                <a:lnTo>
                  <a:pt x="294" y="108"/>
                </a:lnTo>
                <a:lnTo>
                  <a:pt x="284" y="86"/>
                </a:lnTo>
                <a:lnTo>
                  <a:pt x="272" y="64"/>
                </a:lnTo>
                <a:lnTo>
                  <a:pt x="256" y="44"/>
                </a:lnTo>
                <a:lnTo>
                  <a:pt x="256" y="44"/>
                </a:lnTo>
                <a:lnTo>
                  <a:pt x="244" y="34"/>
                </a:lnTo>
                <a:lnTo>
                  <a:pt x="232" y="24"/>
                </a:lnTo>
                <a:lnTo>
                  <a:pt x="220" y="18"/>
                </a:lnTo>
                <a:lnTo>
                  <a:pt x="206" y="10"/>
                </a:lnTo>
                <a:lnTo>
                  <a:pt x="192" y="6"/>
                </a:lnTo>
                <a:lnTo>
                  <a:pt x="178" y="2"/>
                </a:lnTo>
                <a:lnTo>
                  <a:pt x="164" y="0"/>
                </a:lnTo>
                <a:lnTo>
                  <a:pt x="150" y="0"/>
                </a:lnTo>
                <a:lnTo>
                  <a:pt x="136" y="0"/>
                </a:lnTo>
                <a:lnTo>
                  <a:pt x="122" y="2"/>
                </a:lnTo>
                <a:lnTo>
                  <a:pt x="108" y="6"/>
                </a:lnTo>
                <a:lnTo>
                  <a:pt x="94" y="10"/>
                </a:lnTo>
                <a:lnTo>
                  <a:pt x="80" y="18"/>
                </a:lnTo>
                <a:lnTo>
                  <a:pt x="68" y="24"/>
                </a:lnTo>
                <a:lnTo>
                  <a:pt x="56" y="34"/>
                </a:lnTo>
                <a:lnTo>
                  <a:pt x="44" y="44"/>
                </a:lnTo>
                <a:close/>
                <a:moveTo>
                  <a:pt x="222" y="220"/>
                </a:moveTo>
                <a:lnTo>
                  <a:pt x="222" y="220"/>
                </a:lnTo>
                <a:lnTo>
                  <a:pt x="206" y="234"/>
                </a:lnTo>
                <a:lnTo>
                  <a:pt x="188" y="242"/>
                </a:lnTo>
                <a:lnTo>
                  <a:pt x="170" y="248"/>
                </a:lnTo>
                <a:lnTo>
                  <a:pt x="150" y="250"/>
                </a:lnTo>
                <a:lnTo>
                  <a:pt x="130" y="248"/>
                </a:lnTo>
                <a:lnTo>
                  <a:pt x="112" y="242"/>
                </a:lnTo>
                <a:lnTo>
                  <a:pt x="94" y="234"/>
                </a:lnTo>
                <a:lnTo>
                  <a:pt x="78" y="220"/>
                </a:lnTo>
                <a:lnTo>
                  <a:pt x="78" y="220"/>
                </a:lnTo>
                <a:lnTo>
                  <a:pt x="66" y="204"/>
                </a:lnTo>
                <a:lnTo>
                  <a:pt x="56" y="188"/>
                </a:lnTo>
                <a:lnTo>
                  <a:pt x="50" y="168"/>
                </a:lnTo>
                <a:lnTo>
                  <a:pt x="48" y="150"/>
                </a:lnTo>
                <a:lnTo>
                  <a:pt x="50" y="130"/>
                </a:lnTo>
                <a:lnTo>
                  <a:pt x="56" y="110"/>
                </a:lnTo>
                <a:lnTo>
                  <a:pt x="66" y="94"/>
                </a:lnTo>
                <a:lnTo>
                  <a:pt x="78" y="78"/>
                </a:lnTo>
                <a:lnTo>
                  <a:pt x="78" y="78"/>
                </a:lnTo>
                <a:lnTo>
                  <a:pt x="94" y="64"/>
                </a:lnTo>
                <a:lnTo>
                  <a:pt x="112" y="56"/>
                </a:lnTo>
                <a:lnTo>
                  <a:pt x="130" y="50"/>
                </a:lnTo>
                <a:lnTo>
                  <a:pt x="150" y="48"/>
                </a:lnTo>
                <a:lnTo>
                  <a:pt x="170" y="50"/>
                </a:lnTo>
                <a:lnTo>
                  <a:pt x="188" y="56"/>
                </a:lnTo>
                <a:lnTo>
                  <a:pt x="206" y="64"/>
                </a:lnTo>
                <a:lnTo>
                  <a:pt x="222" y="78"/>
                </a:lnTo>
                <a:lnTo>
                  <a:pt x="222" y="78"/>
                </a:lnTo>
                <a:lnTo>
                  <a:pt x="234" y="94"/>
                </a:lnTo>
                <a:lnTo>
                  <a:pt x="244" y="110"/>
                </a:lnTo>
                <a:lnTo>
                  <a:pt x="250" y="130"/>
                </a:lnTo>
                <a:lnTo>
                  <a:pt x="252" y="150"/>
                </a:lnTo>
                <a:lnTo>
                  <a:pt x="250" y="168"/>
                </a:lnTo>
                <a:lnTo>
                  <a:pt x="244" y="188"/>
                </a:lnTo>
                <a:lnTo>
                  <a:pt x="234" y="204"/>
                </a:lnTo>
                <a:lnTo>
                  <a:pt x="222" y="2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597511" y="-940902"/>
            <a:ext cx="8882671" cy="8882671"/>
            <a:chOff x="1597511" y="-940902"/>
            <a:chExt cx="8882671" cy="8882671"/>
          </a:xfrm>
        </p:grpSpPr>
        <p:grpSp>
          <p:nvGrpSpPr>
            <p:cNvPr id="23" name="组合 22"/>
            <p:cNvGrpSpPr/>
            <p:nvPr/>
          </p:nvGrpSpPr>
          <p:grpSpPr>
            <a:xfrm>
              <a:off x="1597511" y="-940902"/>
              <a:ext cx="8882671" cy="8882671"/>
              <a:chOff x="1597511" y="-940902"/>
              <a:chExt cx="8882671" cy="888267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262562" y="2724149"/>
                <a:ext cx="1552575" cy="15525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55355" y="2216942"/>
                <a:ext cx="2566988" cy="2566988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16001" y="1677588"/>
                <a:ext cx="3645695" cy="3645695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698673" y="1160260"/>
                <a:ext cx="4680349" cy="4680349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113182" y="574769"/>
                <a:ext cx="5851330" cy="5851330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597511" y="-940902"/>
                <a:ext cx="8882671" cy="8882671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2380204" y="-158209"/>
              <a:ext cx="7317286" cy="7317286"/>
            </a:xfrm>
            <a:prstGeom prst="ellipse">
              <a:avLst/>
            </a:prstGeom>
            <a:noFill/>
            <a:ln w="63500"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509467" y="3269600"/>
            <a:ext cx="98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32" name="椭圆 31"/>
          <p:cNvSpPr/>
          <p:nvPr/>
        </p:nvSpPr>
        <p:spPr>
          <a:xfrm>
            <a:off x="8003371" y="1200153"/>
            <a:ext cx="734912" cy="7349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119605" y="3111840"/>
            <a:ext cx="1363417" cy="13634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7222772" y="3384973"/>
            <a:ext cx="1363417" cy="13634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6286500" y="5406697"/>
            <a:ext cx="1200149" cy="1200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138894" y="1242175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29352" y="1990965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196254" y="5982536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614765" y="1941101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0" name="Rectangle 11"/>
          <p:cNvSpPr/>
          <p:nvPr/>
        </p:nvSpPr>
        <p:spPr>
          <a:xfrm>
            <a:off x="408226" y="2350029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652843" y="2019836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2" name="Rectangle 11"/>
          <p:cNvSpPr/>
          <p:nvPr/>
        </p:nvSpPr>
        <p:spPr>
          <a:xfrm>
            <a:off x="7504728" y="2428764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7634764" y="4857863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4" name="Rectangle 11"/>
          <p:cNvSpPr/>
          <p:nvPr/>
        </p:nvSpPr>
        <p:spPr>
          <a:xfrm>
            <a:off x="7486649" y="5266791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5" name="Rectangle 11"/>
          <p:cNvSpPr/>
          <p:nvPr/>
        </p:nvSpPr>
        <p:spPr>
          <a:xfrm>
            <a:off x="2575778" y="4678111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4613680" y="4286825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684096" y="2111297"/>
            <a:ext cx="2707304" cy="2936953"/>
            <a:chOff x="4398346" y="2111297"/>
            <a:chExt cx="2707304" cy="2936953"/>
          </a:xfrm>
        </p:grpSpPr>
        <p:sp>
          <p:nvSpPr>
            <p:cNvPr id="5" name="平行四边形 4"/>
            <p:cNvSpPr/>
            <p:nvPr/>
          </p:nvSpPr>
          <p:spPr>
            <a:xfrm rot="1356043">
              <a:off x="4495800" y="217170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 rot="1356043">
              <a:off x="4495800" y="278130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 rot="1356043">
              <a:off x="4495801" y="3425747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 rot="1356043">
              <a:off x="4495802" y="400352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772150" y="3228975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398346" y="2689070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05650" y="2689070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734050" y="2111297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233743" y="1355559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4" name="Rectangle 11"/>
          <p:cNvSpPr/>
          <p:nvPr/>
        </p:nvSpPr>
        <p:spPr>
          <a:xfrm>
            <a:off x="7085628" y="1764487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238149" y="4769685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6" name="Rectangle 11"/>
          <p:cNvSpPr/>
          <p:nvPr/>
        </p:nvSpPr>
        <p:spPr>
          <a:xfrm>
            <a:off x="7090034" y="5178613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957827" y="1414522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8" name="Rectangle 11"/>
          <p:cNvSpPr/>
          <p:nvPr/>
        </p:nvSpPr>
        <p:spPr>
          <a:xfrm>
            <a:off x="823242" y="1823450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957827" y="4741401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0" name="Rectangle 11"/>
          <p:cNvSpPr/>
          <p:nvPr/>
        </p:nvSpPr>
        <p:spPr>
          <a:xfrm>
            <a:off x="823242" y="5150329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95374" y="2422912"/>
            <a:ext cx="2926404" cy="2926404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33412" y="3544034"/>
            <a:ext cx="1976732" cy="1976732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661362" y="1678041"/>
            <a:ext cx="1146842" cy="1146842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45416" y="1466315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8" name="Rectangle 11"/>
          <p:cNvSpPr/>
          <p:nvPr/>
        </p:nvSpPr>
        <p:spPr>
          <a:xfrm>
            <a:off x="5745416" y="1875243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5745416" y="2917103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0" name="Rectangle 11"/>
          <p:cNvSpPr/>
          <p:nvPr/>
        </p:nvSpPr>
        <p:spPr>
          <a:xfrm>
            <a:off x="5745416" y="3326031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416" y="4367891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745416" y="4776819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7850" y="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57850" y="520065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07436" y="1906523"/>
            <a:ext cx="34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/>
              <a:t>期末汇报</a:t>
            </a:r>
            <a:endParaRPr lang="en-US" altLang="zh-CN" sz="6000" b="1" dirty="0"/>
          </a:p>
          <a:p>
            <a:pPr algn="ctr"/>
            <a:r>
              <a:rPr lang="zh-CN" altLang="en-US" sz="6000" b="1" dirty="0"/>
              <a:t>非常感谢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5184212" y="4155820"/>
            <a:ext cx="233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2018-12-20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1350" y="1619250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91350" y="4040044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09800" y="1619250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09800" y="4105276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14900" y="2038350"/>
            <a:ext cx="2647950" cy="2647950"/>
            <a:chOff x="4914900" y="2038350"/>
            <a:chExt cx="2647950" cy="2647950"/>
          </a:xfrm>
        </p:grpSpPr>
        <p:sp>
          <p:nvSpPr>
            <p:cNvPr id="7" name="椭圆 6"/>
            <p:cNvSpPr/>
            <p:nvPr/>
          </p:nvSpPr>
          <p:spPr>
            <a:xfrm>
              <a:off x="4914900" y="2038350"/>
              <a:ext cx="2647950" cy="2647950"/>
            </a:xfrm>
            <a:prstGeom prst="ellipse">
              <a:avLst/>
            </a:prstGeom>
            <a:ln w="19050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8250" y="3069937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/>
                <a:t>CONTENTS</a:t>
              </a:r>
              <a:endParaRPr lang="zh-CN" altLang="en-US" sz="3200" b="1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6800850" y="1457324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00850" y="3878117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00300" y="1457324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00300" y="3943350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00300" y="1736660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1</a:t>
            </a:r>
            <a:endParaRPr lang="zh-CN" altLang="en-US" sz="66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209925" y="1816007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ONE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00300" y="4245659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2</a:t>
            </a:r>
            <a:endParaRPr lang="zh-CN" altLang="en-US" sz="6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209925" y="4325006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TWO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353550" y="1736660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3</a:t>
            </a:r>
            <a:endParaRPr lang="zh-CN" altLang="en-US" sz="66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7019925" y="1816007"/>
            <a:ext cx="241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THREE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353550" y="4163659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4</a:t>
            </a:r>
            <a:endParaRPr lang="zh-CN" altLang="en-US" sz="66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7019925" y="4243006"/>
            <a:ext cx="241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THREE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48100" y="264485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ONE</a:t>
            </a:r>
            <a:endParaRPr lang="zh-CN" altLang="en-US" sz="66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215664" y="1516868"/>
            <a:ext cx="1127986" cy="1127986"/>
            <a:chOff x="5438775" y="2660650"/>
            <a:chExt cx="596900" cy="596900"/>
          </a:xfrm>
          <a:solidFill>
            <a:schemeClr val="tx1"/>
          </a:solidFill>
        </p:grpSpPr>
        <p:sp>
          <p:nvSpPr>
            <p:cNvPr id="10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04" h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avLst/>
              <a:gdLst/>
              <a:ahLst/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l="0" t="0" r="r" b="b"/>
              <a:pathLst>
                <a:path w="334" h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5400000">
            <a:off x="4881031" y="1857202"/>
            <a:ext cx="3300826" cy="3300826"/>
            <a:chOff x="3543550" y="3807210"/>
            <a:chExt cx="2700000" cy="2700000"/>
          </a:xfrm>
        </p:grpSpPr>
        <p:sp>
          <p:nvSpPr>
            <p:cNvPr id="5" name="弧形 4"/>
            <p:cNvSpPr/>
            <p:nvPr/>
          </p:nvSpPr>
          <p:spPr>
            <a:xfrm>
              <a:off x="4083550" y="4347210"/>
              <a:ext cx="1620000" cy="1620000"/>
            </a:xfrm>
            <a:prstGeom prst="arc">
              <a:avLst>
                <a:gd name="adj1" fmla="val 21305814"/>
                <a:gd name="adj2" fmla="val 19486591"/>
              </a:avLst>
            </a:prstGeom>
            <a:ln w="158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3903550" y="4167210"/>
              <a:ext cx="1980000" cy="1980000"/>
            </a:xfrm>
            <a:prstGeom prst="arc">
              <a:avLst>
                <a:gd name="adj1" fmla="val 21305814"/>
                <a:gd name="adj2" fmla="val 16253894"/>
              </a:avLst>
            </a:prstGeom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>
              <a:off x="3723550" y="3987210"/>
              <a:ext cx="2340000" cy="2340000"/>
            </a:xfrm>
            <a:prstGeom prst="arc">
              <a:avLst>
                <a:gd name="adj1" fmla="val 21305814"/>
                <a:gd name="adj2" fmla="val 12240847"/>
              </a:avLst>
            </a:prstGeom>
            <a:ln w="158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3543550" y="3807210"/>
              <a:ext cx="2700000" cy="2700000"/>
            </a:xfrm>
            <a:prstGeom prst="arc">
              <a:avLst>
                <a:gd name="adj1" fmla="val 21305814"/>
                <a:gd name="adj2" fmla="val 9855339"/>
              </a:avLst>
            </a:prstGeom>
            <a:ln w="158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3207019" y="2046879"/>
            <a:ext cx="1995419" cy="430666"/>
          </a:xfrm>
          <a:custGeom>
            <a:avLst/>
            <a:gdLst>
              <a:gd name="connsiteX0" fmla="*/ 2154264 w 2154264"/>
              <a:gd name="connsiteY0" fmla="*/ 464949 h 464949"/>
              <a:gd name="connsiteX1" fmla="*/ 1704813 w 2154264"/>
              <a:gd name="connsiteY1" fmla="*/ 0 h 464949"/>
              <a:gd name="connsiteX2" fmla="*/ 0 w 2154264"/>
              <a:gd name="connsiteY2" fmla="*/ 0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4264" h="464949">
                <a:moveTo>
                  <a:pt x="2154264" y="464949"/>
                </a:moveTo>
                <a:lnTo>
                  <a:pt x="1704813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8884" y="155764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34%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910745" y="1845900"/>
            <a:ext cx="1593465" cy="25840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7033" y="130723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55%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4068101" y="4315824"/>
            <a:ext cx="1519833" cy="358887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3512" y="41838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67%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440251" y="3903149"/>
            <a:ext cx="1665242" cy="488087"/>
          </a:xfrm>
          <a:custGeom>
            <a:avLst/>
            <a:gdLst>
              <a:gd name="connsiteX0" fmla="*/ 0 w 1797803"/>
              <a:gd name="connsiteY0" fmla="*/ 0 h 526942"/>
              <a:gd name="connsiteX1" fmla="*/ 526942 w 1797803"/>
              <a:gd name="connsiteY1" fmla="*/ 526942 h 526942"/>
              <a:gd name="connsiteX2" fmla="*/ 1797803 w 1797803"/>
              <a:gd name="connsiteY2" fmla="*/ 526942 h 5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803" h="526942">
                <a:moveTo>
                  <a:pt x="0" y="0"/>
                </a:moveTo>
                <a:lnTo>
                  <a:pt x="526942" y="526942"/>
                </a:lnTo>
                <a:lnTo>
                  <a:pt x="1797803" y="526942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11105" y="391301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87%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53834" y="2095570"/>
            <a:ext cx="2584120" cy="1443520"/>
            <a:chOff x="795584" y="2487108"/>
            <a:chExt cx="2140443" cy="1558430"/>
          </a:xfrm>
        </p:grpSpPr>
        <p:sp>
          <p:nvSpPr>
            <p:cNvPr id="18" name="矩形 17"/>
            <p:cNvSpPr/>
            <p:nvPr/>
          </p:nvSpPr>
          <p:spPr>
            <a:xfrm>
              <a:off x="795585" y="2909151"/>
              <a:ext cx="2140442" cy="1136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30000"/>
                </a:lnSpc>
              </a:pPr>
              <a:r>
                <a:rPr lang="zh-CN" altLang="en-US" sz="1600" b="1" dirty="0"/>
                <a:t>点击图表，在顶端会有一个小黄点，拖拉小黄点可以改变圆环的大小。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5584" y="2487108"/>
              <a:ext cx="1638744" cy="5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ONE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33550" y="4634808"/>
            <a:ext cx="2638063" cy="1452377"/>
            <a:chOff x="821780" y="4963776"/>
            <a:chExt cx="2185124" cy="1567996"/>
          </a:xfrm>
        </p:grpSpPr>
        <p:sp>
          <p:nvSpPr>
            <p:cNvPr id="21" name="矩形 20"/>
            <p:cNvSpPr/>
            <p:nvPr/>
          </p:nvSpPr>
          <p:spPr>
            <a:xfrm>
              <a:off x="821781" y="5395382"/>
              <a:ext cx="2185123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1780" y="4963776"/>
              <a:ext cx="1687870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TWO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05147" y="1926901"/>
            <a:ext cx="2546103" cy="1482872"/>
            <a:chOff x="7656129" y="2166013"/>
            <a:chExt cx="2108953" cy="1600919"/>
          </a:xfrm>
        </p:grpSpPr>
        <p:sp>
          <p:nvSpPr>
            <p:cNvPr id="24" name="矩形 23"/>
            <p:cNvSpPr/>
            <p:nvPr/>
          </p:nvSpPr>
          <p:spPr>
            <a:xfrm>
              <a:off x="7656130" y="2630542"/>
              <a:ext cx="2108952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56129" y="2166013"/>
              <a:ext cx="2002555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THREE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72872" y="4634809"/>
            <a:ext cx="2537186" cy="1474589"/>
            <a:chOff x="8091103" y="4925698"/>
            <a:chExt cx="2101568" cy="1591976"/>
          </a:xfrm>
        </p:grpSpPr>
        <p:sp>
          <p:nvSpPr>
            <p:cNvPr id="27" name="矩形 26"/>
            <p:cNvSpPr/>
            <p:nvPr/>
          </p:nvSpPr>
          <p:spPr>
            <a:xfrm>
              <a:off x="8091104" y="5381284"/>
              <a:ext cx="2101567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1103" y="4925698"/>
              <a:ext cx="1837911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FOUR</a:t>
              </a: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梯形 3"/>
          <p:cNvSpPr/>
          <p:nvPr/>
        </p:nvSpPr>
        <p:spPr>
          <a:xfrm>
            <a:off x="10382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45815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1248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76374" y="1809749"/>
            <a:ext cx="2114551" cy="2114551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19674" y="1809749"/>
            <a:ext cx="2114551" cy="2114551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562974" y="1809749"/>
            <a:ext cx="2114551" cy="2114551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997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3430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8863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3" name="Rectangle 11"/>
          <p:cNvSpPr/>
          <p:nvPr/>
        </p:nvSpPr>
        <p:spPr>
          <a:xfrm>
            <a:off x="1530051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886854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0"/>
          <p:cNvSpPr>
            <a:spLocks noEditPoints="1"/>
          </p:cNvSpPr>
          <p:nvPr/>
        </p:nvSpPr>
        <p:spPr bwMode="auto">
          <a:xfrm>
            <a:off x="2243588" y="4180114"/>
            <a:ext cx="433373" cy="435878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42" y="64"/>
              </a:cxn>
              <a:cxn ang="0">
                <a:pos x="42" y="130"/>
              </a:cxn>
              <a:cxn ang="0">
                <a:pos x="42" y="196"/>
              </a:cxn>
              <a:cxn ang="0">
                <a:pos x="42" y="260"/>
              </a:cxn>
              <a:cxn ang="0">
                <a:pos x="64" y="228"/>
              </a:cxn>
              <a:cxn ang="0">
                <a:pos x="70" y="210"/>
              </a:cxn>
              <a:cxn ang="0">
                <a:pos x="90" y="196"/>
              </a:cxn>
              <a:cxn ang="0">
                <a:pos x="136" y="160"/>
              </a:cxn>
              <a:cxn ang="0">
                <a:pos x="130" y="142"/>
              </a:cxn>
              <a:cxn ang="0">
                <a:pos x="140" y="118"/>
              </a:cxn>
              <a:cxn ang="0">
                <a:pos x="162" y="108"/>
              </a:cxn>
              <a:cxn ang="0">
                <a:pos x="180" y="114"/>
              </a:cxn>
              <a:cxn ang="0">
                <a:pos x="194" y="134"/>
              </a:cxn>
              <a:cxn ang="0">
                <a:pos x="232" y="180"/>
              </a:cxn>
              <a:cxn ang="0">
                <a:pos x="250" y="174"/>
              </a:cxn>
              <a:cxn ang="0">
                <a:pos x="284" y="88"/>
              </a:cxn>
              <a:cxn ang="0">
                <a:pos x="282" y="70"/>
              </a:cxn>
              <a:cxn ang="0">
                <a:pos x="296" y="48"/>
              </a:cxn>
              <a:cxn ang="0">
                <a:pos x="314" y="44"/>
              </a:cxn>
              <a:cxn ang="0">
                <a:pos x="338" y="52"/>
              </a:cxn>
              <a:cxn ang="0">
                <a:pos x="346" y="76"/>
              </a:cxn>
              <a:cxn ang="0">
                <a:pos x="342" y="94"/>
              </a:cxn>
              <a:cxn ang="0">
                <a:pos x="320" y="108"/>
              </a:cxn>
              <a:cxn ang="0">
                <a:pos x="272" y="184"/>
              </a:cxn>
              <a:cxn ang="0">
                <a:pos x="282" y="206"/>
              </a:cxn>
              <a:cxn ang="0">
                <a:pos x="276" y="224"/>
              </a:cxn>
              <a:cxn ang="0">
                <a:pos x="256" y="238"/>
              </a:cxn>
              <a:cxn ang="0">
                <a:pos x="236" y="236"/>
              </a:cxn>
              <a:cxn ang="0">
                <a:pos x="220" y="218"/>
              </a:cxn>
              <a:cxn ang="0">
                <a:pos x="218" y="196"/>
              </a:cxn>
              <a:cxn ang="0">
                <a:pos x="162" y="174"/>
              </a:cxn>
              <a:cxn ang="0">
                <a:pos x="124" y="210"/>
              </a:cxn>
              <a:cxn ang="0">
                <a:pos x="130" y="234"/>
              </a:cxn>
              <a:cxn ang="0">
                <a:pos x="116" y="254"/>
              </a:cxn>
              <a:cxn ang="0">
                <a:pos x="98" y="260"/>
              </a:cxn>
              <a:cxn ang="0">
                <a:pos x="74" y="250"/>
              </a:cxn>
              <a:cxn ang="0">
                <a:pos x="64" y="228"/>
              </a:cxn>
              <a:cxn ang="0">
                <a:pos x="304" y="80"/>
              </a:cxn>
              <a:cxn ang="0">
                <a:pos x="314" y="86"/>
              </a:cxn>
              <a:cxn ang="0">
                <a:pos x="326" y="76"/>
              </a:cxn>
              <a:cxn ang="0">
                <a:pos x="318" y="66"/>
              </a:cxn>
              <a:cxn ang="0">
                <a:pos x="306" y="68"/>
              </a:cxn>
              <a:cxn ang="0">
                <a:pos x="238" y="206"/>
              </a:cxn>
              <a:cxn ang="0">
                <a:pos x="244" y="216"/>
              </a:cxn>
              <a:cxn ang="0">
                <a:pos x="256" y="214"/>
              </a:cxn>
              <a:cxn ang="0">
                <a:pos x="260" y="202"/>
              </a:cxn>
              <a:cxn ang="0">
                <a:pos x="250" y="196"/>
              </a:cxn>
              <a:cxn ang="0">
                <a:pos x="238" y="206"/>
              </a:cxn>
              <a:cxn ang="0">
                <a:pos x="152" y="146"/>
              </a:cxn>
              <a:cxn ang="0">
                <a:pos x="162" y="152"/>
              </a:cxn>
              <a:cxn ang="0">
                <a:pos x="174" y="142"/>
              </a:cxn>
              <a:cxn ang="0">
                <a:pos x="166" y="130"/>
              </a:cxn>
              <a:cxn ang="0">
                <a:pos x="154" y="134"/>
              </a:cxn>
              <a:cxn ang="0">
                <a:pos x="86" y="228"/>
              </a:cxn>
              <a:cxn ang="0">
                <a:pos x="92" y="238"/>
              </a:cxn>
              <a:cxn ang="0">
                <a:pos x="104" y="236"/>
              </a:cxn>
              <a:cxn ang="0">
                <a:pos x="108" y="224"/>
              </a:cxn>
              <a:cxn ang="0">
                <a:pos x="98" y="218"/>
              </a:cxn>
              <a:cxn ang="0">
                <a:pos x="86" y="228"/>
              </a:cxn>
            </a:cxnLst>
            <a:rect l="0" t="0" r="r" b="b"/>
            <a:pathLst>
              <a:path w="346" h="348">
                <a:moveTo>
                  <a:pt x="22" y="326"/>
                </a:moveTo>
                <a:lnTo>
                  <a:pt x="346" y="326"/>
                </a:lnTo>
                <a:lnTo>
                  <a:pt x="346" y="348"/>
                </a:lnTo>
                <a:lnTo>
                  <a:pt x="0" y="348"/>
                </a:lnTo>
                <a:lnTo>
                  <a:pt x="0" y="0"/>
                </a:lnTo>
                <a:lnTo>
                  <a:pt x="22" y="0"/>
                </a:lnTo>
                <a:lnTo>
                  <a:pt x="22" y="64"/>
                </a:lnTo>
                <a:lnTo>
                  <a:pt x="42" y="64"/>
                </a:lnTo>
                <a:lnTo>
                  <a:pt x="42" y="86"/>
                </a:lnTo>
                <a:lnTo>
                  <a:pt x="22" y="86"/>
                </a:lnTo>
                <a:lnTo>
                  <a:pt x="22" y="130"/>
                </a:lnTo>
                <a:lnTo>
                  <a:pt x="42" y="130"/>
                </a:lnTo>
                <a:lnTo>
                  <a:pt x="42" y="152"/>
                </a:lnTo>
                <a:lnTo>
                  <a:pt x="22" y="152"/>
                </a:lnTo>
                <a:lnTo>
                  <a:pt x="22" y="196"/>
                </a:lnTo>
                <a:lnTo>
                  <a:pt x="42" y="196"/>
                </a:lnTo>
                <a:lnTo>
                  <a:pt x="42" y="218"/>
                </a:lnTo>
                <a:lnTo>
                  <a:pt x="22" y="218"/>
                </a:lnTo>
                <a:lnTo>
                  <a:pt x="22" y="260"/>
                </a:lnTo>
                <a:lnTo>
                  <a:pt x="42" y="260"/>
                </a:lnTo>
                <a:lnTo>
                  <a:pt x="42" y="282"/>
                </a:lnTo>
                <a:lnTo>
                  <a:pt x="22" y="282"/>
                </a:lnTo>
                <a:lnTo>
                  <a:pt x="22" y="326"/>
                </a:lnTo>
                <a:close/>
                <a:moveTo>
                  <a:pt x="64" y="228"/>
                </a:moveTo>
                <a:lnTo>
                  <a:pt x="64" y="228"/>
                </a:lnTo>
                <a:lnTo>
                  <a:pt x="66" y="222"/>
                </a:lnTo>
                <a:lnTo>
                  <a:pt x="68" y="216"/>
                </a:lnTo>
                <a:lnTo>
                  <a:pt x="70" y="210"/>
                </a:lnTo>
                <a:lnTo>
                  <a:pt x="74" y="204"/>
                </a:lnTo>
                <a:lnTo>
                  <a:pt x="78" y="200"/>
                </a:lnTo>
                <a:lnTo>
                  <a:pt x="84" y="198"/>
                </a:lnTo>
                <a:lnTo>
                  <a:pt x="90" y="196"/>
                </a:lnTo>
                <a:lnTo>
                  <a:pt x="98" y="196"/>
                </a:lnTo>
                <a:lnTo>
                  <a:pt x="98" y="196"/>
                </a:lnTo>
                <a:lnTo>
                  <a:pt x="106" y="196"/>
                </a:lnTo>
                <a:lnTo>
                  <a:pt x="136" y="160"/>
                </a:lnTo>
                <a:lnTo>
                  <a:pt x="136" y="160"/>
                </a:lnTo>
                <a:lnTo>
                  <a:pt x="132" y="150"/>
                </a:lnTo>
                <a:lnTo>
                  <a:pt x="130" y="142"/>
                </a:lnTo>
                <a:lnTo>
                  <a:pt x="130" y="142"/>
                </a:lnTo>
                <a:lnTo>
                  <a:pt x="130" y="134"/>
                </a:lnTo>
                <a:lnTo>
                  <a:pt x="132" y="128"/>
                </a:lnTo>
                <a:lnTo>
                  <a:pt x="136" y="122"/>
                </a:lnTo>
                <a:lnTo>
                  <a:pt x="140" y="118"/>
                </a:lnTo>
                <a:lnTo>
                  <a:pt x="144" y="114"/>
                </a:lnTo>
                <a:lnTo>
                  <a:pt x="150" y="110"/>
                </a:lnTo>
                <a:lnTo>
                  <a:pt x="156" y="110"/>
                </a:lnTo>
                <a:lnTo>
                  <a:pt x="162" y="108"/>
                </a:lnTo>
                <a:lnTo>
                  <a:pt x="162" y="108"/>
                </a:lnTo>
                <a:lnTo>
                  <a:pt x="168" y="110"/>
                </a:lnTo>
                <a:lnTo>
                  <a:pt x="174" y="110"/>
                </a:lnTo>
                <a:lnTo>
                  <a:pt x="180" y="114"/>
                </a:lnTo>
                <a:lnTo>
                  <a:pt x="186" y="118"/>
                </a:lnTo>
                <a:lnTo>
                  <a:pt x="190" y="122"/>
                </a:lnTo>
                <a:lnTo>
                  <a:pt x="192" y="128"/>
                </a:lnTo>
                <a:lnTo>
                  <a:pt x="194" y="134"/>
                </a:lnTo>
                <a:lnTo>
                  <a:pt x="194" y="142"/>
                </a:lnTo>
                <a:lnTo>
                  <a:pt x="194" y="142"/>
                </a:lnTo>
                <a:lnTo>
                  <a:pt x="194" y="150"/>
                </a:lnTo>
                <a:lnTo>
                  <a:pt x="232" y="180"/>
                </a:lnTo>
                <a:lnTo>
                  <a:pt x="232" y="180"/>
                </a:lnTo>
                <a:lnTo>
                  <a:pt x="240" y="176"/>
                </a:lnTo>
                <a:lnTo>
                  <a:pt x="250" y="174"/>
                </a:lnTo>
                <a:lnTo>
                  <a:pt x="250" y="174"/>
                </a:lnTo>
                <a:lnTo>
                  <a:pt x="254" y="174"/>
                </a:lnTo>
                <a:lnTo>
                  <a:pt x="290" y="98"/>
                </a:lnTo>
                <a:lnTo>
                  <a:pt x="290" y="98"/>
                </a:lnTo>
                <a:lnTo>
                  <a:pt x="284" y="88"/>
                </a:lnTo>
                <a:lnTo>
                  <a:pt x="282" y="82"/>
                </a:lnTo>
                <a:lnTo>
                  <a:pt x="282" y="76"/>
                </a:lnTo>
                <a:lnTo>
                  <a:pt x="282" y="76"/>
                </a:lnTo>
                <a:lnTo>
                  <a:pt x="282" y="70"/>
                </a:lnTo>
                <a:lnTo>
                  <a:pt x="284" y="64"/>
                </a:lnTo>
                <a:lnTo>
                  <a:pt x="288" y="58"/>
                </a:lnTo>
                <a:lnTo>
                  <a:pt x="292" y="52"/>
                </a:lnTo>
                <a:lnTo>
                  <a:pt x="296" y="48"/>
                </a:lnTo>
                <a:lnTo>
                  <a:pt x="302" y="46"/>
                </a:lnTo>
                <a:lnTo>
                  <a:pt x="308" y="44"/>
                </a:lnTo>
                <a:lnTo>
                  <a:pt x="314" y="44"/>
                </a:lnTo>
                <a:lnTo>
                  <a:pt x="314" y="44"/>
                </a:lnTo>
                <a:lnTo>
                  <a:pt x="320" y="44"/>
                </a:lnTo>
                <a:lnTo>
                  <a:pt x="328" y="46"/>
                </a:lnTo>
                <a:lnTo>
                  <a:pt x="332" y="48"/>
                </a:lnTo>
                <a:lnTo>
                  <a:pt x="338" y="52"/>
                </a:lnTo>
                <a:lnTo>
                  <a:pt x="342" y="58"/>
                </a:lnTo>
                <a:lnTo>
                  <a:pt x="344" y="64"/>
                </a:lnTo>
                <a:lnTo>
                  <a:pt x="346" y="70"/>
                </a:lnTo>
                <a:lnTo>
                  <a:pt x="346" y="76"/>
                </a:lnTo>
                <a:lnTo>
                  <a:pt x="346" y="76"/>
                </a:lnTo>
                <a:lnTo>
                  <a:pt x="346" y="82"/>
                </a:lnTo>
                <a:lnTo>
                  <a:pt x="344" y="88"/>
                </a:lnTo>
                <a:lnTo>
                  <a:pt x="342" y="94"/>
                </a:lnTo>
                <a:lnTo>
                  <a:pt x="338" y="98"/>
                </a:lnTo>
                <a:lnTo>
                  <a:pt x="332" y="102"/>
                </a:lnTo>
                <a:lnTo>
                  <a:pt x="328" y="106"/>
                </a:lnTo>
                <a:lnTo>
                  <a:pt x="320" y="108"/>
                </a:lnTo>
                <a:lnTo>
                  <a:pt x="314" y="108"/>
                </a:lnTo>
                <a:lnTo>
                  <a:pt x="314" y="108"/>
                </a:lnTo>
                <a:lnTo>
                  <a:pt x="310" y="108"/>
                </a:lnTo>
                <a:lnTo>
                  <a:pt x="272" y="184"/>
                </a:lnTo>
                <a:lnTo>
                  <a:pt x="272" y="184"/>
                </a:lnTo>
                <a:lnTo>
                  <a:pt x="280" y="194"/>
                </a:lnTo>
                <a:lnTo>
                  <a:pt x="282" y="200"/>
                </a:lnTo>
                <a:lnTo>
                  <a:pt x="282" y="206"/>
                </a:lnTo>
                <a:lnTo>
                  <a:pt x="282" y="206"/>
                </a:lnTo>
                <a:lnTo>
                  <a:pt x="282" y="212"/>
                </a:lnTo>
                <a:lnTo>
                  <a:pt x="280" y="218"/>
                </a:lnTo>
                <a:lnTo>
                  <a:pt x="276" y="224"/>
                </a:lnTo>
                <a:lnTo>
                  <a:pt x="272" y="230"/>
                </a:lnTo>
                <a:lnTo>
                  <a:pt x="268" y="234"/>
                </a:lnTo>
                <a:lnTo>
                  <a:pt x="262" y="236"/>
                </a:lnTo>
                <a:lnTo>
                  <a:pt x="256" y="238"/>
                </a:lnTo>
                <a:lnTo>
                  <a:pt x="250" y="238"/>
                </a:lnTo>
                <a:lnTo>
                  <a:pt x="250" y="238"/>
                </a:lnTo>
                <a:lnTo>
                  <a:pt x="242" y="238"/>
                </a:lnTo>
                <a:lnTo>
                  <a:pt x="236" y="236"/>
                </a:lnTo>
                <a:lnTo>
                  <a:pt x="230" y="234"/>
                </a:lnTo>
                <a:lnTo>
                  <a:pt x="226" y="230"/>
                </a:lnTo>
                <a:lnTo>
                  <a:pt x="222" y="224"/>
                </a:lnTo>
                <a:lnTo>
                  <a:pt x="220" y="218"/>
                </a:lnTo>
                <a:lnTo>
                  <a:pt x="218" y="212"/>
                </a:lnTo>
                <a:lnTo>
                  <a:pt x="216" y="206"/>
                </a:lnTo>
                <a:lnTo>
                  <a:pt x="216" y="206"/>
                </a:lnTo>
                <a:lnTo>
                  <a:pt x="218" y="196"/>
                </a:lnTo>
                <a:lnTo>
                  <a:pt x="180" y="168"/>
                </a:lnTo>
                <a:lnTo>
                  <a:pt x="180" y="168"/>
                </a:lnTo>
                <a:lnTo>
                  <a:pt x="172" y="172"/>
                </a:lnTo>
                <a:lnTo>
                  <a:pt x="162" y="174"/>
                </a:lnTo>
                <a:lnTo>
                  <a:pt x="162" y="174"/>
                </a:lnTo>
                <a:lnTo>
                  <a:pt x="152" y="172"/>
                </a:lnTo>
                <a:lnTo>
                  <a:pt x="124" y="210"/>
                </a:lnTo>
                <a:lnTo>
                  <a:pt x="124" y="210"/>
                </a:lnTo>
                <a:lnTo>
                  <a:pt x="128" y="218"/>
                </a:lnTo>
                <a:lnTo>
                  <a:pt x="130" y="228"/>
                </a:lnTo>
                <a:lnTo>
                  <a:pt x="130" y="228"/>
                </a:lnTo>
                <a:lnTo>
                  <a:pt x="130" y="234"/>
                </a:lnTo>
                <a:lnTo>
                  <a:pt x="128" y="240"/>
                </a:lnTo>
                <a:lnTo>
                  <a:pt x="124" y="246"/>
                </a:lnTo>
                <a:lnTo>
                  <a:pt x="120" y="250"/>
                </a:lnTo>
                <a:lnTo>
                  <a:pt x="116" y="254"/>
                </a:lnTo>
                <a:lnTo>
                  <a:pt x="110" y="258"/>
                </a:lnTo>
                <a:lnTo>
                  <a:pt x="104" y="260"/>
                </a:lnTo>
                <a:lnTo>
                  <a:pt x="98" y="260"/>
                </a:lnTo>
                <a:lnTo>
                  <a:pt x="98" y="260"/>
                </a:lnTo>
                <a:lnTo>
                  <a:pt x="90" y="260"/>
                </a:lnTo>
                <a:lnTo>
                  <a:pt x="84" y="258"/>
                </a:lnTo>
                <a:lnTo>
                  <a:pt x="78" y="254"/>
                </a:lnTo>
                <a:lnTo>
                  <a:pt x="74" y="250"/>
                </a:lnTo>
                <a:lnTo>
                  <a:pt x="70" y="246"/>
                </a:lnTo>
                <a:lnTo>
                  <a:pt x="68" y="240"/>
                </a:lnTo>
                <a:lnTo>
                  <a:pt x="66" y="234"/>
                </a:lnTo>
                <a:lnTo>
                  <a:pt x="64" y="228"/>
                </a:lnTo>
                <a:lnTo>
                  <a:pt x="64" y="228"/>
                </a:lnTo>
                <a:close/>
                <a:moveTo>
                  <a:pt x="304" y="76"/>
                </a:moveTo>
                <a:lnTo>
                  <a:pt x="304" y="76"/>
                </a:lnTo>
                <a:lnTo>
                  <a:pt x="304" y="80"/>
                </a:lnTo>
                <a:lnTo>
                  <a:pt x="306" y="84"/>
                </a:lnTo>
                <a:lnTo>
                  <a:pt x="310" y="86"/>
                </a:lnTo>
                <a:lnTo>
                  <a:pt x="314" y="86"/>
                </a:lnTo>
                <a:lnTo>
                  <a:pt x="314" y="86"/>
                </a:lnTo>
                <a:lnTo>
                  <a:pt x="318" y="86"/>
                </a:lnTo>
                <a:lnTo>
                  <a:pt x="322" y="84"/>
                </a:lnTo>
                <a:lnTo>
                  <a:pt x="324" y="80"/>
                </a:lnTo>
                <a:lnTo>
                  <a:pt x="326" y="76"/>
                </a:lnTo>
                <a:lnTo>
                  <a:pt x="326" y="76"/>
                </a:lnTo>
                <a:lnTo>
                  <a:pt x="324" y="72"/>
                </a:lnTo>
                <a:lnTo>
                  <a:pt x="322" y="68"/>
                </a:lnTo>
                <a:lnTo>
                  <a:pt x="318" y="66"/>
                </a:lnTo>
                <a:lnTo>
                  <a:pt x="314" y="64"/>
                </a:lnTo>
                <a:lnTo>
                  <a:pt x="314" y="64"/>
                </a:lnTo>
                <a:lnTo>
                  <a:pt x="310" y="66"/>
                </a:lnTo>
                <a:lnTo>
                  <a:pt x="306" y="68"/>
                </a:lnTo>
                <a:lnTo>
                  <a:pt x="304" y="72"/>
                </a:lnTo>
                <a:lnTo>
                  <a:pt x="304" y="76"/>
                </a:lnTo>
                <a:lnTo>
                  <a:pt x="304" y="76"/>
                </a:lnTo>
                <a:close/>
                <a:moveTo>
                  <a:pt x="238" y="206"/>
                </a:moveTo>
                <a:lnTo>
                  <a:pt x="238" y="206"/>
                </a:lnTo>
                <a:lnTo>
                  <a:pt x="240" y="210"/>
                </a:lnTo>
                <a:lnTo>
                  <a:pt x="242" y="214"/>
                </a:lnTo>
                <a:lnTo>
                  <a:pt x="244" y="216"/>
                </a:lnTo>
                <a:lnTo>
                  <a:pt x="250" y="218"/>
                </a:lnTo>
                <a:lnTo>
                  <a:pt x="250" y="218"/>
                </a:lnTo>
                <a:lnTo>
                  <a:pt x="254" y="216"/>
                </a:lnTo>
                <a:lnTo>
                  <a:pt x="256" y="214"/>
                </a:lnTo>
                <a:lnTo>
                  <a:pt x="260" y="210"/>
                </a:lnTo>
                <a:lnTo>
                  <a:pt x="260" y="206"/>
                </a:lnTo>
                <a:lnTo>
                  <a:pt x="260" y="206"/>
                </a:lnTo>
                <a:lnTo>
                  <a:pt x="260" y="202"/>
                </a:lnTo>
                <a:lnTo>
                  <a:pt x="256" y="198"/>
                </a:lnTo>
                <a:lnTo>
                  <a:pt x="254" y="196"/>
                </a:lnTo>
                <a:lnTo>
                  <a:pt x="250" y="196"/>
                </a:lnTo>
                <a:lnTo>
                  <a:pt x="250" y="196"/>
                </a:lnTo>
                <a:lnTo>
                  <a:pt x="244" y="196"/>
                </a:lnTo>
                <a:lnTo>
                  <a:pt x="242" y="198"/>
                </a:lnTo>
                <a:lnTo>
                  <a:pt x="240" y="202"/>
                </a:lnTo>
                <a:lnTo>
                  <a:pt x="238" y="206"/>
                </a:lnTo>
                <a:lnTo>
                  <a:pt x="238" y="206"/>
                </a:lnTo>
                <a:close/>
                <a:moveTo>
                  <a:pt x="152" y="142"/>
                </a:moveTo>
                <a:lnTo>
                  <a:pt x="152" y="142"/>
                </a:lnTo>
                <a:lnTo>
                  <a:pt x="152" y="146"/>
                </a:lnTo>
                <a:lnTo>
                  <a:pt x="154" y="148"/>
                </a:lnTo>
                <a:lnTo>
                  <a:pt x="158" y="152"/>
                </a:lnTo>
                <a:lnTo>
                  <a:pt x="162" y="152"/>
                </a:lnTo>
                <a:lnTo>
                  <a:pt x="162" y="152"/>
                </a:lnTo>
                <a:lnTo>
                  <a:pt x="166" y="152"/>
                </a:lnTo>
                <a:lnTo>
                  <a:pt x="170" y="148"/>
                </a:lnTo>
                <a:lnTo>
                  <a:pt x="172" y="146"/>
                </a:lnTo>
                <a:lnTo>
                  <a:pt x="174" y="142"/>
                </a:lnTo>
                <a:lnTo>
                  <a:pt x="174" y="142"/>
                </a:lnTo>
                <a:lnTo>
                  <a:pt x="172" y="136"/>
                </a:lnTo>
                <a:lnTo>
                  <a:pt x="170" y="134"/>
                </a:lnTo>
                <a:lnTo>
                  <a:pt x="166" y="130"/>
                </a:lnTo>
                <a:lnTo>
                  <a:pt x="162" y="130"/>
                </a:lnTo>
                <a:lnTo>
                  <a:pt x="162" y="130"/>
                </a:lnTo>
                <a:lnTo>
                  <a:pt x="158" y="130"/>
                </a:lnTo>
                <a:lnTo>
                  <a:pt x="154" y="134"/>
                </a:lnTo>
                <a:lnTo>
                  <a:pt x="152" y="136"/>
                </a:lnTo>
                <a:lnTo>
                  <a:pt x="152" y="142"/>
                </a:lnTo>
                <a:lnTo>
                  <a:pt x="152" y="142"/>
                </a:lnTo>
                <a:close/>
                <a:moveTo>
                  <a:pt x="86" y="228"/>
                </a:moveTo>
                <a:lnTo>
                  <a:pt x="86" y="228"/>
                </a:lnTo>
                <a:lnTo>
                  <a:pt x="88" y="232"/>
                </a:lnTo>
                <a:lnTo>
                  <a:pt x="90" y="236"/>
                </a:lnTo>
                <a:lnTo>
                  <a:pt x="92" y="238"/>
                </a:lnTo>
                <a:lnTo>
                  <a:pt x="98" y="238"/>
                </a:lnTo>
                <a:lnTo>
                  <a:pt x="98" y="238"/>
                </a:lnTo>
                <a:lnTo>
                  <a:pt x="102" y="238"/>
                </a:lnTo>
                <a:lnTo>
                  <a:pt x="104" y="236"/>
                </a:lnTo>
                <a:lnTo>
                  <a:pt x="108" y="232"/>
                </a:lnTo>
                <a:lnTo>
                  <a:pt x="108" y="228"/>
                </a:lnTo>
                <a:lnTo>
                  <a:pt x="108" y="228"/>
                </a:lnTo>
                <a:lnTo>
                  <a:pt x="108" y="224"/>
                </a:lnTo>
                <a:lnTo>
                  <a:pt x="104" y="220"/>
                </a:lnTo>
                <a:lnTo>
                  <a:pt x="102" y="218"/>
                </a:lnTo>
                <a:lnTo>
                  <a:pt x="98" y="218"/>
                </a:lnTo>
                <a:lnTo>
                  <a:pt x="98" y="218"/>
                </a:lnTo>
                <a:lnTo>
                  <a:pt x="92" y="218"/>
                </a:lnTo>
                <a:lnTo>
                  <a:pt x="90" y="220"/>
                </a:lnTo>
                <a:lnTo>
                  <a:pt x="88" y="224"/>
                </a:lnTo>
                <a:lnTo>
                  <a:pt x="86" y="228"/>
                </a:lnTo>
                <a:lnTo>
                  <a:pt x="86" y="2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1"/>
          <p:cNvSpPr/>
          <p:nvPr/>
        </p:nvSpPr>
        <p:spPr>
          <a:xfrm>
            <a:off x="5127032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483835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/>
          <p:nvPr/>
        </p:nvSpPr>
        <p:spPr>
          <a:xfrm>
            <a:off x="8621050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8977853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83"/>
          <p:cNvSpPr>
            <a:spLocks noEditPoints="1"/>
          </p:cNvSpPr>
          <p:nvPr/>
        </p:nvSpPr>
        <p:spPr bwMode="auto">
          <a:xfrm>
            <a:off x="5927884" y="4180114"/>
            <a:ext cx="437741" cy="4358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4"/>
          <p:cNvSpPr>
            <a:spLocks noEditPoints="1"/>
          </p:cNvSpPr>
          <p:nvPr/>
        </p:nvSpPr>
        <p:spPr bwMode="auto">
          <a:xfrm>
            <a:off x="9397647" y="4180114"/>
            <a:ext cx="445202" cy="445202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858000" y="1200153"/>
            <a:ext cx="533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858000" y="5695953"/>
            <a:ext cx="533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7465285" y="1806654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Rectangle 11"/>
          <p:cNvSpPr/>
          <p:nvPr/>
        </p:nvSpPr>
        <p:spPr>
          <a:xfrm>
            <a:off x="7465285" y="2974635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Rectangle 11"/>
          <p:cNvSpPr/>
          <p:nvPr/>
        </p:nvSpPr>
        <p:spPr>
          <a:xfrm>
            <a:off x="7465285" y="4142616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48100" y="264485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TWO</a:t>
            </a:r>
            <a:endParaRPr lang="zh-CN" altLang="en-US" sz="6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2" name="Freeform 112"/>
          <p:cNvSpPr/>
          <p:nvPr/>
        </p:nvSpPr>
        <p:spPr bwMode="auto">
          <a:xfrm>
            <a:off x="5583964" y="1322103"/>
            <a:ext cx="876300" cy="1160631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14412" y="1752600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1014412" y="3314697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1014412" y="4876794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7" name="Rectangle 11"/>
          <p:cNvSpPr/>
          <p:nvPr/>
        </p:nvSpPr>
        <p:spPr>
          <a:xfrm>
            <a:off x="2221166" y="1586890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8" name="Rectangle 11"/>
          <p:cNvSpPr/>
          <p:nvPr/>
        </p:nvSpPr>
        <p:spPr>
          <a:xfrm>
            <a:off x="2221166" y="3148987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9" name="Rectangle 11"/>
          <p:cNvSpPr/>
          <p:nvPr/>
        </p:nvSpPr>
        <p:spPr>
          <a:xfrm>
            <a:off x="2221166" y="4711084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7181850" y="3066424"/>
            <a:ext cx="3670300" cy="2928579"/>
            <a:chOff x="6667500" y="2933081"/>
            <a:chExt cx="3670300" cy="2928579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667500" y="5695950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8001000" y="4876794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843839" y="4721580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163050" y="3896691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004300" y="3752237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0337800" y="2933081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24"/>
          <p:cNvSpPr>
            <a:spLocks noEditPoints="1"/>
          </p:cNvSpPr>
          <p:nvPr/>
        </p:nvSpPr>
        <p:spPr bwMode="auto">
          <a:xfrm>
            <a:off x="7480360" y="4865360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8" name="Freeform 186"/>
          <p:cNvSpPr>
            <a:spLocks noEditPoints="1"/>
          </p:cNvSpPr>
          <p:nvPr/>
        </p:nvSpPr>
        <p:spPr bwMode="auto">
          <a:xfrm>
            <a:off x="8524935" y="4007806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19" name="组 4"/>
          <p:cNvGrpSpPr/>
          <p:nvPr/>
        </p:nvGrpSpPr>
        <p:grpSpPr>
          <a:xfrm>
            <a:off x="9677400" y="2567949"/>
            <a:ext cx="831850" cy="996950"/>
            <a:chOff x="1536700" y="911225"/>
            <a:chExt cx="831850" cy="996950"/>
          </a:xfrm>
          <a:solidFill>
            <a:schemeClr val="tx1"/>
          </a:solidFill>
        </p:grpSpPr>
        <p:sp>
          <p:nvSpPr>
            <p:cNvPr id="20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30" name="矩形 29"/>
          <p:cNvSpPr/>
          <p:nvPr/>
        </p:nvSpPr>
        <p:spPr>
          <a:xfrm>
            <a:off x="7181850" y="1720233"/>
            <a:ext cx="3822730" cy="579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YOUR TEXT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3048000" y="1428161"/>
          <a:ext cx="4495800" cy="381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81150" y="1561508"/>
            <a:ext cx="8591550" cy="4743450"/>
            <a:chOff x="1581150" y="1352550"/>
            <a:chExt cx="8591550" cy="47434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86050" y="1352550"/>
              <a:ext cx="0" cy="47434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581150" y="4914900"/>
              <a:ext cx="8591550" cy="190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7743822" y="1201791"/>
            <a:ext cx="2140892" cy="21408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57550" y="5142908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one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333874" y="5142908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two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295900" y="5142908"/>
            <a:ext cx="12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three</a:t>
            </a:r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515094" y="5142908"/>
            <a:ext cx="12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four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7905749" y="3866558"/>
            <a:ext cx="171450" cy="1238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1"/>
          <p:cNvSpPr/>
          <p:nvPr/>
        </p:nvSpPr>
        <p:spPr>
          <a:xfrm>
            <a:off x="8172449" y="3968834"/>
            <a:ext cx="3088415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008370" y="1383567"/>
            <a:ext cx="195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80%</a:t>
            </a:r>
            <a:endParaRPr lang="zh-CN" altLang="en-US" sz="6000" b="1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7924799" y="2399230"/>
            <a:ext cx="1810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336687" y="2545442"/>
            <a:ext cx="109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TEXT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177">
      <a:dk1>
        <a:srgbClr val="FFFFFF"/>
      </a:dk1>
      <a:lt1>
        <a:srgbClr val="1F2029"/>
      </a:lt1>
      <a:dk2>
        <a:srgbClr val="44546A"/>
      </a:dk2>
      <a:lt2>
        <a:srgbClr val="E7E6E6"/>
      </a:lt2>
      <a:accent1>
        <a:srgbClr val="000000"/>
      </a:accent1>
      <a:accent2>
        <a:srgbClr val="44546A"/>
      </a:accent2>
      <a:accent3>
        <a:srgbClr val="99A2B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1645</Words>
  <Application>Microsoft Office PowerPoint</Application>
  <PresentationFormat>宽屏</PresentationFormat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2021-06-18T02:08:28Z</dcterms:created>
  <dcterms:modified xsi:type="dcterms:W3CDTF">2023-01-10T05:09:22Z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725F3DAC079D425F91A18E8A8A412BB1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