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handoutMasterIdLst>
    <p:handoutMasterId r:id="rId35"/>
  </p:handoutMasterIdLst>
  <p:sldIdLst>
    <p:sldId id="839" r:id="rId2"/>
    <p:sldId id="846" r:id="rId3"/>
    <p:sldId id="847" r:id="rId4"/>
    <p:sldId id="848" r:id="rId5"/>
    <p:sldId id="849" r:id="rId6"/>
    <p:sldId id="850" r:id="rId7"/>
    <p:sldId id="664" r:id="rId8"/>
    <p:sldId id="800" r:id="rId9"/>
    <p:sldId id="814" r:id="rId10"/>
    <p:sldId id="852" r:id="rId11"/>
    <p:sldId id="853" r:id="rId12"/>
    <p:sldId id="854" r:id="rId13"/>
    <p:sldId id="855" r:id="rId14"/>
    <p:sldId id="856" r:id="rId15"/>
    <p:sldId id="798" r:id="rId16"/>
    <p:sldId id="857" r:id="rId17"/>
    <p:sldId id="811" r:id="rId18"/>
    <p:sldId id="830" r:id="rId19"/>
    <p:sldId id="831" r:id="rId20"/>
    <p:sldId id="858" r:id="rId21"/>
    <p:sldId id="859" r:id="rId22"/>
    <p:sldId id="860" r:id="rId23"/>
    <p:sldId id="861" r:id="rId24"/>
    <p:sldId id="862" r:id="rId25"/>
    <p:sldId id="863" r:id="rId26"/>
    <p:sldId id="864" r:id="rId27"/>
    <p:sldId id="865" r:id="rId28"/>
    <p:sldId id="866" r:id="rId29"/>
    <p:sldId id="867" r:id="rId30"/>
    <p:sldId id="868" r:id="rId31"/>
    <p:sldId id="869" r:id="rId32"/>
    <p:sldId id="870" r:id="rId33"/>
    <p:sldId id="772" r:id="rId34"/>
  </p:sldIdLst>
  <p:sldSz cx="9144000" cy="6858000" type="screen4x3"/>
  <p:notesSz cx="6858000" cy="9144000"/>
  <p:defaultTextStyle>
    <a:defPPr>
      <a:defRPr lang="zh-CN"/>
    </a:defPPr>
    <a:lvl1pPr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6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5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60" autoAdjust="0"/>
    <p:restoredTop sz="99853" autoAdjust="0"/>
  </p:normalViewPr>
  <p:slideViewPr>
    <p:cSldViewPr>
      <p:cViewPr>
        <p:scale>
          <a:sx n="100" d="100"/>
          <a:sy n="100" d="100"/>
        </p:scale>
        <p:origin x="-342" y="-264"/>
      </p:cViewPr>
      <p:guideLst>
        <p:guide orient="horz" pos="2160"/>
        <p:guide pos="286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6" d="100"/>
        <a:sy n="126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2856" y="-108"/>
      </p:cViewPr>
      <p:guideLst>
        <p:guide orient="horz" pos="2880"/>
        <p:guide pos="215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image" Target="../media/image15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image" Target="../media/image18.e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image" Target="../media/image20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image" Target="../media/image25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image" Target="../media/image32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2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image" Target="../media/image38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0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image" Target="../media/image41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3B3742A3-9095-482C-954A-829F9EBE61EB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CDE4FBC1-4566-41CB-9718-E8FA29D33566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6"/>
          <p:cNvSpPr>
            <a:spLocks noGrp="1"/>
          </p:cNvSpPr>
          <p:nvPr>
            <p:ph sz="quarter" idx="10"/>
          </p:nvPr>
        </p:nvSpPr>
        <p:spPr>
          <a:xfrm>
            <a:off x="500034" y="619472"/>
            <a:ext cx="8143932" cy="43223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eaLnBrk="1" hangingPunct="0">
              <a:lnSpc>
                <a:spcPct val="130000"/>
              </a:lnSpc>
              <a:spcBef>
                <a:spcPts val="0"/>
              </a:spcBef>
              <a:buNone/>
              <a:defRPr sz="2400" b="0">
                <a:latin typeface="+mn-lt"/>
                <a:ea typeface="+mn-ea"/>
                <a:cs typeface="Times New Roman" panose="02020603050405020304" pitchFamily="18" charset="0"/>
              </a:defRPr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" Target="../slides/slide7.xml"/><Relationship Id="rId5" Type="http://schemas.openxmlformats.org/officeDocument/2006/relationships/slide" Target="../slides/slide15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矩形 63"/>
          <p:cNvSpPr/>
          <p:nvPr userDrawn="1"/>
        </p:nvSpPr>
        <p:spPr>
          <a:xfrm>
            <a:off x="8501063" y="6286500"/>
            <a:ext cx="571500" cy="500063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1400" b="1" dirty="0">
                <a:solidFill>
                  <a:srgbClr val="0033CC"/>
                </a:solidFill>
              </a:rPr>
              <a:t>栏目导引</a:t>
            </a:r>
          </a:p>
        </p:txBody>
      </p:sp>
      <p:grpSp>
        <p:nvGrpSpPr>
          <p:cNvPr id="2" name="Group 57"/>
          <p:cNvGrpSpPr/>
          <p:nvPr userDrawn="1"/>
        </p:nvGrpSpPr>
        <p:grpSpPr bwMode="auto">
          <a:xfrm>
            <a:off x="-3436938" y="6308725"/>
            <a:ext cx="3436938" cy="549275"/>
            <a:chOff x="-2165" y="3974"/>
            <a:chExt cx="2165" cy="346"/>
          </a:xfrm>
        </p:grpSpPr>
        <p:sp>
          <p:nvSpPr>
            <p:cNvPr id="14" name="五边形 13">
              <a:hlinkClick r:id="rId5" action="ppaction://hlinksldjump"/>
            </p:cNvPr>
            <p:cNvSpPr/>
            <p:nvPr userDrawn="1"/>
          </p:nvSpPr>
          <p:spPr bwMode="auto">
            <a:xfrm>
              <a:off x="-1438" y="3988"/>
              <a:ext cx="721" cy="314"/>
            </a:xfrm>
            <a:prstGeom prst="homePlate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1400" b="1" dirty="0">
                  <a:solidFill>
                    <a:srgbClr val="0033CC"/>
                  </a:solidFill>
                </a:rPr>
                <a:t>要点透析讲练互动</a:t>
              </a:r>
            </a:p>
          </p:txBody>
        </p:sp>
        <p:sp>
          <p:nvSpPr>
            <p:cNvPr id="19" name="五边形 18">
              <a:hlinkClick r:id="rId6" action="ppaction://hlinksldjump"/>
            </p:cNvPr>
            <p:cNvSpPr/>
            <p:nvPr userDrawn="1"/>
          </p:nvSpPr>
          <p:spPr bwMode="auto">
            <a:xfrm>
              <a:off x="-721" y="3974"/>
              <a:ext cx="721" cy="346"/>
            </a:xfrm>
            <a:prstGeom prst="homePlate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1400" b="1" dirty="0">
                  <a:solidFill>
                    <a:srgbClr val="0033CC"/>
                  </a:solidFill>
                  <a:latin typeface="+mn-ea"/>
                </a:rPr>
                <a:t>知能演练轻松闯关</a:t>
              </a:r>
            </a:p>
          </p:txBody>
        </p:sp>
        <p:sp>
          <p:nvSpPr>
            <p:cNvPr id="3" name="五边形 13">
              <a:hlinkClick r:id="rId6" action="ppaction://hlinksldjump"/>
            </p:cNvPr>
            <p:cNvSpPr/>
            <p:nvPr userDrawn="1"/>
          </p:nvSpPr>
          <p:spPr bwMode="auto">
            <a:xfrm>
              <a:off x="-2165" y="3987"/>
              <a:ext cx="721" cy="314"/>
            </a:xfrm>
            <a:prstGeom prst="homePlate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1400" b="1" dirty="0">
                  <a:solidFill>
                    <a:srgbClr val="0033CC"/>
                  </a:solidFill>
                </a:rPr>
                <a:t>自学导引语篇理解</a:t>
              </a:r>
            </a:p>
          </p:txBody>
        </p:sp>
      </p:grpSp>
      <p:sp>
        <p:nvSpPr>
          <p:cNvPr id="9" name="燕尾形 8"/>
          <p:cNvSpPr/>
          <p:nvPr userDrawn="1"/>
        </p:nvSpPr>
        <p:spPr>
          <a:xfrm>
            <a:off x="8770938" y="23813"/>
            <a:ext cx="334962" cy="306387"/>
          </a:xfrm>
          <a:prstGeom prst="chevro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00">
              <a:solidFill>
                <a:srgbClr val="0033CC"/>
              </a:solidFill>
            </a:endParaRPr>
          </a:p>
        </p:txBody>
      </p:sp>
      <p:sp>
        <p:nvSpPr>
          <p:cNvPr id="10" name="五边形 9"/>
          <p:cNvSpPr/>
          <p:nvPr userDrawn="1"/>
        </p:nvSpPr>
        <p:spPr>
          <a:xfrm>
            <a:off x="5651500" y="25400"/>
            <a:ext cx="3168650" cy="306388"/>
          </a:xfrm>
          <a:prstGeom prst="homePlat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indent="267970" algn="l">
              <a:spcAft>
                <a:spcPts val="0"/>
              </a:spcAft>
              <a:defRPr/>
            </a:pPr>
            <a:r>
              <a:rPr lang="en-US" altLang="zh-CN" sz="1600" b="1" kern="100" dirty="0">
                <a:solidFill>
                  <a:srgbClr val="0033CC"/>
                </a:solidFill>
                <a:latin typeface="+mj-lt"/>
                <a:ea typeface="+mj-ea"/>
                <a:cs typeface="Courier New" panose="02070309020205020404"/>
              </a:rPr>
              <a:t>Unit 6</a:t>
            </a:r>
            <a:r>
              <a:rPr lang="zh-CN" altLang="en-US" sz="1600" b="1" kern="100" dirty="0">
                <a:solidFill>
                  <a:srgbClr val="0033CC"/>
                </a:solidFill>
                <a:latin typeface="+mj-lt"/>
                <a:ea typeface="+mj-ea"/>
                <a:cs typeface="Courier New" panose="02070309020205020404"/>
              </a:rPr>
              <a:t>　</a:t>
            </a:r>
            <a:r>
              <a:rPr lang="en-US" altLang="zh-CN" sz="1600" b="1" kern="100" dirty="0">
                <a:solidFill>
                  <a:srgbClr val="0033CC"/>
                </a:solidFill>
                <a:latin typeface="+mj-lt"/>
                <a:ea typeface="+mj-ea"/>
                <a:cs typeface="Courier New" panose="02070309020205020404"/>
              </a:rPr>
              <a:t>At one with nature</a:t>
            </a:r>
            <a:endParaRPr lang="zh-CN" altLang="zh-CN" sz="1600" b="1" kern="100" dirty="0">
              <a:solidFill>
                <a:srgbClr val="0033CC"/>
              </a:solidFill>
              <a:latin typeface="+mj-lt"/>
              <a:ea typeface="+mj-ea"/>
              <a:cs typeface="Courier New" panose="0207030902020502040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3.7037E-6 L 0.6941 0.00209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700" y="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</p:childTnLst>
        </p:cTn>
      </p:par>
    </p:tnLst>
    <p:bldLst>
      <p:bldP spid="64" grpId="0" animBg="1"/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6.e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15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7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9.e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18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1.e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20.emf"/><Relationship Id="rId4" Type="http://schemas.openxmlformats.org/officeDocument/2006/relationships/oleObject" Target="../embeddings/oleObject16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23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24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26.e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25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27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1.bin"/><Relationship Id="rId4" Type="http://schemas.openxmlformats.org/officeDocument/2006/relationships/image" Target="file:///F:\&#26472;&#24198;&#20891;\2017&#21516;&#27493;\&#20248;&#21270;\&#22823;&#26679;\2017&#20248;&#21270;&#26041;&#26696;&#33521;&#35821;&#37325;&#22823;&#24517;&#20462;1&#25945;&#21442;6.23\&#33521;&#35821;&#37325;&#22823;&#24517;&#20462;1\&#25945;&#26448;&#32972;&#26223;&#38142;&#25509;1.TIF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28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29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30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31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33.emf"/><Relationship Id="rId5" Type="http://schemas.openxmlformats.org/officeDocument/2006/relationships/oleObject" Target="../embeddings/oleObject28.bin"/><Relationship Id="rId4" Type="http://schemas.openxmlformats.org/officeDocument/2006/relationships/image" Target="../media/image32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4.vml"/><Relationship Id="rId4" Type="http://schemas.openxmlformats.org/officeDocument/2006/relationships/image" Target="../media/image34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5.vml"/><Relationship Id="rId4" Type="http://schemas.openxmlformats.org/officeDocument/2006/relationships/image" Target="../media/image35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6.vml"/><Relationship Id="rId4" Type="http://schemas.openxmlformats.org/officeDocument/2006/relationships/image" Target="../media/image36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7.vml"/><Relationship Id="rId4" Type="http://schemas.openxmlformats.org/officeDocument/2006/relationships/image" Target="../media/image37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39.emf"/><Relationship Id="rId5" Type="http://schemas.openxmlformats.org/officeDocument/2006/relationships/oleObject" Target="../embeddings/oleObject34.bin"/><Relationship Id="rId4" Type="http://schemas.openxmlformats.org/officeDocument/2006/relationships/image" Target="../media/image38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9.vml"/><Relationship Id="rId4" Type="http://schemas.openxmlformats.org/officeDocument/2006/relationships/image" Target="../media/image40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42.emf"/><Relationship Id="rId5" Type="http://schemas.openxmlformats.org/officeDocument/2006/relationships/oleObject" Target="../embeddings/oleObject37.bin"/><Relationship Id="rId4" Type="http://schemas.openxmlformats.org/officeDocument/2006/relationships/image" Target="../media/image41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1.vml"/><Relationship Id="rId4" Type="http://schemas.openxmlformats.org/officeDocument/2006/relationships/image" Target="../media/image43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6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2" descr="E:\unit6.t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4763" y="1628800"/>
            <a:ext cx="9137651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-7938" y="3985900"/>
            <a:ext cx="91519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/>
              <a:t>Section </a:t>
            </a:r>
            <a:r>
              <a:rPr lang="en-US" altLang="zh-CN" sz="2800" b="1" dirty="0" smtClean="0"/>
              <a:t>Ⅰ Starting </a:t>
            </a:r>
            <a:r>
              <a:rPr lang="en-US" altLang="zh-CN" sz="2800" b="1" dirty="0"/>
              <a:t>out &amp; </a:t>
            </a:r>
            <a:r>
              <a:rPr lang="en-US" altLang="zh-CN" sz="2800" b="1" dirty="0" smtClean="0"/>
              <a:t>Understanding </a:t>
            </a:r>
            <a:r>
              <a:rPr lang="en-US" altLang="zh-CN" sz="2800" b="1" dirty="0"/>
              <a:t>ideas</a:t>
            </a:r>
            <a:endParaRPr lang="zh-CN" altLang="zh-CN" sz="2800" dirty="0"/>
          </a:p>
        </p:txBody>
      </p:sp>
      <p:sp>
        <p:nvSpPr>
          <p:cNvPr id="5" name="矩形 4"/>
          <p:cNvSpPr/>
          <p:nvPr/>
        </p:nvSpPr>
        <p:spPr>
          <a:xfrm>
            <a:off x="2907812" y="5642143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WWW.PPT818.COM</a:t>
            </a:r>
            <a:endParaRPr lang="en-US" altLang="zh-CN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0" name="对象 1"/>
          <p:cNvGraphicFramePr>
            <a:graphicFrameLocks noChangeAspect="1"/>
          </p:cNvGraphicFramePr>
          <p:nvPr/>
        </p:nvGraphicFramePr>
        <p:xfrm>
          <a:off x="419100" y="1385888"/>
          <a:ext cx="8280400" cy="355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3" name="Document" r:id="rId3" imgW="8282940" imgH="3558540" progId="Word.Document.8">
                  <p:embed/>
                </p:oleObj>
              </mc:Choice>
              <mc:Fallback>
                <p:oleObj name="Document" r:id="rId3" imgW="8282940" imgH="3558540" progId="Word.Document.8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" y="1385888"/>
                        <a:ext cx="8280400" cy="355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矩形 2"/>
          <p:cNvSpPr/>
          <p:nvPr/>
        </p:nvSpPr>
        <p:spPr>
          <a:xfrm>
            <a:off x="684213" y="1268413"/>
            <a:ext cx="1739900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turn...into...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755650" y="1844675"/>
            <a:ext cx="1614488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wash away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827088" y="2463800"/>
            <a:ext cx="2925762" cy="460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in harmony with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684213" y="3040063"/>
            <a:ext cx="1851025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connect with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755650" y="3614738"/>
            <a:ext cx="1577975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once again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900113" y="4221163"/>
            <a:ext cx="1546225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pass down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4" name="对象 1"/>
          <p:cNvGraphicFramePr>
            <a:graphicFrameLocks noChangeAspect="1"/>
          </p:cNvGraphicFramePr>
          <p:nvPr/>
        </p:nvGraphicFramePr>
        <p:xfrm>
          <a:off x="419100" y="1223963"/>
          <a:ext cx="8280400" cy="407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4" name="Document" r:id="rId3" imgW="8282940" imgH="4084320" progId="Word.Document.8">
                  <p:embed/>
                </p:oleObj>
              </mc:Choice>
              <mc:Fallback>
                <p:oleObj name="Document" r:id="rId3" imgW="8282940" imgH="4084320" progId="Word.Document.8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" y="1223963"/>
                        <a:ext cx="8280400" cy="407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矩形 2"/>
          <p:cNvSpPr/>
          <p:nvPr/>
        </p:nvSpPr>
        <p:spPr>
          <a:xfrm>
            <a:off x="5219700" y="1671638"/>
            <a:ext cx="7416800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sees the mountains turn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2959100" y="3471863"/>
            <a:ext cx="6149975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the way in which people have worked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468313" y="2276475"/>
            <a:ext cx="7415212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bright green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8" name="对象 1"/>
          <p:cNvGraphicFramePr>
            <a:graphicFrameLocks noChangeAspect="1"/>
          </p:cNvGraphicFramePr>
          <p:nvPr/>
        </p:nvGraphicFramePr>
        <p:xfrm>
          <a:off x="419100" y="549275"/>
          <a:ext cx="8280400" cy="494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0" name="Document" r:id="rId3" imgW="8282940" imgH="4944110" progId="Word.Document.8">
                  <p:embed/>
                </p:oleObj>
              </mc:Choice>
              <mc:Fallback>
                <p:oleObj name="Document" r:id="rId3" imgW="8282940" imgH="4944110" progId="Word.Document.8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" y="549275"/>
                        <a:ext cx="8280400" cy="494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3"/>
          <p:cNvGraphicFramePr>
            <a:graphicFrameLocks noChangeAspect="1"/>
          </p:cNvGraphicFramePr>
          <p:nvPr/>
        </p:nvGraphicFramePr>
        <p:xfrm>
          <a:off x="419100" y="5653088"/>
          <a:ext cx="82804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1" name="Document" r:id="rId5" imgW="8282940" imgH="585470" progId="Word.Document.8">
                  <p:embed/>
                </p:oleObj>
              </mc:Choice>
              <mc:Fallback>
                <p:oleObj name="Document" r:id="rId5" imgW="8282940" imgH="585470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" y="5653088"/>
                        <a:ext cx="8280400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2" name="对象 1"/>
          <p:cNvGraphicFramePr>
            <a:graphicFrameLocks noChangeAspect="1"/>
          </p:cNvGraphicFramePr>
          <p:nvPr/>
        </p:nvGraphicFramePr>
        <p:xfrm>
          <a:off x="419100" y="628650"/>
          <a:ext cx="8280400" cy="553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9" name="Document" r:id="rId3" imgW="8282940" imgH="5541010" progId="Word.Document.8">
                  <p:embed/>
                </p:oleObj>
              </mc:Choice>
              <mc:Fallback>
                <p:oleObj name="Document" r:id="rId3" imgW="8282940" imgH="5541010" progId="Word.Document.8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" y="628650"/>
                        <a:ext cx="8280400" cy="553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6" name="对象 1"/>
          <p:cNvGraphicFramePr>
            <a:graphicFrameLocks noChangeAspect="1"/>
          </p:cNvGraphicFramePr>
          <p:nvPr/>
        </p:nvGraphicFramePr>
        <p:xfrm>
          <a:off x="419100" y="836613"/>
          <a:ext cx="8280400" cy="453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8" name="Document" r:id="rId3" imgW="8282940" imgH="4542790" progId="Word.Document.8">
                  <p:embed/>
                </p:oleObj>
              </mc:Choice>
              <mc:Fallback>
                <p:oleObj name="Document" r:id="rId3" imgW="8282940" imgH="4542790" progId="Word.Document.8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" y="836613"/>
                        <a:ext cx="8280400" cy="453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3"/>
          <p:cNvGraphicFramePr>
            <a:graphicFrameLocks noChangeAspect="1"/>
          </p:cNvGraphicFramePr>
          <p:nvPr/>
        </p:nvGraphicFramePr>
        <p:xfrm>
          <a:off x="419100" y="5445125"/>
          <a:ext cx="82804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9" name="Document" r:id="rId5" imgW="8282940" imgH="687070" progId="Word.Document.8">
                  <p:embed/>
                </p:oleObj>
              </mc:Choice>
              <mc:Fallback>
                <p:oleObj name="Document" r:id="rId5" imgW="8282940" imgH="687070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" y="5445125"/>
                        <a:ext cx="82804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C:\Users\Administrator\Desktop\新建文件夹 (3)\要点透析讲练互动.t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875" y="406400"/>
            <a:ext cx="9115425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7411" name="对象 1"/>
          <p:cNvGraphicFramePr>
            <a:graphicFrameLocks noChangeAspect="1"/>
          </p:cNvGraphicFramePr>
          <p:nvPr/>
        </p:nvGraphicFramePr>
        <p:xfrm>
          <a:off x="419100" y="1181100"/>
          <a:ext cx="8280400" cy="279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3" name="Document" r:id="rId4" imgW="8282940" imgH="2796540" progId="Word.Document.8">
                  <p:embed/>
                </p:oleObj>
              </mc:Choice>
              <mc:Fallback>
                <p:oleObj name="Document" r:id="rId4" imgW="8282940" imgH="2796540" progId="Word.Document.8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" y="1181100"/>
                        <a:ext cx="8280400" cy="279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4"/>
          <p:cNvGraphicFramePr>
            <a:graphicFrameLocks noChangeAspect="1"/>
          </p:cNvGraphicFramePr>
          <p:nvPr/>
        </p:nvGraphicFramePr>
        <p:xfrm>
          <a:off x="419100" y="4060825"/>
          <a:ext cx="8280400" cy="203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4" name="Document" r:id="rId6" imgW="8282940" imgH="2033270" progId="Word.Document.8">
                  <p:embed/>
                </p:oleObj>
              </mc:Choice>
              <mc:Fallback>
                <p:oleObj name="Document" r:id="rId6" imgW="8282940" imgH="2033270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" y="4060825"/>
                        <a:ext cx="8280400" cy="203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4" name="对象 1"/>
          <p:cNvGraphicFramePr>
            <a:graphicFrameLocks noChangeAspect="1"/>
          </p:cNvGraphicFramePr>
          <p:nvPr/>
        </p:nvGraphicFramePr>
        <p:xfrm>
          <a:off x="419100" y="977900"/>
          <a:ext cx="8280400" cy="459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3" name="Document" r:id="rId3" imgW="8282940" imgH="4610100" progId="Word.Document.8">
                  <p:embed/>
                </p:oleObj>
              </mc:Choice>
              <mc:Fallback>
                <p:oleObj name="Document" r:id="rId3" imgW="8282940" imgH="4610100" progId="Word.Document.8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" y="977900"/>
                        <a:ext cx="8280400" cy="459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矩形 2"/>
          <p:cNvSpPr/>
          <p:nvPr/>
        </p:nvSpPr>
        <p:spPr>
          <a:xfrm>
            <a:off x="5580063" y="2565400"/>
            <a:ext cx="1935162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being carried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5940425" y="4264025"/>
            <a:ext cx="828675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from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8" name="对象 1"/>
          <p:cNvGraphicFramePr>
            <a:graphicFrameLocks noChangeAspect="1"/>
          </p:cNvGraphicFramePr>
          <p:nvPr/>
        </p:nvGraphicFramePr>
        <p:xfrm>
          <a:off x="419100" y="1897063"/>
          <a:ext cx="8280400" cy="232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5" name="Document" r:id="rId3" imgW="8282940" imgH="2328545" progId="Word.Document.8">
                  <p:embed/>
                </p:oleObj>
              </mc:Choice>
              <mc:Fallback>
                <p:oleObj name="Document" r:id="rId3" imgW="8282940" imgH="2328545" progId="Word.Document.8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" y="1897063"/>
                        <a:ext cx="8280400" cy="2324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2" name="对象 1"/>
          <p:cNvGraphicFramePr>
            <a:graphicFrameLocks noChangeAspect="1"/>
          </p:cNvGraphicFramePr>
          <p:nvPr/>
        </p:nvGraphicFramePr>
        <p:xfrm>
          <a:off x="419100" y="928688"/>
          <a:ext cx="8280400" cy="241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4" name="Document" r:id="rId3" imgW="8282940" imgH="2427605" progId="Word.Document.8">
                  <p:embed/>
                </p:oleObj>
              </mc:Choice>
              <mc:Fallback>
                <p:oleObj name="Document" r:id="rId3" imgW="8282940" imgH="2427605" progId="Word.Document.8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" y="928688"/>
                        <a:ext cx="8280400" cy="241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3"/>
          <p:cNvGraphicFramePr>
            <a:graphicFrameLocks noChangeAspect="1"/>
          </p:cNvGraphicFramePr>
          <p:nvPr/>
        </p:nvGraphicFramePr>
        <p:xfrm>
          <a:off x="419100" y="3392488"/>
          <a:ext cx="8280400" cy="241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5" name="Document" r:id="rId5" imgW="8282940" imgH="2427605" progId="Word.Document.8">
                  <p:embed/>
                </p:oleObj>
              </mc:Choice>
              <mc:Fallback>
                <p:oleObj name="Document" r:id="rId5" imgW="8282940" imgH="2427605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" y="3392488"/>
                        <a:ext cx="8280400" cy="241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6" name="对象 1"/>
          <p:cNvGraphicFramePr>
            <a:graphicFrameLocks noChangeAspect="1"/>
          </p:cNvGraphicFramePr>
          <p:nvPr/>
        </p:nvGraphicFramePr>
        <p:xfrm>
          <a:off x="419100" y="549275"/>
          <a:ext cx="8280400" cy="567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6" name="Document" r:id="rId3" imgW="8282940" imgH="5690870" progId="Word.Document.8">
                  <p:embed/>
                </p:oleObj>
              </mc:Choice>
              <mc:Fallback>
                <p:oleObj name="Document" r:id="rId3" imgW="8282940" imgH="5690870" progId="Word.Document.8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" y="549275"/>
                        <a:ext cx="8280400" cy="567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矩形 2"/>
          <p:cNvSpPr/>
          <p:nvPr/>
        </p:nvSpPr>
        <p:spPr>
          <a:xfrm>
            <a:off x="4427538" y="1958975"/>
            <a:ext cx="1082675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to help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755650" y="3500438"/>
            <a:ext cx="1382713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Designed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6948488" y="5013325"/>
            <a:ext cx="509587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by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F:\杨庆军\2017同步\优化\大样\2017优化方案英语重大必修1教参6.23\英语重大必修1\教材背景链接1.TIF"/>
          <p:cNvPicPr>
            <a:picLocks noChangeAspect="1" noChangeArrowheads="1"/>
          </p:cNvPicPr>
          <p:nvPr/>
        </p:nvPicPr>
        <p:blipFill>
          <a:blip r:embed="rId3" r:link="rId4" cstate="email"/>
          <a:srcRect/>
          <a:stretch>
            <a:fillRect/>
          </a:stretch>
        </p:blipFill>
        <p:spPr bwMode="auto">
          <a:xfrm>
            <a:off x="4763" y="917575"/>
            <a:ext cx="9134475" cy="203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075" name="对象 1"/>
          <p:cNvGraphicFramePr>
            <a:graphicFrameLocks noChangeAspect="1"/>
          </p:cNvGraphicFramePr>
          <p:nvPr/>
        </p:nvGraphicFramePr>
        <p:xfrm>
          <a:off x="431800" y="3140968"/>
          <a:ext cx="8280400" cy="118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Document" r:id="rId5" imgW="8282940" imgH="1187450" progId="Word.Document.8">
                  <p:embed/>
                </p:oleObj>
              </mc:Choice>
              <mc:Fallback>
                <p:oleObj name="Document" r:id="rId5" imgW="8282940" imgH="1187450" progId="Word.Document.8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800" y="3140968"/>
                        <a:ext cx="8280400" cy="1181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燕尾形 5"/>
          <p:cNvSpPr/>
          <p:nvPr/>
        </p:nvSpPr>
        <p:spPr>
          <a:xfrm>
            <a:off x="8770938" y="23813"/>
            <a:ext cx="334962" cy="306387"/>
          </a:xfrm>
          <a:prstGeom prst="chevro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00">
              <a:solidFill>
                <a:srgbClr val="0033CC"/>
              </a:solidFill>
            </a:endParaRPr>
          </a:p>
        </p:txBody>
      </p:sp>
      <p:sp>
        <p:nvSpPr>
          <p:cNvPr id="8" name="五边形 7"/>
          <p:cNvSpPr/>
          <p:nvPr/>
        </p:nvSpPr>
        <p:spPr>
          <a:xfrm>
            <a:off x="5651500" y="25400"/>
            <a:ext cx="3168650" cy="306388"/>
          </a:xfrm>
          <a:prstGeom prst="homePlat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indent="267970" algn="l">
              <a:spcAft>
                <a:spcPts val="0"/>
              </a:spcAft>
              <a:defRPr/>
            </a:pPr>
            <a:r>
              <a:rPr lang="en-US" altLang="zh-CN" sz="1600" b="1" kern="100" dirty="0">
                <a:solidFill>
                  <a:srgbClr val="0033CC"/>
                </a:solidFill>
                <a:latin typeface="+mj-lt"/>
                <a:ea typeface="+mj-ea"/>
                <a:cs typeface="Courier New" panose="02070309020205020404"/>
              </a:rPr>
              <a:t>Unit 6</a:t>
            </a:r>
            <a:r>
              <a:rPr lang="zh-CN" altLang="en-US" sz="1600" b="1" kern="100" dirty="0">
                <a:solidFill>
                  <a:srgbClr val="0033CC"/>
                </a:solidFill>
                <a:latin typeface="+mj-lt"/>
                <a:ea typeface="+mj-ea"/>
                <a:cs typeface="Courier New" panose="02070309020205020404"/>
              </a:rPr>
              <a:t>　</a:t>
            </a:r>
            <a:r>
              <a:rPr lang="en-US" altLang="zh-CN" sz="1600" b="1" kern="100" dirty="0">
                <a:solidFill>
                  <a:srgbClr val="0033CC"/>
                </a:solidFill>
                <a:latin typeface="+mj-lt"/>
                <a:ea typeface="+mj-ea"/>
                <a:cs typeface="Courier New" panose="02070309020205020404"/>
              </a:rPr>
              <a:t>At one with nature</a:t>
            </a:r>
            <a:endParaRPr lang="zh-CN" altLang="zh-CN" sz="1600" b="1" kern="100" dirty="0">
              <a:solidFill>
                <a:srgbClr val="0033CC"/>
              </a:solidFill>
              <a:latin typeface="+mj-lt"/>
              <a:ea typeface="+mj-ea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30" name="对象 1"/>
          <p:cNvGraphicFramePr>
            <a:graphicFrameLocks noChangeAspect="1"/>
          </p:cNvGraphicFramePr>
          <p:nvPr/>
        </p:nvGraphicFramePr>
        <p:xfrm>
          <a:off x="419100" y="1398588"/>
          <a:ext cx="8280400" cy="354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7" name="Document" r:id="rId3" imgW="8282940" imgH="3544570" progId="Word.Document.8">
                  <p:embed/>
                </p:oleObj>
              </mc:Choice>
              <mc:Fallback>
                <p:oleObj name="Document" r:id="rId3" imgW="8282940" imgH="3544570" progId="Word.Document.8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" y="1398588"/>
                        <a:ext cx="8280400" cy="3543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4" name="对象 1"/>
          <p:cNvGraphicFramePr>
            <a:graphicFrameLocks noChangeAspect="1"/>
          </p:cNvGraphicFramePr>
          <p:nvPr/>
        </p:nvGraphicFramePr>
        <p:xfrm>
          <a:off x="419100" y="1457325"/>
          <a:ext cx="8280400" cy="355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1" name="Document" r:id="rId3" imgW="8282940" imgH="3558540" progId="Word.Document.8">
                  <p:embed/>
                </p:oleObj>
              </mc:Choice>
              <mc:Fallback>
                <p:oleObj name="Document" r:id="rId3" imgW="8282940" imgH="3558540" progId="Word.Document.8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" y="1457325"/>
                        <a:ext cx="8280400" cy="355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78" name="对象 1"/>
          <p:cNvGraphicFramePr>
            <a:graphicFrameLocks noChangeAspect="1"/>
          </p:cNvGraphicFramePr>
          <p:nvPr/>
        </p:nvGraphicFramePr>
        <p:xfrm>
          <a:off x="419100" y="1412875"/>
          <a:ext cx="8280400" cy="347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6" name="Document" r:id="rId3" imgW="8282940" imgH="3491230" progId="Word.Document.8">
                  <p:embed/>
                </p:oleObj>
              </mc:Choice>
              <mc:Fallback>
                <p:oleObj name="Document" r:id="rId3" imgW="8282940" imgH="3491230" progId="Word.Document.8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" y="1412875"/>
                        <a:ext cx="8280400" cy="347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矩形 2"/>
          <p:cNvSpPr/>
          <p:nvPr/>
        </p:nvSpPr>
        <p:spPr>
          <a:xfrm>
            <a:off x="6002338" y="3573463"/>
            <a:ext cx="441325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to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2" name="对象 1"/>
          <p:cNvGraphicFramePr>
            <a:graphicFrameLocks noChangeAspect="1"/>
          </p:cNvGraphicFramePr>
          <p:nvPr/>
        </p:nvGraphicFramePr>
        <p:xfrm>
          <a:off x="419100" y="1452563"/>
          <a:ext cx="8280400" cy="341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1" name="Document" r:id="rId3" imgW="8282940" imgH="3424555" progId="Word.Document.8">
                  <p:embed/>
                </p:oleObj>
              </mc:Choice>
              <mc:Fallback>
                <p:oleObj name="Document" r:id="rId3" imgW="8282940" imgH="3424555" progId="Word.Document.8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" y="1452563"/>
                        <a:ext cx="8280400" cy="341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矩形 2"/>
          <p:cNvSpPr/>
          <p:nvPr/>
        </p:nvSpPr>
        <p:spPr>
          <a:xfrm>
            <a:off x="7451725" y="1311275"/>
            <a:ext cx="1041400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asking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7308850" y="3040063"/>
            <a:ext cx="1262063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harmful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26" name="对象 1"/>
          <p:cNvGraphicFramePr>
            <a:graphicFrameLocks noChangeAspect="1"/>
          </p:cNvGraphicFramePr>
          <p:nvPr/>
        </p:nvGraphicFramePr>
        <p:xfrm>
          <a:off x="419100" y="620713"/>
          <a:ext cx="8280400" cy="320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8" name="Document" r:id="rId3" imgW="8282940" imgH="3203575" progId="Word.Document.8">
                  <p:embed/>
                </p:oleObj>
              </mc:Choice>
              <mc:Fallback>
                <p:oleObj name="Document" r:id="rId3" imgW="8282940" imgH="3203575" progId="Word.Document.8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" y="620713"/>
                        <a:ext cx="8280400" cy="320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3"/>
          <p:cNvGraphicFramePr>
            <a:graphicFrameLocks noChangeAspect="1"/>
          </p:cNvGraphicFramePr>
          <p:nvPr/>
        </p:nvGraphicFramePr>
        <p:xfrm>
          <a:off x="419100" y="3887788"/>
          <a:ext cx="8280400" cy="213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9" name="Document" r:id="rId5" imgW="8282940" imgH="2134870" progId="Word.Document.8">
                  <p:embed/>
                </p:oleObj>
              </mc:Choice>
              <mc:Fallback>
                <p:oleObj name="Document" r:id="rId5" imgW="8282940" imgH="2134870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" y="3887788"/>
                        <a:ext cx="8280400" cy="213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50" name="对象 1"/>
          <p:cNvGraphicFramePr>
            <a:graphicFrameLocks noChangeAspect="1"/>
          </p:cNvGraphicFramePr>
          <p:nvPr/>
        </p:nvGraphicFramePr>
        <p:xfrm>
          <a:off x="419100" y="620713"/>
          <a:ext cx="8280400" cy="552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0" name="Document" r:id="rId3" imgW="8282940" imgH="5538470" progId="Word.Document.8">
                  <p:embed/>
                </p:oleObj>
              </mc:Choice>
              <mc:Fallback>
                <p:oleObj name="Document" r:id="rId3" imgW="8282940" imgH="5538470" progId="Word.Document.8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" y="620713"/>
                        <a:ext cx="8280400" cy="552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矩形 2"/>
          <p:cNvSpPr/>
          <p:nvPr/>
        </p:nvSpPr>
        <p:spPr>
          <a:xfrm>
            <a:off x="3924300" y="1527175"/>
            <a:ext cx="1406525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to attract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568325" y="3500438"/>
            <a:ext cx="1482725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attraction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5148263" y="4551363"/>
            <a:ext cx="1447800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attractive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674" name="对象 1"/>
          <p:cNvGraphicFramePr>
            <a:graphicFrameLocks noChangeAspect="1"/>
          </p:cNvGraphicFramePr>
          <p:nvPr/>
        </p:nvGraphicFramePr>
        <p:xfrm>
          <a:off x="419100" y="1258888"/>
          <a:ext cx="8280400" cy="433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1" name="Document" r:id="rId3" imgW="8282940" imgH="4334510" progId="Word.Document.8">
                  <p:embed/>
                </p:oleObj>
              </mc:Choice>
              <mc:Fallback>
                <p:oleObj name="Document" r:id="rId3" imgW="8282940" imgH="4334510" progId="Word.Document.8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" y="1258888"/>
                        <a:ext cx="8280400" cy="433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698" name="对象 1"/>
          <p:cNvGraphicFramePr>
            <a:graphicFrameLocks noChangeAspect="1"/>
          </p:cNvGraphicFramePr>
          <p:nvPr/>
        </p:nvGraphicFramePr>
        <p:xfrm>
          <a:off x="419100" y="836613"/>
          <a:ext cx="8280400" cy="5041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5" name="Document" r:id="rId3" imgW="8282940" imgH="5045710" progId="Word.Document.8">
                  <p:embed/>
                </p:oleObj>
              </mc:Choice>
              <mc:Fallback>
                <p:oleObj name="Document" r:id="rId3" imgW="8282940" imgH="5045710" progId="Word.Document.8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" y="836613"/>
                        <a:ext cx="8280400" cy="5041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22" name="对象 1"/>
          <p:cNvGraphicFramePr>
            <a:graphicFrameLocks noChangeAspect="1"/>
          </p:cNvGraphicFramePr>
          <p:nvPr/>
        </p:nvGraphicFramePr>
        <p:xfrm>
          <a:off x="419100" y="476250"/>
          <a:ext cx="8280400" cy="571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2" name="Document" r:id="rId3" imgW="8282940" imgH="5728970" progId="Word.Document.8">
                  <p:embed/>
                </p:oleObj>
              </mc:Choice>
              <mc:Fallback>
                <p:oleObj name="Document" r:id="rId3" imgW="8282940" imgH="5728970" progId="Word.Document.8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" y="476250"/>
                        <a:ext cx="8280400" cy="571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矩形 2"/>
          <p:cNvSpPr/>
          <p:nvPr/>
        </p:nvSpPr>
        <p:spPr>
          <a:xfrm>
            <a:off x="3419475" y="2060575"/>
            <a:ext cx="715963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sing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4787900" y="2636838"/>
            <a:ext cx="1125538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singing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4932363" y="4365625"/>
            <a:ext cx="1227137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finished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746" name="对象 1"/>
          <p:cNvGraphicFramePr>
            <a:graphicFrameLocks noChangeAspect="1"/>
          </p:cNvGraphicFramePr>
          <p:nvPr/>
        </p:nvGraphicFramePr>
        <p:xfrm>
          <a:off x="419100" y="977900"/>
          <a:ext cx="8280400" cy="232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9" name="Document" r:id="rId3" imgW="8282940" imgH="2328545" progId="Word.Document.8">
                  <p:embed/>
                </p:oleObj>
              </mc:Choice>
              <mc:Fallback>
                <p:oleObj name="Document" r:id="rId3" imgW="8282940" imgH="2328545" progId="Word.Document.8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" y="977900"/>
                        <a:ext cx="8280400" cy="2324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矩形 2"/>
          <p:cNvSpPr/>
          <p:nvPr/>
        </p:nvSpPr>
        <p:spPr>
          <a:xfrm>
            <a:off x="2411413" y="3255963"/>
            <a:ext cx="1201737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to come</a:t>
            </a:r>
            <a:endParaRPr lang="zh-CN" alt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419100" y="3365500"/>
          <a:ext cx="8280400" cy="232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0" name="Document" r:id="rId5" imgW="8282940" imgH="2328545" progId="Word.Document.8">
                  <p:embed/>
                </p:oleObj>
              </mc:Choice>
              <mc:Fallback>
                <p:oleObj name="Document" r:id="rId5" imgW="8282940" imgH="2328545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" y="3365500"/>
                        <a:ext cx="8280400" cy="2324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对象 1"/>
          <p:cNvGraphicFramePr>
            <a:graphicFrameLocks noChangeAspect="1"/>
          </p:cNvGraphicFramePr>
          <p:nvPr/>
        </p:nvGraphicFramePr>
        <p:xfrm>
          <a:off x="419100" y="430213"/>
          <a:ext cx="8280400" cy="6311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7" name="Document" r:id="rId3" imgW="8282940" imgH="6321425" progId="Word.Document.8">
                  <p:embed/>
                </p:oleObj>
              </mc:Choice>
              <mc:Fallback>
                <p:oleObj name="Document" r:id="rId3" imgW="8282940" imgH="6321425" progId="Word.Document.8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" y="430213"/>
                        <a:ext cx="8280400" cy="6311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燕尾形 5"/>
          <p:cNvSpPr/>
          <p:nvPr/>
        </p:nvSpPr>
        <p:spPr>
          <a:xfrm>
            <a:off x="8770938" y="23813"/>
            <a:ext cx="334962" cy="306387"/>
          </a:xfrm>
          <a:prstGeom prst="chevro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00">
              <a:solidFill>
                <a:srgbClr val="0033CC"/>
              </a:solidFill>
            </a:endParaRPr>
          </a:p>
        </p:txBody>
      </p:sp>
      <p:sp>
        <p:nvSpPr>
          <p:cNvPr id="8" name="五边形 7"/>
          <p:cNvSpPr/>
          <p:nvPr/>
        </p:nvSpPr>
        <p:spPr>
          <a:xfrm>
            <a:off x="5651500" y="25400"/>
            <a:ext cx="3168650" cy="306388"/>
          </a:xfrm>
          <a:prstGeom prst="homePlat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indent="267970" algn="l">
              <a:spcAft>
                <a:spcPts val="0"/>
              </a:spcAft>
              <a:defRPr/>
            </a:pPr>
            <a:r>
              <a:rPr lang="en-US" altLang="zh-CN" sz="1600" b="1" kern="100" dirty="0">
                <a:solidFill>
                  <a:srgbClr val="0033CC"/>
                </a:solidFill>
                <a:latin typeface="+mj-lt"/>
                <a:ea typeface="+mj-ea"/>
                <a:cs typeface="Courier New" panose="02070309020205020404"/>
              </a:rPr>
              <a:t>Unit 6</a:t>
            </a:r>
            <a:r>
              <a:rPr lang="zh-CN" altLang="en-US" sz="1600" b="1" kern="100" dirty="0">
                <a:solidFill>
                  <a:srgbClr val="0033CC"/>
                </a:solidFill>
                <a:latin typeface="+mj-lt"/>
                <a:ea typeface="+mj-ea"/>
                <a:cs typeface="Courier New" panose="02070309020205020404"/>
              </a:rPr>
              <a:t>　</a:t>
            </a:r>
            <a:r>
              <a:rPr lang="en-US" altLang="zh-CN" sz="1600" b="1" kern="100" dirty="0">
                <a:solidFill>
                  <a:srgbClr val="0033CC"/>
                </a:solidFill>
                <a:latin typeface="+mj-lt"/>
                <a:ea typeface="+mj-ea"/>
                <a:cs typeface="Courier New" panose="02070309020205020404"/>
              </a:rPr>
              <a:t>At one with nature</a:t>
            </a:r>
            <a:endParaRPr lang="zh-CN" altLang="zh-CN" sz="1600" b="1" kern="100" dirty="0">
              <a:solidFill>
                <a:srgbClr val="0033CC"/>
              </a:solidFill>
              <a:latin typeface="+mj-lt"/>
              <a:ea typeface="+mj-ea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770" name="对象 1"/>
          <p:cNvGraphicFramePr>
            <a:graphicFrameLocks noChangeAspect="1"/>
          </p:cNvGraphicFramePr>
          <p:nvPr/>
        </p:nvGraphicFramePr>
        <p:xfrm>
          <a:off x="419100" y="1401763"/>
          <a:ext cx="8280400" cy="368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7" name="Document" r:id="rId3" imgW="8282940" imgH="3684905" progId="Word.Document.8">
                  <p:embed/>
                </p:oleObj>
              </mc:Choice>
              <mc:Fallback>
                <p:oleObj name="Document" r:id="rId3" imgW="8282940" imgH="3684905" progId="Word.Document.8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" y="1401763"/>
                        <a:ext cx="8280400" cy="368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794" name="对象 1"/>
          <p:cNvGraphicFramePr>
            <a:graphicFrameLocks noChangeAspect="1"/>
          </p:cNvGraphicFramePr>
          <p:nvPr/>
        </p:nvGraphicFramePr>
        <p:xfrm>
          <a:off x="419100" y="657225"/>
          <a:ext cx="8280400" cy="414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6" name="Document" r:id="rId3" imgW="8282940" imgH="4151630" progId="Word.Document.8">
                  <p:embed/>
                </p:oleObj>
              </mc:Choice>
              <mc:Fallback>
                <p:oleObj name="Document" r:id="rId3" imgW="8282940" imgH="4151630" progId="Word.Document.8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" y="657225"/>
                        <a:ext cx="8280400" cy="414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3"/>
          <p:cNvGraphicFramePr>
            <a:graphicFrameLocks noChangeAspect="1"/>
          </p:cNvGraphicFramePr>
          <p:nvPr/>
        </p:nvGraphicFramePr>
        <p:xfrm>
          <a:off x="419100" y="4802188"/>
          <a:ext cx="828040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7" name="Document" r:id="rId5" imgW="8282940" imgH="1220470" progId="Word.Document.8">
                  <p:embed/>
                </p:oleObj>
              </mc:Choice>
              <mc:Fallback>
                <p:oleObj name="Document" r:id="rId5" imgW="8282940" imgH="1220470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" y="4802188"/>
                        <a:ext cx="8280400" cy="121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818" name="对象 1"/>
          <p:cNvGraphicFramePr>
            <a:graphicFrameLocks noChangeAspect="1"/>
          </p:cNvGraphicFramePr>
          <p:nvPr/>
        </p:nvGraphicFramePr>
        <p:xfrm>
          <a:off x="419100" y="1385888"/>
          <a:ext cx="8280400" cy="355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8" name="Document" r:id="rId3" imgW="8282940" imgH="3558540" progId="Word.Document.8">
                  <p:embed/>
                </p:oleObj>
              </mc:Choice>
              <mc:Fallback>
                <p:oleObj name="Document" r:id="rId3" imgW="8282940" imgH="3558540" progId="Word.Document.8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" y="1385888"/>
                        <a:ext cx="8280400" cy="355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矩形 2"/>
          <p:cNvSpPr/>
          <p:nvPr/>
        </p:nvSpPr>
        <p:spPr>
          <a:xfrm>
            <a:off x="2124075" y="1268413"/>
            <a:ext cx="1587500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which/that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5099050" y="2463800"/>
            <a:ext cx="1920875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in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which/that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4284663" y="3644900"/>
            <a:ext cx="1585912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which/that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28700" y="2432050"/>
            <a:ext cx="7086600" cy="9144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indent="26797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5400" b="1" kern="100" dirty="0">
                <a:solidFill>
                  <a:srgbClr val="2D2D8A">
                    <a:lumMod val="50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本部分内容讲解结束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对象 1"/>
          <p:cNvGraphicFramePr>
            <a:graphicFrameLocks noChangeAspect="1"/>
          </p:cNvGraphicFramePr>
          <p:nvPr/>
        </p:nvGraphicFramePr>
        <p:xfrm>
          <a:off x="419100" y="404813"/>
          <a:ext cx="8280400" cy="624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1" name="Document" r:id="rId3" imgW="8282940" imgH="6254750" progId="Word.Document.8">
                  <p:embed/>
                </p:oleObj>
              </mc:Choice>
              <mc:Fallback>
                <p:oleObj name="Document" r:id="rId3" imgW="8282940" imgH="6254750" progId="Word.Document.8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" y="404813"/>
                        <a:ext cx="8280400" cy="6248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燕尾形 5"/>
          <p:cNvSpPr/>
          <p:nvPr/>
        </p:nvSpPr>
        <p:spPr>
          <a:xfrm>
            <a:off x="8770938" y="23813"/>
            <a:ext cx="334962" cy="306387"/>
          </a:xfrm>
          <a:prstGeom prst="chevro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00">
              <a:solidFill>
                <a:srgbClr val="0033CC"/>
              </a:solidFill>
            </a:endParaRPr>
          </a:p>
        </p:txBody>
      </p:sp>
      <p:sp>
        <p:nvSpPr>
          <p:cNvPr id="8" name="五边形 7"/>
          <p:cNvSpPr/>
          <p:nvPr/>
        </p:nvSpPr>
        <p:spPr>
          <a:xfrm>
            <a:off x="5651500" y="25400"/>
            <a:ext cx="3168650" cy="306388"/>
          </a:xfrm>
          <a:prstGeom prst="homePlat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indent="267970" algn="l">
              <a:spcAft>
                <a:spcPts val="0"/>
              </a:spcAft>
              <a:defRPr/>
            </a:pPr>
            <a:r>
              <a:rPr lang="en-US" altLang="zh-CN" sz="1600" b="1" kern="100" dirty="0">
                <a:solidFill>
                  <a:srgbClr val="0033CC"/>
                </a:solidFill>
                <a:latin typeface="+mj-lt"/>
                <a:ea typeface="+mj-ea"/>
                <a:cs typeface="Courier New" panose="02070309020205020404"/>
              </a:rPr>
              <a:t>Unit 6</a:t>
            </a:r>
            <a:r>
              <a:rPr lang="zh-CN" altLang="en-US" sz="1600" b="1" kern="100" dirty="0">
                <a:solidFill>
                  <a:srgbClr val="0033CC"/>
                </a:solidFill>
                <a:latin typeface="+mj-lt"/>
                <a:ea typeface="+mj-ea"/>
                <a:cs typeface="Courier New" panose="02070309020205020404"/>
              </a:rPr>
              <a:t>　</a:t>
            </a:r>
            <a:r>
              <a:rPr lang="en-US" altLang="zh-CN" sz="1600" b="1" kern="100" dirty="0">
                <a:solidFill>
                  <a:srgbClr val="0033CC"/>
                </a:solidFill>
                <a:latin typeface="+mj-lt"/>
                <a:ea typeface="+mj-ea"/>
                <a:cs typeface="Courier New" panose="02070309020205020404"/>
              </a:rPr>
              <a:t>At one with nature</a:t>
            </a:r>
            <a:endParaRPr lang="zh-CN" altLang="zh-CN" sz="1600" b="1" kern="100" dirty="0">
              <a:solidFill>
                <a:srgbClr val="0033CC"/>
              </a:solidFill>
              <a:latin typeface="+mj-lt"/>
              <a:ea typeface="+mj-ea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对象 1"/>
          <p:cNvGraphicFramePr>
            <a:graphicFrameLocks noChangeAspect="1"/>
          </p:cNvGraphicFramePr>
          <p:nvPr/>
        </p:nvGraphicFramePr>
        <p:xfrm>
          <a:off x="419100" y="1152525"/>
          <a:ext cx="8280400" cy="407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5" name="Document" r:id="rId3" imgW="8282940" imgH="4084320" progId="Word.Document.8">
                  <p:embed/>
                </p:oleObj>
              </mc:Choice>
              <mc:Fallback>
                <p:oleObj name="Document" r:id="rId3" imgW="8282940" imgH="4084320" progId="Word.Document.8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" y="1152525"/>
                        <a:ext cx="8280400" cy="407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燕尾形 5"/>
          <p:cNvSpPr/>
          <p:nvPr/>
        </p:nvSpPr>
        <p:spPr>
          <a:xfrm>
            <a:off x="8770938" y="23813"/>
            <a:ext cx="334962" cy="306387"/>
          </a:xfrm>
          <a:prstGeom prst="chevro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00">
              <a:solidFill>
                <a:srgbClr val="0033CC"/>
              </a:solidFill>
            </a:endParaRPr>
          </a:p>
        </p:txBody>
      </p:sp>
      <p:sp>
        <p:nvSpPr>
          <p:cNvPr id="8" name="五边形 7"/>
          <p:cNvSpPr/>
          <p:nvPr/>
        </p:nvSpPr>
        <p:spPr>
          <a:xfrm>
            <a:off x="5651500" y="25400"/>
            <a:ext cx="3168650" cy="306388"/>
          </a:xfrm>
          <a:prstGeom prst="homePlat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indent="267970" algn="l">
              <a:spcAft>
                <a:spcPts val="0"/>
              </a:spcAft>
              <a:defRPr/>
            </a:pPr>
            <a:r>
              <a:rPr lang="en-US" altLang="zh-CN" sz="1600" b="1" kern="100" dirty="0">
                <a:solidFill>
                  <a:srgbClr val="0033CC"/>
                </a:solidFill>
                <a:latin typeface="+mj-lt"/>
                <a:ea typeface="+mj-ea"/>
                <a:cs typeface="Courier New" panose="02070309020205020404"/>
              </a:rPr>
              <a:t>Unit 6</a:t>
            </a:r>
            <a:r>
              <a:rPr lang="zh-CN" altLang="en-US" sz="1600" b="1" kern="100" dirty="0">
                <a:solidFill>
                  <a:srgbClr val="0033CC"/>
                </a:solidFill>
                <a:latin typeface="+mj-lt"/>
                <a:ea typeface="+mj-ea"/>
                <a:cs typeface="Courier New" panose="02070309020205020404"/>
              </a:rPr>
              <a:t>　</a:t>
            </a:r>
            <a:r>
              <a:rPr lang="en-US" altLang="zh-CN" sz="1600" b="1" kern="100" dirty="0">
                <a:solidFill>
                  <a:srgbClr val="0033CC"/>
                </a:solidFill>
                <a:latin typeface="+mj-lt"/>
                <a:ea typeface="+mj-ea"/>
                <a:cs typeface="Courier New" panose="02070309020205020404"/>
              </a:rPr>
              <a:t>At one with nature</a:t>
            </a:r>
            <a:endParaRPr lang="zh-CN" altLang="zh-CN" sz="1600" b="1" kern="100" dirty="0">
              <a:solidFill>
                <a:srgbClr val="0033CC"/>
              </a:solidFill>
              <a:latin typeface="+mj-lt"/>
              <a:ea typeface="+mj-ea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对象 1"/>
          <p:cNvGraphicFramePr>
            <a:graphicFrameLocks noChangeAspect="1"/>
          </p:cNvGraphicFramePr>
          <p:nvPr/>
        </p:nvGraphicFramePr>
        <p:xfrm>
          <a:off x="419100" y="1700213"/>
          <a:ext cx="8280400" cy="281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9" name="Document" r:id="rId3" imgW="8282940" imgH="2831465" progId="Word.Document.8">
                  <p:embed/>
                </p:oleObj>
              </mc:Choice>
              <mc:Fallback>
                <p:oleObj name="Document" r:id="rId3" imgW="8282940" imgH="2831465" progId="Word.Document.8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" y="1700213"/>
                        <a:ext cx="8280400" cy="281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燕尾形 5"/>
          <p:cNvSpPr/>
          <p:nvPr/>
        </p:nvSpPr>
        <p:spPr>
          <a:xfrm>
            <a:off x="8770938" y="23813"/>
            <a:ext cx="334962" cy="306387"/>
          </a:xfrm>
          <a:prstGeom prst="chevro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00">
              <a:solidFill>
                <a:srgbClr val="0033CC"/>
              </a:solidFill>
            </a:endParaRPr>
          </a:p>
        </p:txBody>
      </p:sp>
      <p:sp>
        <p:nvSpPr>
          <p:cNvPr id="8" name="五边形 7"/>
          <p:cNvSpPr/>
          <p:nvPr/>
        </p:nvSpPr>
        <p:spPr>
          <a:xfrm>
            <a:off x="5651500" y="25400"/>
            <a:ext cx="3168650" cy="306388"/>
          </a:xfrm>
          <a:prstGeom prst="homePlat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indent="267970" algn="l">
              <a:spcAft>
                <a:spcPts val="0"/>
              </a:spcAft>
              <a:defRPr/>
            </a:pPr>
            <a:r>
              <a:rPr lang="en-US" altLang="zh-CN" sz="1600" b="1" kern="100" dirty="0">
                <a:solidFill>
                  <a:srgbClr val="0033CC"/>
                </a:solidFill>
                <a:latin typeface="+mj-lt"/>
                <a:ea typeface="+mj-ea"/>
                <a:cs typeface="Courier New" panose="02070309020205020404"/>
              </a:rPr>
              <a:t>Unit 6</a:t>
            </a:r>
            <a:r>
              <a:rPr lang="zh-CN" altLang="en-US" sz="1600" b="1" kern="100" dirty="0">
                <a:solidFill>
                  <a:srgbClr val="0033CC"/>
                </a:solidFill>
                <a:latin typeface="+mj-lt"/>
                <a:ea typeface="+mj-ea"/>
                <a:cs typeface="Courier New" panose="02070309020205020404"/>
              </a:rPr>
              <a:t>　</a:t>
            </a:r>
            <a:r>
              <a:rPr lang="en-US" altLang="zh-CN" sz="1600" b="1" kern="100" dirty="0">
                <a:solidFill>
                  <a:srgbClr val="0033CC"/>
                </a:solidFill>
                <a:latin typeface="+mj-lt"/>
                <a:ea typeface="+mj-ea"/>
                <a:cs typeface="Courier New" panose="02070309020205020404"/>
              </a:rPr>
              <a:t>At one with nature</a:t>
            </a:r>
            <a:endParaRPr lang="zh-CN" altLang="zh-CN" sz="1600" b="1" kern="100" dirty="0">
              <a:solidFill>
                <a:srgbClr val="0033CC"/>
              </a:solidFill>
              <a:latin typeface="+mj-lt"/>
              <a:ea typeface="+mj-ea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dministrator\Desktop\新建文件夹 (3)\自学导引语篇理解.t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875" y="476250"/>
            <a:ext cx="9115425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219" name="对象 1"/>
          <p:cNvGraphicFramePr>
            <a:graphicFrameLocks noChangeAspect="1"/>
          </p:cNvGraphicFramePr>
          <p:nvPr/>
        </p:nvGraphicFramePr>
        <p:xfrm>
          <a:off x="419100" y="1052513"/>
          <a:ext cx="8280400" cy="519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4" name="Document" r:id="rId4" imgW="8282940" imgH="5196840" progId="Word.Document.8">
                  <p:embed/>
                </p:oleObj>
              </mc:Choice>
              <mc:Fallback>
                <p:oleObj name="Document" r:id="rId4" imgW="8282940" imgH="5196840" progId="Word.Document.8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" y="1052513"/>
                        <a:ext cx="8280400" cy="5194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矩形 3"/>
          <p:cNvSpPr/>
          <p:nvPr/>
        </p:nvSpPr>
        <p:spPr>
          <a:xfrm>
            <a:off x="893763" y="2319338"/>
            <a:ext cx="869950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wrap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827088" y="2781300"/>
            <a:ext cx="928687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sheet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766763" y="3284538"/>
            <a:ext cx="1212850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dynasty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892175" y="3759200"/>
            <a:ext cx="1016000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region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738188" y="4221163"/>
            <a:ext cx="1385887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therefore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827088" y="4695825"/>
            <a:ext cx="1177925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shallow</a:t>
            </a:r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827088" y="5157788"/>
            <a:ext cx="118745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prevent</a:t>
            </a:r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669925" y="5643563"/>
            <a:ext cx="1585913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generation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对象 1"/>
          <p:cNvGraphicFramePr>
            <a:graphicFrameLocks noChangeAspect="1"/>
          </p:cNvGraphicFramePr>
          <p:nvPr/>
        </p:nvGraphicFramePr>
        <p:xfrm>
          <a:off x="419100" y="620713"/>
          <a:ext cx="8280400" cy="533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3" name="Document" r:id="rId3" imgW="8282940" imgH="5337175" progId="Word.Document.8">
                  <p:embed/>
                </p:oleObj>
              </mc:Choice>
              <mc:Fallback>
                <p:oleObj name="Document" r:id="rId3" imgW="8282940" imgH="5337175" progId="Word.Document.8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" y="620713"/>
                        <a:ext cx="8280400" cy="533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矩形 2"/>
          <p:cNvSpPr/>
          <p:nvPr/>
        </p:nvSpPr>
        <p:spPr>
          <a:xfrm>
            <a:off x="971550" y="1670050"/>
            <a:ext cx="1552575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significant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971550" y="2851150"/>
            <a:ext cx="1022350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design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1042988" y="3470275"/>
            <a:ext cx="903287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harm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900113" y="4622800"/>
            <a:ext cx="134620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tradition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6" name="对象 1"/>
          <p:cNvGraphicFramePr>
            <a:graphicFrameLocks noChangeAspect="1"/>
          </p:cNvGraphicFramePr>
          <p:nvPr/>
        </p:nvGraphicFramePr>
        <p:xfrm>
          <a:off x="419100" y="692150"/>
          <a:ext cx="8280400" cy="533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0" name="Document" r:id="rId3" imgW="8282940" imgH="5337175" progId="Word.Document.8">
                  <p:embed/>
                </p:oleObj>
              </mc:Choice>
              <mc:Fallback>
                <p:oleObj name="Document" r:id="rId3" imgW="8282940" imgH="5337175" progId="Word.Document.8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" y="692150"/>
                        <a:ext cx="8280400" cy="533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矩形 2"/>
          <p:cNvSpPr/>
          <p:nvPr/>
        </p:nvSpPr>
        <p:spPr>
          <a:xfrm>
            <a:off x="903288" y="590550"/>
            <a:ext cx="1724025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agriculture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1042988" y="1196975"/>
            <a:ext cx="1073150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attract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900113" y="2349500"/>
            <a:ext cx="111760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admire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755650" y="3543300"/>
            <a:ext cx="1620838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be home to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849313" y="4119563"/>
            <a:ext cx="1274762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as far as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755650" y="4695825"/>
            <a:ext cx="3363913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from bottom to top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827088" y="5300663"/>
            <a:ext cx="4206875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go to (the) trouble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定义 1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400" b="1" dirty="0" smtClean="0">
            <a:solidFill>
              <a:schemeClr val="accent2"/>
            </a:solidFill>
          </a:defRPr>
        </a:defPPr>
      </a:lstStyle>
      <a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a:style>
    </a:spDef>
    <a:txDef>
      <a:spPr>
        <a:noFill/>
      </a:spPr>
      <a:bodyPr wrap="none" rtlCol="0">
        <a:spAutoFit/>
      </a:bodyPr>
      <a:lstStyle>
        <a:defPPr>
          <a:defRPr sz="2400" b="1" dirty="0">
            <a:solidFill>
              <a:srgbClr val="0033CC"/>
            </a:solidFill>
            <a:latin typeface="+mn-lt"/>
            <a:ea typeface="+mn-ea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105</Words>
  <Application>Microsoft Office PowerPoint</Application>
  <PresentationFormat>全屏显示(4:3)</PresentationFormat>
  <Paragraphs>54</Paragraphs>
  <Slides>33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33</vt:i4>
      </vt:variant>
    </vt:vector>
  </HeadingPairs>
  <TitlesOfParts>
    <vt:vector size="42" baseType="lpstr">
      <vt:lpstr>楷体</vt:lpstr>
      <vt:lpstr>宋体</vt:lpstr>
      <vt:lpstr>微软雅黑</vt:lpstr>
      <vt:lpstr>Arial</vt:lpstr>
      <vt:lpstr>Calibri</vt:lpstr>
      <vt:lpstr>Courier New</vt:lpstr>
      <vt:lpstr>Times New Roman</vt:lpstr>
      <vt:lpstr>WWW.2PPT.COM
</vt:lpstr>
      <vt:lpstr>Document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2022-02-13T03:16:02Z</dcterms:created>
  <dcterms:modified xsi:type="dcterms:W3CDTF">2023-01-16T14:20:58Z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BC8ECAE707E94E1EB6A3730FAAF0F6F7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