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custDataLst>
    <p:tags r:id="rId3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0002"/>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684" y="102"/>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9DA60C-4318-4C6B-B9B4-52B172C7D19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9DFF1-47B9-49CE-BA12-46BECE3981E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F9DFF1-47B9-49CE-BA12-46BECE3981E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F9DFF1-47B9-49CE-BA12-46BECE3981E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F9DFF1-47B9-49CE-BA12-46BECE3981E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F9DFF1-47B9-49CE-BA12-46BECE3981E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F9DFF1-47B9-49CE-BA12-46BECE3981E5}"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F9DFF1-47B9-49CE-BA12-46BECE3981E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F9DFF1-47B9-49CE-BA12-46BECE3981E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grpSp>
        <p:nvGrpSpPr>
          <p:cNvPr id="15" name="组合 14"/>
          <p:cNvGrpSpPr/>
          <p:nvPr userDrawn="1"/>
        </p:nvGrpSpPr>
        <p:grpSpPr>
          <a:xfrm>
            <a:off x="-63500" y="-38101"/>
            <a:ext cx="9207500" cy="5181601"/>
            <a:chOff x="-63500" y="-38101"/>
            <a:chExt cx="9207500" cy="5181601"/>
          </a:xfrm>
        </p:grpSpPr>
        <p:pic>
          <p:nvPicPr>
            <p:cNvPr id="16" name="图片 15"/>
            <p:cNvPicPr>
              <a:picLocks noChangeAspect="1"/>
            </p:cNvPicPr>
            <p:nvPr/>
          </p:nvPicPr>
          <p:blipFill>
            <a:blip r:embed="rId2"/>
            <a:stretch>
              <a:fillRect/>
            </a:stretch>
          </p:blipFill>
          <p:spPr>
            <a:xfrm>
              <a:off x="0" y="0"/>
              <a:ext cx="9144000" cy="5143500"/>
            </a:xfrm>
            <a:prstGeom prst="rect">
              <a:avLst/>
            </a:prstGeom>
          </p:spPr>
        </p:pic>
        <p:pic>
          <p:nvPicPr>
            <p:cNvPr id="17" name="图片 16"/>
            <p:cNvPicPr>
              <a:picLocks noChangeAspect="1"/>
            </p:cNvPicPr>
            <p:nvPr/>
          </p:nvPicPr>
          <p:blipFill>
            <a:blip r:embed="rId3"/>
            <a:stretch>
              <a:fillRect/>
            </a:stretch>
          </p:blipFill>
          <p:spPr>
            <a:xfrm>
              <a:off x="-63500" y="-38101"/>
              <a:ext cx="3901117" cy="2121233"/>
            </a:xfrm>
            <a:prstGeom prst="rect">
              <a:avLst/>
            </a:prstGeom>
          </p:spPr>
        </p:pic>
        <p:pic>
          <p:nvPicPr>
            <p:cNvPr id="18" name="图片 17"/>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0" y="2656537"/>
              <a:ext cx="9143244" cy="2486962"/>
            </a:xfrm>
            <a:prstGeom prst="rect">
              <a:avLst/>
            </a:prstGeom>
          </p:spPr>
        </p:pic>
        <p:pic>
          <p:nvPicPr>
            <p:cNvPr id="19" name="图片 18"/>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5798692" y="3194390"/>
              <a:ext cx="2799208" cy="1696490"/>
            </a:xfrm>
            <a:prstGeom prst="rect">
              <a:avLst/>
            </a:prstGeom>
          </p:spPr>
        </p:pic>
      </p:grpSp>
      <p:sp>
        <p:nvSpPr>
          <p:cNvPr id="13" name="矩形 12"/>
          <p:cNvSpPr/>
          <p:nvPr userDrawn="1"/>
        </p:nvSpPr>
        <p:spPr>
          <a:xfrm>
            <a:off x="241300" y="571500"/>
            <a:ext cx="8686800" cy="4381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990600" y="-1786"/>
            <a:ext cx="7886700" cy="497086"/>
          </a:xfrm>
        </p:spPr>
        <p:txBody>
          <a:bodyPr>
            <a:noAutofit/>
          </a:bodyPr>
          <a:lstStyle>
            <a:lvl1pPr algn="r">
              <a:defRPr sz="2800" b="1">
                <a:solidFill>
                  <a:srgbClr val="C00000"/>
                </a:solidFill>
              </a:defRPr>
            </a:lvl1pPr>
          </a:lstStyle>
          <a:p>
            <a:r>
              <a:rPr lang="zh-CN" altLang="en-US" dirty="0" smtClean="0"/>
              <a:t>单击此处编辑母版标题样式</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microsoft.com/office/2007/relationships/hdphoto" Target="../media/hdphoto9.wdp"/></Relationships>
</file>

<file path=ppt/slides/_rels/slide27.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0" y="0"/>
            <a:ext cx="9144000" cy="5143500"/>
          </a:xfrm>
          <a:prstGeom prst="rect">
            <a:avLst/>
          </a:prstGeom>
        </p:spPr>
      </p:pic>
      <p:pic>
        <p:nvPicPr>
          <p:cNvPr id="7" name="图片 6"/>
          <p:cNvPicPr>
            <a:picLocks noChangeAspect="1"/>
          </p:cNvPicPr>
          <p:nvPr/>
        </p:nvPicPr>
        <p:blipFill>
          <a:blip r:embed="rId4"/>
          <a:stretch>
            <a:fillRect/>
          </a:stretch>
        </p:blipFill>
        <p:spPr>
          <a:xfrm>
            <a:off x="-63500" y="-38101"/>
            <a:ext cx="3901117" cy="2121233"/>
          </a:xfrm>
          <a:prstGeom prst="rect">
            <a:avLst/>
          </a:prstGeom>
        </p:spPr>
      </p:pic>
      <p:pic>
        <p:nvPicPr>
          <p:cNvPr id="8" name="图片 7"/>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0" y="2656537"/>
            <a:ext cx="9143244" cy="2486962"/>
          </a:xfrm>
          <a:prstGeom prst="rect">
            <a:avLst/>
          </a:prstGeom>
        </p:spPr>
      </p:pic>
      <p:pic>
        <p:nvPicPr>
          <p:cNvPr id="9" name="图片 8"/>
          <p:cNvPicPr>
            <a:picLocks noChangeAspect="1"/>
          </p:cNvPicPr>
          <p:nvPr/>
        </p:nvPicPr>
        <p:blipFill>
          <a:blip r:embed="rId7" cstate="screen">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6500122" y="3619500"/>
            <a:ext cx="2097777" cy="1271380"/>
          </a:xfrm>
          <a:prstGeom prst="rect">
            <a:avLst/>
          </a:prstGeom>
        </p:spPr>
      </p:pic>
      <p:pic>
        <p:nvPicPr>
          <p:cNvPr id="11" name="图片 10"/>
          <p:cNvPicPr>
            <a:picLocks noChangeAspect="1"/>
          </p:cNvPicPr>
          <p:nvPr/>
        </p:nvPicPr>
        <p:blipFill>
          <a:blip r:embed="rId9" cstate="screen"/>
          <a:stretch>
            <a:fillRect/>
          </a:stretch>
        </p:blipFill>
        <p:spPr>
          <a:xfrm>
            <a:off x="1440460" y="1382412"/>
            <a:ext cx="6604000" cy="1189338"/>
          </a:xfrm>
          <a:prstGeom prst="rect">
            <a:avLst/>
          </a:prstGeom>
        </p:spPr>
      </p:pic>
      <p:sp>
        <p:nvSpPr>
          <p:cNvPr id="12" name="圆角矩形 11"/>
          <p:cNvSpPr/>
          <p:nvPr/>
        </p:nvSpPr>
        <p:spPr>
          <a:xfrm>
            <a:off x="2971800" y="2760715"/>
            <a:ext cx="3743325" cy="362111"/>
          </a:xfrm>
          <a:prstGeom prst="roundRect">
            <a:avLst/>
          </a:prstGeom>
          <a:solidFill>
            <a:srgbClr val="D2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mj-ea"/>
                <a:ea typeface="+mj-ea"/>
              </a:rPr>
              <a:t>学校专题党课</a:t>
            </a:r>
            <a:r>
              <a:rPr lang="en-US" altLang="zh-CN" sz="1600" b="1" dirty="0" err="1">
                <a:latin typeface="+mj-ea"/>
                <a:ea typeface="+mj-ea"/>
              </a:rPr>
              <a:t>ppt</a:t>
            </a:r>
            <a:r>
              <a:rPr lang="zh-CN" altLang="en-US" sz="1600" b="1" dirty="0">
                <a:latin typeface="+mj-ea"/>
                <a:ea typeface="+mj-ea"/>
              </a:rPr>
              <a:t>模板</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6"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250" fill="hold"/>
                                        <p:tgtEl>
                                          <p:spTgt spid="11"/>
                                        </p:tgtEl>
                                        <p:attrNameLst>
                                          <p:attrName>ppt_w</p:attrName>
                                        </p:attrNameLst>
                                      </p:cBhvr>
                                      <p:tavLst>
                                        <p:tav tm="0">
                                          <p:val>
                                            <p:fltVal val="0"/>
                                          </p:val>
                                        </p:tav>
                                        <p:tav tm="100000">
                                          <p:val>
                                            <p:strVal val="#ppt_w"/>
                                          </p:val>
                                        </p:tav>
                                      </p:tavLst>
                                    </p:anim>
                                    <p:anim calcmode="lin" valueType="num">
                                      <p:cBhvr>
                                        <p:cTn id="37" dur="1250" fill="hold"/>
                                        <p:tgtEl>
                                          <p:spTgt spid="11"/>
                                        </p:tgtEl>
                                        <p:attrNameLst>
                                          <p:attrName>ppt_h</p:attrName>
                                        </p:attrNameLst>
                                      </p:cBhvr>
                                      <p:tavLst>
                                        <p:tav tm="0">
                                          <p:val>
                                            <p:fltVal val="0"/>
                                          </p:val>
                                        </p:tav>
                                        <p:tav tm="100000">
                                          <p:val>
                                            <p:strVal val="#ppt_h"/>
                                          </p:val>
                                        </p:tav>
                                      </p:tavLst>
                                    </p:anim>
                                    <p:animEffect transition="in" filter="fade">
                                      <p:cBhvr>
                                        <p:cTn id="38" dur="1250"/>
                                        <p:tgtEl>
                                          <p:spTgt spid="11"/>
                                        </p:tgtEl>
                                      </p:cBhvr>
                                    </p:animEffect>
                                  </p:childTnLst>
                                </p:cTn>
                              </p:par>
                            </p:childTnLst>
                          </p:cTn>
                        </p:par>
                        <p:par>
                          <p:cTn id="39" fill="hold">
                            <p:stCondLst>
                              <p:cond delay="5500"/>
                            </p:stCondLst>
                            <p:childTnLst>
                              <p:par>
                                <p:cTn id="40" presetID="16" presetClass="entr" presetSubtype="21"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grpSp>
        <p:nvGrpSpPr>
          <p:cNvPr id="3" name="文本1"/>
          <p:cNvGrpSpPr/>
          <p:nvPr/>
        </p:nvGrpSpPr>
        <p:grpSpPr>
          <a:xfrm>
            <a:off x="1475656" y="1370285"/>
            <a:ext cx="6361113" cy="836922"/>
            <a:chOff x="1393825" y="1474614"/>
            <a:chExt cx="6361113" cy="1115896"/>
          </a:xfrm>
        </p:grpSpPr>
        <p:sp>
          <p:nvSpPr>
            <p:cNvPr id="4" name="AutoShape 45"/>
            <p:cNvSpPr>
              <a:spLocks noChangeArrowheads="1"/>
            </p:cNvSpPr>
            <p:nvPr/>
          </p:nvSpPr>
          <p:spPr bwMode="gray">
            <a:xfrm>
              <a:off x="1393825" y="1474614"/>
              <a:ext cx="6361113" cy="1030288"/>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5" name="Text Box 64"/>
            <p:cNvSpPr txBox="1">
              <a:spLocks noChangeArrowheads="1"/>
            </p:cNvSpPr>
            <p:nvPr/>
          </p:nvSpPr>
          <p:spPr bwMode="black">
            <a:xfrm>
              <a:off x="1452563" y="1749254"/>
              <a:ext cx="6215781" cy="841256"/>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95C583"/>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a:t>
              </a:r>
              <a:r>
                <a:rPr kumimoji="0" lang="zh-CN" altLang="en-US" sz="1400" b="0" i="0" u="none" strike="noStrike" kern="0" cap="none" spc="0" normalizeH="0" baseline="0" noProof="0" dirty="0" smtClean="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这里添加文字</a:t>
              </a:r>
              <a:endParaRPr kumimoji="0" lang="en-US" altLang="zh-CN" sz="1400" b="0" i="0" u="none" strike="noStrike" kern="0" cap="none" spc="0" normalizeH="0" baseline="0" noProof="0" dirty="0" smtClean="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a:t>
              </a:r>
              <a:r>
                <a:rPr kumimoji="0" lang="zh-CN" altLang="en-US" sz="1400" b="0" i="0" u="none" strike="noStrike" kern="0" cap="none" spc="0" normalizeH="0" baseline="0" noProof="0" dirty="0" smtClean="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这里添加文字</a:t>
              </a:r>
              <a:endParaRPr kumimoji="0" lang="en-US" altLang="zh-CN"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 name="深色1"/>
          <p:cNvGrpSpPr/>
          <p:nvPr/>
        </p:nvGrpSpPr>
        <p:grpSpPr>
          <a:xfrm>
            <a:off x="2307505" y="1203598"/>
            <a:ext cx="4686300" cy="371893"/>
            <a:chOff x="2225675" y="1524000"/>
            <a:chExt cx="4686300" cy="495856"/>
          </a:xfrm>
        </p:grpSpPr>
        <p:sp>
          <p:nvSpPr>
            <p:cNvPr id="7" name="AutoShape 57"/>
            <p:cNvSpPr>
              <a:spLocks noChangeArrowheads="1"/>
            </p:cNvSpPr>
            <p:nvPr/>
          </p:nvSpPr>
          <p:spPr bwMode="gray">
            <a:xfrm>
              <a:off x="2225675" y="1524000"/>
              <a:ext cx="4686300" cy="463549"/>
            </a:xfrm>
            <a:prstGeom prst="roundRect">
              <a:avLst>
                <a:gd name="adj" fmla="val 24658"/>
              </a:avLst>
            </a:prstGeom>
            <a:solidFill>
              <a:srgbClr val="DE00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AutoShape 9"/>
            <p:cNvSpPr>
              <a:spLocks noChangeArrowheads="1"/>
            </p:cNvSpPr>
            <p:nvPr/>
          </p:nvSpPr>
          <p:spPr bwMode="auto">
            <a:xfrm>
              <a:off x="2339751" y="1530342"/>
              <a:ext cx="4464497" cy="2254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Rectangle 61"/>
            <p:cNvSpPr>
              <a:spLocks noChangeArrowheads="1"/>
            </p:cNvSpPr>
            <p:nvPr/>
          </p:nvSpPr>
          <p:spPr bwMode="gray">
            <a:xfrm>
              <a:off x="3551575" y="1568451"/>
              <a:ext cx="2031325" cy="45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zh-CN" altLang="en-US" sz="16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在这里添加</a:t>
              </a:r>
              <a:r>
                <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标题</a:t>
              </a:r>
              <a:r>
                <a:rPr kumimoji="0" lang="zh-CN" altLang="en-US" sz="16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文字</a:t>
              </a:r>
              <a:endParaRPr kumimoji="0" lang="en-US" altLang="zh-CN"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0" name="文本2"/>
          <p:cNvGrpSpPr/>
          <p:nvPr/>
        </p:nvGrpSpPr>
        <p:grpSpPr>
          <a:xfrm>
            <a:off x="1475656" y="2533059"/>
            <a:ext cx="6361113" cy="836921"/>
            <a:chOff x="1393825" y="3024981"/>
            <a:chExt cx="6361113" cy="1115895"/>
          </a:xfrm>
        </p:grpSpPr>
        <p:sp>
          <p:nvSpPr>
            <p:cNvPr id="11" name="AutoShape 45"/>
            <p:cNvSpPr>
              <a:spLocks noChangeArrowheads="1"/>
            </p:cNvSpPr>
            <p:nvPr/>
          </p:nvSpPr>
          <p:spPr bwMode="gray">
            <a:xfrm>
              <a:off x="1393825" y="3024981"/>
              <a:ext cx="6361113" cy="1030288"/>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2" name="Text Box 64"/>
            <p:cNvSpPr txBox="1">
              <a:spLocks noChangeArrowheads="1"/>
            </p:cNvSpPr>
            <p:nvPr/>
          </p:nvSpPr>
          <p:spPr bwMode="black">
            <a:xfrm>
              <a:off x="1452563" y="3299620"/>
              <a:ext cx="6215781" cy="841256"/>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95C583"/>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a:t>
              </a:r>
              <a:r>
                <a:rPr kumimoji="0" lang="zh-CN" altLang="en-US" sz="1400" b="0" i="0" u="none" strike="noStrike" kern="0" cap="none" spc="0" normalizeH="0" baseline="0" noProof="0" dirty="0" smtClean="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这里添加文字</a:t>
              </a:r>
              <a:endParaRPr kumimoji="0" lang="en-US" altLang="zh-CN" sz="1400" b="0" i="0" u="none" strike="noStrike" kern="0" cap="none" spc="0" normalizeH="0" baseline="0" noProof="0" dirty="0" smtClean="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a:t>
              </a:r>
              <a:r>
                <a:rPr kumimoji="0" lang="zh-CN" altLang="en-US" sz="1400" b="0" i="0" u="none" strike="noStrike" kern="0" cap="none" spc="0" normalizeH="0" baseline="0" noProof="0" dirty="0" smtClean="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这里添加文字</a:t>
              </a:r>
              <a:endParaRPr kumimoji="0" lang="en-US" altLang="zh-CN"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3" name="深色2"/>
          <p:cNvGrpSpPr/>
          <p:nvPr/>
        </p:nvGrpSpPr>
        <p:grpSpPr>
          <a:xfrm>
            <a:off x="2307505" y="2366373"/>
            <a:ext cx="4686300" cy="371893"/>
            <a:chOff x="2225675" y="1524000"/>
            <a:chExt cx="4686300" cy="495856"/>
          </a:xfrm>
        </p:grpSpPr>
        <p:sp>
          <p:nvSpPr>
            <p:cNvPr id="14" name="AutoShape 57"/>
            <p:cNvSpPr>
              <a:spLocks noChangeArrowheads="1"/>
            </p:cNvSpPr>
            <p:nvPr/>
          </p:nvSpPr>
          <p:spPr bwMode="gray">
            <a:xfrm>
              <a:off x="2225675" y="1524000"/>
              <a:ext cx="4686300" cy="463550"/>
            </a:xfrm>
            <a:prstGeom prst="roundRect">
              <a:avLst>
                <a:gd name="adj" fmla="val 24658"/>
              </a:avLst>
            </a:prstGeom>
            <a:solidFill>
              <a:srgbClr val="FF6E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AutoShape 9"/>
            <p:cNvSpPr>
              <a:spLocks noChangeArrowheads="1"/>
            </p:cNvSpPr>
            <p:nvPr/>
          </p:nvSpPr>
          <p:spPr bwMode="auto">
            <a:xfrm>
              <a:off x="2339751" y="1530342"/>
              <a:ext cx="4464497" cy="2254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Rectangle 61"/>
            <p:cNvSpPr>
              <a:spLocks noChangeArrowheads="1"/>
            </p:cNvSpPr>
            <p:nvPr/>
          </p:nvSpPr>
          <p:spPr bwMode="gray">
            <a:xfrm>
              <a:off x="3551575" y="1568451"/>
              <a:ext cx="2031325" cy="45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zh-CN" altLang="en-US" sz="16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在这里添加</a:t>
              </a:r>
              <a:r>
                <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标题</a:t>
              </a:r>
              <a:r>
                <a:rPr kumimoji="0" lang="zh-CN" altLang="en-US" sz="16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文字</a:t>
              </a:r>
              <a:endParaRPr kumimoji="0" lang="en-US" altLang="zh-CN"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7" name="文本3"/>
          <p:cNvGrpSpPr/>
          <p:nvPr/>
        </p:nvGrpSpPr>
        <p:grpSpPr>
          <a:xfrm>
            <a:off x="1475656" y="3695834"/>
            <a:ext cx="6361113" cy="836921"/>
            <a:chOff x="1393825" y="4575348"/>
            <a:chExt cx="6361113" cy="1115895"/>
          </a:xfrm>
        </p:grpSpPr>
        <p:sp>
          <p:nvSpPr>
            <p:cNvPr id="18" name="AutoShape 45"/>
            <p:cNvSpPr>
              <a:spLocks noChangeArrowheads="1"/>
            </p:cNvSpPr>
            <p:nvPr/>
          </p:nvSpPr>
          <p:spPr bwMode="gray">
            <a:xfrm>
              <a:off x="1393825" y="4575348"/>
              <a:ext cx="6361113" cy="1030288"/>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9" name="Text Box 64"/>
            <p:cNvSpPr txBox="1">
              <a:spLocks noChangeArrowheads="1"/>
            </p:cNvSpPr>
            <p:nvPr/>
          </p:nvSpPr>
          <p:spPr bwMode="black">
            <a:xfrm>
              <a:off x="1452563" y="4849987"/>
              <a:ext cx="6215781" cy="841256"/>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95C583"/>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a:t>
              </a:r>
              <a:r>
                <a:rPr kumimoji="0" lang="zh-CN" altLang="en-US" sz="1400" b="0" i="0" u="none" strike="noStrike" kern="0" cap="none" spc="0" normalizeH="0" baseline="0" noProof="0" dirty="0" smtClean="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这里添加文字</a:t>
              </a:r>
              <a:endParaRPr kumimoji="0" lang="en-US" altLang="zh-CN" sz="1400" b="0" i="0" u="none" strike="noStrike" kern="0" cap="none" spc="0" normalizeH="0" baseline="0" noProof="0" dirty="0" smtClean="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a:t>
              </a:r>
              <a:r>
                <a:rPr kumimoji="0" lang="zh-CN" altLang="en-US" sz="1400" b="0" i="0" u="none" strike="noStrike" kern="0" cap="none" spc="0" normalizeH="0" baseline="0" noProof="0" dirty="0" smtClean="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这里添加文字</a:t>
              </a:r>
              <a:endParaRPr kumimoji="0" lang="en-US" altLang="zh-CN"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0" name="深色3"/>
          <p:cNvGrpSpPr/>
          <p:nvPr/>
        </p:nvGrpSpPr>
        <p:grpSpPr>
          <a:xfrm>
            <a:off x="2307505" y="3529148"/>
            <a:ext cx="4686300" cy="371893"/>
            <a:chOff x="2225675" y="1524000"/>
            <a:chExt cx="4686300" cy="495856"/>
          </a:xfrm>
        </p:grpSpPr>
        <p:sp>
          <p:nvSpPr>
            <p:cNvPr id="21" name="AutoShape 57"/>
            <p:cNvSpPr>
              <a:spLocks noChangeArrowheads="1"/>
            </p:cNvSpPr>
            <p:nvPr/>
          </p:nvSpPr>
          <p:spPr bwMode="gray">
            <a:xfrm>
              <a:off x="2225675" y="1524000"/>
              <a:ext cx="4686300" cy="463550"/>
            </a:xfrm>
            <a:prstGeom prst="roundRect">
              <a:avLst>
                <a:gd name="adj" fmla="val 24658"/>
              </a:avLst>
            </a:prstGeom>
            <a:solidFill>
              <a:srgbClr val="FF99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 name="AutoShape 9"/>
            <p:cNvSpPr>
              <a:spLocks noChangeArrowheads="1"/>
            </p:cNvSpPr>
            <p:nvPr/>
          </p:nvSpPr>
          <p:spPr bwMode="auto">
            <a:xfrm>
              <a:off x="2339751" y="1530342"/>
              <a:ext cx="4464497" cy="2254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 name="Rectangle 61"/>
            <p:cNvSpPr>
              <a:spLocks noChangeArrowheads="1"/>
            </p:cNvSpPr>
            <p:nvPr/>
          </p:nvSpPr>
          <p:spPr bwMode="gray">
            <a:xfrm>
              <a:off x="3551575" y="1568451"/>
              <a:ext cx="2031325" cy="45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zh-CN" altLang="en-US" sz="16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在这里添加</a:t>
              </a:r>
              <a:r>
                <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标题</a:t>
              </a:r>
              <a:r>
                <a:rPr kumimoji="0" lang="zh-CN" altLang="en-US" sz="16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文字</a:t>
              </a:r>
              <a:endParaRPr kumimoji="0" lang="en-US" altLang="zh-CN"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par>
                          <p:cTn id="24" fill="hold">
                            <p:stCondLst>
                              <p:cond delay="2500"/>
                            </p:stCondLst>
                            <p:childTnLst>
                              <p:par>
                                <p:cTn id="25" presetID="16" presetClass="entr" presetSubtype="37"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out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grpSp>
        <p:nvGrpSpPr>
          <p:cNvPr id="3" name="Group 2"/>
          <p:cNvGrpSpPr/>
          <p:nvPr/>
        </p:nvGrpSpPr>
        <p:grpSpPr bwMode="auto">
          <a:xfrm>
            <a:off x="1571625" y="1143000"/>
            <a:ext cx="2863850" cy="1120775"/>
            <a:chOff x="0" y="0"/>
            <a:chExt cx="2864440" cy="1121345"/>
          </a:xfrm>
        </p:grpSpPr>
        <p:grpSp>
          <p:nvGrpSpPr>
            <p:cNvPr id="4" name="Group 3"/>
            <p:cNvGrpSpPr/>
            <p:nvPr/>
          </p:nvGrpSpPr>
          <p:grpSpPr bwMode="auto">
            <a:xfrm>
              <a:off x="0" y="0"/>
              <a:ext cx="2864435" cy="1121340"/>
              <a:chOff x="0" y="0"/>
              <a:chExt cx="2864435" cy="1121340"/>
            </a:xfrm>
          </p:grpSpPr>
          <p:sp>
            <p:nvSpPr>
              <p:cNvPr id="8" name="AutoShape 73"/>
              <p:cNvSpPr>
                <a:spLocks noChangeArrowheads="1"/>
              </p:cNvSpPr>
              <p:nvPr/>
            </p:nvSpPr>
            <p:spPr bwMode="auto">
              <a:xfrm rot="2700000">
                <a:off x="1917964" y="174869"/>
                <a:ext cx="827509" cy="1065431"/>
              </a:xfrm>
              <a:prstGeom prst="rightArrow">
                <a:avLst>
                  <a:gd name="adj1" fmla="val 70398"/>
                  <a:gd name="adj2" fmla="val 63769"/>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9" name="圆角矩形 10"/>
              <p:cNvSpPr>
                <a:spLocks noChangeArrowheads="1"/>
              </p:cNvSpPr>
              <p:nvPr/>
            </p:nvSpPr>
            <p:spPr bwMode="auto">
              <a:xfrm>
                <a:off x="0" y="0"/>
                <a:ext cx="1980021" cy="756034"/>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5" name="Group 6"/>
            <p:cNvGrpSpPr>
              <a:grpSpLocks noChangeAspect="1"/>
            </p:cNvGrpSpPr>
            <p:nvPr/>
          </p:nvGrpSpPr>
          <p:grpSpPr bwMode="auto">
            <a:xfrm>
              <a:off x="1624348" y="0"/>
              <a:ext cx="757393" cy="756034"/>
              <a:chOff x="0" y="0"/>
              <a:chExt cx="1377311" cy="1374837"/>
            </a:xfrm>
          </p:grpSpPr>
          <p:sp>
            <p:nvSpPr>
              <p:cNvPr id="6" name="椭圆 7"/>
              <p:cNvSpPr>
                <a:spLocks noChangeAspect="1" noChangeArrowheads="1"/>
              </p:cNvSpPr>
              <p:nvPr/>
            </p:nvSpPr>
            <p:spPr bwMode="auto">
              <a:xfrm>
                <a:off x="0" y="0"/>
                <a:ext cx="1377311" cy="1374837"/>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7" name="椭圆 117"/>
              <p:cNvSpPr>
                <a:spLocks noChangeAspect="1" noChangeArrowheads="1"/>
              </p:cNvSpPr>
              <p:nvPr/>
            </p:nvSpPr>
            <p:spPr bwMode="auto">
              <a:xfrm>
                <a:off x="43311" y="40436"/>
                <a:ext cx="1178078" cy="1178432"/>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grpSp>
        <p:nvGrpSpPr>
          <p:cNvPr id="10" name="Group 9"/>
          <p:cNvGrpSpPr/>
          <p:nvPr/>
        </p:nvGrpSpPr>
        <p:grpSpPr bwMode="auto">
          <a:xfrm>
            <a:off x="830263" y="2387600"/>
            <a:ext cx="2854325" cy="1065213"/>
            <a:chOff x="0" y="0"/>
            <a:chExt cx="2854732" cy="1065212"/>
          </a:xfrm>
        </p:grpSpPr>
        <p:grpSp>
          <p:nvGrpSpPr>
            <p:cNvPr id="11" name="Group 10"/>
            <p:cNvGrpSpPr/>
            <p:nvPr/>
          </p:nvGrpSpPr>
          <p:grpSpPr bwMode="auto">
            <a:xfrm>
              <a:off x="0" y="0"/>
              <a:ext cx="2854732" cy="1065212"/>
              <a:chOff x="0" y="0"/>
              <a:chExt cx="2854732" cy="1065212"/>
            </a:xfrm>
          </p:grpSpPr>
          <p:sp>
            <p:nvSpPr>
              <p:cNvPr id="15" name="AutoShape 71"/>
              <p:cNvSpPr>
                <a:spLocks noChangeArrowheads="1"/>
              </p:cNvSpPr>
              <p:nvPr/>
            </p:nvSpPr>
            <p:spPr bwMode="auto">
              <a:xfrm>
                <a:off x="2025939" y="0"/>
                <a:ext cx="828793" cy="1065212"/>
              </a:xfrm>
              <a:prstGeom prst="rightArrow">
                <a:avLst>
                  <a:gd name="adj1" fmla="val 70398"/>
                  <a:gd name="adj2" fmla="val 62116"/>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16" name="圆角矩形 17"/>
              <p:cNvSpPr>
                <a:spLocks noChangeArrowheads="1"/>
              </p:cNvSpPr>
              <p:nvPr/>
            </p:nvSpPr>
            <p:spPr bwMode="auto">
              <a:xfrm>
                <a:off x="0" y="153987"/>
                <a:ext cx="1979894" cy="757238"/>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12" name="Group 13"/>
            <p:cNvGrpSpPr>
              <a:grpSpLocks noChangeAspect="1"/>
            </p:cNvGrpSpPr>
            <p:nvPr/>
          </p:nvGrpSpPr>
          <p:grpSpPr bwMode="auto">
            <a:xfrm>
              <a:off x="1625832" y="153987"/>
              <a:ext cx="755758" cy="757238"/>
              <a:chOff x="0" y="0"/>
              <a:chExt cx="1374337" cy="1377026"/>
            </a:xfrm>
          </p:grpSpPr>
          <p:sp>
            <p:nvSpPr>
              <p:cNvPr id="13" name="椭圆 14"/>
              <p:cNvSpPr>
                <a:spLocks noChangeAspect="1" noChangeArrowheads="1"/>
              </p:cNvSpPr>
              <p:nvPr/>
            </p:nvSpPr>
            <p:spPr bwMode="auto">
              <a:xfrm>
                <a:off x="0" y="0"/>
                <a:ext cx="1374337" cy="1377026"/>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14" name="椭圆 117"/>
              <p:cNvSpPr>
                <a:spLocks noChangeAspect="1" noChangeArrowheads="1"/>
              </p:cNvSpPr>
              <p:nvPr/>
            </p:nvSpPr>
            <p:spPr bwMode="auto">
              <a:xfrm>
                <a:off x="40422" y="40416"/>
                <a:ext cx="1178003" cy="1177833"/>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grpSp>
        <p:nvGrpSpPr>
          <p:cNvPr id="17" name="Group 16"/>
          <p:cNvGrpSpPr/>
          <p:nvPr/>
        </p:nvGrpSpPr>
        <p:grpSpPr bwMode="auto">
          <a:xfrm>
            <a:off x="1571625" y="3451225"/>
            <a:ext cx="2740025" cy="1225550"/>
            <a:chOff x="0" y="0"/>
            <a:chExt cx="2740606" cy="1225002"/>
          </a:xfrm>
        </p:grpSpPr>
        <p:grpSp>
          <p:nvGrpSpPr>
            <p:cNvPr id="18" name="Group 17"/>
            <p:cNvGrpSpPr/>
            <p:nvPr/>
          </p:nvGrpSpPr>
          <p:grpSpPr bwMode="auto">
            <a:xfrm>
              <a:off x="0" y="126671"/>
              <a:ext cx="2867277" cy="1098331"/>
              <a:chOff x="0" y="0"/>
              <a:chExt cx="2867277" cy="1098331"/>
            </a:xfrm>
          </p:grpSpPr>
          <p:sp>
            <p:nvSpPr>
              <p:cNvPr id="22" name="AutoShape 75"/>
              <p:cNvSpPr>
                <a:spLocks noChangeArrowheads="1"/>
              </p:cNvSpPr>
              <p:nvPr/>
            </p:nvSpPr>
            <p:spPr bwMode="auto">
              <a:xfrm rot="18900000">
                <a:off x="1786673" y="0"/>
                <a:ext cx="1080604" cy="827262"/>
              </a:xfrm>
              <a:prstGeom prst="rightArrow">
                <a:avLst>
                  <a:gd name="adj1" fmla="val 70398"/>
                  <a:gd name="adj2" fmla="val 85813"/>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23" name="圆角矩形 24"/>
              <p:cNvSpPr>
                <a:spLocks noChangeArrowheads="1"/>
              </p:cNvSpPr>
              <p:nvPr/>
            </p:nvSpPr>
            <p:spPr bwMode="auto">
              <a:xfrm>
                <a:off x="0" y="343019"/>
                <a:ext cx="1980033" cy="755312"/>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19" name="Group 20"/>
            <p:cNvGrpSpPr>
              <a:grpSpLocks noChangeAspect="1"/>
            </p:cNvGrpSpPr>
            <p:nvPr/>
          </p:nvGrpSpPr>
          <p:grpSpPr bwMode="auto">
            <a:xfrm>
              <a:off x="1624357" y="469690"/>
              <a:ext cx="757398" cy="755312"/>
              <a:chOff x="0" y="0"/>
              <a:chExt cx="1377320" cy="1373524"/>
            </a:xfrm>
          </p:grpSpPr>
          <p:sp>
            <p:nvSpPr>
              <p:cNvPr id="20" name="椭圆 21"/>
              <p:cNvSpPr>
                <a:spLocks noChangeAspect="1" noChangeArrowheads="1"/>
              </p:cNvSpPr>
              <p:nvPr/>
            </p:nvSpPr>
            <p:spPr bwMode="auto">
              <a:xfrm>
                <a:off x="0" y="0"/>
                <a:ext cx="1377320" cy="1373524"/>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21" name="椭圆 117"/>
              <p:cNvSpPr>
                <a:spLocks noChangeAspect="1" noChangeArrowheads="1"/>
              </p:cNvSpPr>
              <p:nvPr/>
            </p:nvSpPr>
            <p:spPr bwMode="auto">
              <a:xfrm>
                <a:off x="43311" y="37511"/>
                <a:ext cx="1178086" cy="1180193"/>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grpSp>
        <p:nvGrpSpPr>
          <p:cNvPr id="24" name="Group 23"/>
          <p:cNvGrpSpPr/>
          <p:nvPr/>
        </p:nvGrpSpPr>
        <p:grpSpPr bwMode="auto">
          <a:xfrm>
            <a:off x="4659313" y="3575050"/>
            <a:ext cx="2838450" cy="1101725"/>
            <a:chOff x="0" y="0"/>
            <a:chExt cx="2838783" cy="1100991"/>
          </a:xfrm>
        </p:grpSpPr>
        <p:grpSp>
          <p:nvGrpSpPr>
            <p:cNvPr id="25" name="Group 24"/>
            <p:cNvGrpSpPr/>
            <p:nvPr/>
          </p:nvGrpSpPr>
          <p:grpSpPr bwMode="auto">
            <a:xfrm>
              <a:off x="119076" y="-118983"/>
              <a:ext cx="2719707" cy="1219974"/>
              <a:chOff x="0" y="0"/>
              <a:chExt cx="2719707" cy="1219974"/>
            </a:xfrm>
          </p:grpSpPr>
          <p:sp>
            <p:nvSpPr>
              <p:cNvPr id="29" name="AutoShape 69"/>
              <p:cNvSpPr>
                <a:spLocks noChangeArrowheads="1"/>
              </p:cNvSpPr>
              <p:nvPr/>
            </p:nvSpPr>
            <p:spPr bwMode="auto">
              <a:xfrm rot="2700000" flipH="1">
                <a:off x="-119452" y="119452"/>
                <a:ext cx="1066089" cy="827185"/>
              </a:xfrm>
              <a:prstGeom prst="rightArrow">
                <a:avLst>
                  <a:gd name="adj1" fmla="val 70398"/>
                  <a:gd name="adj2" fmla="val 8323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30" name="圆角矩形 31"/>
              <p:cNvSpPr>
                <a:spLocks noChangeArrowheads="1"/>
              </p:cNvSpPr>
              <p:nvPr/>
            </p:nvSpPr>
            <p:spPr bwMode="auto">
              <a:xfrm>
                <a:off x="739862" y="463241"/>
                <a:ext cx="1979845" cy="756733"/>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26" name="Group 27"/>
            <p:cNvGrpSpPr>
              <a:grpSpLocks noChangeAspect="1"/>
            </p:cNvGrpSpPr>
            <p:nvPr/>
          </p:nvGrpSpPr>
          <p:grpSpPr bwMode="auto">
            <a:xfrm>
              <a:off x="458841" y="344257"/>
              <a:ext cx="755739" cy="756734"/>
              <a:chOff x="0" y="0"/>
              <a:chExt cx="1374302" cy="1376109"/>
            </a:xfrm>
          </p:grpSpPr>
          <p:sp>
            <p:nvSpPr>
              <p:cNvPr id="27" name="椭圆 28"/>
              <p:cNvSpPr>
                <a:spLocks noChangeAspect="1" noChangeArrowheads="1"/>
              </p:cNvSpPr>
              <p:nvPr/>
            </p:nvSpPr>
            <p:spPr bwMode="auto">
              <a:xfrm>
                <a:off x="0" y="0"/>
                <a:ext cx="1374302" cy="1376109"/>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28" name="椭圆 117"/>
              <p:cNvSpPr>
                <a:spLocks noChangeAspect="1" noChangeArrowheads="1"/>
              </p:cNvSpPr>
              <p:nvPr/>
            </p:nvSpPr>
            <p:spPr bwMode="auto">
              <a:xfrm>
                <a:off x="40421" y="40389"/>
                <a:ext cx="1180861" cy="1179934"/>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grpSp>
        <p:nvGrpSpPr>
          <p:cNvPr id="31" name="Group 30"/>
          <p:cNvGrpSpPr/>
          <p:nvPr/>
        </p:nvGrpSpPr>
        <p:grpSpPr bwMode="auto">
          <a:xfrm>
            <a:off x="5407025" y="2387600"/>
            <a:ext cx="2843213" cy="1065213"/>
            <a:chOff x="0" y="0"/>
            <a:chExt cx="2842718" cy="1065212"/>
          </a:xfrm>
        </p:grpSpPr>
        <p:grpSp>
          <p:nvGrpSpPr>
            <p:cNvPr id="32" name="Group 31"/>
            <p:cNvGrpSpPr/>
            <p:nvPr/>
          </p:nvGrpSpPr>
          <p:grpSpPr bwMode="auto">
            <a:xfrm>
              <a:off x="0" y="0"/>
              <a:ext cx="2842718" cy="1065212"/>
              <a:chOff x="0" y="0"/>
              <a:chExt cx="2842718" cy="1065212"/>
            </a:xfrm>
          </p:grpSpPr>
          <p:sp>
            <p:nvSpPr>
              <p:cNvPr id="36" name="AutoShape 49"/>
              <p:cNvSpPr>
                <a:spLocks noChangeArrowheads="1"/>
              </p:cNvSpPr>
              <p:nvPr/>
            </p:nvSpPr>
            <p:spPr bwMode="auto">
              <a:xfrm flipH="1">
                <a:off x="0" y="0"/>
                <a:ext cx="828531" cy="1065212"/>
              </a:xfrm>
              <a:prstGeom prst="rightArrow">
                <a:avLst>
                  <a:gd name="adj1" fmla="val 70398"/>
                  <a:gd name="adj2" fmla="val 68255"/>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37" name="圆角矩形 38"/>
              <p:cNvSpPr>
                <a:spLocks noChangeArrowheads="1"/>
              </p:cNvSpPr>
              <p:nvPr/>
            </p:nvSpPr>
            <p:spPr bwMode="auto">
              <a:xfrm>
                <a:off x="863450" y="153987"/>
                <a:ext cx="1979268" cy="757238"/>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33" name="Group 34"/>
            <p:cNvGrpSpPr>
              <a:grpSpLocks noChangeAspect="1"/>
            </p:cNvGrpSpPr>
            <p:nvPr/>
          </p:nvGrpSpPr>
          <p:grpSpPr bwMode="auto">
            <a:xfrm>
              <a:off x="474580" y="153987"/>
              <a:ext cx="755518" cy="757238"/>
              <a:chOff x="0" y="0"/>
              <a:chExt cx="1373901" cy="1377026"/>
            </a:xfrm>
          </p:grpSpPr>
          <p:sp>
            <p:nvSpPr>
              <p:cNvPr id="34" name="椭圆 35"/>
              <p:cNvSpPr>
                <a:spLocks noChangeAspect="1" noChangeArrowheads="1"/>
              </p:cNvSpPr>
              <p:nvPr/>
            </p:nvSpPr>
            <p:spPr bwMode="auto">
              <a:xfrm>
                <a:off x="0" y="0"/>
                <a:ext cx="1373901" cy="1377026"/>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35" name="椭圆 117"/>
              <p:cNvSpPr>
                <a:spLocks noChangeAspect="1" noChangeArrowheads="1"/>
              </p:cNvSpPr>
              <p:nvPr/>
            </p:nvSpPr>
            <p:spPr bwMode="auto">
              <a:xfrm>
                <a:off x="40409" y="40416"/>
                <a:ext cx="1177629" cy="1177833"/>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grpSp>
        <p:nvGrpSpPr>
          <p:cNvPr id="38" name="Group 37"/>
          <p:cNvGrpSpPr/>
          <p:nvPr/>
        </p:nvGrpSpPr>
        <p:grpSpPr bwMode="auto">
          <a:xfrm>
            <a:off x="4778375" y="1143000"/>
            <a:ext cx="2719388" cy="1239838"/>
            <a:chOff x="0" y="0"/>
            <a:chExt cx="2720177" cy="1239951"/>
          </a:xfrm>
        </p:grpSpPr>
        <p:grpSp>
          <p:nvGrpSpPr>
            <p:cNvPr id="39" name="Group 38"/>
            <p:cNvGrpSpPr/>
            <p:nvPr/>
          </p:nvGrpSpPr>
          <p:grpSpPr bwMode="auto">
            <a:xfrm>
              <a:off x="83" y="0"/>
              <a:ext cx="2720094" cy="1240051"/>
              <a:chOff x="0" y="0"/>
              <a:chExt cx="2720094" cy="1240051"/>
            </a:xfrm>
          </p:grpSpPr>
          <p:sp>
            <p:nvSpPr>
              <p:cNvPr id="43" name="AutoShape 67"/>
              <p:cNvSpPr>
                <a:spLocks noChangeArrowheads="1"/>
              </p:cNvSpPr>
              <p:nvPr/>
            </p:nvSpPr>
            <p:spPr bwMode="auto">
              <a:xfrm rot="18900000" flipH="1">
                <a:off x="1" y="174529"/>
                <a:ext cx="827164" cy="1065521"/>
              </a:xfrm>
              <a:prstGeom prst="rightArrow">
                <a:avLst>
                  <a:gd name="adj1" fmla="val 70398"/>
                  <a:gd name="adj2" fmla="val 63769"/>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44" name="圆角矩形 45"/>
              <p:cNvSpPr>
                <a:spLocks noChangeArrowheads="1"/>
              </p:cNvSpPr>
              <p:nvPr/>
            </p:nvSpPr>
            <p:spPr bwMode="auto">
              <a:xfrm>
                <a:off x="739907" y="0"/>
                <a:ext cx="1980187" cy="755719"/>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40" name="Group 41"/>
            <p:cNvGrpSpPr>
              <a:grpSpLocks noChangeAspect="1"/>
            </p:cNvGrpSpPr>
            <p:nvPr/>
          </p:nvGrpSpPr>
          <p:grpSpPr bwMode="auto">
            <a:xfrm>
              <a:off x="339824" y="0"/>
              <a:ext cx="757458" cy="755719"/>
              <a:chOff x="0" y="0"/>
              <a:chExt cx="1377429" cy="1374264"/>
            </a:xfrm>
          </p:grpSpPr>
          <p:sp>
            <p:nvSpPr>
              <p:cNvPr id="41" name="椭圆 42"/>
              <p:cNvSpPr>
                <a:spLocks noChangeAspect="1" noChangeArrowheads="1"/>
              </p:cNvSpPr>
              <p:nvPr/>
            </p:nvSpPr>
            <p:spPr bwMode="auto">
              <a:xfrm>
                <a:off x="0" y="0"/>
                <a:ext cx="1377429" cy="1374264"/>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42" name="椭圆 117"/>
              <p:cNvSpPr>
                <a:spLocks noChangeAspect="1" noChangeArrowheads="1"/>
              </p:cNvSpPr>
              <p:nvPr/>
            </p:nvSpPr>
            <p:spPr bwMode="auto">
              <a:xfrm>
                <a:off x="43316" y="40420"/>
                <a:ext cx="1178177" cy="1177941"/>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sp>
        <p:nvSpPr>
          <p:cNvPr id="45" name="Text Box 18"/>
          <p:cNvSpPr>
            <a:spLocks noChangeArrowheads="1"/>
          </p:cNvSpPr>
          <p:nvPr/>
        </p:nvSpPr>
        <p:spPr bwMode="auto">
          <a:xfrm>
            <a:off x="952500" y="2751138"/>
            <a:ext cx="1431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46" name="Text Box 18"/>
          <p:cNvSpPr>
            <a:spLocks noChangeArrowheads="1"/>
          </p:cNvSpPr>
          <p:nvPr/>
        </p:nvSpPr>
        <p:spPr bwMode="auto">
          <a:xfrm>
            <a:off x="6646863" y="2751138"/>
            <a:ext cx="1557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47" name="Text Box 18"/>
          <p:cNvSpPr>
            <a:spLocks noChangeArrowheads="1"/>
          </p:cNvSpPr>
          <p:nvPr/>
        </p:nvSpPr>
        <p:spPr bwMode="auto">
          <a:xfrm>
            <a:off x="5924550" y="1350963"/>
            <a:ext cx="1557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48" name="Text Box 18"/>
          <p:cNvSpPr>
            <a:spLocks noChangeArrowheads="1"/>
          </p:cNvSpPr>
          <p:nvPr/>
        </p:nvSpPr>
        <p:spPr bwMode="auto">
          <a:xfrm>
            <a:off x="1657350" y="1350963"/>
            <a:ext cx="1557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49" name="Text Box 18"/>
          <p:cNvSpPr>
            <a:spLocks noChangeArrowheads="1"/>
          </p:cNvSpPr>
          <p:nvPr/>
        </p:nvSpPr>
        <p:spPr bwMode="auto">
          <a:xfrm>
            <a:off x="1604963" y="4129088"/>
            <a:ext cx="1565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50" name="Text Box 18"/>
          <p:cNvSpPr>
            <a:spLocks noChangeArrowheads="1"/>
          </p:cNvSpPr>
          <p:nvPr/>
        </p:nvSpPr>
        <p:spPr bwMode="auto">
          <a:xfrm>
            <a:off x="5821363" y="4129088"/>
            <a:ext cx="1489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grpSp>
        <p:nvGrpSpPr>
          <p:cNvPr id="51" name="Group 50"/>
          <p:cNvGrpSpPr/>
          <p:nvPr/>
        </p:nvGrpSpPr>
        <p:grpSpPr bwMode="auto">
          <a:xfrm>
            <a:off x="3738563" y="2111375"/>
            <a:ext cx="1619250" cy="1619250"/>
            <a:chOff x="0" y="0"/>
            <a:chExt cx="1444904" cy="1444905"/>
          </a:xfrm>
        </p:grpSpPr>
        <p:sp>
          <p:nvSpPr>
            <p:cNvPr id="52" name="Oval 93"/>
            <p:cNvSpPr>
              <a:spLocks noChangeArrowheads="1"/>
            </p:cNvSpPr>
            <p:nvPr/>
          </p:nvSpPr>
          <p:spPr bwMode="auto">
            <a:xfrm>
              <a:off x="0" y="0"/>
              <a:ext cx="1444904" cy="1444905"/>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53" name="Oval 94"/>
            <p:cNvSpPr>
              <a:spLocks noChangeAspect="1" noChangeArrowheads="1"/>
            </p:cNvSpPr>
            <p:nvPr/>
          </p:nvSpPr>
          <p:spPr bwMode="auto">
            <a:xfrm>
              <a:off x="58079" y="46745"/>
              <a:ext cx="1245167" cy="1245169"/>
            </a:xfrm>
            <a:prstGeom prst="ellipse">
              <a:avLst/>
            </a:prstGeom>
            <a:gradFill flip="none" rotWithShape="1">
              <a:gsLst>
                <a:gs pos="0">
                  <a:srgbClr val="C80000">
                    <a:shade val="30000"/>
                    <a:satMod val="115000"/>
                  </a:srgbClr>
                </a:gs>
                <a:gs pos="50000">
                  <a:srgbClr val="C80000">
                    <a:shade val="67500"/>
                    <a:satMod val="115000"/>
                  </a:srgbClr>
                </a:gs>
                <a:gs pos="100000">
                  <a:srgbClr val="C80000">
                    <a:shade val="100000"/>
                    <a:satMod val="115000"/>
                  </a:srgbClr>
                </a:gs>
              </a:gsLst>
              <a:lin ang="13500000" scaled="1"/>
              <a:tileRect/>
            </a:gra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sp>
        <p:nvSpPr>
          <p:cNvPr id="54" name="Text Box 18"/>
          <p:cNvSpPr>
            <a:spLocks noChangeArrowheads="1"/>
          </p:cNvSpPr>
          <p:nvPr/>
        </p:nvSpPr>
        <p:spPr bwMode="auto">
          <a:xfrm>
            <a:off x="3868738" y="2562225"/>
            <a:ext cx="1289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a:p>
        </p:txBody>
      </p:sp>
      <p:sp>
        <p:nvSpPr>
          <p:cNvPr id="55" name="Rectangle 26"/>
          <p:cNvSpPr>
            <a:spLocks noChangeArrowheads="1"/>
          </p:cNvSpPr>
          <p:nvPr/>
        </p:nvSpPr>
        <p:spPr bwMode="auto">
          <a:xfrm>
            <a:off x="3262313" y="1343025"/>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
        <p:nvSpPr>
          <p:cNvPr id="56" name="Rectangle 26"/>
          <p:cNvSpPr>
            <a:spLocks noChangeArrowheads="1"/>
          </p:cNvSpPr>
          <p:nvPr/>
        </p:nvSpPr>
        <p:spPr bwMode="auto">
          <a:xfrm>
            <a:off x="5195888" y="1343025"/>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
        <p:nvSpPr>
          <p:cNvPr id="57" name="Rectangle 26"/>
          <p:cNvSpPr>
            <a:spLocks noChangeArrowheads="1"/>
          </p:cNvSpPr>
          <p:nvPr/>
        </p:nvSpPr>
        <p:spPr bwMode="auto">
          <a:xfrm>
            <a:off x="5948363" y="2732088"/>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
        <p:nvSpPr>
          <p:cNvPr id="58" name="Rectangle 26"/>
          <p:cNvSpPr>
            <a:spLocks noChangeArrowheads="1"/>
          </p:cNvSpPr>
          <p:nvPr/>
        </p:nvSpPr>
        <p:spPr bwMode="auto">
          <a:xfrm>
            <a:off x="2522538" y="2732088"/>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
        <p:nvSpPr>
          <p:cNvPr id="59" name="Rectangle 26"/>
          <p:cNvSpPr>
            <a:spLocks noChangeArrowheads="1"/>
          </p:cNvSpPr>
          <p:nvPr/>
        </p:nvSpPr>
        <p:spPr bwMode="auto">
          <a:xfrm>
            <a:off x="3262313" y="4110038"/>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
        <p:nvSpPr>
          <p:cNvPr id="60" name="Rectangle 26"/>
          <p:cNvSpPr>
            <a:spLocks noChangeArrowheads="1"/>
          </p:cNvSpPr>
          <p:nvPr/>
        </p:nvSpPr>
        <p:spPr bwMode="auto">
          <a:xfrm>
            <a:off x="5184775" y="4110038"/>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p:cBhvr>
                                        <p:cTn id="9" dur="500"/>
                                        <p:tgtEl>
                                          <p:spTgt spid="5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p:cBhvr>
                                        <p:cTn id="13" dur="500"/>
                                        <p:tgtEl>
                                          <p:spTgt spid="54"/>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300" fill="hold"/>
                                        <p:tgtEl>
                                          <p:spTgt spid="3"/>
                                        </p:tgtEl>
                                        <p:attrNameLst>
                                          <p:attrName>ppt_x</p:attrName>
                                        </p:attrNameLst>
                                      </p:cBhvr>
                                      <p:tavLst>
                                        <p:tav tm="0">
                                          <p:val>
                                            <p:strVal val="0-#ppt_w/2"/>
                                          </p:val>
                                        </p:tav>
                                        <p:tav tm="100000">
                                          <p:val>
                                            <p:strVal val="#ppt_x"/>
                                          </p:val>
                                        </p:tav>
                                      </p:tavLst>
                                    </p:anim>
                                    <p:anim calcmode="lin" valueType="num">
                                      <p:cBhvr>
                                        <p:cTn id="18" dur="3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300" fill="hold"/>
                                        <p:tgtEl>
                                          <p:spTgt spid="38"/>
                                        </p:tgtEl>
                                        <p:attrNameLst>
                                          <p:attrName>ppt_x</p:attrName>
                                        </p:attrNameLst>
                                      </p:cBhvr>
                                      <p:tavLst>
                                        <p:tav tm="0">
                                          <p:val>
                                            <p:strVal val="1+#ppt_w/2"/>
                                          </p:val>
                                        </p:tav>
                                        <p:tav tm="100000">
                                          <p:val>
                                            <p:strVal val="#ppt_x"/>
                                          </p:val>
                                        </p:tav>
                                      </p:tavLst>
                                    </p:anim>
                                    <p:anim calcmode="lin" valueType="num">
                                      <p:cBhvr>
                                        <p:cTn id="23" dur="300" fill="hold"/>
                                        <p:tgtEl>
                                          <p:spTgt spid="3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300" fill="hold"/>
                                        <p:tgtEl>
                                          <p:spTgt spid="10"/>
                                        </p:tgtEl>
                                        <p:attrNameLst>
                                          <p:attrName>ppt_x</p:attrName>
                                        </p:attrNameLst>
                                      </p:cBhvr>
                                      <p:tavLst>
                                        <p:tav tm="0">
                                          <p:val>
                                            <p:strVal val="0-#ppt_w/2"/>
                                          </p:val>
                                        </p:tav>
                                        <p:tav tm="100000">
                                          <p:val>
                                            <p:strVal val="#ppt_x"/>
                                          </p:val>
                                        </p:tav>
                                      </p:tavLst>
                                    </p:anim>
                                    <p:anim calcmode="lin" valueType="num">
                                      <p:cBhvr>
                                        <p:cTn id="28" dur="3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300" fill="hold"/>
                                        <p:tgtEl>
                                          <p:spTgt spid="31"/>
                                        </p:tgtEl>
                                        <p:attrNameLst>
                                          <p:attrName>ppt_x</p:attrName>
                                        </p:attrNameLst>
                                      </p:cBhvr>
                                      <p:tavLst>
                                        <p:tav tm="0">
                                          <p:val>
                                            <p:strVal val="1+#ppt_w/2"/>
                                          </p:val>
                                        </p:tav>
                                        <p:tav tm="100000">
                                          <p:val>
                                            <p:strVal val="#ppt_x"/>
                                          </p:val>
                                        </p:tav>
                                      </p:tavLst>
                                    </p:anim>
                                    <p:anim calcmode="lin" valueType="num">
                                      <p:cBhvr>
                                        <p:cTn id="33" dur="300" fill="hold"/>
                                        <p:tgtEl>
                                          <p:spTgt spid="3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12"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300" fill="hold"/>
                                        <p:tgtEl>
                                          <p:spTgt spid="17"/>
                                        </p:tgtEl>
                                        <p:attrNameLst>
                                          <p:attrName>ppt_x</p:attrName>
                                        </p:attrNameLst>
                                      </p:cBhvr>
                                      <p:tavLst>
                                        <p:tav tm="0">
                                          <p:val>
                                            <p:strVal val="0-#ppt_w/2"/>
                                          </p:val>
                                        </p:tav>
                                        <p:tav tm="100000">
                                          <p:val>
                                            <p:strVal val="#ppt_x"/>
                                          </p:val>
                                        </p:tav>
                                      </p:tavLst>
                                    </p:anim>
                                    <p:anim calcmode="lin" valueType="num">
                                      <p:cBhvr>
                                        <p:cTn id="38" dur="30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6"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300" fill="hold"/>
                                        <p:tgtEl>
                                          <p:spTgt spid="24"/>
                                        </p:tgtEl>
                                        <p:attrNameLst>
                                          <p:attrName>ppt_x</p:attrName>
                                        </p:attrNameLst>
                                      </p:cBhvr>
                                      <p:tavLst>
                                        <p:tav tm="0">
                                          <p:val>
                                            <p:strVal val="1+#ppt_w/2"/>
                                          </p:val>
                                        </p:tav>
                                        <p:tav tm="100000">
                                          <p:val>
                                            <p:strVal val="#ppt_x"/>
                                          </p:val>
                                        </p:tav>
                                      </p:tavLst>
                                    </p:anim>
                                    <p:anim calcmode="lin" valueType="num">
                                      <p:cBhvr>
                                        <p:cTn id="43" dur="300" fill="hold"/>
                                        <p:tgtEl>
                                          <p:spTgt spid="2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p:cBhvr>
                                        <p:cTn id="47" dur="500"/>
                                        <p:tgtEl>
                                          <p:spTgt spid="4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p:cBhvr>
                                        <p:cTn id="50" dur="500"/>
                                        <p:tgtEl>
                                          <p:spTgt spid="5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p:cBhvr>
                                        <p:cTn id="53" dur="500"/>
                                        <p:tgtEl>
                                          <p:spTgt spid="5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p:cBhvr>
                                        <p:cTn id="56" dur="500"/>
                                        <p:tgtEl>
                                          <p:spTgt spid="4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p:cBhvr>
                                        <p:cTn id="59" dur="500"/>
                                        <p:tgtEl>
                                          <p:spTgt spid="4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p:cBhvr>
                                        <p:cTn id="62" dur="500"/>
                                        <p:tgtEl>
                                          <p:spTgt spid="5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p:cBhvr>
                                        <p:cTn id="65" dur="5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p:cBhvr>
                                        <p:cTn id="68" dur="500"/>
                                        <p:tgtEl>
                                          <p:spTgt spid="4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p:cBhvr>
                                        <p:cTn id="71" dur="500"/>
                                        <p:tgtEl>
                                          <p:spTgt spid="4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9"/>
                                        </p:tgtEl>
                                        <p:attrNameLst>
                                          <p:attrName>style.visibility</p:attrName>
                                        </p:attrNameLst>
                                      </p:cBhvr>
                                      <p:to>
                                        <p:strVal val="visible"/>
                                      </p:to>
                                    </p:set>
                                    <p:animEffect>
                                      <p:cBhvr>
                                        <p:cTn id="74" dur="500"/>
                                        <p:tgtEl>
                                          <p:spTgt spid="5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p:cBhvr>
                                        <p:cTn id="77" dur="500"/>
                                        <p:tgtEl>
                                          <p:spTgt spid="6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p:cBhvr>
                                        <p:cTn id="8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4" grpId="0" bldLvl="0" autoUpdateAnimBg="0"/>
      <p:bldP spid="55" grpId="0" bldLvl="0" autoUpdateAnimBg="0"/>
      <p:bldP spid="56" grpId="0" bldLvl="0" autoUpdateAnimBg="0"/>
      <p:bldP spid="57" grpId="0" bldLvl="0" autoUpdateAnimBg="0"/>
      <p:bldP spid="58" grpId="0" bldLvl="0" autoUpdateAnimBg="0"/>
      <p:bldP spid="59" grpId="0" bldLvl="0" autoUpdateAnimBg="0"/>
      <p:bldP spid="60"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sp>
        <p:nvSpPr>
          <p:cNvPr id="29" name="空心弧 28"/>
          <p:cNvSpPr/>
          <p:nvPr/>
        </p:nvSpPr>
        <p:spPr>
          <a:xfrm rot="9900000" flipH="1">
            <a:off x="4392886" y="-902770"/>
            <a:ext cx="1746423" cy="1650284"/>
          </a:xfrm>
          <a:prstGeom prst="blockArc">
            <a:avLst>
              <a:gd name="adj1" fmla="val 16259444"/>
              <a:gd name="adj2" fmla="val 45922"/>
              <a:gd name="adj3" fmla="val 10057"/>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空心弧 29"/>
          <p:cNvSpPr/>
          <p:nvPr/>
        </p:nvSpPr>
        <p:spPr>
          <a:xfrm rot="10493181" flipH="1">
            <a:off x="4786087" y="525219"/>
            <a:ext cx="1746423" cy="1650284"/>
          </a:xfrm>
          <a:prstGeom prst="blockArc">
            <a:avLst>
              <a:gd name="adj1" fmla="val 6056145"/>
              <a:gd name="adj2" fmla="val 21412109"/>
              <a:gd name="adj3" fmla="val 989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空心弧 30"/>
          <p:cNvSpPr/>
          <p:nvPr/>
        </p:nvSpPr>
        <p:spPr>
          <a:xfrm flipH="1">
            <a:off x="6371593" y="504674"/>
            <a:ext cx="1746423" cy="1650284"/>
          </a:xfrm>
          <a:prstGeom prst="blockArc">
            <a:avLst>
              <a:gd name="adj1" fmla="val 5347748"/>
              <a:gd name="adj2" fmla="val 21587992"/>
              <a:gd name="adj3" fmla="val 9784"/>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空心弧 31"/>
          <p:cNvSpPr/>
          <p:nvPr/>
        </p:nvSpPr>
        <p:spPr>
          <a:xfrm rot="16200000" flipH="1">
            <a:off x="6366193" y="2040074"/>
            <a:ext cx="1746423" cy="1650284"/>
          </a:xfrm>
          <a:prstGeom prst="blockArc">
            <a:avLst>
              <a:gd name="adj1" fmla="val 10773689"/>
              <a:gd name="adj2" fmla="val 21587992"/>
              <a:gd name="adj3" fmla="val 9784"/>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空心弧 32"/>
          <p:cNvSpPr/>
          <p:nvPr/>
        </p:nvSpPr>
        <p:spPr>
          <a:xfrm rot="5400000" flipH="1">
            <a:off x="6358284" y="3625402"/>
            <a:ext cx="1746423" cy="1650284"/>
          </a:xfrm>
          <a:prstGeom prst="blockArc">
            <a:avLst>
              <a:gd name="adj1" fmla="val 5347748"/>
              <a:gd name="adj2" fmla="val 21587992"/>
              <a:gd name="adj3" fmla="val 9784"/>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4" name="组合 33"/>
          <p:cNvGrpSpPr/>
          <p:nvPr/>
        </p:nvGrpSpPr>
        <p:grpSpPr>
          <a:xfrm>
            <a:off x="3347864" y="3565052"/>
            <a:ext cx="3239232" cy="1746423"/>
            <a:chOff x="-717931" y="3034529"/>
            <a:chExt cx="2570954" cy="1386123"/>
          </a:xfrm>
          <a:solidFill>
            <a:srgbClr val="FF6E00"/>
          </a:solidFill>
        </p:grpSpPr>
        <p:sp>
          <p:nvSpPr>
            <p:cNvPr id="35" name="空心弧 34"/>
            <p:cNvSpPr/>
            <p:nvPr/>
          </p:nvSpPr>
          <p:spPr>
            <a:xfrm rot="16200000" flipH="1">
              <a:off x="505052" y="3072682"/>
              <a:ext cx="1386123" cy="1309818"/>
            </a:xfrm>
            <a:prstGeom prst="blockArc">
              <a:avLst>
                <a:gd name="adj1" fmla="val 5347748"/>
                <a:gd name="adj2" fmla="val 16211087"/>
                <a:gd name="adj3" fmla="val 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空心弧 35"/>
            <p:cNvSpPr/>
            <p:nvPr/>
          </p:nvSpPr>
          <p:spPr>
            <a:xfrm rot="10800000" flipH="1">
              <a:off x="-717931" y="3072682"/>
              <a:ext cx="1386123" cy="1309818"/>
            </a:xfrm>
            <a:prstGeom prst="blockArc">
              <a:avLst>
                <a:gd name="adj1" fmla="val 16016317"/>
                <a:gd name="adj2" fmla="val 21587992"/>
                <a:gd name="adj3" fmla="val 9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7" name="TextBox 36"/>
          <p:cNvSpPr txBox="1"/>
          <p:nvPr/>
        </p:nvSpPr>
        <p:spPr>
          <a:xfrm>
            <a:off x="6919252" y="895299"/>
            <a:ext cx="604653" cy="923330"/>
          </a:xfrm>
          <a:prstGeom prst="rect">
            <a:avLst/>
          </a:prstGeom>
          <a:noFill/>
        </p:spPr>
        <p:txBody>
          <a:bodyPr wrap="none" rtlCol="0">
            <a:spAutoFit/>
          </a:bodyPr>
          <a:lstStyle/>
          <a:p>
            <a:r>
              <a:rPr lang="en-US" altLang="zh-CN" sz="5400" b="1" dirty="0" smtClean="0"/>
              <a:t>A</a:t>
            </a:r>
            <a:endParaRPr lang="zh-CN" altLang="en-US" sz="5400" b="1" dirty="0"/>
          </a:p>
        </p:txBody>
      </p:sp>
      <p:sp>
        <p:nvSpPr>
          <p:cNvPr id="38" name="TextBox 37"/>
          <p:cNvSpPr txBox="1"/>
          <p:nvPr/>
        </p:nvSpPr>
        <p:spPr>
          <a:xfrm>
            <a:off x="6919252" y="3992320"/>
            <a:ext cx="572593" cy="923330"/>
          </a:xfrm>
          <a:prstGeom prst="rect">
            <a:avLst/>
          </a:prstGeom>
          <a:noFill/>
        </p:spPr>
        <p:txBody>
          <a:bodyPr wrap="none" rtlCol="0">
            <a:spAutoFit/>
          </a:bodyPr>
          <a:lstStyle/>
          <a:p>
            <a:r>
              <a:rPr lang="en-US" altLang="zh-CN" sz="5400" b="1" dirty="0" smtClean="0"/>
              <a:t>B</a:t>
            </a:r>
            <a:endParaRPr lang="zh-CN" altLang="en-US" sz="5400" b="1" dirty="0"/>
          </a:p>
        </p:txBody>
      </p:sp>
      <p:sp>
        <p:nvSpPr>
          <p:cNvPr id="39" name="Text Box 40"/>
          <p:cNvSpPr txBox="1">
            <a:spLocks noChangeArrowheads="1"/>
          </p:cNvSpPr>
          <p:nvPr/>
        </p:nvSpPr>
        <p:spPr bwMode="gray">
          <a:xfrm>
            <a:off x="1333947" y="1581733"/>
            <a:ext cx="3255336" cy="609398"/>
          </a:xfrm>
          <a:prstGeom prst="rect">
            <a:avLst/>
          </a:prstGeom>
          <a:noFill/>
          <a:ln w="9525">
            <a:noFill/>
            <a:miter lim="800000"/>
          </a:ln>
        </p:spPr>
        <p:txBody>
          <a:bodyPr wrap="square">
            <a:spAutoFit/>
          </a:bodyPr>
          <a:lstStyle/>
          <a:p>
            <a:pPr lvl="0" algn="r">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gn="r">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Rectangle 11"/>
          <p:cNvSpPr>
            <a:spLocks noChangeArrowheads="1"/>
          </p:cNvSpPr>
          <p:nvPr/>
        </p:nvSpPr>
        <p:spPr bwMode="gray">
          <a:xfrm>
            <a:off x="1979712" y="1204863"/>
            <a:ext cx="2500330" cy="358775"/>
          </a:xfrm>
          <a:prstGeom prst="rect">
            <a:avLst/>
          </a:prstGeom>
          <a:noFill/>
          <a:ln>
            <a:noFill/>
          </a:ln>
        </p:spPr>
        <p:txBody>
          <a:bodyPr lIns="0" tIns="0" rIns="0" bIns="0" anchor="ctr"/>
          <a:lstStyle/>
          <a:p>
            <a:pPr lvl="0" algn="r">
              <a:lnSpc>
                <a:spcPct val="120000"/>
              </a:lnSpc>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a:t>
            </a:r>
            <a:r>
              <a:rPr lang="zh-CN" altLang="en-US" sz="2000" b="1" kern="0"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Box 40"/>
          <p:cNvSpPr txBox="1">
            <a:spLocks noChangeArrowheads="1"/>
          </p:cNvSpPr>
          <p:nvPr/>
        </p:nvSpPr>
        <p:spPr bwMode="gray">
          <a:xfrm>
            <a:off x="1333947" y="3668898"/>
            <a:ext cx="3255336" cy="609398"/>
          </a:xfrm>
          <a:prstGeom prst="rect">
            <a:avLst/>
          </a:prstGeom>
          <a:noFill/>
          <a:ln w="9525">
            <a:noFill/>
            <a:miter lim="800000"/>
          </a:ln>
        </p:spPr>
        <p:txBody>
          <a:bodyPr wrap="square">
            <a:spAutoFit/>
          </a:bodyPr>
          <a:lstStyle/>
          <a:p>
            <a:pPr lvl="0" algn="r">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gn="r">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Rectangle 11"/>
          <p:cNvSpPr>
            <a:spLocks noChangeArrowheads="1"/>
          </p:cNvSpPr>
          <p:nvPr/>
        </p:nvSpPr>
        <p:spPr bwMode="gray">
          <a:xfrm>
            <a:off x="1979712" y="3292028"/>
            <a:ext cx="2500330" cy="358775"/>
          </a:xfrm>
          <a:prstGeom prst="rect">
            <a:avLst/>
          </a:prstGeom>
          <a:noFill/>
          <a:ln>
            <a:noFill/>
          </a:ln>
        </p:spPr>
        <p:txBody>
          <a:bodyPr lIns="0" tIns="0" rIns="0" bIns="0" anchor="ctr"/>
          <a:lstStyle/>
          <a:p>
            <a:pPr lvl="0" algn="r">
              <a:lnSpc>
                <a:spcPct val="120000"/>
              </a:lnSpc>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a:t>
            </a:r>
            <a:r>
              <a:rPr lang="zh-CN" altLang="en-US" sz="2000" b="1" kern="0"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par>
                                <p:cTn id="8" presetID="22" presetClass="entr" presetSubtype="1" fill="hold" grpId="0" nodeType="withEffect">
                                  <p:stCondLst>
                                    <p:cond delay="400"/>
                                  </p:stCondLst>
                                  <p:childTnLst>
                                    <p:set>
                                      <p:cBhvr>
                                        <p:cTn id="9" dur="1" fill="hold">
                                          <p:stCondLst>
                                            <p:cond delay="0"/>
                                          </p:stCondLst>
                                        </p:cTn>
                                        <p:tgtEl>
                                          <p:spTgt spid="30"/>
                                        </p:tgtEl>
                                        <p:attrNameLst>
                                          <p:attrName>style.visibility</p:attrName>
                                        </p:attrNameLst>
                                      </p:cBhvr>
                                      <p:to>
                                        <p:strVal val="visible"/>
                                      </p:to>
                                    </p:set>
                                    <p:animEffect transition="in" filter="wipe(up)">
                                      <p:cBhvr>
                                        <p:cTn id="10" dur="500"/>
                                        <p:tgtEl>
                                          <p:spTgt spid="30"/>
                                        </p:tgtEl>
                                      </p:cBhvr>
                                    </p:animEffect>
                                  </p:childTnLst>
                                </p:cTn>
                              </p:par>
                              <p:par>
                                <p:cTn id="11" presetID="22" presetClass="entr" presetSubtype="8" fill="hold" grpId="0" nodeType="withEffect">
                                  <p:stCondLst>
                                    <p:cond delay="80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22" presetClass="entr" presetSubtype="1" fill="hold" grpId="0" nodeType="withEffect">
                                  <p:stCondLst>
                                    <p:cond delay="1200"/>
                                  </p:stCondLst>
                                  <p:childTnLst>
                                    <p:set>
                                      <p:cBhvr>
                                        <p:cTn id="18" dur="1" fill="hold">
                                          <p:stCondLst>
                                            <p:cond delay="0"/>
                                          </p:stCondLst>
                                        </p:cTn>
                                        <p:tgtEl>
                                          <p:spTgt spid="32"/>
                                        </p:tgtEl>
                                        <p:attrNameLst>
                                          <p:attrName>style.visibility</p:attrName>
                                        </p:attrNameLst>
                                      </p:cBhvr>
                                      <p:to>
                                        <p:strVal val="visible"/>
                                      </p:to>
                                    </p:set>
                                    <p:animEffect transition="in" filter="wipe(up)">
                                      <p:cBhvr>
                                        <p:cTn id="19" dur="500"/>
                                        <p:tgtEl>
                                          <p:spTgt spid="32"/>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up)">
                                      <p:cBhvr>
                                        <p:cTn id="23" dur="500"/>
                                        <p:tgtEl>
                                          <p:spTgt spid="3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22" presetClass="entr" presetSubtype="1"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up)">
                                      <p:cBhvr>
                                        <p:cTn id="30" dur="500"/>
                                        <p:tgtEl>
                                          <p:spTgt spid="34"/>
                                        </p:tgtEl>
                                      </p:cBhvr>
                                    </p:animEffect>
                                  </p:childTnLst>
                                </p:cTn>
                              </p:par>
                            </p:childTnLst>
                          </p:cTn>
                        </p:par>
                        <p:par>
                          <p:cTn id="31" fill="hold">
                            <p:stCondLst>
                              <p:cond delay="1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40"/>
                                        </p:tgtEl>
                                        <p:attrNameLst>
                                          <p:attrName>ppt_y</p:attrName>
                                        </p:attrNameLst>
                                      </p:cBhvr>
                                      <p:tavLst>
                                        <p:tav tm="0">
                                          <p:val>
                                            <p:strVal val="#ppt_y"/>
                                          </p:val>
                                        </p:tav>
                                        <p:tav tm="100000">
                                          <p:val>
                                            <p:strVal val="#ppt_y"/>
                                          </p:val>
                                        </p:tav>
                                      </p:tavLst>
                                    </p:anim>
                                    <p:anim calcmode="lin" valueType="num">
                                      <p:cBhvr>
                                        <p:cTn id="36"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40"/>
                                        </p:tgtEl>
                                      </p:cBhvr>
                                    </p:animEffect>
                                  </p:childTnLst>
                                </p:cTn>
                              </p:par>
                            </p:childTnLst>
                          </p:cTn>
                        </p:par>
                        <p:par>
                          <p:cTn id="39" fill="hold">
                            <p:stCondLst>
                              <p:cond delay="3550"/>
                            </p:stCondLst>
                            <p:childTnLst>
                              <p:par>
                                <p:cTn id="40" presetID="42" presetClass="entr" presetSubtype="0"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750"/>
                                        <p:tgtEl>
                                          <p:spTgt spid="39"/>
                                        </p:tgtEl>
                                      </p:cBhvr>
                                    </p:animEffect>
                                    <p:anim calcmode="lin" valueType="num">
                                      <p:cBhvr>
                                        <p:cTn id="43" dur="750" fill="hold"/>
                                        <p:tgtEl>
                                          <p:spTgt spid="39"/>
                                        </p:tgtEl>
                                        <p:attrNameLst>
                                          <p:attrName>ppt_x</p:attrName>
                                        </p:attrNameLst>
                                      </p:cBhvr>
                                      <p:tavLst>
                                        <p:tav tm="0">
                                          <p:val>
                                            <p:strVal val="#ppt_x"/>
                                          </p:val>
                                        </p:tav>
                                        <p:tav tm="100000">
                                          <p:val>
                                            <p:strVal val="#ppt_x"/>
                                          </p:val>
                                        </p:tav>
                                      </p:tavLst>
                                    </p:anim>
                                    <p:anim calcmode="lin" valueType="num">
                                      <p:cBhvr>
                                        <p:cTn id="44" dur="750" fill="hold"/>
                                        <p:tgtEl>
                                          <p:spTgt spid="39"/>
                                        </p:tgtEl>
                                        <p:attrNameLst>
                                          <p:attrName>ppt_y</p:attrName>
                                        </p:attrNameLst>
                                      </p:cBhvr>
                                      <p:tavLst>
                                        <p:tav tm="0">
                                          <p:val>
                                            <p:strVal val="#ppt_y+.1"/>
                                          </p:val>
                                        </p:tav>
                                        <p:tav tm="100000">
                                          <p:val>
                                            <p:strVal val="#ppt_y"/>
                                          </p:val>
                                        </p:tav>
                                      </p:tavLst>
                                    </p:anim>
                                  </p:childTnLst>
                                </p:cTn>
                              </p:par>
                            </p:childTnLst>
                          </p:cTn>
                        </p:par>
                        <p:par>
                          <p:cTn id="45" fill="hold">
                            <p:stCondLst>
                              <p:cond delay="455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42"/>
                                        </p:tgtEl>
                                        <p:attrNameLst>
                                          <p:attrName>ppt_y</p:attrName>
                                        </p:attrNameLst>
                                      </p:cBhvr>
                                      <p:tavLst>
                                        <p:tav tm="0">
                                          <p:val>
                                            <p:strVal val="#ppt_y"/>
                                          </p:val>
                                        </p:tav>
                                        <p:tav tm="100000">
                                          <p:val>
                                            <p:strVal val="#ppt_y"/>
                                          </p:val>
                                        </p:tav>
                                      </p:tavLst>
                                    </p:anim>
                                    <p:anim calcmode="lin" valueType="num">
                                      <p:cBhvr>
                                        <p:cTn id="50"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42"/>
                                        </p:tgtEl>
                                      </p:cBhvr>
                                    </p:animEffect>
                                  </p:childTnLst>
                                </p:cTn>
                              </p:par>
                            </p:childTnLst>
                          </p:cTn>
                        </p:par>
                        <p:par>
                          <p:cTn id="53" fill="hold">
                            <p:stCondLst>
                              <p:cond delay="5150"/>
                            </p:stCondLst>
                            <p:childTnLst>
                              <p:par>
                                <p:cTn id="54" presetID="42" presetClass="entr" presetSubtype="0" fill="hold" grpId="0" nodeType="after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750"/>
                                        <p:tgtEl>
                                          <p:spTgt spid="41"/>
                                        </p:tgtEl>
                                      </p:cBhvr>
                                    </p:animEffect>
                                    <p:anim calcmode="lin" valueType="num">
                                      <p:cBhvr>
                                        <p:cTn id="57" dur="750" fill="hold"/>
                                        <p:tgtEl>
                                          <p:spTgt spid="41"/>
                                        </p:tgtEl>
                                        <p:attrNameLst>
                                          <p:attrName>ppt_x</p:attrName>
                                        </p:attrNameLst>
                                      </p:cBhvr>
                                      <p:tavLst>
                                        <p:tav tm="0">
                                          <p:val>
                                            <p:strVal val="#ppt_x"/>
                                          </p:val>
                                        </p:tav>
                                        <p:tav tm="100000">
                                          <p:val>
                                            <p:strVal val="#ppt_x"/>
                                          </p:val>
                                        </p:tav>
                                      </p:tavLst>
                                    </p:anim>
                                    <p:anim calcmode="lin" valueType="num">
                                      <p:cBhvr>
                                        <p:cTn id="58" dur="75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7" grpId="0"/>
      <p:bldP spid="38" grpId="0"/>
      <p:bldP spid="39" grpId="0"/>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pic>
        <p:nvPicPr>
          <p:cNvPr id="3" name="_effect"/>
          <p:cNvPicPr>
            <a:picLocks noChangeAspect="1" noChangeArrowheads="1"/>
          </p:cNvPicPr>
          <p:nvPr/>
        </p:nvPicPr>
        <p:blipFill>
          <a:blip r:embed="rId3" cstate="screen">
            <a:lum bright="20000"/>
          </a:blip>
          <a:srcRect/>
          <a:stretch>
            <a:fillRect/>
          </a:stretch>
        </p:blipFill>
        <p:spPr bwMode="gray">
          <a:xfrm>
            <a:off x="2183833" y="3957375"/>
            <a:ext cx="2677443" cy="403407"/>
          </a:xfrm>
          <a:prstGeom prst="rect">
            <a:avLst/>
          </a:prstGeom>
          <a:noFill/>
          <a:ln w="9525">
            <a:miter lim="800000"/>
            <a:headEnd/>
            <a:tailEnd/>
          </a:ln>
          <a:effectLst/>
        </p:spPr>
      </p:pic>
      <p:pic>
        <p:nvPicPr>
          <p:cNvPr id="4" name="_effect"/>
          <p:cNvPicPr>
            <a:picLocks noChangeAspect="1" noChangeArrowheads="1"/>
          </p:cNvPicPr>
          <p:nvPr/>
        </p:nvPicPr>
        <p:blipFill>
          <a:blip r:embed="rId3" cstate="screen">
            <a:lum bright="20000"/>
          </a:blip>
          <a:srcRect/>
          <a:stretch>
            <a:fillRect/>
          </a:stretch>
        </p:blipFill>
        <p:spPr bwMode="gray">
          <a:xfrm>
            <a:off x="4510454" y="3957375"/>
            <a:ext cx="2677443" cy="403407"/>
          </a:xfrm>
          <a:prstGeom prst="rect">
            <a:avLst/>
          </a:prstGeom>
          <a:noFill/>
          <a:ln w="9525">
            <a:miter lim="800000"/>
            <a:headEnd/>
            <a:tailEnd/>
          </a:ln>
          <a:effectLst/>
        </p:spPr>
      </p:pic>
      <p:sp>
        <p:nvSpPr>
          <p:cNvPr id="5" name="_color1"/>
          <p:cNvSpPr/>
          <p:nvPr/>
        </p:nvSpPr>
        <p:spPr bwMode="gray">
          <a:xfrm>
            <a:off x="2401640" y="3371235"/>
            <a:ext cx="1098572" cy="718297"/>
          </a:xfrm>
          <a:custGeom>
            <a:avLst/>
            <a:gdLst/>
            <a:ahLst/>
            <a:cxnLst>
              <a:cxn ang="0">
                <a:pos x="367" y="174"/>
              </a:cxn>
              <a:cxn ang="0">
                <a:pos x="67" y="0"/>
              </a:cxn>
              <a:cxn ang="0">
                <a:pos x="42" y="36"/>
              </a:cxn>
              <a:cxn ang="0">
                <a:pos x="0" y="39"/>
              </a:cxn>
              <a:cxn ang="0">
                <a:pos x="367" y="252"/>
              </a:cxn>
              <a:cxn ang="0">
                <a:pos x="385" y="214"/>
              </a:cxn>
              <a:cxn ang="0">
                <a:pos x="367" y="174"/>
              </a:cxn>
            </a:cxnLst>
            <a:rect l="0" t="0" r="r" b="b"/>
            <a:pathLst>
              <a:path w="385" h="252">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_color1"/>
          <p:cNvSpPr/>
          <p:nvPr/>
        </p:nvSpPr>
        <p:spPr bwMode="gray">
          <a:xfrm>
            <a:off x="2404054" y="1543501"/>
            <a:ext cx="1050283" cy="709846"/>
          </a:xfrm>
          <a:custGeom>
            <a:avLst/>
            <a:gdLst/>
            <a:ahLst/>
            <a:cxnLst>
              <a:cxn ang="0">
                <a:pos x="68" y="249"/>
              </a:cxn>
              <a:cxn ang="0">
                <a:pos x="368" y="78"/>
              </a:cxn>
              <a:cxn ang="0">
                <a:pos x="350" y="39"/>
              </a:cxn>
              <a:cxn ang="0">
                <a:pos x="368" y="0"/>
              </a:cxn>
              <a:cxn ang="0">
                <a:pos x="0" y="211"/>
              </a:cxn>
              <a:cxn ang="0">
                <a:pos x="25" y="245"/>
              </a:cxn>
              <a:cxn ang="0">
                <a:pos x="68" y="249"/>
              </a:cxn>
            </a:cxnLst>
            <a:rect l="0" t="0" r="r" b="b"/>
            <a:pathLst>
              <a:path w="368" h="249">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_color1"/>
          <p:cNvSpPr/>
          <p:nvPr/>
        </p:nvSpPr>
        <p:spPr bwMode="gray">
          <a:xfrm>
            <a:off x="3477274" y="1543501"/>
            <a:ext cx="1097365" cy="720712"/>
          </a:xfrm>
          <a:custGeom>
            <a:avLst/>
            <a:gdLst/>
            <a:ahLst/>
            <a:cxnLst>
              <a:cxn ang="0">
                <a:pos x="19" y="78"/>
              </a:cxn>
              <a:cxn ang="0">
                <a:pos x="318" y="253"/>
              </a:cxn>
              <a:cxn ang="0">
                <a:pos x="343" y="216"/>
              </a:cxn>
              <a:cxn ang="0">
                <a:pos x="385" y="213"/>
              </a:cxn>
              <a:cxn ang="0">
                <a:pos x="18" y="0"/>
              </a:cxn>
              <a:cxn ang="0">
                <a:pos x="0" y="39"/>
              </a:cxn>
              <a:cxn ang="0">
                <a:pos x="19" y="78"/>
              </a:cxn>
            </a:cxnLst>
            <a:rect l="0" t="0" r="r" b="b"/>
            <a:pathLst>
              <a:path w="385" h="253">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_color1"/>
          <p:cNvSpPr/>
          <p:nvPr/>
        </p:nvSpPr>
        <p:spPr bwMode="gray">
          <a:xfrm>
            <a:off x="2213313" y="2207473"/>
            <a:ext cx="347680" cy="1212051"/>
          </a:xfrm>
          <a:custGeom>
            <a:avLst/>
            <a:gdLst/>
            <a:ahLst/>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l="0" t="0" r="r" b="b"/>
            <a:pathLst>
              <a:path w="122" h="425">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_color1"/>
          <p:cNvSpPr/>
          <p:nvPr/>
        </p:nvSpPr>
        <p:spPr bwMode="gray">
          <a:xfrm>
            <a:off x="3523148" y="3379685"/>
            <a:ext cx="1046662" cy="709846"/>
          </a:xfrm>
          <a:custGeom>
            <a:avLst/>
            <a:gdLst/>
            <a:ahLst/>
            <a:cxnLst>
              <a:cxn ang="0">
                <a:pos x="299" y="0"/>
              </a:cxn>
              <a:cxn ang="0">
                <a:pos x="0" y="171"/>
              </a:cxn>
              <a:cxn ang="0">
                <a:pos x="18" y="211"/>
              </a:cxn>
              <a:cxn ang="0">
                <a:pos x="0" y="249"/>
              </a:cxn>
              <a:cxn ang="0">
                <a:pos x="367" y="39"/>
              </a:cxn>
              <a:cxn ang="0">
                <a:pos x="342" y="4"/>
              </a:cxn>
              <a:cxn ang="0">
                <a:pos x="299" y="0"/>
              </a:cxn>
            </a:cxnLst>
            <a:rect l="0" t="0" r="r" b="b"/>
            <a:pathLst>
              <a:path w="367" h="249">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_color1"/>
          <p:cNvSpPr/>
          <p:nvPr/>
        </p:nvSpPr>
        <p:spPr bwMode="gray">
          <a:xfrm>
            <a:off x="4729163" y="1543501"/>
            <a:ext cx="1097364" cy="718297"/>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solidFill>
            <a:srgbClr val="FF6E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_color1"/>
          <p:cNvSpPr/>
          <p:nvPr/>
        </p:nvSpPr>
        <p:spPr bwMode="gray">
          <a:xfrm>
            <a:off x="5849465" y="1543501"/>
            <a:ext cx="1050284" cy="709847"/>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solidFill>
            <a:srgbClr val="FF6E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_color1"/>
          <p:cNvSpPr/>
          <p:nvPr/>
        </p:nvSpPr>
        <p:spPr bwMode="gray">
          <a:xfrm>
            <a:off x="4731578" y="3379685"/>
            <a:ext cx="1052697" cy="709846"/>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solidFill>
            <a:srgbClr val="FF6E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_color1"/>
          <p:cNvSpPr/>
          <p:nvPr/>
        </p:nvSpPr>
        <p:spPr bwMode="gray">
          <a:xfrm>
            <a:off x="5807212" y="3371235"/>
            <a:ext cx="1094951" cy="718297"/>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solidFill>
            <a:srgbClr val="FF6E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_color1"/>
          <p:cNvSpPr/>
          <p:nvPr/>
        </p:nvSpPr>
        <p:spPr bwMode="gray">
          <a:xfrm>
            <a:off x="6742809" y="2211094"/>
            <a:ext cx="347680" cy="1208429"/>
          </a:xfrm>
          <a:custGeom>
            <a:avLst/>
            <a:gdLst/>
            <a:ahLst/>
            <a:cxnLst>
              <a:cxn ang="0">
                <a:pos x="69" y="424"/>
              </a:cxn>
              <a:cxn ang="0">
                <a:pos x="122" y="212"/>
              </a:cxn>
              <a:cxn ang="0">
                <a:pos x="68" y="0"/>
              </a:cxn>
              <a:cxn ang="0">
                <a:pos x="43" y="34"/>
              </a:cxn>
              <a:cxn ang="0">
                <a:pos x="0" y="38"/>
              </a:cxn>
              <a:cxn ang="0">
                <a:pos x="44" y="212"/>
              </a:cxn>
              <a:cxn ang="0">
                <a:pos x="2" y="384"/>
              </a:cxn>
              <a:cxn ang="0">
                <a:pos x="27" y="420"/>
              </a:cxn>
              <a:cxn ang="0">
                <a:pos x="69" y="424"/>
              </a:cxn>
            </a:cxnLst>
            <a:rect l="0" t="0" r="r" b="b"/>
            <a:pathLst>
              <a:path w="122" h="424">
                <a:moveTo>
                  <a:pt x="69" y="424"/>
                </a:moveTo>
                <a:cubicBezTo>
                  <a:pt x="103" y="361"/>
                  <a:pt x="122" y="289"/>
                  <a:pt x="122" y="212"/>
                </a:cubicBezTo>
                <a:cubicBezTo>
                  <a:pt x="122" y="135"/>
                  <a:pt x="102" y="63"/>
                  <a:pt x="68" y="0"/>
                </a:cubicBezTo>
                <a:cubicBezTo>
                  <a:pt x="43" y="34"/>
                  <a:pt x="43" y="34"/>
                  <a:pt x="43" y="34"/>
                </a:cubicBezTo>
                <a:cubicBezTo>
                  <a:pt x="0" y="38"/>
                  <a:pt x="0" y="38"/>
                  <a:pt x="0" y="38"/>
                </a:cubicBezTo>
                <a:cubicBezTo>
                  <a:pt x="28" y="90"/>
                  <a:pt x="44" y="149"/>
                  <a:pt x="44" y="212"/>
                </a:cubicBezTo>
                <a:cubicBezTo>
                  <a:pt x="44" y="274"/>
                  <a:pt x="29" y="333"/>
                  <a:pt x="2" y="384"/>
                </a:cubicBezTo>
                <a:cubicBezTo>
                  <a:pt x="27" y="420"/>
                  <a:pt x="27" y="420"/>
                  <a:pt x="27" y="420"/>
                </a:cubicBezTo>
                <a:lnTo>
                  <a:pt x="69" y="424"/>
                </a:lnTo>
                <a:close/>
              </a:path>
            </a:pathLst>
          </a:custGeom>
          <a:solidFill>
            <a:srgbClr val="FF6E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_color1"/>
          <p:cNvSpPr/>
          <p:nvPr/>
        </p:nvSpPr>
        <p:spPr bwMode="gray">
          <a:xfrm>
            <a:off x="4421323" y="2215923"/>
            <a:ext cx="467195" cy="1209636"/>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TextBox 15"/>
          <p:cNvSpPr txBox="1"/>
          <p:nvPr/>
        </p:nvSpPr>
        <p:spPr>
          <a:xfrm>
            <a:off x="2387153" y="2256008"/>
            <a:ext cx="2180082" cy="1169551"/>
          </a:xfrm>
          <a:prstGeom prst="rect">
            <a:avLst/>
          </a:prstGeom>
          <a:noFill/>
        </p:spPr>
        <p:txBody>
          <a:bodyPr wrap="square" rtlCol="0">
            <a:spAutoFit/>
          </a:bodyPr>
          <a:lstStyle/>
          <a:p>
            <a:pPr algn="ctr"/>
            <a:r>
              <a:rPr lang="zh-CN" altLang="en-US" sz="3500" b="1"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endParaRPr lang="en-US" altLang="zh-CN" sz="35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3500" b="1" dirty="0" smtClean="0">
                <a:solidFill>
                  <a:schemeClr val="tx1">
                    <a:lumMod val="75000"/>
                    <a:lumOff val="25000"/>
                  </a:schemeClr>
                </a:solidFill>
                <a:latin typeface="微软雅黑" panose="020B0503020204020204" pitchFamily="34" charset="-122"/>
                <a:ea typeface="微软雅黑" panose="020B0503020204020204" pitchFamily="34" charset="-122"/>
              </a:rPr>
              <a:t>添加</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4704113" y="2211710"/>
            <a:ext cx="2181350" cy="1169551"/>
          </a:xfrm>
          <a:prstGeom prst="rect">
            <a:avLst/>
          </a:prstGeom>
          <a:noFill/>
        </p:spPr>
        <p:txBody>
          <a:bodyPr wrap="square" rtlCol="0">
            <a:spAutoFit/>
          </a:bodyPr>
          <a:lstStyle/>
          <a:p>
            <a:pPr algn="ctr"/>
            <a:r>
              <a:rPr lang="zh-CN" altLang="en-US" sz="3500" b="1"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endParaRPr lang="en-US" altLang="zh-CN" sz="35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3500" b="1" dirty="0" smtClean="0">
                <a:solidFill>
                  <a:schemeClr val="tx1">
                    <a:lumMod val="75000"/>
                    <a:lumOff val="25000"/>
                  </a:schemeClr>
                </a:solidFill>
                <a:latin typeface="微软雅黑" panose="020B0503020204020204" pitchFamily="34" charset="-122"/>
                <a:ea typeface="微软雅黑" panose="020B0503020204020204" pitchFamily="34" charset="-122"/>
              </a:rPr>
              <a:t>添加</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 Box 40"/>
          <p:cNvSpPr txBox="1">
            <a:spLocks noChangeArrowheads="1"/>
          </p:cNvSpPr>
          <p:nvPr/>
        </p:nvSpPr>
        <p:spPr bwMode="gray">
          <a:xfrm>
            <a:off x="290126" y="4287013"/>
            <a:ext cx="3255336" cy="609398"/>
          </a:xfrm>
          <a:prstGeom prst="rect">
            <a:avLst/>
          </a:prstGeom>
          <a:noFill/>
          <a:ln w="9525">
            <a:noFill/>
            <a:miter lim="800000"/>
          </a:ln>
        </p:spPr>
        <p:txBody>
          <a:bodyPr wrap="square">
            <a:spAutoFit/>
          </a:bodyPr>
          <a:lstStyle/>
          <a:p>
            <a:pPr lvl="0">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Rectangle 11"/>
          <p:cNvSpPr>
            <a:spLocks noChangeArrowheads="1"/>
          </p:cNvSpPr>
          <p:nvPr/>
        </p:nvSpPr>
        <p:spPr bwMode="gray">
          <a:xfrm>
            <a:off x="364146" y="3910143"/>
            <a:ext cx="2500330" cy="358775"/>
          </a:xfrm>
          <a:prstGeom prst="rect">
            <a:avLst/>
          </a:prstGeom>
          <a:noFill/>
          <a:ln>
            <a:noFill/>
          </a:ln>
        </p:spPr>
        <p:txBody>
          <a:bodyPr lIns="0" tIns="0" rIns="0" bIns="0" anchor="ctr"/>
          <a:lstStyle/>
          <a:p>
            <a:pPr lvl="0">
              <a:lnSpc>
                <a:spcPct val="120000"/>
              </a:lnSpc>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a:t>
            </a:r>
            <a:r>
              <a:rPr lang="zh-CN" altLang="en-US" sz="2000" b="1" kern="0" dirty="0" smtClean="0">
                <a:solidFill>
                  <a:schemeClr val="tx1">
                    <a:lumMod val="75000"/>
                    <a:lumOff val="25000"/>
                  </a:schemeClr>
                </a:solidFill>
                <a:latin typeface="微软雅黑" panose="020B0503020204020204" pitchFamily="34" charset="-122"/>
                <a:ea typeface="微软雅黑" panose="020B0503020204020204" pitchFamily="34" charset="-122"/>
              </a:rPr>
              <a:t>输入小标题</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 Box 40"/>
          <p:cNvSpPr txBox="1">
            <a:spLocks noChangeArrowheads="1"/>
          </p:cNvSpPr>
          <p:nvPr/>
        </p:nvSpPr>
        <p:spPr bwMode="gray">
          <a:xfrm>
            <a:off x="5592464" y="1076412"/>
            <a:ext cx="3255336" cy="587469"/>
          </a:xfrm>
          <a:prstGeom prst="rect">
            <a:avLst/>
          </a:prstGeom>
          <a:noFill/>
          <a:ln w="9525">
            <a:noFill/>
            <a:miter lim="800000"/>
          </a:ln>
        </p:spPr>
        <p:txBody>
          <a:bodyPr wrap="square">
            <a:spAutoFit/>
          </a:bodyPr>
          <a:lstStyle/>
          <a:p>
            <a:pPr lvl="0" algn="r">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gn="r">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Rectangle 11"/>
          <p:cNvSpPr>
            <a:spLocks noChangeArrowheads="1"/>
          </p:cNvSpPr>
          <p:nvPr/>
        </p:nvSpPr>
        <p:spPr bwMode="gray">
          <a:xfrm>
            <a:off x="6228184" y="699542"/>
            <a:ext cx="2500330" cy="358775"/>
          </a:xfrm>
          <a:prstGeom prst="rect">
            <a:avLst/>
          </a:prstGeom>
          <a:noFill/>
          <a:ln>
            <a:noFill/>
          </a:ln>
        </p:spPr>
        <p:txBody>
          <a:bodyPr lIns="0" tIns="0" rIns="0" bIns="0" anchor="ctr"/>
          <a:lstStyle/>
          <a:p>
            <a:pPr lvl="0" algn="r">
              <a:lnSpc>
                <a:spcPct val="120000"/>
              </a:lnSpc>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a:t>
            </a:r>
            <a:r>
              <a:rPr lang="zh-CN" altLang="en-US" sz="2000" b="1" kern="0" dirty="0" smtClean="0">
                <a:solidFill>
                  <a:schemeClr val="tx1">
                    <a:lumMod val="75000"/>
                    <a:lumOff val="25000"/>
                  </a:schemeClr>
                </a:solidFill>
                <a:latin typeface="微软雅黑" panose="020B0503020204020204" pitchFamily="34" charset="-122"/>
                <a:ea typeface="微软雅黑" panose="020B0503020204020204" pitchFamily="34" charset="-122"/>
              </a:rPr>
              <a:t>输入小标题</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100"/>
                                        <p:tgtEl>
                                          <p:spTgt spid="1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100"/>
                                        <p:tgtEl>
                                          <p:spTgt spid="13"/>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100"/>
                                        <p:tgtEl>
                                          <p:spTgt spid="1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100"/>
                                        <p:tgtEl>
                                          <p:spTgt spid="15"/>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right)">
                                      <p:cBhvr>
                                        <p:cTn id="31" dur="100"/>
                                        <p:tgtEl>
                                          <p:spTgt spid="7"/>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right)">
                                      <p:cBhvr>
                                        <p:cTn id="35" dur="100"/>
                                        <p:tgtEl>
                                          <p:spTgt spid="6"/>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100"/>
                                        <p:tgtEl>
                                          <p:spTgt spid="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100"/>
                                        <p:tgtEl>
                                          <p:spTgt spid="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100"/>
                                        <p:tgtEl>
                                          <p:spTgt spid="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300"/>
                                        <p:tgtEl>
                                          <p:spTgt spid="3"/>
                                        </p:tgtEl>
                                      </p:cBhvr>
                                    </p:animEffect>
                                  </p:childTnLst>
                                </p:cTn>
                              </p:par>
                              <p:par>
                                <p:cTn id="52" presetID="10"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300"/>
                                        <p:tgtEl>
                                          <p:spTgt spid="4"/>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par>
                          <p:cTn id="62" fill="hold">
                            <p:stCondLst>
                              <p:cond delay="650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9"/>
                                        </p:tgtEl>
                                        <p:attrNameLst>
                                          <p:attrName>ppt_y</p:attrName>
                                        </p:attrNameLst>
                                      </p:cBhvr>
                                      <p:tavLst>
                                        <p:tav tm="0">
                                          <p:val>
                                            <p:strVal val="#ppt_y"/>
                                          </p:val>
                                        </p:tav>
                                        <p:tav tm="100000">
                                          <p:val>
                                            <p:strVal val="#ppt_y"/>
                                          </p:val>
                                        </p:tav>
                                      </p:tavLst>
                                    </p:anim>
                                    <p:anim calcmode="lin" valueType="num">
                                      <p:cBhvr>
                                        <p:cTn id="6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9"/>
                                        </p:tgtEl>
                                      </p:cBhvr>
                                    </p:animEffect>
                                  </p:childTnLst>
                                </p:cTn>
                              </p:par>
                            </p:childTnLst>
                          </p:cTn>
                        </p:par>
                        <p:par>
                          <p:cTn id="70" fill="hold">
                            <p:stCondLst>
                              <p:cond delay="2799"/>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750"/>
                                        <p:tgtEl>
                                          <p:spTgt spid="18"/>
                                        </p:tgtEl>
                                      </p:cBhvr>
                                    </p:animEffect>
                                    <p:anim calcmode="lin" valueType="num">
                                      <p:cBhvr>
                                        <p:cTn id="74" dur="750" fill="hold"/>
                                        <p:tgtEl>
                                          <p:spTgt spid="18"/>
                                        </p:tgtEl>
                                        <p:attrNameLst>
                                          <p:attrName>ppt_x</p:attrName>
                                        </p:attrNameLst>
                                      </p:cBhvr>
                                      <p:tavLst>
                                        <p:tav tm="0">
                                          <p:val>
                                            <p:strVal val="#ppt_x"/>
                                          </p:val>
                                        </p:tav>
                                        <p:tav tm="100000">
                                          <p:val>
                                            <p:strVal val="#ppt_x"/>
                                          </p:val>
                                        </p:tav>
                                      </p:tavLst>
                                    </p:anim>
                                    <p:anim calcmode="lin" valueType="num">
                                      <p:cBhvr>
                                        <p:cTn id="75" dur="75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3799"/>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21"/>
                                        </p:tgtEl>
                                        <p:attrNameLst>
                                          <p:attrName>ppt_y</p:attrName>
                                        </p:attrNameLst>
                                      </p:cBhvr>
                                      <p:tavLst>
                                        <p:tav tm="0">
                                          <p:val>
                                            <p:strVal val="#ppt_y"/>
                                          </p:val>
                                        </p:tav>
                                        <p:tav tm="100000">
                                          <p:val>
                                            <p:strVal val="#ppt_y"/>
                                          </p:val>
                                        </p:tav>
                                      </p:tavLst>
                                    </p:anim>
                                    <p:anim calcmode="lin" valueType="num">
                                      <p:cBhvr>
                                        <p:cTn id="81"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21"/>
                                        </p:tgtEl>
                                      </p:cBhvr>
                                    </p:animEffect>
                                  </p:childTnLst>
                                </p:cTn>
                              </p:par>
                            </p:childTnLst>
                          </p:cTn>
                        </p:par>
                        <p:par>
                          <p:cTn id="84" fill="hold">
                            <p:stCondLst>
                              <p:cond delay="4449"/>
                            </p:stCondLst>
                            <p:childTnLst>
                              <p:par>
                                <p:cTn id="85" presetID="42"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750"/>
                                        <p:tgtEl>
                                          <p:spTgt spid="20"/>
                                        </p:tgtEl>
                                      </p:cBhvr>
                                    </p:animEffect>
                                    <p:anim calcmode="lin" valueType="num">
                                      <p:cBhvr>
                                        <p:cTn id="88" dur="750" fill="hold"/>
                                        <p:tgtEl>
                                          <p:spTgt spid="20"/>
                                        </p:tgtEl>
                                        <p:attrNameLst>
                                          <p:attrName>ppt_x</p:attrName>
                                        </p:attrNameLst>
                                      </p:cBhvr>
                                      <p:tavLst>
                                        <p:tav tm="0">
                                          <p:val>
                                            <p:strVal val="#ppt_x"/>
                                          </p:val>
                                        </p:tav>
                                        <p:tav tm="100000">
                                          <p:val>
                                            <p:strVal val="#ppt_x"/>
                                          </p:val>
                                        </p:tav>
                                      </p:tavLst>
                                    </p:anim>
                                    <p:anim calcmode="lin" valueType="num">
                                      <p:cBhvr>
                                        <p:cTn id="89"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sp>
        <p:nvSpPr>
          <p:cNvPr id="3" name="椭圆 2"/>
          <p:cNvSpPr/>
          <p:nvPr/>
        </p:nvSpPr>
        <p:spPr>
          <a:xfrm>
            <a:off x="3291599" y="1538681"/>
            <a:ext cx="2650091" cy="2585455"/>
          </a:xfrm>
          <a:prstGeom prst="ellipse">
            <a:avLst/>
          </a:prstGeom>
          <a:solidFill>
            <a:srgbClr val="C80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sz="4000" b="1" dirty="0">
                <a:latin typeface="微软雅黑" panose="020B0503020204020204" pitchFamily="34" charset="-122"/>
                <a:ea typeface="微软雅黑" panose="020B0503020204020204" pitchFamily="34" charset="-122"/>
              </a:rPr>
              <a:t>内容</a:t>
            </a:r>
          </a:p>
        </p:txBody>
      </p:sp>
      <p:grpSp>
        <p:nvGrpSpPr>
          <p:cNvPr id="4" name="组合 3"/>
          <p:cNvGrpSpPr/>
          <p:nvPr/>
        </p:nvGrpSpPr>
        <p:grpSpPr>
          <a:xfrm>
            <a:off x="2599409" y="1417933"/>
            <a:ext cx="1398549" cy="1398549"/>
            <a:chOff x="2270685" y="1963548"/>
            <a:chExt cx="1545717" cy="1545717"/>
          </a:xfrm>
        </p:grpSpPr>
        <p:sp>
          <p:nvSpPr>
            <p:cNvPr id="5" name="泪滴形 4"/>
            <p:cNvSpPr/>
            <p:nvPr/>
          </p:nvSpPr>
          <p:spPr>
            <a:xfrm rot="15133697">
              <a:off x="2270685" y="1963548"/>
              <a:ext cx="1545717" cy="1545717"/>
            </a:xfrm>
            <a:prstGeom prst="teardrop">
              <a:avLst/>
            </a:prstGeom>
            <a:solidFill>
              <a:srgbClr val="FF6E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428860" y="2121724"/>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微软雅黑" panose="020B0503020204020204" pitchFamily="34" charset="-122"/>
                  <a:ea typeface="微软雅黑" panose="020B0503020204020204" pitchFamily="34" charset="-122"/>
                </a:rPr>
                <a:t>内容</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3867654" y="793219"/>
            <a:ext cx="1398549" cy="1398549"/>
            <a:chOff x="3674696" y="1248545"/>
            <a:chExt cx="1545717" cy="1545717"/>
          </a:xfrm>
          <a:effectLst/>
        </p:grpSpPr>
        <p:sp>
          <p:nvSpPr>
            <p:cNvPr id="8" name="泪滴形 7"/>
            <p:cNvSpPr/>
            <p:nvPr/>
          </p:nvSpPr>
          <p:spPr>
            <a:xfrm rot="18825864">
              <a:off x="3674696" y="1248545"/>
              <a:ext cx="1545717" cy="1545717"/>
            </a:xfrm>
            <a:prstGeom prst="teardrop">
              <a:avLst/>
            </a:prstGeom>
            <a:solidFill>
              <a:srgbClr val="FFCC00"/>
            </a:solidFill>
            <a:ln w="57150">
              <a:solidFill>
                <a:schemeClr val="bg1"/>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9" name="椭圆 8"/>
            <p:cNvSpPr/>
            <p:nvPr/>
          </p:nvSpPr>
          <p:spPr>
            <a:xfrm>
              <a:off x="3833870" y="1395281"/>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微软雅黑" panose="020B0503020204020204" pitchFamily="34" charset="-122"/>
                  <a:ea typeface="微软雅黑" panose="020B0503020204020204" pitchFamily="34" charset="-122"/>
                </a:rPr>
                <a:t>内容</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176766" y="1387578"/>
            <a:ext cx="1398549" cy="1398549"/>
            <a:chOff x="5171906" y="1745625"/>
            <a:chExt cx="1545717" cy="1545717"/>
          </a:xfrm>
        </p:grpSpPr>
        <p:sp>
          <p:nvSpPr>
            <p:cNvPr id="11" name="泪滴形 10"/>
            <p:cNvSpPr/>
            <p:nvPr/>
          </p:nvSpPr>
          <p:spPr>
            <a:xfrm rot="521598">
              <a:off x="5171906" y="1745625"/>
              <a:ext cx="1545717" cy="1545717"/>
            </a:xfrm>
            <a:prstGeom prst="teardrop">
              <a:avLst/>
            </a:prstGeom>
            <a:solidFill>
              <a:srgbClr val="FF993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357818" y="1916927"/>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内容</a:t>
              </a:r>
            </a:p>
          </p:txBody>
        </p:sp>
      </p:grpSp>
      <p:grpSp>
        <p:nvGrpSpPr>
          <p:cNvPr id="13" name="组合 12"/>
          <p:cNvGrpSpPr/>
          <p:nvPr/>
        </p:nvGrpSpPr>
        <p:grpSpPr>
          <a:xfrm>
            <a:off x="5170696" y="2831408"/>
            <a:ext cx="1398549" cy="1398549"/>
            <a:chOff x="5316511" y="3342364"/>
            <a:chExt cx="1545717" cy="1545717"/>
          </a:xfrm>
        </p:grpSpPr>
        <p:sp>
          <p:nvSpPr>
            <p:cNvPr id="14" name="泪滴形 13"/>
            <p:cNvSpPr/>
            <p:nvPr/>
          </p:nvSpPr>
          <p:spPr>
            <a:xfrm rot="4505506">
              <a:off x="5316511" y="3342364"/>
              <a:ext cx="1545717" cy="1545717"/>
            </a:xfrm>
            <a:prstGeom prst="teardrop">
              <a:avLst/>
            </a:prstGeom>
            <a:solidFill>
              <a:srgbClr val="FF66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488819" y="3502796"/>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微软雅黑" panose="020B0503020204020204" pitchFamily="34" charset="-122"/>
                  <a:ea typeface="微软雅黑" panose="020B0503020204020204" pitchFamily="34" charset="-122"/>
                </a:rPr>
                <a:t>内容</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902451" y="3398916"/>
            <a:ext cx="1398549" cy="1398549"/>
            <a:chOff x="3925384" y="4127643"/>
            <a:chExt cx="1545717" cy="1545717"/>
          </a:xfrm>
        </p:grpSpPr>
        <p:sp>
          <p:nvSpPr>
            <p:cNvPr id="17" name="泪滴形 16"/>
            <p:cNvSpPr/>
            <p:nvPr/>
          </p:nvSpPr>
          <p:spPr>
            <a:xfrm rot="8197085">
              <a:off x="3925384" y="4127643"/>
              <a:ext cx="1545717" cy="1545717"/>
            </a:xfrm>
            <a:prstGeom prst="teardrop">
              <a:avLst/>
            </a:prstGeom>
            <a:solidFill>
              <a:srgbClr val="FF5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095872" y="4312364"/>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微软雅黑" panose="020B0503020204020204" pitchFamily="34" charset="-122"/>
                  <a:ea typeface="微软雅黑" panose="020B0503020204020204" pitchFamily="34" charset="-122"/>
                </a:rPr>
                <a:t>内容</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2613124" y="2831408"/>
            <a:ext cx="1398549" cy="1398549"/>
            <a:chOff x="2497542" y="3507721"/>
            <a:chExt cx="1545717" cy="1545717"/>
          </a:xfrm>
        </p:grpSpPr>
        <p:sp>
          <p:nvSpPr>
            <p:cNvPr id="20" name="泪滴形 19"/>
            <p:cNvSpPr/>
            <p:nvPr/>
          </p:nvSpPr>
          <p:spPr>
            <a:xfrm rot="11090926">
              <a:off x="2497542" y="3507721"/>
              <a:ext cx="1545717" cy="1545717"/>
            </a:xfrm>
            <a:prstGeom prst="teardrop">
              <a:avLst/>
            </a:prstGeom>
            <a:solidFill>
              <a:srgbClr val="FF33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643174" y="3693360"/>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微软雅黑" panose="020B0503020204020204" pitchFamily="34" charset="-122"/>
                  <a:ea typeface="微软雅黑" panose="020B0503020204020204" pitchFamily="34" charset="-122"/>
                </a:rPr>
                <a:t>内容</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sp>
        <p:nvSpPr>
          <p:cNvPr id="22" name="Text Box 40"/>
          <p:cNvSpPr txBox="1">
            <a:spLocks noChangeArrowheads="1"/>
          </p:cNvSpPr>
          <p:nvPr/>
        </p:nvSpPr>
        <p:spPr bwMode="gray">
          <a:xfrm>
            <a:off x="-36512" y="2732596"/>
            <a:ext cx="3255336" cy="684546"/>
          </a:xfrm>
          <a:prstGeom prst="rect">
            <a:avLst/>
          </a:prstGeom>
          <a:noFill/>
          <a:ln w="9525">
            <a:noFill/>
            <a:miter lim="800000"/>
          </a:ln>
        </p:spPr>
        <p:txBody>
          <a:bodyPr wrap="square">
            <a:spAutoFit/>
          </a:bodyPr>
          <a:lstStyle/>
          <a:p>
            <a:pPr lvl="0" algn="ctr">
              <a:lnSpc>
                <a:spcPct val="120000"/>
              </a:lnSpc>
              <a:defRPr/>
            </a:pPr>
            <a:r>
              <a:rPr lang="zh-CN" altLang="en-US" sz="11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gn="ctr">
              <a:lnSpc>
                <a:spcPct val="120000"/>
              </a:lnSpc>
              <a:defRPr/>
            </a:pPr>
            <a:r>
              <a:rPr lang="zh-CN" altLang="en-US" sz="11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gn="ctr">
              <a:lnSpc>
                <a:spcPct val="120000"/>
              </a:lnSpc>
              <a:defRPr/>
            </a:pPr>
            <a:endPar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Rectangle 11"/>
          <p:cNvSpPr>
            <a:spLocks noChangeArrowheads="1"/>
          </p:cNvSpPr>
          <p:nvPr/>
        </p:nvSpPr>
        <p:spPr bwMode="gray">
          <a:xfrm>
            <a:off x="323528" y="2355726"/>
            <a:ext cx="2500330" cy="358775"/>
          </a:xfrm>
          <a:prstGeom prst="rect">
            <a:avLst/>
          </a:prstGeom>
          <a:noFill/>
          <a:ln>
            <a:noFill/>
          </a:ln>
        </p:spPr>
        <p:txBody>
          <a:bodyPr lIns="0" tIns="0" rIns="0" bIns="0" anchor="ctr"/>
          <a:lstStyle/>
          <a:p>
            <a:pPr lvl="0" algn="ctr">
              <a:lnSpc>
                <a:spcPct val="120000"/>
              </a:lnSpc>
              <a:defRPr/>
            </a:pPr>
            <a:r>
              <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a:t>
            </a:r>
            <a:r>
              <a:rPr lang="zh-CN" altLang="en-US" sz="1600" b="1" kern="0"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 Box 40"/>
          <p:cNvSpPr txBox="1">
            <a:spLocks noChangeArrowheads="1"/>
          </p:cNvSpPr>
          <p:nvPr/>
        </p:nvSpPr>
        <p:spPr bwMode="gray">
          <a:xfrm>
            <a:off x="6012160" y="2732596"/>
            <a:ext cx="3255336" cy="684546"/>
          </a:xfrm>
          <a:prstGeom prst="rect">
            <a:avLst/>
          </a:prstGeom>
          <a:noFill/>
          <a:ln w="9525">
            <a:noFill/>
            <a:miter lim="800000"/>
          </a:ln>
        </p:spPr>
        <p:txBody>
          <a:bodyPr wrap="square">
            <a:spAutoFit/>
          </a:bodyPr>
          <a:lstStyle/>
          <a:p>
            <a:pPr lvl="0" algn="ctr">
              <a:lnSpc>
                <a:spcPct val="120000"/>
              </a:lnSpc>
              <a:defRPr/>
            </a:pPr>
            <a:r>
              <a:rPr lang="zh-CN" altLang="en-US" sz="11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gn="ctr">
              <a:lnSpc>
                <a:spcPct val="120000"/>
              </a:lnSpc>
              <a:defRPr/>
            </a:pPr>
            <a:r>
              <a:rPr lang="zh-CN" altLang="en-US" sz="11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gn="ctr">
              <a:lnSpc>
                <a:spcPct val="120000"/>
              </a:lnSpc>
              <a:defRPr/>
            </a:pPr>
            <a:endPar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Rectangle 11"/>
          <p:cNvSpPr>
            <a:spLocks noChangeArrowheads="1"/>
          </p:cNvSpPr>
          <p:nvPr/>
        </p:nvSpPr>
        <p:spPr bwMode="gray">
          <a:xfrm>
            <a:off x="6242747" y="2355726"/>
            <a:ext cx="2500330" cy="358775"/>
          </a:xfrm>
          <a:prstGeom prst="rect">
            <a:avLst/>
          </a:prstGeom>
          <a:noFill/>
          <a:ln>
            <a:noFill/>
          </a:ln>
        </p:spPr>
        <p:txBody>
          <a:bodyPr lIns="0" tIns="0" rIns="0" bIns="0" anchor="ctr"/>
          <a:lstStyle/>
          <a:p>
            <a:pPr lvl="0" algn="ctr">
              <a:lnSpc>
                <a:spcPct val="120000"/>
              </a:lnSpc>
              <a:defRPr/>
            </a:pPr>
            <a:r>
              <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a:t>
            </a:r>
            <a:r>
              <a:rPr lang="zh-CN" altLang="en-US" sz="1600" b="1" kern="0"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
                                        <p:tgtEl>
                                          <p:spTgt spid="7"/>
                                        </p:tgtEl>
                                      </p:cBhvr>
                                    </p:animEffect>
                                  </p:childTnLst>
                                </p:cTn>
                              </p:par>
                              <p:par>
                                <p:cTn id="14" presetID="10" presetClass="entr" presetSubtype="0" fill="hold" nodeType="withEffect">
                                  <p:stCondLst>
                                    <p:cond delay="2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50"/>
                                        <p:tgtEl>
                                          <p:spTgt spid="10"/>
                                        </p:tgtEl>
                                      </p:cBhvr>
                                    </p:animEffect>
                                  </p:childTnLst>
                                </p:cTn>
                              </p:par>
                              <p:par>
                                <p:cTn id="17" presetID="10" presetClass="entr" presetSubtype="0" fill="hold"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750"/>
                                        <p:tgtEl>
                                          <p:spTgt spid="13"/>
                                        </p:tgtEl>
                                      </p:cBhvr>
                                    </p:animEffect>
                                  </p:childTnLst>
                                </p:cTn>
                              </p:par>
                              <p:par>
                                <p:cTn id="20" presetID="10" presetClass="entr" presetSubtype="0" fill="hold" nodeType="withEffect">
                                  <p:stCondLst>
                                    <p:cond delay="75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750"/>
                                        <p:tgtEl>
                                          <p:spTgt spid="16"/>
                                        </p:tgtEl>
                                      </p:cBhvr>
                                    </p:animEffect>
                                  </p:childTnLst>
                                </p:cTn>
                              </p:par>
                              <p:par>
                                <p:cTn id="23" presetID="10" presetClass="entr" presetSubtype="0" fill="hold"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childTnLst>
                                </p:cTn>
                              </p:par>
                              <p:par>
                                <p:cTn id="26" presetID="10" presetClass="entr" presetSubtype="0" fill="hold" nodeType="withEffect">
                                  <p:stCondLst>
                                    <p:cond delay="125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750"/>
                                        <p:tgtEl>
                                          <p:spTgt spid="4"/>
                                        </p:tgtEl>
                                      </p:cBhvr>
                                    </p:animEffect>
                                  </p:childTnLst>
                                </p:cTn>
                              </p:par>
                            </p:childTnLst>
                          </p:cTn>
                        </p:par>
                        <p:par>
                          <p:cTn id="29" fill="hold">
                            <p:stCondLst>
                              <p:cond delay="1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75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3" dur="750" fill="hold"/>
                                        <p:tgtEl>
                                          <p:spTgt spid="23"/>
                                        </p:tgtEl>
                                        <p:attrNameLst>
                                          <p:attrName>ppt_y</p:attrName>
                                        </p:attrNameLst>
                                      </p:cBhvr>
                                      <p:tavLst>
                                        <p:tav tm="0">
                                          <p:val>
                                            <p:strVal val="#ppt_y"/>
                                          </p:val>
                                        </p:tav>
                                        <p:tav tm="100000">
                                          <p:val>
                                            <p:strVal val="#ppt_y"/>
                                          </p:val>
                                        </p:tav>
                                      </p:tavLst>
                                    </p:anim>
                                    <p:anim calcmode="lin" valueType="num">
                                      <p:cBhvr>
                                        <p:cTn id="34" dur="75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5" dur="75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750" tmFilter="0,0; .5, 1; 1, 1"/>
                                        <p:tgtEl>
                                          <p:spTgt spid="23"/>
                                        </p:tgtEl>
                                      </p:cBhvr>
                                    </p:animEffect>
                                  </p:childTnLst>
                                </p:cTn>
                              </p:par>
                            </p:childTnLst>
                          </p:cTn>
                        </p:par>
                        <p:par>
                          <p:cTn id="37" fill="hold">
                            <p:stCondLst>
                              <p:cond delay="3775"/>
                            </p:stCondLst>
                            <p:childTnLst>
                              <p:par>
                                <p:cTn id="38" presetID="42"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750"/>
                                        <p:tgtEl>
                                          <p:spTgt spid="22"/>
                                        </p:tgtEl>
                                      </p:cBhvr>
                                    </p:animEffect>
                                    <p:anim calcmode="lin" valueType="num">
                                      <p:cBhvr>
                                        <p:cTn id="41" dur="750" fill="hold"/>
                                        <p:tgtEl>
                                          <p:spTgt spid="22"/>
                                        </p:tgtEl>
                                        <p:attrNameLst>
                                          <p:attrName>ppt_x</p:attrName>
                                        </p:attrNameLst>
                                      </p:cBhvr>
                                      <p:tavLst>
                                        <p:tav tm="0">
                                          <p:val>
                                            <p:strVal val="#ppt_x"/>
                                          </p:val>
                                        </p:tav>
                                        <p:tav tm="100000">
                                          <p:val>
                                            <p:strVal val="#ppt_x"/>
                                          </p:val>
                                        </p:tav>
                                      </p:tavLst>
                                    </p:anim>
                                    <p:anim calcmode="lin" valueType="num">
                                      <p:cBhvr>
                                        <p:cTn id="42" dur="750" fill="hold"/>
                                        <p:tgtEl>
                                          <p:spTgt spid="22"/>
                                        </p:tgtEl>
                                        <p:attrNameLst>
                                          <p:attrName>ppt_y</p:attrName>
                                        </p:attrNameLst>
                                      </p:cBhvr>
                                      <p:tavLst>
                                        <p:tav tm="0">
                                          <p:val>
                                            <p:strVal val="#ppt_y+.1"/>
                                          </p:val>
                                        </p:tav>
                                        <p:tav tm="100000">
                                          <p:val>
                                            <p:strVal val="#ppt_y"/>
                                          </p:val>
                                        </p:tav>
                                      </p:tavLst>
                                    </p:anim>
                                  </p:childTnLst>
                                </p:cTn>
                              </p:par>
                            </p:childTnLst>
                          </p:cTn>
                        </p:par>
                        <p:par>
                          <p:cTn id="43" fill="hold">
                            <p:stCondLst>
                              <p:cond delay="4775"/>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25"/>
                                        </p:tgtEl>
                                        <p:attrNameLst>
                                          <p:attrName>ppt_y</p:attrName>
                                        </p:attrNameLst>
                                      </p:cBhvr>
                                      <p:tavLst>
                                        <p:tav tm="0">
                                          <p:val>
                                            <p:strVal val="#ppt_y"/>
                                          </p:val>
                                        </p:tav>
                                        <p:tav tm="100000">
                                          <p:val>
                                            <p:strVal val="#ppt_y"/>
                                          </p:val>
                                        </p:tav>
                                      </p:tavLst>
                                    </p:anim>
                                    <p:anim calcmode="lin" valueType="num">
                                      <p:cBhvr>
                                        <p:cTn id="48"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25"/>
                                        </p:tgtEl>
                                      </p:cBhvr>
                                    </p:animEffect>
                                  </p:childTnLst>
                                </p:cTn>
                              </p:par>
                            </p:childTnLst>
                          </p:cTn>
                        </p:par>
                        <p:par>
                          <p:cTn id="51" fill="hold">
                            <p:stCondLst>
                              <p:cond delay="5375"/>
                            </p:stCondLst>
                            <p:childTnLst>
                              <p:par>
                                <p:cTn id="52" presetID="42"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750"/>
                                        <p:tgtEl>
                                          <p:spTgt spid="24"/>
                                        </p:tgtEl>
                                      </p:cBhvr>
                                    </p:animEffect>
                                    <p:anim calcmode="lin" valueType="num">
                                      <p:cBhvr>
                                        <p:cTn id="55" dur="750" fill="hold"/>
                                        <p:tgtEl>
                                          <p:spTgt spid="24"/>
                                        </p:tgtEl>
                                        <p:attrNameLst>
                                          <p:attrName>ppt_x</p:attrName>
                                        </p:attrNameLst>
                                      </p:cBhvr>
                                      <p:tavLst>
                                        <p:tav tm="0">
                                          <p:val>
                                            <p:strVal val="#ppt_x"/>
                                          </p:val>
                                        </p:tav>
                                        <p:tav tm="100000">
                                          <p:val>
                                            <p:strVal val="#ppt_x"/>
                                          </p:val>
                                        </p:tav>
                                      </p:tavLst>
                                    </p:anim>
                                    <p:anim calcmode="lin" valueType="num">
                                      <p:cBhvr>
                                        <p:cTn id="56"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3500" y="-38101"/>
            <a:ext cx="9207500" cy="5181601"/>
            <a:chOff x="-63500" y="-38101"/>
            <a:chExt cx="9207500" cy="5181601"/>
          </a:xfrm>
        </p:grpSpPr>
        <p:pic>
          <p:nvPicPr>
            <p:cNvPr id="13" name="图片 12"/>
            <p:cNvPicPr>
              <a:picLocks noChangeAspect="1"/>
            </p:cNvPicPr>
            <p:nvPr/>
          </p:nvPicPr>
          <p:blipFill>
            <a:blip r:embed="rId3"/>
            <a:stretch>
              <a:fillRect/>
            </a:stretch>
          </p:blipFill>
          <p:spPr>
            <a:xfrm>
              <a:off x="0" y="0"/>
              <a:ext cx="9144000" cy="5143500"/>
            </a:xfrm>
            <a:prstGeom prst="rect">
              <a:avLst/>
            </a:prstGeom>
          </p:spPr>
        </p:pic>
        <p:pic>
          <p:nvPicPr>
            <p:cNvPr id="14" name="图片 13"/>
            <p:cNvPicPr>
              <a:picLocks noChangeAspect="1"/>
            </p:cNvPicPr>
            <p:nvPr/>
          </p:nvPicPr>
          <p:blipFill>
            <a:blip r:embed="rId4"/>
            <a:stretch>
              <a:fillRect/>
            </a:stretch>
          </p:blipFill>
          <p:spPr>
            <a:xfrm>
              <a:off x="-63500" y="-38101"/>
              <a:ext cx="3901117" cy="2121233"/>
            </a:xfrm>
            <a:prstGeom prst="rect">
              <a:avLst/>
            </a:prstGeom>
          </p:spPr>
        </p:pic>
        <p:pic>
          <p:nvPicPr>
            <p:cNvPr id="15" name="图片 14"/>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0" y="2656537"/>
              <a:ext cx="9143244" cy="2486962"/>
            </a:xfrm>
            <a:prstGeom prst="rect">
              <a:avLst/>
            </a:prstGeom>
          </p:spPr>
        </p:pic>
        <p:pic>
          <p:nvPicPr>
            <p:cNvPr id="16" name="图片 15"/>
            <p:cNvPicPr>
              <a:picLocks noChangeAspect="1"/>
            </p:cNvPicPr>
            <p:nvPr/>
          </p:nvPicPr>
          <p:blipFill>
            <a:blip r:embed="rId7" cstate="screen">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6332482" y="3517900"/>
              <a:ext cx="2265417" cy="1372980"/>
            </a:xfrm>
            <a:prstGeom prst="rect">
              <a:avLst/>
            </a:prstGeom>
          </p:spPr>
        </p:pic>
      </p:grpSp>
      <p:sp>
        <p:nvSpPr>
          <p:cNvPr id="3" name="矩形 2"/>
          <p:cNvSpPr/>
          <p:nvPr/>
        </p:nvSpPr>
        <p:spPr>
          <a:xfrm>
            <a:off x="876300" y="5443"/>
            <a:ext cx="1752600" cy="15947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2229" y="97657"/>
            <a:ext cx="1826141" cy="1415772"/>
          </a:xfrm>
          <a:prstGeom prst="rect">
            <a:avLst/>
          </a:prstGeom>
          <a:noFill/>
        </p:spPr>
        <p:txBody>
          <a:bodyPr wrap="none" rtlCol="0">
            <a:spAutoFit/>
          </a:bodyPr>
          <a:lstStyle/>
          <a:p>
            <a:pPr algn="ctr"/>
            <a:r>
              <a:rPr lang="en-US" altLang="zh-CN" sz="5400" b="1" dirty="0" smtClean="0">
                <a:solidFill>
                  <a:srgbClr val="C00000"/>
                </a:solidFill>
                <a:latin typeface="+mj-ea"/>
                <a:ea typeface="+mj-ea"/>
              </a:rPr>
              <a:t>03</a:t>
            </a:r>
          </a:p>
          <a:p>
            <a:r>
              <a:rPr lang="zh-CN" altLang="en-US" sz="3200" b="1" dirty="0" smtClean="0">
                <a:solidFill>
                  <a:srgbClr val="C00000"/>
                </a:solidFill>
                <a:latin typeface="+mj-ea"/>
                <a:ea typeface="+mj-ea"/>
              </a:rPr>
              <a:t>第三部分</a:t>
            </a:r>
            <a:endParaRPr lang="zh-CN" altLang="en-US" sz="3200" b="1" dirty="0">
              <a:solidFill>
                <a:srgbClr val="C00000"/>
              </a:solidFill>
              <a:latin typeface="+mj-ea"/>
              <a:ea typeface="+mj-ea"/>
            </a:endParaRPr>
          </a:p>
        </p:txBody>
      </p:sp>
      <p:sp>
        <p:nvSpPr>
          <p:cNvPr id="5" name="文本框 4"/>
          <p:cNvSpPr txBox="1"/>
          <p:nvPr/>
        </p:nvSpPr>
        <p:spPr>
          <a:xfrm>
            <a:off x="2514222" y="1962714"/>
            <a:ext cx="4419600" cy="584775"/>
          </a:xfrm>
          <a:prstGeom prst="rect">
            <a:avLst/>
          </a:prstGeom>
          <a:noFill/>
        </p:spPr>
        <p:txBody>
          <a:bodyPr wrap="square" rtlCol="0">
            <a:spAutoFit/>
          </a:bodyPr>
          <a:lstStyle/>
          <a:p>
            <a:r>
              <a:rPr lang="zh-CN" altLang="en-US" sz="3200" b="1" dirty="0" smtClean="0">
                <a:solidFill>
                  <a:srgbClr val="FF0000"/>
                </a:solidFill>
              </a:rPr>
              <a:t>单击此处添加文字标题</a:t>
            </a:r>
            <a:endParaRPr lang="zh-CN" altLang="en-US" sz="3200" b="1" dirty="0">
              <a:solidFill>
                <a:srgbClr val="FF0000"/>
              </a:solidFill>
            </a:endParaRPr>
          </a:p>
        </p:txBody>
      </p:sp>
      <p:sp>
        <p:nvSpPr>
          <p:cNvPr id="37" name="文本框 36"/>
          <p:cNvSpPr txBox="1"/>
          <p:nvPr/>
        </p:nvSpPr>
        <p:spPr>
          <a:xfrm>
            <a:off x="2698372" y="2725320"/>
            <a:ext cx="4051300" cy="369332"/>
          </a:xfrm>
          <a:prstGeom prst="rect">
            <a:avLst/>
          </a:prstGeom>
          <a:noFill/>
        </p:spPr>
        <p:txBody>
          <a:bodyPr wrap="square" rtlCol="0">
            <a:spAutoFit/>
          </a:bodyPr>
          <a:lstStyle/>
          <a:p>
            <a:pPr algn="ctr"/>
            <a:r>
              <a:rPr lang="zh-CN" altLang="en-US" sz="1800" dirty="0">
                <a:solidFill>
                  <a:srgbClr val="FF0000"/>
                </a:solidFill>
              </a:rPr>
              <a:t>单击此处添加</a:t>
            </a:r>
            <a:r>
              <a:rPr lang="zh-CN" altLang="en-US" sz="1800" dirty="0" smtClean="0">
                <a:solidFill>
                  <a:srgbClr val="FF0000"/>
                </a:solidFill>
              </a:rPr>
              <a:t>内容 单击</a:t>
            </a:r>
            <a:r>
              <a:rPr lang="zh-CN" altLang="en-US" sz="1800" dirty="0">
                <a:solidFill>
                  <a:srgbClr val="FF0000"/>
                </a:solidFill>
              </a:rPr>
              <a:t>此处添加</a:t>
            </a:r>
            <a:r>
              <a:rPr lang="zh-CN" altLang="en-US" sz="1800" dirty="0" smtClean="0">
                <a:solidFill>
                  <a:srgbClr val="FF0000"/>
                </a:solidFill>
              </a:rPr>
              <a:t>内容</a:t>
            </a:r>
            <a:endParaRPr lang="zh-CN" altLang="en-US" sz="1800" dirty="0">
              <a:solidFill>
                <a:srgbClr val="FF0000"/>
              </a:solidFill>
            </a:endParaRPr>
          </a:p>
        </p:txBody>
      </p:sp>
      <p:cxnSp>
        <p:nvCxnSpPr>
          <p:cNvPr id="11" name="直接连接符 10"/>
          <p:cNvCxnSpPr/>
          <p:nvPr/>
        </p:nvCxnSpPr>
        <p:spPr>
          <a:xfrm>
            <a:off x="2660937" y="2633789"/>
            <a:ext cx="412617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par>
                          <p:cTn id="15" fill="hold">
                            <p:stCondLst>
                              <p:cond delay="1000"/>
                            </p:stCondLst>
                            <p:childTnLst>
                              <p:par>
                                <p:cTn id="16" presetID="2" presetClass="entr" presetSubtype="1" decel="20000" fill="hold" grpId="0" nodeType="afterEffect">
                                  <p:stCondLst>
                                    <p:cond delay="0"/>
                                  </p:stCondLst>
                                  <p:iterate type="lt">
                                    <p:tmPct val="15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par>
                                <p:cTn id="20" presetID="2" presetClass="entr" presetSubtype="4" decel="20000" fill="hold" grpId="0" nodeType="withEffect">
                                  <p:stCondLst>
                                    <p:cond delay="0"/>
                                  </p:stCondLst>
                                  <p:iterate type="lt">
                                    <p:tmPct val="15000"/>
                                  </p:iterate>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ppt_x"/>
                                          </p:val>
                                        </p:tav>
                                        <p:tav tm="100000">
                                          <p:val>
                                            <p:strVal val="#ppt_x"/>
                                          </p:val>
                                        </p:tav>
                                      </p:tavLst>
                                    </p:anim>
                                    <p:anim calcmode="lin" valueType="num">
                                      <p:cBhvr additive="base">
                                        <p:cTn id="2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grpSp>
        <p:nvGrpSpPr>
          <p:cNvPr id="3" name="Group 4"/>
          <p:cNvGrpSpPr/>
          <p:nvPr/>
        </p:nvGrpSpPr>
        <p:grpSpPr bwMode="auto">
          <a:xfrm>
            <a:off x="3605759" y="1127761"/>
            <a:ext cx="2082130" cy="1746076"/>
            <a:chOff x="2057" y="862"/>
            <a:chExt cx="1549" cy="1351"/>
          </a:xfrm>
        </p:grpSpPr>
        <p:sp>
          <p:nvSpPr>
            <p:cNvPr id="4" name="AutoShape 5"/>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ysClr val="windowText" lastClr="000000"/>
                </a:solidFill>
                <a:effectLst/>
                <a:uLnTx/>
                <a:uFillTx/>
              </a:endParaRPr>
            </a:p>
          </p:txBody>
        </p:sp>
        <p:sp>
          <p:nvSpPr>
            <p:cNvPr id="5" name="AutoShape 6"/>
            <p:cNvSpPr>
              <a:spLocks noChangeArrowheads="1"/>
            </p:cNvSpPr>
            <p:nvPr/>
          </p:nvSpPr>
          <p:spPr bwMode="gray">
            <a:xfrm>
              <a:off x="2057" y="862"/>
              <a:ext cx="1536" cy="1328"/>
            </a:xfrm>
            <a:prstGeom prst="hexagon">
              <a:avLst>
                <a:gd name="adj" fmla="val 28916"/>
                <a:gd name="vf" fmla="val 115470"/>
              </a:avLst>
            </a:prstGeom>
            <a:solidFill>
              <a:srgbClr val="FFFFFF"/>
            </a:solidFill>
            <a:ln w="9525">
              <a:solidFill>
                <a:srgbClr val="C0C0C0"/>
              </a:solidFill>
              <a:miter lim="800000"/>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ysClr val="windowText" lastClr="000000"/>
                </a:solidFill>
                <a:effectLst/>
                <a:uLnTx/>
                <a:uFillTx/>
              </a:endParaRPr>
            </a:p>
          </p:txBody>
        </p:sp>
        <p:sp>
          <p:nvSpPr>
            <p:cNvPr id="6" name="AutoShape 7"/>
            <p:cNvSpPr>
              <a:spLocks noChangeArrowheads="1"/>
            </p:cNvSpPr>
            <p:nvPr/>
          </p:nvSpPr>
          <p:spPr bwMode="gray">
            <a:xfrm>
              <a:off x="2147" y="942"/>
              <a:ext cx="1350" cy="1168"/>
            </a:xfrm>
            <a:prstGeom prst="hexagon">
              <a:avLst>
                <a:gd name="adj" fmla="val 28896"/>
                <a:gd name="vf" fmla="val 115470"/>
              </a:avLst>
            </a:prstGeom>
            <a:solidFill>
              <a:srgbClr val="FF6E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grpSp>
      <p:grpSp>
        <p:nvGrpSpPr>
          <p:cNvPr id="7" name="Group 8"/>
          <p:cNvGrpSpPr/>
          <p:nvPr/>
        </p:nvGrpSpPr>
        <p:grpSpPr bwMode="auto">
          <a:xfrm>
            <a:off x="1984414" y="1973585"/>
            <a:ext cx="2083530" cy="1746077"/>
            <a:chOff x="1110" y="2656"/>
            <a:chExt cx="1549" cy="1351"/>
          </a:xfrm>
        </p:grpSpPr>
        <p:sp>
          <p:nvSpPr>
            <p:cNvPr id="8" name="AutoShape 9"/>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ysClr val="windowText" lastClr="000000"/>
                </a:solidFill>
                <a:effectLst/>
                <a:uLnTx/>
                <a:uFillTx/>
              </a:endParaRPr>
            </a:p>
          </p:txBody>
        </p:sp>
        <p:sp>
          <p:nvSpPr>
            <p:cNvPr id="9" name="AutoShape 10"/>
            <p:cNvSpPr>
              <a:spLocks noChangeArrowheads="1"/>
            </p:cNvSpPr>
            <p:nvPr/>
          </p:nvSpPr>
          <p:spPr bwMode="gray">
            <a:xfrm>
              <a:off x="1110" y="2656"/>
              <a:ext cx="1536" cy="1328"/>
            </a:xfrm>
            <a:prstGeom prst="hexagon">
              <a:avLst>
                <a:gd name="adj" fmla="val 28916"/>
                <a:gd name="vf" fmla="val 115470"/>
              </a:avLst>
            </a:prstGeom>
            <a:solidFill>
              <a:srgbClr val="FFFFFF"/>
            </a:solidFill>
            <a:ln w="9525">
              <a:solidFill>
                <a:srgbClr val="C0C0C0"/>
              </a:solidFill>
              <a:miter lim="800000"/>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ysClr val="windowText" lastClr="000000"/>
                </a:solidFill>
                <a:effectLst/>
                <a:uLnTx/>
                <a:uFillTx/>
              </a:endParaRPr>
            </a:p>
          </p:txBody>
        </p:sp>
        <p:sp>
          <p:nvSpPr>
            <p:cNvPr id="10" name="AutoShape 11"/>
            <p:cNvSpPr>
              <a:spLocks noChangeArrowheads="1"/>
            </p:cNvSpPr>
            <p:nvPr/>
          </p:nvSpPr>
          <p:spPr bwMode="gray">
            <a:xfrm>
              <a:off x="1200" y="2736"/>
              <a:ext cx="1350" cy="1168"/>
            </a:xfrm>
            <a:prstGeom prst="hexagon">
              <a:avLst>
                <a:gd name="adj" fmla="val 28896"/>
                <a:gd name="vf" fmla="val 115470"/>
              </a:avLst>
            </a:prstGeom>
            <a:solidFill>
              <a:srgbClr val="C800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grpSp>
      <p:sp>
        <p:nvSpPr>
          <p:cNvPr id="11" name="Text Box 12"/>
          <p:cNvSpPr txBox="1">
            <a:spLocks noChangeArrowheads="1"/>
          </p:cNvSpPr>
          <p:nvPr/>
        </p:nvSpPr>
        <p:spPr bwMode="gray">
          <a:xfrm>
            <a:off x="4125164" y="1680418"/>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dirty="0">
                <a:solidFill>
                  <a:srgbClr val="FFFFFF"/>
                </a:solidFill>
                <a:latin typeface="黑体" panose="02010609060101010101" pitchFamily="2" charset="-122"/>
                <a:ea typeface="黑体" panose="02010609060101010101" pitchFamily="2" charset="-122"/>
              </a:rPr>
              <a:t>标题</a:t>
            </a:r>
            <a:endParaRPr lang="zh-CN" altLang="en-US" dirty="0">
              <a:latin typeface="黑体" panose="02010609060101010101" pitchFamily="2" charset="-122"/>
              <a:ea typeface="黑体" panose="02010609060101010101" pitchFamily="2" charset="-122"/>
            </a:endParaRPr>
          </a:p>
        </p:txBody>
      </p:sp>
      <p:grpSp>
        <p:nvGrpSpPr>
          <p:cNvPr id="12" name="Group 14"/>
          <p:cNvGrpSpPr/>
          <p:nvPr/>
        </p:nvGrpSpPr>
        <p:grpSpPr bwMode="auto">
          <a:xfrm>
            <a:off x="5243314" y="1984424"/>
            <a:ext cx="2083530" cy="1746076"/>
            <a:chOff x="3174" y="2656"/>
            <a:chExt cx="1549" cy="1351"/>
          </a:xfrm>
        </p:grpSpPr>
        <p:sp>
          <p:nvSpPr>
            <p:cNvPr id="13" name="AutoShape 15"/>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ysClr val="windowText" lastClr="000000"/>
                </a:solidFill>
                <a:effectLst/>
                <a:uLnTx/>
                <a:uFillTx/>
              </a:endParaRPr>
            </a:p>
          </p:txBody>
        </p:sp>
        <p:sp>
          <p:nvSpPr>
            <p:cNvPr id="14" name="AutoShape 16"/>
            <p:cNvSpPr>
              <a:spLocks noChangeArrowheads="1"/>
            </p:cNvSpPr>
            <p:nvPr/>
          </p:nvSpPr>
          <p:spPr bwMode="gray">
            <a:xfrm>
              <a:off x="3174" y="2656"/>
              <a:ext cx="1536" cy="1328"/>
            </a:xfrm>
            <a:prstGeom prst="hexagon">
              <a:avLst>
                <a:gd name="adj" fmla="val 28916"/>
                <a:gd name="vf" fmla="val 115470"/>
              </a:avLst>
            </a:prstGeom>
            <a:solidFill>
              <a:srgbClr val="FFFFFF"/>
            </a:solidFill>
            <a:ln w="9525">
              <a:solidFill>
                <a:srgbClr val="C0C0C0"/>
              </a:solidFill>
              <a:miter lim="800000"/>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ysClr val="windowText" lastClr="000000"/>
                </a:solidFill>
                <a:effectLst/>
                <a:uLnTx/>
                <a:uFillTx/>
              </a:endParaRPr>
            </a:p>
          </p:txBody>
        </p:sp>
        <p:sp>
          <p:nvSpPr>
            <p:cNvPr id="15" name="AutoShape 17"/>
            <p:cNvSpPr>
              <a:spLocks noChangeArrowheads="1"/>
            </p:cNvSpPr>
            <p:nvPr/>
          </p:nvSpPr>
          <p:spPr bwMode="gray">
            <a:xfrm>
              <a:off x="3264" y="2736"/>
              <a:ext cx="1350" cy="1168"/>
            </a:xfrm>
            <a:prstGeom prst="hexagon">
              <a:avLst>
                <a:gd name="adj" fmla="val 28896"/>
                <a:gd name="vf" fmla="val 115470"/>
              </a:avLst>
            </a:prstGeom>
            <a:solidFill>
              <a:srgbClr val="C800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grpSp>
      <p:grpSp>
        <p:nvGrpSpPr>
          <p:cNvPr id="16" name="Group 19"/>
          <p:cNvGrpSpPr/>
          <p:nvPr/>
        </p:nvGrpSpPr>
        <p:grpSpPr bwMode="auto">
          <a:xfrm>
            <a:off x="3621633" y="2875781"/>
            <a:ext cx="2083530" cy="1746077"/>
            <a:chOff x="3174" y="2656"/>
            <a:chExt cx="1549" cy="1351"/>
          </a:xfrm>
        </p:grpSpPr>
        <p:sp>
          <p:nvSpPr>
            <p:cNvPr id="17" name="AutoShape 2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ysClr val="windowText" lastClr="000000"/>
                </a:solidFill>
                <a:effectLst/>
                <a:uLnTx/>
                <a:uFillTx/>
              </a:endParaRPr>
            </a:p>
          </p:txBody>
        </p:sp>
        <p:sp>
          <p:nvSpPr>
            <p:cNvPr id="18" name="AutoShape 21"/>
            <p:cNvSpPr>
              <a:spLocks noChangeArrowheads="1"/>
            </p:cNvSpPr>
            <p:nvPr/>
          </p:nvSpPr>
          <p:spPr bwMode="gray">
            <a:xfrm>
              <a:off x="3174" y="2656"/>
              <a:ext cx="1536" cy="1328"/>
            </a:xfrm>
            <a:prstGeom prst="hexagon">
              <a:avLst>
                <a:gd name="adj" fmla="val 28916"/>
                <a:gd name="vf" fmla="val 115470"/>
              </a:avLst>
            </a:prstGeom>
            <a:solidFill>
              <a:srgbClr val="FFFFFF"/>
            </a:solidFill>
            <a:ln w="9525">
              <a:solidFill>
                <a:srgbClr val="C0C0C0"/>
              </a:solidFill>
              <a:miter lim="800000"/>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ysClr val="windowText" lastClr="000000"/>
                </a:solidFill>
                <a:effectLst/>
                <a:uLnTx/>
                <a:uFillTx/>
              </a:endParaRPr>
            </a:p>
          </p:txBody>
        </p:sp>
        <p:sp>
          <p:nvSpPr>
            <p:cNvPr id="19" name="AutoShape 22"/>
            <p:cNvSpPr>
              <a:spLocks noChangeArrowheads="1"/>
            </p:cNvSpPr>
            <p:nvPr/>
          </p:nvSpPr>
          <p:spPr bwMode="gray">
            <a:xfrm>
              <a:off x="3264" y="2736"/>
              <a:ext cx="1350" cy="1168"/>
            </a:xfrm>
            <a:prstGeom prst="hexagon">
              <a:avLst>
                <a:gd name="adj" fmla="val 28896"/>
                <a:gd name="vf" fmla="val 115470"/>
              </a:avLst>
            </a:prstGeom>
            <a:solidFill>
              <a:srgbClr val="FF6E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grpSp>
      <p:sp>
        <p:nvSpPr>
          <p:cNvPr id="20" name="Text Box 12"/>
          <p:cNvSpPr txBox="1">
            <a:spLocks noChangeArrowheads="1"/>
          </p:cNvSpPr>
          <p:nvPr/>
        </p:nvSpPr>
        <p:spPr bwMode="gray">
          <a:xfrm>
            <a:off x="5721137" y="2508703"/>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dirty="0">
                <a:solidFill>
                  <a:srgbClr val="FFFFFF"/>
                </a:solidFill>
                <a:latin typeface="黑体" panose="02010609060101010101" pitchFamily="2" charset="-122"/>
                <a:ea typeface="黑体" panose="02010609060101010101" pitchFamily="2" charset="-122"/>
              </a:rPr>
              <a:t>标题</a:t>
            </a:r>
            <a:endParaRPr lang="zh-CN" altLang="en-US" dirty="0">
              <a:latin typeface="黑体" panose="02010609060101010101" pitchFamily="2" charset="-122"/>
              <a:ea typeface="黑体" panose="02010609060101010101" pitchFamily="2" charset="-122"/>
            </a:endParaRPr>
          </a:p>
        </p:txBody>
      </p:sp>
      <p:sp>
        <p:nvSpPr>
          <p:cNvPr id="21" name="Text Box 12"/>
          <p:cNvSpPr txBox="1">
            <a:spLocks noChangeArrowheads="1"/>
          </p:cNvSpPr>
          <p:nvPr/>
        </p:nvSpPr>
        <p:spPr bwMode="gray">
          <a:xfrm>
            <a:off x="4101523" y="3396606"/>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dirty="0">
                <a:solidFill>
                  <a:srgbClr val="FFFFFF"/>
                </a:solidFill>
                <a:latin typeface="黑体" panose="02010609060101010101" pitchFamily="2" charset="-122"/>
                <a:ea typeface="黑体" panose="02010609060101010101" pitchFamily="2" charset="-122"/>
              </a:rPr>
              <a:t>标题</a:t>
            </a:r>
            <a:endParaRPr lang="zh-CN" altLang="en-US" dirty="0">
              <a:latin typeface="黑体" panose="02010609060101010101" pitchFamily="2" charset="-122"/>
              <a:ea typeface="黑体" panose="02010609060101010101" pitchFamily="2" charset="-122"/>
            </a:endParaRPr>
          </a:p>
        </p:txBody>
      </p:sp>
      <p:sp>
        <p:nvSpPr>
          <p:cNvPr id="22" name="Text Box 12"/>
          <p:cNvSpPr txBox="1">
            <a:spLocks noChangeArrowheads="1"/>
          </p:cNvSpPr>
          <p:nvPr/>
        </p:nvSpPr>
        <p:spPr bwMode="gray">
          <a:xfrm>
            <a:off x="2416507" y="2540530"/>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a:solidFill>
                  <a:srgbClr val="FFFFFF"/>
                </a:solidFill>
                <a:latin typeface="黑体" panose="02010609060101010101" pitchFamily="2" charset="-122"/>
                <a:ea typeface="黑体" panose="02010609060101010101" pitchFamily="2" charset="-122"/>
              </a:rPr>
              <a:t>标题</a:t>
            </a:r>
            <a:endParaRPr lang="zh-CN" altLang="en-US">
              <a:latin typeface="黑体" panose="02010609060101010101" pitchFamily="2" charset="-122"/>
              <a:ea typeface="黑体" panose="02010609060101010101" pitchFamily="2" charset="-122"/>
            </a:endParaRPr>
          </a:p>
        </p:txBody>
      </p:sp>
      <p:sp>
        <p:nvSpPr>
          <p:cNvPr id="23" name="Text Box 40"/>
          <p:cNvSpPr txBox="1">
            <a:spLocks noChangeArrowheads="1"/>
          </p:cNvSpPr>
          <p:nvPr/>
        </p:nvSpPr>
        <p:spPr bwMode="gray">
          <a:xfrm>
            <a:off x="460572" y="4266608"/>
            <a:ext cx="3255336" cy="609398"/>
          </a:xfrm>
          <a:prstGeom prst="rect">
            <a:avLst/>
          </a:prstGeom>
          <a:noFill/>
          <a:ln w="9525">
            <a:noFill/>
            <a:miter lim="800000"/>
          </a:ln>
        </p:spPr>
        <p:txBody>
          <a:bodyPr wrap="square">
            <a:spAutoFit/>
          </a:bodyPr>
          <a:lstStyle/>
          <a:p>
            <a:pPr lvl="0">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Rectangle 11"/>
          <p:cNvSpPr>
            <a:spLocks noChangeArrowheads="1"/>
          </p:cNvSpPr>
          <p:nvPr/>
        </p:nvSpPr>
        <p:spPr bwMode="gray">
          <a:xfrm>
            <a:off x="534592" y="3889738"/>
            <a:ext cx="2500330" cy="358775"/>
          </a:xfrm>
          <a:prstGeom prst="rect">
            <a:avLst/>
          </a:prstGeom>
          <a:noFill/>
          <a:ln>
            <a:noFill/>
          </a:ln>
        </p:spPr>
        <p:txBody>
          <a:bodyPr lIns="0" tIns="0" rIns="0" bIns="0" anchor="ctr"/>
          <a:lstStyle/>
          <a:p>
            <a:pPr lvl="0">
              <a:lnSpc>
                <a:spcPct val="120000"/>
              </a:lnSpc>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a:t>
            </a:r>
            <a:r>
              <a:rPr lang="zh-CN" altLang="en-US" sz="2000" b="1" kern="0" dirty="0" smtClean="0">
                <a:solidFill>
                  <a:schemeClr val="tx1">
                    <a:lumMod val="75000"/>
                    <a:lumOff val="25000"/>
                  </a:schemeClr>
                </a:solidFill>
                <a:latin typeface="微软雅黑" panose="020B0503020204020204" pitchFamily="34" charset="-122"/>
                <a:ea typeface="微软雅黑" panose="020B0503020204020204" pitchFamily="34" charset="-122"/>
              </a:rPr>
              <a:t>输入小标题</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 Box 40"/>
          <p:cNvSpPr txBox="1">
            <a:spLocks noChangeArrowheads="1"/>
          </p:cNvSpPr>
          <p:nvPr/>
        </p:nvSpPr>
        <p:spPr bwMode="gray">
          <a:xfrm>
            <a:off x="5793444" y="1268665"/>
            <a:ext cx="3255336" cy="609398"/>
          </a:xfrm>
          <a:prstGeom prst="rect">
            <a:avLst/>
          </a:prstGeom>
          <a:noFill/>
          <a:ln w="9525">
            <a:noFill/>
            <a:miter lim="800000"/>
          </a:ln>
        </p:spPr>
        <p:txBody>
          <a:bodyPr wrap="square">
            <a:spAutoFit/>
          </a:bodyPr>
          <a:lstStyle/>
          <a:p>
            <a:pPr lvl="0">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Rectangle 11"/>
          <p:cNvSpPr>
            <a:spLocks noChangeArrowheads="1"/>
          </p:cNvSpPr>
          <p:nvPr/>
        </p:nvSpPr>
        <p:spPr bwMode="gray">
          <a:xfrm>
            <a:off x="5867464" y="891795"/>
            <a:ext cx="2500330" cy="358775"/>
          </a:xfrm>
          <a:prstGeom prst="rect">
            <a:avLst/>
          </a:prstGeom>
          <a:noFill/>
          <a:ln>
            <a:noFill/>
          </a:ln>
        </p:spPr>
        <p:txBody>
          <a:bodyPr lIns="0" tIns="0" rIns="0" bIns="0" anchor="ctr"/>
          <a:lstStyle/>
          <a:p>
            <a:pPr lvl="0">
              <a:lnSpc>
                <a:spcPct val="120000"/>
              </a:lnSpc>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a:t>
            </a:r>
            <a:r>
              <a:rPr lang="zh-CN" altLang="en-US" sz="2000" b="1" kern="0" dirty="0" smtClean="0">
                <a:solidFill>
                  <a:schemeClr val="tx1">
                    <a:lumMod val="75000"/>
                    <a:lumOff val="25000"/>
                  </a:schemeClr>
                </a:solidFill>
                <a:latin typeface="微软雅黑" panose="020B0503020204020204" pitchFamily="34" charset="-122"/>
                <a:ea typeface="微软雅黑" panose="020B0503020204020204" pitchFamily="34" charset="-122"/>
              </a:rPr>
              <a:t>输入小标题</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1+#ppt_w/2"/>
                                          </p:val>
                                        </p:tav>
                                        <p:tav tm="100000">
                                          <p:val>
                                            <p:strVal val="#ppt_x"/>
                                          </p:val>
                                        </p:tav>
                                      </p:tavLst>
                                    </p:anim>
                                    <p:anim calcmode="lin" valueType="num">
                                      <p:cBhvr additive="base">
                                        <p:cTn id="20" dur="750" fill="hold"/>
                                        <p:tgtEl>
                                          <p:spTgt spid="12"/>
                                        </p:tgtEl>
                                        <p:attrNameLst>
                                          <p:attrName>ppt_y</p:attrName>
                                        </p:attrNameLst>
                                      </p:cBhvr>
                                      <p:tavLst>
                                        <p:tav tm="0">
                                          <p:val>
                                            <p:strVal val="#ppt_y"/>
                                          </p:val>
                                        </p:tav>
                                        <p:tav tm="100000">
                                          <p:val>
                                            <p:strVal val="#ppt_y"/>
                                          </p:val>
                                        </p:tav>
                                      </p:tavLst>
                                    </p:anim>
                                  </p:childTnLst>
                                </p:cTn>
                              </p:par>
                              <p:par>
                                <p:cTn id="21" presetID="8" presetClass="emph" presetSubtype="0" fill="hold" nodeType="withEffect">
                                  <p:stCondLst>
                                    <p:cond delay="0"/>
                                  </p:stCondLst>
                                  <p:childTnLst>
                                    <p:animRot by="21600000">
                                      <p:cBhvr>
                                        <p:cTn id="22" dur="1000" fill="hold"/>
                                        <p:tgtEl>
                                          <p:spTgt spid="3"/>
                                        </p:tgtEl>
                                        <p:attrNameLst>
                                          <p:attrName>r</p:attrName>
                                        </p:attrNameLst>
                                      </p:cBhvr>
                                    </p:animRot>
                                  </p:childTnLst>
                                </p:cTn>
                              </p:par>
                              <p:par>
                                <p:cTn id="23" presetID="8" presetClass="emph" presetSubtype="0" fill="hold" nodeType="withEffect">
                                  <p:stCondLst>
                                    <p:cond delay="0"/>
                                  </p:stCondLst>
                                  <p:childTnLst>
                                    <p:animRot by="21600000">
                                      <p:cBhvr>
                                        <p:cTn id="24" dur="1000" fill="hold"/>
                                        <p:tgtEl>
                                          <p:spTgt spid="7"/>
                                        </p:tgtEl>
                                        <p:attrNameLst>
                                          <p:attrName>r</p:attrName>
                                        </p:attrNameLst>
                                      </p:cBhvr>
                                    </p:animRot>
                                  </p:childTnLst>
                                </p:cTn>
                              </p:par>
                              <p:par>
                                <p:cTn id="25" presetID="8" presetClass="emph" presetSubtype="0" fill="hold" nodeType="withEffect">
                                  <p:stCondLst>
                                    <p:cond delay="0"/>
                                  </p:stCondLst>
                                  <p:childTnLst>
                                    <p:animRot by="21600000">
                                      <p:cBhvr>
                                        <p:cTn id="26" dur="1000" fill="hold"/>
                                        <p:tgtEl>
                                          <p:spTgt spid="16"/>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12"/>
                                        </p:tgtEl>
                                        <p:attrNameLst>
                                          <p:attrName>r</p:attrName>
                                        </p:attrNameLst>
                                      </p:cBhvr>
                                    </p:animRot>
                                  </p:childTnLst>
                                </p:cTn>
                              </p:par>
                            </p:childTnLst>
                          </p:cTn>
                        </p:par>
                        <p:par>
                          <p:cTn id="29" fill="hold">
                            <p:stCondLst>
                              <p:cond delay="1000"/>
                            </p:stCondLst>
                            <p:childTnLst>
                              <p:par>
                                <p:cTn id="30" presetID="38" presetClass="entr" presetSubtype="0" accel="50000" fill="hold" grpId="0" nodeType="afterEffect">
                                  <p:stCondLst>
                                    <p:cond delay="0"/>
                                  </p:stCondLst>
                                  <p:iterate type="lt">
                                    <p:tmPct val="10000"/>
                                  </p:iterate>
                                  <p:childTnLst>
                                    <p:set>
                                      <p:cBhvr>
                                        <p:cTn id="31" dur="1" fill="hold">
                                          <p:stCondLst>
                                            <p:cond delay="0"/>
                                          </p:stCondLst>
                                        </p:cTn>
                                        <p:tgtEl>
                                          <p:spTgt spid="20"/>
                                        </p:tgtEl>
                                        <p:attrNameLst>
                                          <p:attrName>style.visibility</p:attrName>
                                        </p:attrNameLst>
                                      </p:cBhvr>
                                      <p:to>
                                        <p:strVal val="visible"/>
                                      </p:to>
                                    </p:set>
                                    <p:set>
                                      <p:cBhvr>
                                        <p:cTn id="32" dur="455" fill="hold">
                                          <p:stCondLst>
                                            <p:cond delay="0"/>
                                          </p:stCondLst>
                                        </p:cTn>
                                        <p:tgtEl>
                                          <p:spTgt spid="20"/>
                                        </p:tgtEl>
                                        <p:attrNameLst>
                                          <p:attrName>style.rotation</p:attrName>
                                        </p:attrNameLst>
                                      </p:cBhvr>
                                      <p:to>
                                        <p:strVal val="-45.0"/>
                                      </p:to>
                                    </p:set>
                                    <p:anim calcmode="lin" valueType="num">
                                      <p:cBhvr>
                                        <p:cTn id="33"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34"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35"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36"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par>
                                <p:cTn id="37" presetID="38" presetClass="entr" presetSubtype="0" accel="50000" fill="hold" grpId="0" nodeType="withEffect">
                                  <p:stCondLst>
                                    <p:cond delay="0"/>
                                  </p:stCondLst>
                                  <p:iterate type="lt">
                                    <p:tmPct val="10000"/>
                                  </p:iterate>
                                  <p:childTnLst>
                                    <p:set>
                                      <p:cBhvr>
                                        <p:cTn id="38" dur="1" fill="hold">
                                          <p:stCondLst>
                                            <p:cond delay="0"/>
                                          </p:stCondLst>
                                        </p:cTn>
                                        <p:tgtEl>
                                          <p:spTgt spid="11"/>
                                        </p:tgtEl>
                                        <p:attrNameLst>
                                          <p:attrName>style.visibility</p:attrName>
                                        </p:attrNameLst>
                                      </p:cBhvr>
                                      <p:to>
                                        <p:strVal val="visible"/>
                                      </p:to>
                                    </p:set>
                                    <p:set>
                                      <p:cBhvr>
                                        <p:cTn id="39" dur="455" fill="hold">
                                          <p:stCondLst>
                                            <p:cond delay="0"/>
                                          </p:stCondLst>
                                        </p:cTn>
                                        <p:tgtEl>
                                          <p:spTgt spid="11"/>
                                        </p:tgtEl>
                                        <p:attrNameLst>
                                          <p:attrName>style.rotation</p:attrName>
                                        </p:attrNameLst>
                                      </p:cBhvr>
                                      <p:to>
                                        <p:strVal val="-45.0"/>
                                      </p:to>
                                    </p:set>
                                    <p:anim calcmode="lin" valueType="num">
                                      <p:cBhvr>
                                        <p:cTn id="40"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41"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42"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43"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44" presetID="38" presetClass="entr" presetSubtype="0" accel="50000" fill="hold" grpId="0" nodeType="withEffect">
                                  <p:stCondLst>
                                    <p:cond delay="0"/>
                                  </p:stCondLst>
                                  <p:iterate type="lt">
                                    <p:tmPct val="10000"/>
                                  </p:iterate>
                                  <p:childTnLst>
                                    <p:set>
                                      <p:cBhvr>
                                        <p:cTn id="45" dur="1" fill="hold">
                                          <p:stCondLst>
                                            <p:cond delay="0"/>
                                          </p:stCondLst>
                                        </p:cTn>
                                        <p:tgtEl>
                                          <p:spTgt spid="22"/>
                                        </p:tgtEl>
                                        <p:attrNameLst>
                                          <p:attrName>style.visibility</p:attrName>
                                        </p:attrNameLst>
                                      </p:cBhvr>
                                      <p:to>
                                        <p:strVal val="visible"/>
                                      </p:to>
                                    </p:set>
                                    <p:set>
                                      <p:cBhvr>
                                        <p:cTn id="46" dur="455" fill="hold">
                                          <p:stCondLst>
                                            <p:cond delay="0"/>
                                          </p:stCondLst>
                                        </p:cTn>
                                        <p:tgtEl>
                                          <p:spTgt spid="22"/>
                                        </p:tgtEl>
                                        <p:attrNameLst>
                                          <p:attrName>style.rotation</p:attrName>
                                        </p:attrNameLst>
                                      </p:cBhvr>
                                      <p:to>
                                        <p:strVal val="-45.0"/>
                                      </p:to>
                                    </p:set>
                                    <p:anim calcmode="lin" valueType="num">
                                      <p:cBhvr>
                                        <p:cTn id="47"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48"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49"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50"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par>
                                <p:cTn id="51" presetID="38" presetClass="entr" presetSubtype="0" accel="50000" fill="hold" grpId="0" nodeType="withEffect">
                                  <p:stCondLst>
                                    <p:cond delay="0"/>
                                  </p:stCondLst>
                                  <p:iterate type="lt">
                                    <p:tmPct val="10000"/>
                                  </p:iterate>
                                  <p:childTnLst>
                                    <p:set>
                                      <p:cBhvr>
                                        <p:cTn id="52" dur="1" fill="hold">
                                          <p:stCondLst>
                                            <p:cond delay="0"/>
                                          </p:stCondLst>
                                        </p:cTn>
                                        <p:tgtEl>
                                          <p:spTgt spid="21"/>
                                        </p:tgtEl>
                                        <p:attrNameLst>
                                          <p:attrName>style.visibility</p:attrName>
                                        </p:attrNameLst>
                                      </p:cBhvr>
                                      <p:to>
                                        <p:strVal val="visible"/>
                                      </p:to>
                                    </p:set>
                                    <p:set>
                                      <p:cBhvr>
                                        <p:cTn id="53" dur="455" fill="hold">
                                          <p:stCondLst>
                                            <p:cond delay="0"/>
                                          </p:stCondLst>
                                        </p:cTn>
                                        <p:tgtEl>
                                          <p:spTgt spid="21"/>
                                        </p:tgtEl>
                                        <p:attrNameLst>
                                          <p:attrName>style.rotation</p:attrName>
                                        </p:attrNameLst>
                                      </p:cBhvr>
                                      <p:to>
                                        <p:strVal val="-45.0"/>
                                      </p:to>
                                    </p:set>
                                    <p:anim calcmode="lin" valueType="num">
                                      <p:cBhvr>
                                        <p:cTn id="54"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55"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56"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57"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par>
                          <p:cTn id="58" fill="hold">
                            <p:stCondLst>
                              <p:cond delay="2099"/>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4"/>
                                        </p:tgtEl>
                                        <p:attrNameLst>
                                          <p:attrName>ppt_y</p:attrName>
                                        </p:attrNameLst>
                                      </p:cBhvr>
                                      <p:tavLst>
                                        <p:tav tm="0">
                                          <p:val>
                                            <p:strVal val="#ppt_y"/>
                                          </p:val>
                                        </p:tav>
                                        <p:tav tm="100000">
                                          <p:val>
                                            <p:strVal val="#ppt_y"/>
                                          </p:val>
                                        </p:tav>
                                      </p:tavLst>
                                    </p:anim>
                                    <p:anim calcmode="lin" valueType="num">
                                      <p:cBhvr>
                                        <p:cTn id="63"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4"/>
                                        </p:tgtEl>
                                      </p:cBhvr>
                                    </p:animEffect>
                                  </p:childTnLst>
                                </p:cTn>
                              </p:par>
                            </p:childTnLst>
                          </p:cTn>
                        </p:par>
                        <p:par>
                          <p:cTn id="66" fill="hold">
                            <p:stCondLst>
                              <p:cond delay="3000"/>
                            </p:stCondLst>
                            <p:childTnLst>
                              <p:par>
                                <p:cTn id="67" presetID="42" presetClass="entr" presetSubtype="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50"/>
                                        <p:tgtEl>
                                          <p:spTgt spid="23"/>
                                        </p:tgtEl>
                                      </p:cBhvr>
                                    </p:animEffect>
                                    <p:anim calcmode="lin" valueType="num">
                                      <p:cBhvr>
                                        <p:cTn id="70" dur="750" fill="hold"/>
                                        <p:tgtEl>
                                          <p:spTgt spid="23"/>
                                        </p:tgtEl>
                                        <p:attrNameLst>
                                          <p:attrName>ppt_x</p:attrName>
                                        </p:attrNameLst>
                                      </p:cBhvr>
                                      <p:tavLst>
                                        <p:tav tm="0">
                                          <p:val>
                                            <p:strVal val="#ppt_x"/>
                                          </p:val>
                                        </p:tav>
                                        <p:tav tm="100000">
                                          <p:val>
                                            <p:strVal val="#ppt_x"/>
                                          </p:val>
                                        </p:tav>
                                      </p:tavLst>
                                    </p:anim>
                                    <p:anim calcmode="lin" valueType="num">
                                      <p:cBhvr>
                                        <p:cTn id="71" dur="750" fill="hold"/>
                                        <p:tgtEl>
                                          <p:spTgt spid="23"/>
                                        </p:tgtEl>
                                        <p:attrNameLst>
                                          <p:attrName>ppt_y</p:attrName>
                                        </p:attrNameLst>
                                      </p:cBhvr>
                                      <p:tavLst>
                                        <p:tav tm="0">
                                          <p:val>
                                            <p:strVal val="#ppt_y+.1"/>
                                          </p:val>
                                        </p:tav>
                                        <p:tav tm="100000">
                                          <p:val>
                                            <p:strVal val="#ppt_y"/>
                                          </p:val>
                                        </p:tav>
                                      </p:tavLst>
                                    </p:anim>
                                  </p:childTnLst>
                                </p:cTn>
                              </p:par>
                            </p:childTnLst>
                          </p:cTn>
                        </p:par>
                        <p:par>
                          <p:cTn id="72" fill="hold">
                            <p:stCondLst>
                              <p:cond delay="400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26"/>
                                        </p:tgtEl>
                                      </p:cBhvr>
                                    </p:animEffect>
                                  </p:childTnLst>
                                </p:cTn>
                              </p:par>
                            </p:childTnLst>
                          </p:cTn>
                        </p:par>
                        <p:par>
                          <p:cTn id="80" fill="hold">
                            <p:stCondLst>
                              <p:cond delay="465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750"/>
                                        <p:tgtEl>
                                          <p:spTgt spid="25"/>
                                        </p:tgtEl>
                                      </p:cBhvr>
                                    </p:animEffect>
                                    <p:anim calcmode="lin" valueType="num">
                                      <p:cBhvr>
                                        <p:cTn id="84" dur="750" fill="hold"/>
                                        <p:tgtEl>
                                          <p:spTgt spid="25"/>
                                        </p:tgtEl>
                                        <p:attrNameLst>
                                          <p:attrName>ppt_x</p:attrName>
                                        </p:attrNameLst>
                                      </p:cBhvr>
                                      <p:tavLst>
                                        <p:tav tm="0">
                                          <p:val>
                                            <p:strVal val="#ppt_x"/>
                                          </p:val>
                                        </p:tav>
                                        <p:tav tm="100000">
                                          <p:val>
                                            <p:strVal val="#ppt_x"/>
                                          </p:val>
                                        </p:tav>
                                      </p:tavLst>
                                    </p:anim>
                                    <p:anim calcmode="lin" valueType="num">
                                      <p:cBhvr>
                                        <p:cTn id="85"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1" grpId="0"/>
      <p:bldP spid="22" grpId="0"/>
      <p:bldP spid="23"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sp>
        <p:nvSpPr>
          <p:cNvPr id="3" name="AutoShape 60"/>
          <p:cNvSpPr>
            <a:spLocks noChangeArrowheads="1"/>
          </p:cNvSpPr>
          <p:nvPr/>
        </p:nvSpPr>
        <p:spPr bwMode="auto">
          <a:xfrm>
            <a:off x="2339752" y="1734604"/>
            <a:ext cx="4967310" cy="2160000"/>
          </a:xfrm>
          <a:prstGeom prst="rightArrow">
            <a:avLst>
              <a:gd name="adj1" fmla="val 68556"/>
              <a:gd name="adj2" fmla="val 38969"/>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effectLst/>
              <a:latin typeface="微软雅黑" panose="020B0503020204020204" pitchFamily="34" charset="-122"/>
              <a:ea typeface="微软雅黑" panose="020B0503020204020204" pitchFamily="34" charset="-122"/>
            </a:endParaRPr>
          </a:p>
        </p:txBody>
      </p:sp>
      <p:sp>
        <p:nvSpPr>
          <p:cNvPr id="4" name="圆角矩形 3"/>
          <p:cNvSpPr/>
          <p:nvPr/>
        </p:nvSpPr>
        <p:spPr bwMode="auto">
          <a:xfrm>
            <a:off x="2843012" y="3219549"/>
            <a:ext cx="3168650" cy="1368425"/>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solidFill>
              <a:srgbClr val="FF6E00"/>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accent2"/>
              </a:solidFill>
              <a:effectLst/>
              <a:latin typeface="微软雅黑" panose="020B0503020204020204" pitchFamily="34" charset="-122"/>
              <a:ea typeface="微软雅黑" panose="020B0503020204020204" pitchFamily="34" charset="-122"/>
            </a:endParaRPr>
          </a:p>
        </p:txBody>
      </p:sp>
      <p:sp>
        <p:nvSpPr>
          <p:cNvPr id="5" name="矩形 87"/>
          <p:cNvSpPr>
            <a:spLocks noChangeArrowheads="1"/>
          </p:cNvSpPr>
          <p:nvPr/>
        </p:nvSpPr>
        <p:spPr bwMode="auto">
          <a:xfrm>
            <a:off x="2957088" y="3808184"/>
            <a:ext cx="2940498" cy="524436"/>
          </a:xfrm>
          <a:prstGeom prst="rect">
            <a:avLst/>
          </a:prstGeom>
          <a:noFill/>
          <a:ln w="9525">
            <a:noFill/>
            <a:miter lim="800000"/>
          </a:ln>
        </p:spPr>
        <p:txBody>
          <a:bodyPr>
            <a:spAutoFit/>
          </a:bodyPr>
          <a:lstStyle/>
          <a:p>
            <a:pPr algn="ctr" eaLnBrk="0" fontAlgn="ctr" hangingPunct="0">
              <a:buClr>
                <a:srgbClr val="FF0000"/>
              </a:buClr>
              <a:buSzPct val="70000"/>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点击添加文本 点击添加文本</a:t>
            </a:r>
          </a:p>
        </p:txBody>
      </p:sp>
      <p:sp>
        <p:nvSpPr>
          <p:cNvPr id="6" name="圆角矩形 5"/>
          <p:cNvSpPr/>
          <p:nvPr/>
        </p:nvSpPr>
        <p:spPr bwMode="auto">
          <a:xfrm>
            <a:off x="2843012" y="1063724"/>
            <a:ext cx="3168650" cy="1366837"/>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solidFill>
              <a:srgbClr val="C80000"/>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solidFill>
              <a:effectLst/>
              <a:latin typeface="微软雅黑" panose="020B0503020204020204" pitchFamily="34" charset="-122"/>
              <a:ea typeface="微软雅黑" panose="020B0503020204020204" pitchFamily="34" charset="-122"/>
            </a:endParaRPr>
          </a:p>
        </p:txBody>
      </p:sp>
      <p:sp>
        <p:nvSpPr>
          <p:cNvPr id="7" name="矩形 87"/>
          <p:cNvSpPr>
            <a:spLocks noChangeArrowheads="1"/>
          </p:cNvSpPr>
          <p:nvPr/>
        </p:nvSpPr>
        <p:spPr bwMode="auto">
          <a:xfrm>
            <a:off x="2872611" y="1311012"/>
            <a:ext cx="3109452" cy="523220"/>
          </a:xfrm>
          <a:prstGeom prst="rect">
            <a:avLst/>
          </a:prstGeom>
          <a:noFill/>
          <a:ln w="9525">
            <a:noFill/>
            <a:miter lim="800000"/>
          </a:ln>
        </p:spPr>
        <p:txBody>
          <a:bodyPr>
            <a:spAutoFit/>
          </a:bodyPr>
          <a:lstStyle/>
          <a:p>
            <a:pPr algn="ctr" eaLnBrk="0" fontAlgn="ctr" hangingPunct="0">
              <a:buClr>
                <a:srgbClr val="FF0000"/>
              </a:buClr>
              <a:buSzPct val="70000"/>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点击添加文本 点击添加文本</a:t>
            </a:r>
          </a:p>
        </p:txBody>
      </p:sp>
      <p:grpSp>
        <p:nvGrpSpPr>
          <p:cNvPr id="8" name="组合 26"/>
          <p:cNvGrpSpPr>
            <a:grpSpLocks noChangeAspect="1"/>
          </p:cNvGrpSpPr>
          <p:nvPr/>
        </p:nvGrpSpPr>
        <p:grpSpPr bwMode="auto">
          <a:xfrm>
            <a:off x="3206549" y="2173387"/>
            <a:ext cx="2443163" cy="554038"/>
            <a:chOff x="855540" y="3513439"/>
            <a:chExt cx="1399872" cy="987727"/>
          </a:xfrm>
          <a:scene3d>
            <a:camera prst="orthographicFront">
              <a:rot lat="0" lon="0" rev="0"/>
            </a:camera>
            <a:lightRig rig="balanced" dir="t">
              <a:rot lat="0" lon="0" rev="8700000"/>
            </a:lightRig>
          </a:scene3d>
        </p:grpSpPr>
        <p:sp>
          <p:nvSpPr>
            <p:cNvPr id="9" name="圆角矩形 8"/>
            <p:cNvSpPr/>
            <p:nvPr/>
          </p:nvSpPr>
          <p:spPr>
            <a:xfrm>
              <a:off x="855540" y="3513439"/>
              <a:ext cx="1399872" cy="987727"/>
            </a:xfrm>
            <a:prstGeom prst="roundRect">
              <a:avLst>
                <a:gd name="adj" fmla="val 10568"/>
              </a:avLst>
            </a:prstGeom>
            <a:solidFill>
              <a:srgbClr val="C80000"/>
            </a:soli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effectLst/>
                <a:latin typeface="微软雅黑" panose="020B0503020204020204" pitchFamily="34" charset="-122"/>
                <a:ea typeface="微软雅黑" panose="020B0503020204020204" pitchFamily="34" charset="-122"/>
              </a:endParaRPr>
            </a:p>
          </p:txBody>
        </p:sp>
        <p:sp>
          <p:nvSpPr>
            <p:cNvPr id="10" name="矩形 14"/>
            <p:cNvSpPr>
              <a:spLocks noChangeArrowheads="1"/>
            </p:cNvSpPr>
            <p:nvPr/>
          </p:nvSpPr>
          <p:spPr bwMode="auto">
            <a:xfrm>
              <a:off x="1004859" y="3717519"/>
              <a:ext cx="1101235" cy="603569"/>
            </a:xfrm>
            <a:prstGeom prst="rect">
              <a:avLst/>
            </a:prstGeom>
            <a:noFill/>
            <a:ln w="9525">
              <a:noFill/>
              <a:miter lim="800000"/>
            </a:ln>
            <a:effectLst>
              <a:outerShdw blurRad="44450" dist="27940" dir="5400000" algn="ctr">
                <a:srgbClr val="000000">
                  <a:alpha val="32000"/>
                </a:srgbClr>
              </a:outerShdw>
            </a:effectLst>
            <a:sp3d>
              <a:bevelT w="190500" h="38100"/>
            </a:sp3d>
          </p:spPr>
          <p:txBody>
            <a:bodyPr anchor="ctr">
              <a:spAutoFit/>
            </a:bodyPr>
            <a:lstStyle/>
            <a:p>
              <a:pPr algn="ctr" fontAlgn="ctr">
                <a:spcBef>
                  <a:spcPts val="0"/>
                </a:spcBef>
                <a:spcAft>
                  <a:spcPts val="0"/>
                </a:spcAft>
                <a:buClr>
                  <a:srgbClr val="FF0000"/>
                </a:buClr>
                <a:buSzPct val="70000"/>
                <a:defRPr/>
              </a:pPr>
              <a:r>
                <a:rPr kumimoji="1" lang="zh-CN" altLang="en-US" sz="1600" dirty="0">
                  <a:solidFill>
                    <a:schemeClr val="bg1"/>
                  </a:solidFill>
                  <a:effectLst/>
                  <a:latin typeface="微软雅黑" panose="020B0503020204020204" pitchFamily="34" charset="-122"/>
                  <a:ea typeface="微软雅黑" panose="020B0503020204020204" pitchFamily="34" charset="-122"/>
                </a:rPr>
                <a:t>添加标题</a:t>
              </a:r>
            </a:p>
          </p:txBody>
        </p:sp>
      </p:grpSp>
      <p:grpSp>
        <p:nvGrpSpPr>
          <p:cNvPr id="11" name="组合 26"/>
          <p:cNvGrpSpPr>
            <a:grpSpLocks noChangeAspect="1"/>
          </p:cNvGrpSpPr>
          <p:nvPr/>
        </p:nvGrpSpPr>
        <p:grpSpPr bwMode="auto">
          <a:xfrm>
            <a:off x="3206549" y="2930624"/>
            <a:ext cx="2443163" cy="555625"/>
            <a:chOff x="855540" y="3513439"/>
            <a:chExt cx="1399872" cy="987727"/>
          </a:xfrm>
          <a:scene3d>
            <a:camera prst="orthographicFront">
              <a:rot lat="0" lon="0" rev="0"/>
            </a:camera>
            <a:lightRig rig="balanced" dir="t">
              <a:rot lat="0" lon="0" rev="8700000"/>
            </a:lightRig>
          </a:scene3d>
        </p:grpSpPr>
        <p:sp>
          <p:nvSpPr>
            <p:cNvPr id="12" name="圆角矩形 11"/>
            <p:cNvSpPr/>
            <p:nvPr/>
          </p:nvSpPr>
          <p:spPr>
            <a:xfrm>
              <a:off x="855540" y="3513439"/>
              <a:ext cx="1399872" cy="987727"/>
            </a:xfrm>
            <a:prstGeom prst="roundRect">
              <a:avLst>
                <a:gd name="adj" fmla="val 10568"/>
              </a:avLst>
            </a:prstGeom>
            <a:solidFill>
              <a:srgbClr val="FF6E00"/>
            </a:soli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effectLst/>
                <a:latin typeface="微软雅黑" panose="020B0503020204020204" pitchFamily="34" charset="-122"/>
                <a:ea typeface="微软雅黑" panose="020B0503020204020204" pitchFamily="34" charset="-122"/>
              </a:endParaRPr>
            </a:p>
          </p:txBody>
        </p:sp>
        <p:sp>
          <p:nvSpPr>
            <p:cNvPr id="13" name="矩形 12"/>
            <p:cNvSpPr>
              <a:spLocks noChangeArrowheads="1"/>
            </p:cNvSpPr>
            <p:nvPr/>
          </p:nvSpPr>
          <p:spPr bwMode="auto">
            <a:xfrm>
              <a:off x="930021" y="3706380"/>
              <a:ext cx="1250910" cy="601843"/>
            </a:xfrm>
            <a:prstGeom prst="rect">
              <a:avLst/>
            </a:prstGeom>
            <a:noFill/>
            <a:ln w="9525">
              <a:noFill/>
              <a:miter lim="800000"/>
            </a:ln>
            <a:effectLst>
              <a:outerShdw blurRad="44450" dist="27940" dir="5400000" algn="ctr">
                <a:srgbClr val="000000">
                  <a:alpha val="32000"/>
                </a:srgbClr>
              </a:outerShdw>
            </a:effectLst>
            <a:sp3d>
              <a:bevelT w="190500" h="38100"/>
            </a:sp3d>
          </p:spPr>
          <p:txBody>
            <a:bodyPr anchor="ctr">
              <a:spAutoFit/>
            </a:bodyPr>
            <a:lstStyle/>
            <a:p>
              <a:pPr algn="ctr" fontAlgn="ctr">
                <a:spcBef>
                  <a:spcPts val="0"/>
                </a:spcBef>
                <a:spcAft>
                  <a:spcPts val="0"/>
                </a:spcAft>
                <a:buClr>
                  <a:srgbClr val="FF0000"/>
                </a:buClr>
                <a:buSzPct val="70000"/>
                <a:defRPr/>
              </a:pPr>
              <a:r>
                <a:rPr kumimoji="1" lang="zh-CN" altLang="en-US" sz="1600" dirty="0">
                  <a:solidFill>
                    <a:schemeClr val="bg1"/>
                  </a:solidFill>
                  <a:effectLst/>
                  <a:latin typeface="微软雅黑" panose="020B0503020204020204" pitchFamily="34" charset="-122"/>
                  <a:ea typeface="微软雅黑" panose="020B0503020204020204" pitchFamily="34" charset="-122"/>
                </a:rPr>
                <a:t>添加标题</a:t>
              </a:r>
            </a:p>
          </p:txBody>
        </p:sp>
      </p:grpSp>
      <p:grpSp>
        <p:nvGrpSpPr>
          <p:cNvPr id="14" name="组合 13"/>
          <p:cNvGrpSpPr/>
          <p:nvPr/>
        </p:nvGrpSpPr>
        <p:grpSpPr>
          <a:xfrm>
            <a:off x="6556158" y="1824136"/>
            <a:ext cx="1979612" cy="1981200"/>
            <a:chOff x="6556158" y="1824136"/>
            <a:chExt cx="1979612" cy="1981200"/>
          </a:xfrm>
        </p:grpSpPr>
        <p:grpSp>
          <p:nvGrpSpPr>
            <p:cNvPr id="15" name="组合 43"/>
            <p:cNvGrpSpPr/>
            <p:nvPr/>
          </p:nvGrpSpPr>
          <p:grpSpPr bwMode="auto">
            <a:xfrm>
              <a:off x="6556158" y="1824136"/>
              <a:ext cx="1979612" cy="1981200"/>
              <a:chOff x="5217600" y="3058600"/>
              <a:chExt cx="1116000" cy="1116000"/>
            </a:xfrm>
          </p:grpSpPr>
          <p:sp>
            <p:nvSpPr>
              <p:cNvPr id="17" name="Oval 2"/>
              <p:cNvSpPr>
                <a:spLocks noChangeAspect="1" noChangeArrowheads="1"/>
              </p:cNvSpPr>
              <p:nvPr/>
            </p:nvSpPr>
            <p:spPr bwMode="auto">
              <a:xfrm>
                <a:off x="5217600" y="3058600"/>
                <a:ext cx="1116000" cy="1116000"/>
              </a:xfrm>
              <a:prstGeom prst="ellipse">
                <a:avLst/>
              </a:prstGeom>
              <a:solidFill>
                <a:srgbClr val="F20000"/>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0000"/>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effectLst/>
                  <a:latin typeface="微软雅黑" panose="020B0503020204020204" pitchFamily="34" charset="-122"/>
                  <a:ea typeface="微软雅黑" panose="020B0503020204020204" pitchFamily="34" charset="-122"/>
                </a:endParaRPr>
              </a:p>
            </p:txBody>
          </p:sp>
          <p:sp>
            <p:nvSpPr>
              <p:cNvPr id="18" name="椭圆 17"/>
              <p:cNvSpPr/>
              <p:nvPr/>
            </p:nvSpPr>
            <p:spPr>
              <a:xfrm rot="19388639">
                <a:off x="5222074" y="3126562"/>
                <a:ext cx="756231" cy="540115"/>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effectLst/>
                  <a:ea typeface="微软雅黑" panose="020B0503020204020204" pitchFamily="34" charset="-122"/>
                </a:endParaRPr>
              </a:p>
            </p:txBody>
          </p:sp>
        </p:grpSp>
        <p:sp>
          <p:nvSpPr>
            <p:cNvPr id="16" name="Text Box 29"/>
            <p:cNvSpPr txBox="1">
              <a:spLocks noChangeArrowheads="1"/>
            </p:cNvSpPr>
            <p:nvPr/>
          </p:nvSpPr>
          <p:spPr bwMode="gray">
            <a:xfrm>
              <a:off x="6780134" y="2431876"/>
              <a:ext cx="1531794" cy="830997"/>
            </a:xfrm>
            <a:prstGeom prst="rect">
              <a:avLst/>
            </a:prstGeom>
            <a:noFill/>
            <a:ln>
              <a:noFill/>
            </a:ln>
            <a:effectLst/>
          </p:spPr>
          <p:txBody>
            <a:bodyPr>
              <a:spAutoFit/>
            </a:bodyPr>
            <a:lstStyle/>
            <a:p>
              <a:pPr algn="ctr" fontAlgn="auto">
                <a:spcBef>
                  <a:spcPts val="0"/>
                </a:spcBef>
                <a:spcAft>
                  <a:spcPts val="0"/>
                </a:spcAft>
                <a:buClr>
                  <a:schemeClr val="tx1"/>
                </a:buClr>
                <a:buSzPct val="120000"/>
                <a:defRPr/>
              </a:pPr>
              <a:r>
                <a:rPr lang="zh-CN" altLang="en-US" sz="2400" spc="300" dirty="0">
                  <a:ln w="12700" cmpd="sng">
                    <a:noFill/>
                    <a:prstDash val="solid"/>
                    <a:miter lim="800000"/>
                  </a:ln>
                  <a:solidFill>
                    <a:schemeClr val="bg1"/>
                  </a:solidFill>
                  <a:effectLst/>
                  <a:latin typeface="微软雅黑" panose="020B0503020204020204" pitchFamily="34" charset="-122"/>
                  <a:ea typeface="微软雅黑" panose="020B0503020204020204" pitchFamily="34" charset="-122"/>
                </a:rPr>
                <a:t>点击添加文本</a:t>
              </a:r>
            </a:p>
          </p:txBody>
        </p:sp>
      </p:grpSp>
      <p:pic>
        <p:nvPicPr>
          <p:cNvPr id="19" name="图片 18" descr="未标题-3.png"/>
          <p:cNvPicPr>
            <a:picLocks noChangeAspect="1"/>
          </p:cNvPicPr>
          <p:nvPr/>
        </p:nvPicPr>
        <p:blipFill>
          <a:blip r:embed="rId3"/>
          <a:stretch>
            <a:fillRect/>
          </a:stretch>
        </p:blipFill>
        <p:spPr>
          <a:xfrm>
            <a:off x="26715" y="2030926"/>
            <a:ext cx="2139078" cy="2939874"/>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4*#ppt_w"/>
                                          </p:val>
                                        </p:tav>
                                        <p:tav tm="100000">
                                          <p:val>
                                            <p:strVal val="#ppt_w"/>
                                          </p:val>
                                        </p:tav>
                                      </p:tavLst>
                                    </p:anim>
                                    <p:anim calcmode="lin" valueType="num">
                                      <p:cBhvr>
                                        <p:cTn id="13" dur="500" fill="hold"/>
                                        <p:tgtEl>
                                          <p:spTgt spid="14"/>
                                        </p:tgtEl>
                                        <p:attrNameLst>
                                          <p:attrName>ppt_h</p:attrName>
                                        </p:attrNameLst>
                                      </p:cBhvr>
                                      <p:tavLst>
                                        <p:tav tm="0">
                                          <p:val>
                                            <p:strVal val="4*#ppt_h"/>
                                          </p:val>
                                        </p:tav>
                                        <p:tav tm="100000">
                                          <p:val>
                                            <p:strVal val="#ppt_h"/>
                                          </p:val>
                                        </p:tav>
                                      </p:tavLst>
                                    </p:anim>
                                  </p:childTnLst>
                                </p:cTn>
                              </p:par>
                              <p:par>
                                <p:cTn id="14" presetID="8" presetClass="emph" presetSubtype="0" fill="hold" nodeType="withEffect">
                                  <p:stCondLst>
                                    <p:cond delay="0"/>
                                  </p:stCondLst>
                                  <p:childTnLst>
                                    <p:animRot by="21600000">
                                      <p:cBhvr>
                                        <p:cTn id="15" dur="500" fill="hold"/>
                                        <p:tgtEl>
                                          <p:spTgt spid="14"/>
                                        </p:tgtEl>
                                        <p:attrNameLst>
                                          <p:attrName>r</p:attrName>
                                        </p:attrNameLst>
                                      </p:cBhvr>
                                    </p:animRot>
                                  </p:childTnLst>
                                </p:cTn>
                              </p:par>
                            </p:childTnLst>
                          </p:cTn>
                        </p:par>
                        <p:par>
                          <p:cTn id="16" fill="hold">
                            <p:stCondLst>
                              <p:cond delay="1000"/>
                            </p:stCondLst>
                            <p:childTnLst>
                              <p:par>
                                <p:cTn id="17" presetID="1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p:tgtEl>
                                          <p:spTgt spid="6"/>
                                        </p:tgtEl>
                                        <p:attrNameLst>
                                          <p:attrName>ppt_y</p:attrName>
                                        </p:attrNameLst>
                                      </p:cBhvr>
                                      <p:tavLst>
                                        <p:tav tm="0">
                                          <p:val>
                                            <p:strVal val="#ppt_y+#ppt_h*1.125000"/>
                                          </p:val>
                                        </p:tav>
                                        <p:tav tm="100000">
                                          <p:val>
                                            <p:strVal val="#ppt_y"/>
                                          </p:val>
                                        </p:tav>
                                      </p:tavLst>
                                    </p:anim>
                                    <p:animEffect transition="in" filter="wipe(up)">
                                      <p:cBhvr>
                                        <p:cTn id="20" dur="750"/>
                                        <p:tgtEl>
                                          <p:spTgt spid="6"/>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750"/>
                                        <p:tgtEl>
                                          <p:spTgt spid="4"/>
                                        </p:tgtEl>
                                        <p:attrNameLst>
                                          <p:attrName>ppt_y</p:attrName>
                                        </p:attrNameLst>
                                      </p:cBhvr>
                                      <p:tavLst>
                                        <p:tav tm="0">
                                          <p:val>
                                            <p:strVal val="#ppt_y-#ppt_h*1.125000"/>
                                          </p:val>
                                        </p:tav>
                                        <p:tav tm="100000">
                                          <p:val>
                                            <p:strVal val="#ppt_y"/>
                                          </p:val>
                                        </p:tav>
                                      </p:tavLst>
                                    </p:anim>
                                    <p:animEffect transition="in" filter="wipe(down)">
                                      <p:cBhvr>
                                        <p:cTn id="24" dur="750"/>
                                        <p:tgtEl>
                                          <p:spTgt spid="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p:stCondLst>
                              <p:cond delay="3000"/>
                            </p:stCondLst>
                            <p:childTnLst>
                              <p:par>
                                <p:cTn id="33" presetID="12" presetClass="entr" presetSubtype="4" fill="hold" grpId="0" nodeType="after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p:tgtEl>
                                          <p:spTgt spid="7"/>
                                        </p:tgtEl>
                                        <p:attrNameLst>
                                          <p:attrName>ppt_y</p:attrName>
                                        </p:attrNameLst>
                                      </p:cBhvr>
                                      <p:tavLst>
                                        <p:tav tm="0">
                                          <p:val>
                                            <p:strVal val="#ppt_y+#ppt_h*1.125000"/>
                                          </p:val>
                                        </p:tav>
                                        <p:tav tm="100000">
                                          <p:val>
                                            <p:strVal val="#ppt_y"/>
                                          </p:val>
                                        </p:tav>
                                      </p:tavLst>
                                    </p:anim>
                                    <p:animEffect transition="in" filter="wipe(up)">
                                      <p:cBhvr>
                                        <p:cTn id="36" dur="500"/>
                                        <p:tgtEl>
                                          <p:spTgt spid="7"/>
                                        </p:tgtEl>
                                      </p:cBhvr>
                                    </p:animEffect>
                                  </p:childTnLst>
                                </p:cTn>
                              </p:par>
                              <p:par>
                                <p:cTn id="37" presetID="12" presetClass="entr" presetSubtype="4" fill="hold" grpId="0" nodeType="withEffect">
                                  <p:stCondLst>
                                    <p:cond delay="0"/>
                                  </p:stCondLst>
                                  <p:iterate type="lt">
                                    <p:tmPct val="10000"/>
                                  </p:iterate>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p:tgtEl>
                                          <p:spTgt spid="5"/>
                                        </p:tgtEl>
                                        <p:attrNameLst>
                                          <p:attrName>ppt_y</p:attrName>
                                        </p:attrNameLst>
                                      </p:cBhvr>
                                      <p:tavLst>
                                        <p:tav tm="0">
                                          <p:val>
                                            <p:strVal val="#ppt_y+#ppt_h*1.125000"/>
                                          </p:val>
                                        </p:tav>
                                        <p:tav tm="100000">
                                          <p:val>
                                            <p:strVal val="#ppt_y"/>
                                          </p:val>
                                        </p:tav>
                                      </p:tavLst>
                                    </p:anim>
                                    <p:animEffect transition="in" filter="wipe(up)">
                                      <p:cBhvr>
                                        <p:cTn id="40" dur="500"/>
                                        <p:tgtEl>
                                          <p:spTgt spid="5"/>
                                        </p:tgtEl>
                                      </p:cBhvr>
                                    </p:animEffect>
                                  </p:childTnLst>
                                </p:cTn>
                              </p:par>
                            </p:childTnLst>
                          </p:cTn>
                        </p:par>
                        <p:par>
                          <p:cTn id="41" fill="hold">
                            <p:stCondLst>
                              <p:cond delay="4500"/>
                            </p:stCondLst>
                            <p:childTnLst>
                              <p:par>
                                <p:cTn id="42" presetID="42"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sp>
        <p:nvSpPr>
          <p:cNvPr id="3" name="箭头3"/>
          <p:cNvSpPr/>
          <p:nvPr/>
        </p:nvSpPr>
        <p:spPr bwMode="gray">
          <a:xfrm flipV="1">
            <a:off x="1131436" y="2694359"/>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 name="箭头2"/>
          <p:cNvSpPr/>
          <p:nvPr/>
        </p:nvSpPr>
        <p:spPr bwMode="gray">
          <a:xfrm rot="16200000">
            <a:off x="1615479" y="1756344"/>
            <a:ext cx="358379" cy="191293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 name="箭头1"/>
          <p:cNvSpPr/>
          <p:nvPr/>
        </p:nvSpPr>
        <p:spPr bwMode="gray">
          <a:xfrm>
            <a:off x="1121086" y="1397768"/>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 name="文本1"/>
          <p:cNvSpPr>
            <a:spLocks noChangeArrowheads="1"/>
          </p:cNvSpPr>
          <p:nvPr/>
        </p:nvSpPr>
        <p:spPr bwMode="gray">
          <a:xfrm>
            <a:off x="3424238" y="1141785"/>
            <a:ext cx="5457825" cy="960508"/>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kumimoji="0" lang="zh-CN" altLang="en-US" sz="1400" b="1"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rPr>
              <a:t>单击此处添加</a:t>
            </a:r>
            <a:r>
              <a:rPr lang="zh-CN" altLang="en-US" sz="1400" b="1" dirty="0">
                <a:solidFill>
                  <a:srgbClr val="4D4D4D"/>
                </a:solidFill>
                <a:latin typeface="微软雅黑" panose="020B0503020204020204" pitchFamily="34" charset="-122"/>
                <a:ea typeface="微软雅黑" panose="020B0503020204020204" pitchFamily="34" charset="-122"/>
              </a:rPr>
              <a:t>文本单击此处添加</a:t>
            </a:r>
            <a:r>
              <a:rPr lang="zh-CN" altLang="en-US" sz="1400" b="1" dirty="0" smtClean="0">
                <a:solidFill>
                  <a:srgbClr val="4D4D4D"/>
                </a:solidFill>
                <a:latin typeface="微软雅黑" panose="020B0503020204020204" pitchFamily="34" charset="-122"/>
                <a:ea typeface="微软雅黑" panose="020B0503020204020204" pitchFamily="34" charset="-122"/>
              </a:rPr>
              <a:t>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7" name="文本2"/>
          <p:cNvSpPr>
            <a:spLocks noChangeArrowheads="1"/>
          </p:cNvSpPr>
          <p:nvPr/>
        </p:nvSpPr>
        <p:spPr bwMode="gray">
          <a:xfrm>
            <a:off x="3424238" y="2263354"/>
            <a:ext cx="5457825" cy="96719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kumimoji="0" lang="zh-CN" altLang="en-US" sz="1400" b="1"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rPr>
              <a:t>单击此处添加</a:t>
            </a:r>
            <a:r>
              <a:rPr lang="zh-CN" altLang="en-US" sz="1400" b="1" dirty="0">
                <a:solidFill>
                  <a:srgbClr val="4D4D4D"/>
                </a:solidFill>
                <a:latin typeface="微软雅黑" panose="020B0503020204020204" pitchFamily="34" charset="-122"/>
                <a:ea typeface="微软雅黑" panose="020B0503020204020204" pitchFamily="34" charset="-122"/>
              </a:rPr>
              <a:t>文本单击此处添加</a:t>
            </a:r>
            <a:r>
              <a:rPr lang="zh-CN" altLang="en-US" sz="1400" b="1" dirty="0" smtClean="0">
                <a:solidFill>
                  <a:srgbClr val="4D4D4D"/>
                </a:solidFill>
                <a:latin typeface="微软雅黑" panose="020B0503020204020204" pitchFamily="34" charset="-122"/>
                <a:ea typeface="微软雅黑" panose="020B0503020204020204" pitchFamily="34" charset="-122"/>
              </a:rPr>
              <a:t>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8" name="标题2"/>
          <p:cNvSpPr>
            <a:spLocks noChangeArrowheads="1"/>
          </p:cNvSpPr>
          <p:nvPr/>
        </p:nvSpPr>
        <p:spPr bwMode="gray">
          <a:xfrm>
            <a:off x="2854325" y="2256210"/>
            <a:ext cx="1628775" cy="973931"/>
          </a:xfrm>
          <a:prstGeom prst="roundRect">
            <a:avLst>
              <a:gd name="adj" fmla="val 11921"/>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r>
              <a:rPr lang="zh-CN" altLang="en-US" kern="0">
                <a:solidFill>
                  <a:srgbClr val="F9F9F9"/>
                </a:solidFill>
                <a:latin typeface="微软雅黑" panose="020B0503020204020204" pitchFamily="34" charset="-122"/>
                <a:ea typeface="微软雅黑" panose="020B0503020204020204" pitchFamily="34" charset="-122"/>
              </a:rPr>
              <a:t>此处添加标题</a:t>
            </a:r>
            <a:r>
              <a:rPr lang="en-US" altLang="zh-CN" kern="0" dirty="0">
                <a:solidFill>
                  <a:srgbClr val="F9F9F9"/>
                </a:solidFill>
                <a:latin typeface="微软雅黑" panose="020B0503020204020204" pitchFamily="34" charset="-122"/>
                <a:ea typeface="微软雅黑" panose="020B0503020204020204" pitchFamily="34" charset="-122"/>
              </a:rPr>
              <a:t>2</a:t>
            </a:r>
            <a:endParaRPr lang="zh-CN" altLang="zh-CN" kern="0" dirty="0">
              <a:solidFill>
                <a:srgbClr val="F9F9F9"/>
              </a:solidFill>
              <a:latin typeface="微软雅黑" panose="020B0503020204020204" pitchFamily="34" charset="-122"/>
              <a:ea typeface="微软雅黑" panose="020B0503020204020204" pitchFamily="34" charset="-122"/>
            </a:endParaRPr>
          </a:p>
        </p:txBody>
      </p:sp>
      <p:sp>
        <p:nvSpPr>
          <p:cNvPr id="9" name="文本3"/>
          <p:cNvSpPr>
            <a:spLocks noChangeArrowheads="1"/>
          </p:cNvSpPr>
          <p:nvPr/>
        </p:nvSpPr>
        <p:spPr bwMode="ltGray">
          <a:xfrm>
            <a:off x="3462337" y="3405163"/>
            <a:ext cx="5422900" cy="964694"/>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kumimoji="0" lang="zh-CN" altLang="en-US" sz="1400" b="1"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rPr>
              <a:t>单击此处添加</a:t>
            </a:r>
            <a:r>
              <a:rPr lang="zh-CN" altLang="en-US" sz="1400" b="1" dirty="0">
                <a:solidFill>
                  <a:srgbClr val="4D4D4D"/>
                </a:solidFill>
                <a:latin typeface="微软雅黑" panose="020B0503020204020204" pitchFamily="34" charset="-122"/>
                <a:ea typeface="微软雅黑" panose="020B0503020204020204" pitchFamily="34" charset="-122"/>
              </a:rPr>
              <a:t>文本单击此处添加</a:t>
            </a:r>
            <a:r>
              <a:rPr lang="zh-CN" altLang="en-US" sz="1400" b="1" dirty="0" smtClean="0">
                <a:solidFill>
                  <a:srgbClr val="4D4D4D"/>
                </a:solidFill>
                <a:latin typeface="微软雅黑" panose="020B0503020204020204" pitchFamily="34" charset="-122"/>
                <a:ea typeface="微软雅黑" panose="020B0503020204020204" pitchFamily="34" charset="-122"/>
              </a:rPr>
              <a:t>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10" name="标题3"/>
          <p:cNvSpPr>
            <a:spLocks noChangeArrowheads="1"/>
          </p:cNvSpPr>
          <p:nvPr/>
        </p:nvSpPr>
        <p:spPr bwMode="gray">
          <a:xfrm>
            <a:off x="2835274" y="3398019"/>
            <a:ext cx="1628775" cy="973931"/>
          </a:xfrm>
          <a:prstGeom prst="roundRect">
            <a:avLst>
              <a:gd name="adj" fmla="val 11921"/>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r>
              <a:rPr lang="zh-CN" altLang="en-US" kern="0">
                <a:solidFill>
                  <a:srgbClr val="F9F9F9"/>
                </a:solidFill>
                <a:latin typeface="微软雅黑" panose="020B0503020204020204" pitchFamily="34" charset="-122"/>
                <a:ea typeface="微软雅黑" panose="020B0503020204020204" pitchFamily="34" charset="-122"/>
              </a:rPr>
              <a:t>此处添加标题</a:t>
            </a:r>
            <a:r>
              <a:rPr lang="en-US" altLang="zh-CN" kern="0" dirty="0">
                <a:solidFill>
                  <a:srgbClr val="F9F9F9"/>
                </a:solidFill>
                <a:latin typeface="微软雅黑" panose="020B0503020204020204" pitchFamily="34" charset="-122"/>
                <a:ea typeface="微软雅黑" panose="020B0503020204020204" pitchFamily="34" charset="-122"/>
              </a:rPr>
              <a:t>3</a:t>
            </a:r>
            <a:endParaRPr lang="zh-CN" altLang="zh-CN" kern="0" dirty="0">
              <a:solidFill>
                <a:srgbClr val="F9F9F9"/>
              </a:solidFill>
              <a:latin typeface="微软雅黑" panose="020B0503020204020204" pitchFamily="34" charset="-122"/>
              <a:ea typeface="微软雅黑" panose="020B0503020204020204" pitchFamily="34" charset="-122"/>
            </a:endParaRPr>
          </a:p>
        </p:txBody>
      </p:sp>
      <p:grpSp>
        <p:nvGrpSpPr>
          <p:cNvPr id="11" name="圆形"/>
          <p:cNvGrpSpPr/>
          <p:nvPr/>
        </p:nvGrpSpPr>
        <p:grpSpPr>
          <a:xfrm>
            <a:off x="443183" y="1968351"/>
            <a:ext cx="1480686" cy="1450790"/>
            <a:chOff x="4828393" y="2858615"/>
            <a:chExt cx="1931237" cy="1931674"/>
          </a:xfrm>
          <a:effectLst>
            <a:outerShdw blurRad="50800" dist="38100" dir="2700000" algn="tl" rotWithShape="0">
              <a:prstClr val="black">
                <a:alpha val="40000"/>
              </a:prstClr>
            </a:outerShdw>
          </a:effectLst>
        </p:grpSpPr>
        <p:sp>
          <p:nvSpPr>
            <p:cNvPr id="12" name="Oval 19"/>
            <p:cNvSpPr>
              <a:spLocks noChangeArrowheads="1"/>
            </p:cNvSpPr>
            <p:nvPr/>
          </p:nvSpPr>
          <p:spPr bwMode="auto">
            <a:xfrm>
              <a:off x="4828393" y="2858615"/>
              <a:ext cx="1931237" cy="1931674"/>
            </a:xfrm>
            <a:prstGeom prst="ellipse">
              <a:avLst/>
            </a:prstGeom>
            <a:solidFill>
              <a:srgbClr val="C80000"/>
            </a:solidFill>
            <a:ln w="9525">
              <a:solidFill>
                <a:srgbClr val="F9F9F9"/>
              </a:solidFill>
              <a:round/>
            </a:ln>
            <a:effectLst/>
          </p:spPr>
          <p:txBody>
            <a:bodyPr anchor="ctr"/>
            <a:lstStyle/>
            <a:p>
              <a:pPr algn="ctr" fontAlgn="auto">
                <a:lnSpc>
                  <a:spcPct val="120000"/>
                </a:lnSpc>
                <a:spcBef>
                  <a:spcPts val="0"/>
                </a:spcBef>
                <a:spcAft>
                  <a:spcPts val="0"/>
                </a:spcAft>
                <a:defRPr/>
              </a:pPr>
              <a:r>
                <a:rPr lang="zh-CN" altLang="en-US" sz="2400" b="1" kern="0" dirty="0" smtClean="0">
                  <a:solidFill>
                    <a:schemeClr val="bg1"/>
                  </a:solidFill>
                  <a:latin typeface="Arial" panose="020B0604020202020204" pitchFamily="34" charset="0"/>
                  <a:ea typeface="微软雅黑" panose="020B0503020204020204" pitchFamily="34" charset="-122"/>
                </a:rPr>
                <a:t>添加</a:t>
              </a:r>
              <a:endParaRPr lang="en-US" altLang="zh-CN" sz="2400" b="1" kern="0" dirty="0" smtClean="0">
                <a:solidFill>
                  <a:schemeClr val="bg1"/>
                </a:solidFill>
                <a:latin typeface="Arial" panose="020B0604020202020204" pitchFamily="34" charset="0"/>
                <a:ea typeface="微软雅黑" panose="020B0503020204020204" pitchFamily="34" charset="-122"/>
              </a:endParaRPr>
            </a:p>
            <a:p>
              <a:pPr algn="ctr" fontAlgn="auto">
                <a:lnSpc>
                  <a:spcPct val="120000"/>
                </a:lnSpc>
                <a:spcBef>
                  <a:spcPts val="0"/>
                </a:spcBef>
                <a:spcAft>
                  <a:spcPts val="0"/>
                </a:spcAft>
                <a:defRPr/>
              </a:pPr>
              <a:r>
                <a:rPr lang="zh-CN" altLang="en-US" sz="2400" b="1" kern="0" dirty="0" smtClean="0">
                  <a:solidFill>
                    <a:schemeClr val="bg1"/>
                  </a:solidFill>
                  <a:latin typeface="Arial" panose="020B0604020202020204" pitchFamily="34" charset="0"/>
                  <a:ea typeface="微软雅黑" panose="020B0503020204020204" pitchFamily="34" charset="-122"/>
                </a:rPr>
                <a:t>文本</a:t>
              </a:r>
              <a:endParaRPr lang="zh-CN" altLang="en-US" sz="2400" b="1" kern="0" dirty="0">
                <a:solidFill>
                  <a:schemeClr val="bg1"/>
                </a:solidFill>
                <a:latin typeface="Arial" panose="020B0604020202020204" pitchFamily="34" charset="0"/>
                <a:ea typeface="微软雅黑" panose="020B0503020204020204" pitchFamily="34" charset="-122"/>
              </a:endParaRPr>
            </a:p>
          </p:txBody>
        </p:sp>
        <p:sp>
          <p:nvSpPr>
            <p:cNvPr id="13" name="未知"/>
            <p:cNvSpPr/>
            <p:nvPr/>
          </p:nvSpPr>
          <p:spPr bwMode="auto">
            <a:xfrm>
              <a:off x="5049912"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2400" b="1" kern="0" dirty="0">
                <a:solidFill>
                  <a:schemeClr val="bg1"/>
                </a:solidFill>
                <a:ea typeface="微软雅黑" panose="020B0503020204020204" pitchFamily="34" charset="-122"/>
              </a:endParaRPr>
            </a:p>
          </p:txBody>
        </p:sp>
      </p:grpSp>
      <p:sp>
        <p:nvSpPr>
          <p:cNvPr id="14" name="标题1"/>
          <p:cNvSpPr>
            <a:spLocks noChangeArrowheads="1"/>
          </p:cNvSpPr>
          <p:nvPr/>
        </p:nvSpPr>
        <p:spPr bwMode="gray">
          <a:xfrm>
            <a:off x="2841625" y="1129879"/>
            <a:ext cx="1628775" cy="973931"/>
          </a:xfrm>
          <a:prstGeom prst="roundRect">
            <a:avLst>
              <a:gd name="adj" fmla="val 11921"/>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r>
              <a:rPr lang="zh-CN" altLang="en-US" kern="0" dirty="0">
                <a:solidFill>
                  <a:srgbClr val="F9F9F9"/>
                </a:solidFill>
                <a:latin typeface="微软雅黑" panose="020B0503020204020204" pitchFamily="34" charset="-122"/>
                <a:ea typeface="微软雅黑" panose="020B0503020204020204" pitchFamily="34" charset="-122"/>
              </a:rPr>
              <a:t>此处添加标题</a:t>
            </a:r>
            <a:r>
              <a:rPr lang="en-US" altLang="zh-CN" kern="0" dirty="0">
                <a:solidFill>
                  <a:srgbClr val="F9F9F9"/>
                </a:solidFill>
                <a:latin typeface="微软雅黑" panose="020B0503020204020204" pitchFamily="34" charset="-122"/>
                <a:ea typeface="微软雅黑" panose="020B0503020204020204" pitchFamily="34" charset="-122"/>
              </a:rPr>
              <a:t>1</a:t>
            </a:r>
            <a:endParaRPr lang="zh-CN" altLang="zh-CN" kern="0" dirty="0">
              <a:solidFill>
                <a:srgbClr val="F9F9F9"/>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8" presetClass="emph" presetSubtype="0" fill="hold" nodeType="withEffect">
                                  <p:stCondLst>
                                    <p:cond delay="0"/>
                                  </p:stCondLst>
                                  <p:childTnLst>
                                    <p:animRot by="21600000">
                                      <p:cBhvr>
                                        <p:cTn id="10" dur="500" fill="hold"/>
                                        <p:tgtEl>
                                          <p:spTgt spid="11"/>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1" presetClass="entr" presetSubtype="0" fill="hold" grpId="1" nodeType="afterEffect">
                                  <p:stCondLst>
                                    <p:cond delay="500"/>
                                  </p:stCondLst>
                                  <p:childTnLst>
                                    <p:set>
                                      <p:cBhvr>
                                        <p:cTn id="23" dur="1" fill="hold">
                                          <p:stCondLst>
                                            <p:cond delay="0"/>
                                          </p:stCondLst>
                                        </p:cTn>
                                        <p:tgtEl>
                                          <p:spTgt spid="14"/>
                                        </p:tgtEl>
                                        <p:attrNameLst>
                                          <p:attrName>style.visibility</p:attrName>
                                        </p:attrNameLst>
                                      </p:cBhvr>
                                      <p:to>
                                        <p:strVal val="visible"/>
                                      </p:to>
                                    </p:set>
                                  </p:childTnLst>
                                </p:cTn>
                              </p:par>
                              <p:par>
                                <p:cTn id="24" presetID="50" presetClass="path" presetSubtype="0" accel="50000" decel="50000" fill="hold" grpId="0" nodeType="withEffect">
                                  <p:stCondLst>
                                    <p:cond delay="500"/>
                                  </p:stCondLst>
                                  <p:childTnLst>
                                    <p:animMotion origin="layout" path="M 3.61111E-6 8.64198E-7 L 0.00677 8.64198E-7 C 0.00902 0.05185 0.0033 0.2213 0.0033 0.31142 C 0.0033 0.40154 0.00659 0.59228 0.00642 0.54105 L 0.00225 0.00401 " pathEditMode="relative" rAng="0" ptsTypes="FfaAF">
                                      <p:cBhvr>
                                        <p:cTn id="25" dur="2000" fill="hold"/>
                                        <p:tgtEl>
                                          <p:spTgt spid="14"/>
                                        </p:tgtEl>
                                        <p:attrNameLst>
                                          <p:attrName>ppt_x</p:attrName>
                                          <p:attrName>ppt_y</p:attrName>
                                        </p:attrNameLst>
                                      </p:cBhvr>
                                      <p:rCtr x="451" y="29599"/>
                                    </p:animMotion>
                                  </p:childTnLst>
                                </p:cTn>
                              </p:par>
                              <p:par>
                                <p:cTn id="26" presetID="32" presetClass="emph" presetSubtype="0" fill="hold" grpId="2" nodeType="withEffect">
                                  <p:stCondLst>
                                    <p:cond delay="500"/>
                                  </p:stCondLst>
                                  <p:childTnLst>
                                    <p:animRot by="120000">
                                      <p:cBhvr>
                                        <p:cTn id="27" dur="200" fill="hold">
                                          <p:stCondLst>
                                            <p:cond delay="0"/>
                                          </p:stCondLst>
                                        </p:cTn>
                                        <p:tgtEl>
                                          <p:spTgt spid="14"/>
                                        </p:tgtEl>
                                        <p:attrNameLst>
                                          <p:attrName>r</p:attrName>
                                        </p:attrNameLst>
                                      </p:cBhvr>
                                    </p:animRot>
                                    <p:animRot by="-240000">
                                      <p:cBhvr>
                                        <p:cTn id="28" dur="400" fill="hold">
                                          <p:stCondLst>
                                            <p:cond delay="400"/>
                                          </p:stCondLst>
                                        </p:cTn>
                                        <p:tgtEl>
                                          <p:spTgt spid="14"/>
                                        </p:tgtEl>
                                        <p:attrNameLst>
                                          <p:attrName>r</p:attrName>
                                        </p:attrNameLst>
                                      </p:cBhvr>
                                    </p:animRot>
                                    <p:animRot by="240000">
                                      <p:cBhvr>
                                        <p:cTn id="29" dur="400" fill="hold">
                                          <p:stCondLst>
                                            <p:cond delay="800"/>
                                          </p:stCondLst>
                                        </p:cTn>
                                        <p:tgtEl>
                                          <p:spTgt spid="14"/>
                                        </p:tgtEl>
                                        <p:attrNameLst>
                                          <p:attrName>r</p:attrName>
                                        </p:attrNameLst>
                                      </p:cBhvr>
                                    </p:animRot>
                                    <p:animRot by="-240000">
                                      <p:cBhvr>
                                        <p:cTn id="30" dur="400" fill="hold">
                                          <p:stCondLst>
                                            <p:cond delay="1200"/>
                                          </p:stCondLst>
                                        </p:cTn>
                                        <p:tgtEl>
                                          <p:spTgt spid="14"/>
                                        </p:tgtEl>
                                        <p:attrNameLst>
                                          <p:attrName>r</p:attrName>
                                        </p:attrNameLst>
                                      </p:cBhvr>
                                    </p:animRot>
                                    <p:animRot by="120000">
                                      <p:cBhvr>
                                        <p:cTn id="31" dur="400" fill="hold">
                                          <p:stCondLst>
                                            <p:cond delay="1600"/>
                                          </p:stCondLst>
                                        </p:cTn>
                                        <p:tgtEl>
                                          <p:spTgt spid="14"/>
                                        </p:tgtEl>
                                        <p:attrNameLst>
                                          <p:attrName>r</p:attrName>
                                        </p:attrNameLst>
                                      </p:cBhvr>
                                    </p:animRot>
                                  </p:childTnLst>
                                </p:cTn>
                              </p:par>
                              <p:par>
                                <p:cTn id="32" presetID="10" presetClass="entr" presetSubtype="0" fill="hold" grpId="0" nodeType="withEffect">
                                  <p:stCondLst>
                                    <p:cond delay="10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4" grpId="0" animBg="1"/>
      <p:bldP spid="14" grpId="1" animBg="1"/>
      <p:bldP spid="14"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sp>
        <p:nvSpPr>
          <p:cNvPr id="3" name="Freeform 18"/>
          <p:cNvSpPr/>
          <p:nvPr/>
        </p:nvSpPr>
        <p:spPr bwMode="auto">
          <a:xfrm>
            <a:off x="1464625" y="2367360"/>
            <a:ext cx="2291309" cy="1007161"/>
          </a:xfrm>
          <a:custGeom>
            <a:avLst/>
            <a:gdLst>
              <a:gd name="T0" fmla="*/ 0 w 690"/>
              <a:gd name="T1" fmla="*/ 190 h 254"/>
              <a:gd name="T2" fmla="*/ 0 w 690"/>
              <a:gd name="T3" fmla="*/ 190 h 254"/>
              <a:gd name="T4" fmla="*/ 0 w 690"/>
              <a:gd name="T5" fmla="*/ 62 h 254"/>
              <a:gd name="T6" fmla="*/ 618 w 690"/>
              <a:gd name="T7" fmla="*/ 62 h 254"/>
              <a:gd name="T8" fmla="*/ 618 w 690"/>
              <a:gd name="T9" fmla="*/ 0 h 254"/>
              <a:gd name="T10" fmla="*/ 689 w 690"/>
              <a:gd name="T11" fmla="*/ 128 h 254"/>
              <a:gd name="T12" fmla="*/ 618 w 690"/>
              <a:gd name="T13" fmla="*/ 253 h 254"/>
              <a:gd name="T14" fmla="*/ 618 w 690"/>
              <a:gd name="T15" fmla="*/ 190 h 254"/>
              <a:gd name="T16" fmla="*/ 0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0" y="190"/>
                </a:moveTo>
                <a:lnTo>
                  <a:pt x="0" y="190"/>
                </a:lnTo>
                <a:lnTo>
                  <a:pt x="0" y="62"/>
                </a:lnTo>
                <a:lnTo>
                  <a:pt x="618" y="62"/>
                </a:lnTo>
                <a:lnTo>
                  <a:pt x="618" y="0"/>
                </a:lnTo>
                <a:lnTo>
                  <a:pt x="689" y="128"/>
                </a:lnTo>
                <a:lnTo>
                  <a:pt x="618" y="253"/>
                </a:lnTo>
                <a:lnTo>
                  <a:pt x="618" y="190"/>
                </a:lnTo>
                <a:lnTo>
                  <a:pt x="0" y="190"/>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en-US" sz="1200" kern="0">
              <a:solidFill>
                <a:srgbClr val="F9F9F9"/>
              </a:solidFill>
              <a:latin typeface="微软雅黑" panose="020B0503020204020204" pitchFamily="34" charset="-122"/>
              <a:ea typeface="微软雅黑" panose="020B0503020204020204" pitchFamily="34" charset="-122"/>
            </a:endParaRPr>
          </a:p>
        </p:txBody>
      </p:sp>
      <p:sp>
        <p:nvSpPr>
          <p:cNvPr id="4" name="Freeform 19"/>
          <p:cNvSpPr/>
          <p:nvPr/>
        </p:nvSpPr>
        <p:spPr bwMode="auto">
          <a:xfrm>
            <a:off x="1464625" y="1070740"/>
            <a:ext cx="2965419" cy="1102325"/>
          </a:xfrm>
          <a:custGeom>
            <a:avLst/>
            <a:gdLst>
              <a:gd name="T0" fmla="*/ 0 w 893"/>
              <a:gd name="T1" fmla="*/ 0 h 278"/>
              <a:gd name="T2" fmla="*/ 0 w 893"/>
              <a:gd name="T3" fmla="*/ 0 h 278"/>
              <a:gd name="T4" fmla="*/ 696 w 893"/>
              <a:gd name="T5" fmla="*/ 0 h 278"/>
              <a:gd name="T6" fmla="*/ 838 w 893"/>
              <a:gd name="T7" fmla="*/ 155 h 278"/>
              <a:gd name="T8" fmla="*/ 892 w 893"/>
              <a:gd name="T9" fmla="*/ 112 h 278"/>
              <a:gd name="T10" fmla="*/ 835 w 893"/>
              <a:gd name="T11" fmla="*/ 244 h 278"/>
              <a:gd name="T12" fmla="*/ 686 w 893"/>
              <a:gd name="T13" fmla="*/ 277 h 278"/>
              <a:gd name="T14" fmla="*/ 735 w 893"/>
              <a:gd name="T15" fmla="*/ 237 h 278"/>
              <a:gd name="T16" fmla="*/ 639 w 893"/>
              <a:gd name="T17" fmla="*/ 135 h 278"/>
              <a:gd name="T18" fmla="*/ 0 w 893"/>
              <a:gd name="T19" fmla="*/ 135 h 278"/>
              <a:gd name="T20" fmla="*/ 0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0"/>
                </a:moveTo>
                <a:lnTo>
                  <a:pt x="0" y="0"/>
                </a:lnTo>
                <a:lnTo>
                  <a:pt x="696" y="0"/>
                </a:lnTo>
                <a:lnTo>
                  <a:pt x="838" y="155"/>
                </a:lnTo>
                <a:lnTo>
                  <a:pt x="892" y="112"/>
                </a:lnTo>
                <a:lnTo>
                  <a:pt x="835" y="244"/>
                </a:lnTo>
                <a:lnTo>
                  <a:pt x="686" y="277"/>
                </a:lnTo>
                <a:lnTo>
                  <a:pt x="735" y="237"/>
                </a:lnTo>
                <a:lnTo>
                  <a:pt x="639" y="135"/>
                </a:lnTo>
                <a:lnTo>
                  <a:pt x="0" y="135"/>
                </a:lnTo>
                <a:lnTo>
                  <a:pt x="0" y="0"/>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en-US" sz="1200" kern="0">
              <a:solidFill>
                <a:srgbClr val="F9F9F9"/>
              </a:solidFill>
              <a:latin typeface="微软雅黑" panose="020B0503020204020204" pitchFamily="34" charset="-122"/>
              <a:ea typeface="微软雅黑" panose="020B0503020204020204" pitchFamily="34" charset="-122"/>
            </a:endParaRPr>
          </a:p>
        </p:txBody>
      </p:sp>
      <p:sp>
        <p:nvSpPr>
          <p:cNvPr id="5" name="Freeform 20"/>
          <p:cNvSpPr/>
          <p:nvPr/>
        </p:nvSpPr>
        <p:spPr bwMode="auto">
          <a:xfrm>
            <a:off x="4981285" y="1070740"/>
            <a:ext cx="2965419" cy="1102325"/>
          </a:xfrm>
          <a:custGeom>
            <a:avLst/>
            <a:gdLst>
              <a:gd name="T0" fmla="*/ 892 w 893"/>
              <a:gd name="T1" fmla="*/ 0 h 278"/>
              <a:gd name="T2" fmla="*/ 892 w 893"/>
              <a:gd name="T3" fmla="*/ 0 h 278"/>
              <a:gd name="T4" fmla="*/ 195 w 893"/>
              <a:gd name="T5" fmla="*/ 0 h 278"/>
              <a:gd name="T6" fmla="*/ 53 w 893"/>
              <a:gd name="T7" fmla="*/ 155 h 278"/>
              <a:gd name="T8" fmla="*/ 0 w 893"/>
              <a:gd name="T9" fmla="*/ 112 h 278"/>
              <a:gd name="T10" fmla="*/ 57 w 893"/>
              <a:gd name="T11" fmla="*/ 244 h 278"/>
              <a:gd name="T12" fmla="*/ 206 w 893"/>
              <a:gd name="T13" fmla="*/ 277 h 278"/>
              <a:gd name="T14" fmla="*/ 156 w 893"/>
              <a:gd name="T15" fmla="*/ 237 h 278"/>
              <a:gd name="T16" fmla="*/ 252 w 893"/>
              <a:gd name="T17" fmla="*/ 135 h 278"/>
              <a:gd name="T18" fmla="*/ 892 w 893"/>
              <a:gd name="T19" fmla="*/ 135 h 278"/>
              <a:gd name="T20" fmla="*/ 892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0"/>
                </a:moveTo>
                <a:lnTo>
                  <a:pt x="892" y="0"/>
                </a:lnTo>
                <a:lnTo>
                  <a:pt x="195" y="0"/>
                </a:lnTo>
                <a:lnTo>
                  <a:pt x="53" y="155"/>
                </a:lnTo>
                <a:lnTo>
                  <a:pt x="0" y="112"/>
                </a:lnTo>
                <a:lnTo>
                  <a:pt x="57" y="244"/>
                </a:lnTo>
                <a:lnTo>
                  <a:pt x="206" y="277"/>
                </a:lnTo>
                <a:lnTo>
                  <a:pt x="156" y="237"/>
                </a:lnTo>
                <a:lnTo>
                  <a:pt x="252" y="135"/>
                </a:lnTo>
                <a:lnTo>
                  <a:pt x="892" y="135"/>
                </a:lnTo>
                <a:lnTo>
                  <a:pt x="892" y="0"/>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en-US" sz="1200" kern="0">
              <a:solidFill>
                <a:srgbClr val="F9F9F9"/>
              </a:solidFill>
              <a:latin typeface="微软雅黑" panose="020B0503020204020204" pitchFamily="34" charset="-122"/>
              <a:ea typeface="微软雅黑" panose="020B0503020204020204" pitchFamily="34" charset="-122"/>
            </a:endParaRPr>
          </a:p>
        </p:txBody>
      </p:sp>
      <p:sp>
        <p:nvSpPr>
          <p:cNvPr id="6" name="Freeform 21"/>
          <p:cNvSpPr/>
          <p:nvPr/>
        </p:nvSpPr>
        <p:spPr bwMode="auto">
          <a:xfrm>
            <a:off x="1464625" y="3568815"/>
            <a:ext cx="2965419" cy="1102325"/>
          </a:xfrm>
          <a:custGeom>
            <a:avLst/>
            <a:gdLst>
              <a:gd name="T0" fmla="*/ 0 w 893"/>
              <a:gd name="T1" fmla="*/ 277 h 278"/>
              <a:gd name="T2" fmla="*/ 0 w 893"/>
              <a:gd name="T3" fmla="*/ 277 h 278"/>
              <a:gd name="T4" fmla="*/ 696 w 893"/>
              <a:gd name="T5" fmla="*/ 277 h 278"/>
              <a:gd name="T6" fmla="*/ 838 w 893"/>
              <a:gd name="T7" fmla="*/ 125 h 278"/>
              <a:gd name="T8" fmla="*/ 892 w 893"/>
              <a:gd name="T9" fmla="*/ 165 h 278"/>
              <a:gd name="T10" fmla="*/ 835 w 893"/>
              <a:gd name="T11" fmla="*/ 33 h 278"/>
              <a:gd name="T12" fmla="*/ 686 w 893"/>
              <a:gd name="T13" fmla="*/ 0 h 278"/>
              <a:gd name="T14" fmla="*/ 735 w 893"/>
              <a:gd name="T15" fmla="*/ 40 h 278"/>
              <a:gd name="T16" fmla="*/ 639 w 893"/>
              <a:gd name="T17" fmla="*/ 142 h 278"/>
              <a:gd name="T18" fmla="*/ 0 w 893"/>
              <a:gd name="T19" fmla="*/ 142 h 278"/>
              <a:gd name="T20" fmla="*/ 0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277"/>
                </a:moveTo>
                <a:lnTo>
                  <a:pt x="0" y="277"/>
                </a:lnTo>
                <a:lnTo>
                  <a:pt x="696" y="277"/>
                </a:lnTo>
                <a:lnTo>
                  <a:pt x="838" y="125"/>
                </a:lnTo>
                <a:lnTo>
                  <a:pt x="892" y="165"/>
                </a:lnTo>
                <a:lnTo>
                  <a:pt x="835" y="33"/>
                </a:lnTo>
                <a:lnTo>
                  <a:pt x="686" y="0"/>
                </a:lnTo>
                <a:lnTo>
                  <a:pt x="735" y="40"/>
                </a:lnTo>
                <a:lnTo>
                  <a:pt x="639" y="142"/>
                </a:lnTo>
                <a:lnTo>
                  <a:pt x="0" y="142"/>
                </a:lnTo>
                <a:lnTo>
                  <a:pt x="0" y="277"/>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en-US" sz="1200" kern="0">
              <a:solidFill>
                <a:srgbClr val="F9F9F9"/>
              </a:solidFill>
              <a:latin typeface="微软雅黑" panose="020B0503020204020204" pitchFamily="34" charset="-122"/>
              <a:ea typeface="微软雅黑" panose="020B0503020204020204" pitchFamily="34" charset="-122"/>
            </a:endParaRPr>
          </a:p>
        </p:txBody>
      </p:sp>
      <p:sp>
        <p:nvSpPr>
          <p:cNvPr id="7" name="Freeform 22"/>
          <p:cNvSpPr/>
          <p:nvPr/>
        </p:nvSpPr>
        <p:spPr bwMode="auto">
          <a:xfrm>
            <a:off x="4981285" y="3568815"/>
            <a:ext cx="2965419" cy="1102325"/>
          </a:xfrm>
          <a:custGeom>
            <a:avLst/>
            <a:gdLst>
              <a:gd name="T0" fmla="*/ 892 w 893"/>
              <a:gd name="T1" fmla="*/ 277 h 278"/>
              <a:gd name="T2" fmla="*/ 892 w 893"/>
              <a:gd name="T3" fmla="*/ 277 h 278"/>
              <a:gd name="T4" fmla="*/ 195 w 893"/>
              <a:gd name="T5" fmla="*/ 277 h 278"/>
              <a:gd name="T6" fmla="*/ 53 w 893"/>
              <a:gd name="T7" fmla="*/ 125 h 278"/>
              <a:gd name="T8" fmla="*/ 0 w 893"/>
              <a:gd name="T9" fmla="*/ 165 h 278"/>
              <a:gd name="T10" fmla="*/ 57 w 893"/>
              <a:gd name="T11" fmla="*/ 33 h 278"/>
              <a:gd name="T12" fmla="*/ 206 w 893"/>
              <a:gd name="T13" fmla="*/ 0 h 278"/>
              <a:gd name="T14" fmla="*/ 156 w 893"/>
              <a:gd name="T15" fmla="*/ 40 h 278"/>
              <a:gd name="T16" fmla="*/ 252 w 893"/>
              <a:gd name="T17" fmla="*/ 142 h 278"/>
              <a:gd name="T18" fmla="*/ 892 w 893"/>
              <a:gd name="T19" fmla="*/ 142 h 278"/>
              <a:gd name="T20" fmla="*/ 892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277"/>
                </a:moveTo>
                <a:lnTo>
                  <a:pt x="892" y="277"/>
                </a:lnTo>
                <a:lnTo>
                  <a:pt x="195" y="277"/>
                </a:lnTo>
                <a:lnTo>
                  <a:pt x="53" y="125"/>
                </a:lnTo>
                <a:lnTo>
                  <a:pt x="0" y="165"/>
                </a:lnTo>
                <a:lnTo>
                  <a:pt x="57" y="33"/>
                </a:lnTo>
                <a:lnTo>
                  <a:pt x="206" y="0"/>
                </a:lnTo>
                <a:lnTo>
                  <a:pt x="156" y="40"/>
                </a:lnTo>
                <a:lnTo>
                  <a:pt x="252" y="142"/>
                </a:lnTo>
                <a:lnTo>
                  <a:pt x="892" y="142"/>
                </a:lnTo>
                <a:lnTo>
                  <a:pt x="892" y="277"/>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en-US" sz="1200" kern="0">
              <a:solidFill>
                <a:srgbClr val="F9F9F9"/>
              </a:solidFill>
              <a:latin typeface="微软雅黑" panose="020B0503020204020204" pitchFamily="34" charset="-122"/>
              <a:ea typeface="微软雅黑" panose="020B0503020204020204" pitchFamily="34" charset="-122"/>
            </a:endParaRPr>
          </a:p>
        </p:txBody>
      </p:sp>
      <p:sp>
        <p:nvSpPr>
          <p:cNvPr id="8" name="Freeform 23"/>
          <p:cNvSpPr/>
          <p:nvPr/>
        </p:nvSpPr>
        <p:spPr bwMode="auto">
          <a:xfrm>
            <a:off x="5655396" y="2367360"/>
            <a:ext cx="2291309" cy="1007161"/>
          </a:xfrm>
          <a:custGeom>
            <a:avLst/>
            <a:gdLst>
              <a:gd name="T0" fmla="*/ 689 w 690"/>
              <a:gd name="T1" fmla="*/ 190 h 254"/>
              <a:gd name="T2" fmla="*/ 689 w 690"/>
              <a:gd name="T3" fmla="*/ 190 h 254"/>
              <a:gd name="T4" fmla="*/ 689 w 690"/>
              <a:gd name="T5" fmla="*/ 62 h 254"/>
              <a:gd name="T6" fmla="*/ 71 w 690"/>
              <a:gd name="T7" fmla="*/ 62 h 254"/>
              <a:gd name="T8" fmla="*/ 67 w 690"/>
              <a:gd name="T9" fmla="*/ 0 h 254"/>
              <a:gd name="T10" fmla="*/ 0 w 690"/>
              <a:gd name="T11" fmla="*/ 128 h 254"/>
              <a:gd name="T12" fmla="*/ 71 w 690"/>
              <a:gd name="T13" fmla="*/ 253 h 254"/>
              <a:gd name="T14" fmla="*/ 71 w 690"/>
              <a:gd name="T15" fmla="*/ 190 h 254"/>
              <a:gd name="T16" fmla="*/ 689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689" y="190"/>
                </a:moveTo>
                <a:lnTo>
                  <a:pt x="689" y="190"/>
                </a:lnTo>
                <a:lnTo>
                  <a:pt x="689" y="62"/>
                </a:lnTo>
                <a:lnTo>
                  <a:pt x="71" y="62"/>
                </a:lnTo>
                <a:lnTo>
                  <a:pt x="67" y="0"/>
                </a:lnTo>
                <a:lnTo>
                  <a:pt x="0" y="128"/>
                </a:lnTo>
                <a:lnTo>
                  <a:pt x="71" y="253"/>
                </a:lnTo>
                <a:lnTo>
                  <a:pt x="71" y="190"/>
                </a:lnTo>
                <a:lnTo>
                  <a:pt x="689" y="190"/>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en-US" sz="1200" kern="0">
              <a:solidFill>
                <a:srgbClr val="F9F9F9"/>
              </a:solidFill>
              <a:latin typeface="微软雅黑" panose="020B0503020204020204" pitchFamily="34" charset="-122"/>
              <a:ea typeface="微软雅黑" panose="020B0503020204020204" pitchFamily="34" charset="-122"/>
            </a:endParaRPr>
          </a:p>
        </p:txBody>
      </p:sp>
      <p:sp>
        <p:nvSpPr>
          <p:cNvPr id="9" name="TextBox 53"/>
          <p:cNvSpPr txBox="1">
            <a:spLocks noChangeArrowheads="1"/>
          </p:cNvSpPr>
          <p:nvPr/>
        </p:nvSpPr>
        <p:spPr bwMode="auto">
          <a:xfrm>
            <a:off x="1488134" y="1191530"/>
            <a:ext cx="2328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sz="1600" kern="0" dirty="0">
                <a:solidFill>
                  <a:sysClr val="window" lastClr="FFFFFF">
                    <a:lumMod val="95000"/>
                  </a:sysClr>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solidFill>
                <a:sysClr val="window" lastClr="FFFFFF">
                  <a:lumMod val="95000"/>
                </a:sysClr>
              </a:solidFill>
              <a:latin typeface="Arial" panose="020B0604020202020204" pitchFamily="34" charset="0"/>
              <a:ea typeface="宋体" panose="02010600030101010101" pitchFamily="2" charset="-122"/>
              <a:cs typeface="宋体" panose="02010600030101010101" pitchFamily="2" charset="-122"/>
            </a:endParaRPr>
          </a:p>
        </p:txBody>
      </p:sp>
      <p:sp>
        <p:nvSpPr>
          <p:cNvPr id="10" name="TextBox 53"/>
          <p:cNvSpPr txBox="1">
            <a:spLocks noChangeArrowheads="1"/>
          </p:cNvSpPr>
          <p:nvPr/>
        </p:nvSpPr>
        <p:spPr bwMode="auto">
          <a:xfrm>
            <a:off x="1403648" y="2717632"/>
            <a:ext cx="24132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sz="1600" kern="0" dirty="0">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latin typeface="Arial" panose="020B0604020202020204" pitchFamily="34" charset="0"/>
              <a:ea typeface="宋体" panose="02010600030101010101" pitchFamily="2" charset="-122"/>
              <a:cs typeface="宋体" panose="02010600030101010101" pitchFamily="2" charset="-122"/>
            </a:endParaRPr>
          </a:p>
        </p:txBody>
      </p:sp>
      <p:sp>
        <p:nvSpPr>
          <p:cNvPr id="11" name="TextBox 53"/>
          <p:cNvSpPr txBox="1">
            <a:spLocks noChangeArrowheads="1"/>
          </p:cNvSpPr>
          <p:nvPr/>
        </p:nvSpPr>
        <p:spPr bwMode="auto">
          <a:xfrm>
            <a:off x="1497618" y="4260577"/>
            <a:ext cx="2319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sz="1600" kern="0" dirty="0">
                <a:solidFill>
                  <a:sysClr val="window" lastClr="FFFFFF">
                    <a:lumMod val="95000"/>
                  </a:sysClr>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solidFill>
                <a:sysClr val="window" lastClr="FFFFFF">
                  <a:lumMod val="95000"/>
                </a:sysClr>
              </a:solidFill>
              <a:latin typeface="Arial" panose="020B0604020202020204" pitchFamily="34" charset="0"/>
              <a:ea typeface="宋体" panose="02010600030101010101" pitchFamily="2" charset="-122"/>
              <a:cs typeface="宋体" panose="02010600030101010101" pitchFamily="2" charset="-122"/>
            </a:endParaRPr>
          </a:p>
        </p:txBody>
      </p:sp>
      <p:sp>
        <p:nvSpPr>
          <p:cNvPr id="12" name="TextBox 53"/>
          <p:cNvSpPr txBox="1">
            <a:spLocks noChangeArrowheads="1"/>
          </p:cNvSpPr>
          <p:nvPr/>
        </p:nvSpPr>
        <p:spPr bwMode="auto">
          <a:xfrm>
            <a:off x="5655396" y="4260577"/>
            <a:ext cx="2291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sz="1600" kern="0" dirty="0">
                <a:solidFill>
                  <a:sysClr val="window" lastClr="FFFFFF">
                    <a:lumMod val="95000"/>
                  </a:sysClr>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solidFill>
                <a:sysClr val="window" lastClr="FFFFFF">
                  <a:lumMod val="95000"/>
                </a:sysClr>
              </a:solidFill>
              <a:latin typeface="Arial" panose="020B0604020202020204" pitchFamily="34" charset="0"/>
              <a:ea typeface="宋体" panose="02010600030101010101" pitchFamily="2" charset="-122"/>
              <a:cs typeface="宋体" panose="02010600030101010101" pitchFamily="2" charset="-122"/>
            </a:endParaRPr>
          </a:p>
        </p:txBody>
      </p:sp>
      <p:sp>
        <p:nvSpPr>
          <p:cNvPr id="13" name="TextBox 53"/>
          <p:cNvSpPr txBox="1">
            <a:spLocks noChangeArrowheads="1"/>
          </p:cNvSpPr>
          <p:nvPr/>
        </p:nvSpPr>
        <p:spPr bwMode="auto">
          <a:xfrm>
            <a:off x="5594419" y="2717632"/>
            <a:ext cx="24132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sz="1600" kern="0" dirty="0">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latin typeface="Arial" panose="020B0604020202020204" pitchFamily="34" charset="0"/>
              <a:ea typeface="宋体" panose="02010600030101010101" pitchFamily="2" charset="-122"/>
              <a:cs typeface="宋体" panose="02010600030101010101" pitchFamily="2" charset="-122"/>
            </a:endParaRPr>
          </a:p>
        </p:txBody>
      </p:sp>
      <p:sp>
        <p:nvSpPr>
          <p:cNvPr id="14" name="TextBox 13"/>
          <p:cNvSpPr txBox="1">
            <a:spLocks noChangeArrowheads="1"/>
          </p:cNvSpPr>
          <p:nvPr/>
        </p:nvSpPr>
        <p:spPr bwMode="auto">
          <a:xfrm>
            <a:off x="5655396" y="1191530"/>
            <a:ext cx="23129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sz="1600" kern="0" dirty="0" smtClean="0">
                <a:solidFill>
                  <a:sysClr val="window" lastClr="FFFFFF">
                    <a:lumMod val="95000"/>
                  </a:sysClr>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kumimoji="0" lang="zh-CN" altLang="en-US" sz="2400" i="0" u="none" strike="noStrike" kern="0" cap="none" spc="0" normalizeH="0" baseline="0" noProof="0" dirty="0" smtClean="0">
              <a:ln>
                <a:noFill/>
              </a:ln>
              <a:solidFill>
                <a:sysClr val="window" lastClr="FFFFFF">
                  <a:lumMod val="9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nvGrpSpPr>
          <p:cNvPr id="15" name="组合 14"/>
          <p:cNvGrpSpPr/>
          <p:nvPr/>
        </p:nvGrpSpPr>
        <p:grpSpPr>
          <a:xfrm>
            <a:off x="3910879" y="2268230"/>
            <a:ext cx="1586249" cy="1292655"/>
            <a:chOff x="3910879" y="2268230"/>
            <a:chExt cx="1586249" cy="1292655"/>
          </a:xfrm>
        </p:grpSpPr>
        <p:sp>
          <p:nvSpPr>
            <p:cNvPr id="16" name="AutoShape 17"/>
            <p:cNvSpPr>
              <a:spLocks noChangeArrowheads="1"/>
            </p:cNvSpPr>
            <p:nvPr/>
          </p:nvSpPr>
          <p:spPr bwMode="auto">
            <a:xfrm>
              <a:off x="3910879" y="2268230"/>
              <a:ext cx="1586249" cy="1292655"/>
            </a:xfrm>
            <a:prstGeom prst="hexagon">
              <a:avLst>
                <a:gd name="adj" fmla="val 30740"/>
                <a:gd name="vf" fmla="val 115470"/>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altLang="zh-SG"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7" name="TextBox 16"/>
            <p:cNvSpPr txBox="1"/>
            <p:nvPr/>
          </p:nvSpPr>
          <p:spPr>
            <a:xfrm>
              <a:off x="4252596" y="2474342"/>
              <a:ext cx="902811" cy="954107"/>
            </a:xfrm>
            <a:prstGeom prst="rect">
              <a:avLst/>
            </a:prstGeom>
            <a:noFill/>
          </p:spPr>
          <p:txBody>
            <a:bodyPr wrap="non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cs typeface="Arial Unicode MS" pitchFamily="34" charset="-122"/>
                </a:rPr>
                <a:t>点击</a:t>
              </a:r>
              <a:endParaRPr lang="en-US" altLang="zh-CN" sz="2800" b="1" dirty="0" smtClean="0">
                <a:solidFill>
                  <a:schemeClr val="bg1"/>
                </a:solidFill>
                <a:latin typeface="微软雅黑" panose="020B0503020204020204" pitchFamily="34" charset="-122"/>
                <a:ea typeface="微软雅黑" panose="020B0503020204020204" pitchFamily="34" charset="-122"/>
                <a:cs typeface="Arial Unicode MS" pitchFamily="34" charset="-122"/>
              </a:endParaRPr>
            </a:p>
            <a:p>
              <a:pPr algn="ctr"/>
              <a:r>
                <a:rPr lang="zh-CN" altLang="en-US" sz="2800" b="1" dirty="0" smtClean="0">
                  <a:solidFill>
                    <a:schemeClr val="bg1"/>
                  </a:solidFill>
                  <a:latin typeface="微软雅黑" panose="020B0503020204020204" pitchFamily="34" charset="-122"/>
                  <a:ea typeface="微软雅黑" panose="020B0503020204020204" pitchFamily="34" charset="-122"/>
                  <a:cs typeface="Arial Unicode MS" pitchFamily="34" charset="-122"/>
                </a:rPr>
                <a:t>添加</a:t>
              </a:r>
              <a:endParaRPr lang="zh-CN" altLang="en-US" sz="2800" b="1"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9" presetClass="path" presetSubtype="0" accel="50000" decel="50000" fill="hold" nodeType="afterEffect">
                                  <p:stCondLst>
                                    <p:cond delay="250"/>
                                  </p:stCondLst>
                                  <p:childTnLst>
                                    <p:animMotion origin="layout" path="M 0.0033 -0.02963 C 0.01528 -0.06142 0.03299 -0.22068 0.05799 -0.22068 C 0.09497 -0.22068 0.125 -0.17253 0.125 -0.11235 C 0.125 -0.0926 0.12205 -0.075 0.11597 -0.05895 C 0.11701 -0.05895 2.77778E-7 0.18117 2.77778E-7 0.18302 C 2.77778E-7 0.18117 -0.11701 -0.05895 -0.11597 -0.05895 C -0.12205 -0.075 -0.125 -0.0926 -0.125 -0.11235 C -0.125 -0.17253 -0.09497 -0.22068 -0.05694 -0.22068 C -0.03299 -0.22068 -0.00868 -0.06142 0.0033 -0.02963 Z " pathEditMode="relative" rAng="0" ptsTypes="fffffffff">
                                      <p:cBhvr>
                                        <p:cTn id="13" dur="2000" fill="hold"/>
                                        <p:tgtEl>
                                          <p:spTgt spid="15"/>
                                        </p:tgtEl>
                                        <p:attrNameLst>
                                          <p:attrName>ppt_x</p:attrName>
                                          <p:attrName>ppt_y</p:attrName>
                                        </p:attrNameLst>
                                      </p:cBhvr>
                                      <p:rCtr x="-330" y="1080"/>
                                    </p:animMotion>
                                  </p:childTnLst>
                                </p:cTn>
                              </p:par>
                              <p:par>
                                <p:cTn id="14" presetID="10" presetClass="entr" presetSubtype="0" fill="hold" grpId="0" nodeType="withEffect">
                                  <p:stCondLst>
                                    <p:cond delay="6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750"/>
                                        <p:tgtEl>
                                          <p:spTgt spid="3"/>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750"/>
                                        <p:tgtEl>
                                          <p:spTgt spid="4"/>
                                        </p:tgtEl>
                                      </p:cBhvr>
                                    </p:animEffect>
                                  </p:childTnLst>
                                </p:cTn>
                              </p:par>
                            </p:childTnLst>
                          </p:cTn>
                        </p:par>
                        <p:par>
                          <p:cTn id="32" fill="hold">
                            <p:stCondLst>
                              <p:cond delay="3250"/>
                            </p:stCondLst>
                            <p:childTnLst>
                              <p:par>
                                <p:cTn id="33" presetID="38" presetClass="entr" presetSubtype="0" accel="50000" fill="hold" grpId="0" nodeType="afterEffect">
                                  <p:stCondLst>
                                    <p:cond delay="0"/>
                                  </p:stCondLst>
                                  <p:iterate type="lt">
                                    <p:tmPct val="10000"/>
                                  </p:iterate>
                                  <p:childTnLst>
                                    <p:set>
                                      <p:cBhvr>
                                        <p:cTn id="34" dur="1" fill="hold">
                                          <p:stCondLst>
                                            <p:cond delay="0"/>
                                          </p:stCondLst>
                                        </p:cTn>
                                        <p:tgtEl>
                                          <p:spTgt spid="14"/>
                                        </p:tgtEl>
                                        <p:attrNameLst>
                                          <p:attrName>style.visibility</p:attrName>
                                        </p:attrNameLst>
                                      </p:cBhvr>
                                      <p:to>
                                        <p:strVal val="visible"/>
                                      </p:to>
                                    </p:set>
                                    <p:set>
                                      <p:cBhvr>
                                        <p:cTn id="35" dur="455" fill="hold">
                                          <p:stCondLst>
                                            <p:cond delay="0"/>
                                          </p:stCondLst>
                                        </p:cTn>
                                        <p:tgtEl>
                                          <p:spTgt spid="14"/>
                                        </p:tgtEl>
                                        <p:attrNameLst>
                                          <p:attrName>style.rotation</p:attrName>
                                        </p:attrNameLst>
                                      </p:cBhvr>
                                      <p:to>
                                        <p:strVal val="-45.0"/>
                                      </p:to>
                                    </p:set>
                                    <p:anim calcmode="lin" valueType="num">
                                      <p:cBhvr>
                                        <p:cTn id="36"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grpId="0" nodeType="withEffect">
                                  <p:stCondLst>
                                    <p:cond delay="0"/>
                                  </p:stCondLst>
                                  <p:iterate type="lt">
                                    <p:tmPct val="10000"/>
                                  </p:iterate>
                                  <p:childTnLst>
                                    <p:set>
                                      <p:cBhvr>
                                        <p:cTn id="41" dur="1" fill="hold">
                                          <p:stCondLst>
                                            <p:cond delay="0"/>
                                          </p:stCondLst>
                                        </p:cTn>
                                        <p:tgtEl>
                                          <p:spTgt spid="9"/>
                                        </p:tgtEl>
                                        <p:attrNameLst>
                                          <p:attrName>style.visibility</p:attrName>
                                        </p:attrNameLst>
                                      </p:cBhvr>
                                      <p:to>
                                        <p:strVal val="visible"/>
                                      </p:to>
                                    </p:set>
                                    <p:set>
                                      <p:cBhvr>
                                        <p:cTn id="42" dur="455" fill="hold">
                                          <p:stCondLst>
                                            <p:cond delay="0"/>
                                          </p:stCondLst>
                                        </p:cTn>
                                        <p:tgtEl>
                                          <p:spTgt spid="9"/>
                                        </p:tgtEl>
                                        <p:attrNameLst>
                                          <p:attrName>style.rotation</p:attrName>
                                        </p:attrNameLst>
                                      </p:cBhvr>
                                      <p:to>
                                        <p:strVal val="-45.0"/>
                                      </p:to>
                                    </p:set>
                                    <p:anim calcmode="lin" valueType="num">
                                      <p:cBhvr>
                                        <p:cTn id="43"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grpId="0" nodeType="withEffect">
                                  <p:stCondLst>
                                    <p:cond delay="0"/>
                                  </p:stCondLst>
                                  <p:iterate type="lt">
                                    <p:tmPct val="10000"/>
                                  </p:iterate>
                                  <p:childTnLst>
                                    <p:set>
                                      <p:cBhvr>
                                        <p:cTn id="48" dur="1" fill="hold">
                                          <p:stCondLst>
                                            <p:cond delay="0"/>
                                          </p:stCondLst>
                                        </p:cTn>
                                        <p:tgtEl>
                                          <p:spTgt spid="10"/>
                                        </p:tgtEl>
                                        <p:attrNameLst>
                                          <p:attrName>style.visibility</p:attrName>
                                        </p:attrNameLst>
                                      </p:cBhvr>
                                      <p:to>
                                        <p:strVal val="visible"/>
                                      </p:to>
                                    </p:set>
                                    <p:set>
                                      <p:cBhvr>
                                        <p:cTn id="49" dur="455" fill="hold">
                                          <p:stCondLst>
                                            <p:cond delay="0"/>
                                          </p:stCondLst>
                                        </p:cTn>
                                        <p:tgtEl>
                                          <p:spTgt spid="10"/>
                                        </p:tgtEl>
                                        <p:attrNameLst>
                                          <p:attrName>style.rotation</p:attrName>
                                        </p:attrNameLst>
                                      </p:cBhvr>
                                      <p:to>
                                        <p:strVal val="-45.0"/>
                                      </p:to>
                                    </p:set>
                                    <p:anim calcmode="lin" valueType="num">
                                      <p:cBhvr>
                                        <p:cTn id="50"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par>
                                <p:cTn id="54" presetID="38" presetClass="entr" presetSubtype="0" accel="50000" fill="hold" grpId="0" nodeType="withEffect">
                                  <p:stCondLst>
                                    <p:cond delay="0"/>
                                  </p:stCondLst>
                                  <p:iterate type="lt">
                                    <p:tmPct val="10000"/>
                                  </p:iterate>
                                  <p:childTnLst>
                                    <p:set>
                                      <p:cBhvr>
                                        <p:cTn id="55" dur="1" fill="hold">
                                          <p:stCondLst>
                                            <p:cond delay="0"/>
                                          </p:stCondLst>
                                        </p:cTn>
                                        <p:tgtEl>
                                          <p:spTgt spid="11"/>
                                        </p:tgtEl>
                                        <p:attrNameLst>
                                          <p:attrName>style.visibility</p:attrName>
                                        </p:attrNameLst>
                                      </p:cBhvr>
                                      <p:to>
                                        <p:strVal val="visible"/>
                                      </p:to>
                                    </p:set>
                                    <p:set>
                                      <p:cBhvr>
                                        <p:cTn id="56" dur="455" fill="hold">
                                          <p:stCondLst>
                                            <p:cond delay="0"/>
                                          </p:stCondLst>
                                        </p:cTn>
                                        <p:tgtEl>
                                          <p:spTgt spid="11"/>
                                        </p:tgtEl>
                                        <p:attrNameLst>
                                          <p:attrName>style.rotation</p:attrName>
                                        </p:attrNameLst>
                                      </p:cBhvr>
                                      <p:to>
                                        <p:strVal val="-45.0"/>
                                      </p:to>
                                    </p:set>
                                    <p:anim calcmode="lin" valueType="num">
                                      <p:cBhvr>
                                        <p:cTn id="57"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61" presetID="38" presetClass="entr" presetSubtype="0" accel="50000" fill="hold" grpId="0" nodeType="withEffect">
                                  <p:stCondLst>
                                    <p:cond delay="0"/>
                                  </p:stCondLst>
                                  <p:iterate type="lt">
                                    <p:tmPct val="10000"/>
                                  </p:iterate>
                                  <p:childTnLst>
                                    <p:set>
                                      <p:cBhvr>
                                        <p:cTn id="62" dur="1" fill="hold">
                                          <p:stCondLst>
                                            <p:cond delay="0"/>
                                          </p:stCondLst>
                                        </p:cTn>
                                        <p:tgtEl>
                                          <p:spTgt spid="13"/>
                                        </p:tgtEl>
                                        <p:attrNameLst>
                                          <p:attrName>style.visibility</p:attrName>
                                        </p:attrNameLst>
                                      </p:cBhvr>
                                      <p:to>
                                        <p:strVal val="visible"/>
                                      </p:to>
                                    </p:set>
                                    <p:set>
                                      <p:cBhvr>
                                        <p:cTn id="63" dur="455" fill="hold">
                                          <p:stCondLst>
                                            <p:cond delay="0"/>
                                          </p:stCondLst>
                                        </p:cTn>
                                        <p:tgtEl>
                                          <p:spTgt spid="13"/>
                                        </p:tgtEl>
                                        <p:attrNameLst>
                                          <p:attrName>style.rotation</p:attrName>
                                        </p:attrNameLst>
                                      </p:cBhvr>
                                      <p:to>
                                        <p:strVal val="-45.0"/>
                                      </p:to>
                                    </p:set>
                                    <p:anim calcmode="lin" valueType="num">
                                      <p:cBhvr>
                                        <p:cTn id="64"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par>
                                <p:cTn id="68" presetID="38" presetClass="entr" presetSubtype="0" accel="50000" fill="hold" grpId="0" nodeType="withEffect">
                                  <p:stCondLst>
                                    <p:cond delay="0"/>
                                  </p:stCondLst>
                                  <p:iterate type="lt">
                                    <p:tmPct val="10000"/>
                                  </p:iterate>
                                  <p:childTnLst>
                                    <p:set>
                                      <p:cBhvr>
                                        <p:cTn id="69" dur="1" fill="hold">
                                          <p:stCondLst>
                                            <p:cond delay="0"/>
                                          </p:stCondLst>
                                        </p:cTn>
                                        <p:tgtEl>
                                          <p:spTgt spid="12"/>
                                        </p:tgtEl>
                                        <p:attrNameLst>
                                          <p:attrName>style.visibility</p:attrName>
                                        </p:attrNameLst>
                                      </p:cBhvr>
                                      <p:to>
                                        <p:strVal val="visible"/>
                                      </p:to>
                                    </p:set>
                                    <p:set>
                                      <p:cBhvr>
                                        <p:cTn id="70" dur="455" fill="hold">
                                          <p:stCondLst>
                                            <p:cond delay="0"/>
                                          </p:stCondLst>
                                        </p:cTn>
                                        <p:tgtEl>
                                          <p:spTgt spid="12"/>
                                        </p:tgtEl>
                                        <p:attrNameLst>
                                          <p:attrName>style.rotation</p:attrName>
                                        </p:attrNameLst>
                                      </p:cBhvr>
                                      <p:to>
                                        <p:strVal val="-45.0"/>
                                      </p:to>
                                    </p:set>
                                    <p:anim calcmode="lin" valueType="num">
                                      <p:cBhvr>
                                        <p:cTn id="71"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72"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73"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74"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3500" y="-38101"/>
            <a:ext cx="9207500" cy="5181601"/>
            <a:chOff x="-63500" y="-38101"/>
            <a:chExt cx="9207500" cy="5181601"/>
          </a:xfrm>
        </p:grpSpPr>
        <p:pic>
          <p:nvPicPr>
            <p:cNvPr id="37" name="图片 36"/>
            <p:cNvPicPr>
              <a:picLocks noChangeAspect="1"/>
            </p:cNvPicPr>
            <p:nvPr/>
          </p:nvPicPr>
          <p:blipFill>
            <a:blip r:embed="rId3"/>
            <a:stretch>
              <a:fillRect/>
            </a:stretch>
          </p:blipFill>
          <p:spPr>
            <a:xfrm>
              <a:off x="0" y="0"/>
              <a:ext cx="9144000" cy="5143500"/>
            </a:xfrm>
            <a:prstGeom prst="rect">
              <a:avLst/>
            </a:prstGeom>
          </p:spPr>
        </p:pic>
        <p:pic>
          <p:nvPicPr>
            <p:cNvPr id="38" name="图片 37"/>
            <p:cNvPicPr>
              <a:picLocks noChangeAspect="1"/>
            </p:cNvPicPr>
            <p:nvPr/>
          </p:nvPicPr>
          <p:blipFill>
            <a:blip r:embed="rId4"/>
            <a:stretch>
              <a:fillRect/>
            </a:stretch>
          </p:blipFill>
          <p:spPr>
            <a:xfrm>
              <a:off x="-63500" y="-38101"/>
              <a:ext cx="3901117" cy="2121233"/>
            </a:xfrm>
            <a:prstGeom prst="rect">
              <a:avLst/>
            </a:prstGeom>
          </p:spPr>
        </p:pic>
        <p:pic>
          <p:nvPicPr>
            <p:cNvPr id="39" name="图片 38"/>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0" y="2656537"/>
              <a:ext cx="9143244" cy="2486962"/>
            </a:xfrm>
            <a:prstGeom prst="rect">
              <a:avLst/>
            </a:prstGeom>
          </p:spPr>
        </p:pic>
        <p:pic>
          <p:nvPicPr>
            <p:cNvPr id="40" name="图片 39"/>
            <p:cNvPicPr>
              <a:picLocks noChangeAspect="1"/>
            </p:cNvPicPr>
            <p:nvPr/>
          </p:nvPicPr>
          <p:blipFill>
            <a:blip r:embed="rId7" cstate="screen">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6451600" y="3590092"/>
              <a:ext cx="2146300" cy="1300788"/>
            </a:xfrm>
            <a:prstGeom prst="rect">
              <a:avLst/>
            </a:prstGeom>
          </p:spPr>
        </p:pic>
      </p:grpSp>
      <p:grpSp>
        <p:nvGrpSpPr>
          <p:cNvPr id="17" name="组合 16"/>
          <p:cNvGrpSpPr/>
          <p:nvPr/>
        </p:nvGrpSpPr>
        <p:grpSpPr>
          <a:xfrm>
            <a:off x="1639052" y="744162"/>
            <a:ext cx="5184576" cy="707886"/>
            <a:chOff x="2987824" y="1300427"/>
            <a:chExt cx="5184576" cy="707886"/>
          </a:xfrm>
        </p:grpSpPr>
        <p:sp>
          <p:nvSpPr>
            <p:cNvPr id="18" name="TextBox 108"/>
            <p:cNvSpPr txBox="1"/>
            <p:nvPr/>
          </p:nvSpPr>
          <p:spPr>
            <a:xfrm>
              <a:off x="3625304" y="1407864"/>
              <a:ext cx="4547096" cy="461665"/>
            </a:xfrm>
            <a:prstGeom prst="rect">
              <a:avLst/>
            </a:prstGeom>
            <a:ln>
              <a:solidFill>
                <a:srgbClr val="C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2400" b="1" dirty="0" smtClean="0">
                  <a:solidFill>
                    <a:srgbClr val="C00000"/>
                  </a:solidFill>
                  <a:latin typeface="微软雅黑" panose="020B0503020204020204" pitchFamily="34" charset="-122"/>
                  <a:ea typeface="微软雅黑" panose="020B0503020204020204" pitchFamily="34" charset="-122"/>
                </a:rPr>
                <a:t>插入文本或标题</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2987824" y="1300427"/>
              <a:ext cx="864096" cy="707886"/>
              <a:chOff x="2165941" y="1632858"/>
              <a:chExt cx="864096" cy="707886"/>
            </a:xfrm>
          </p:grpSpPr>
          <p:sp>
            <p:nvSpPr>
              <p:cNvPr id="20" name="五边形 19"/>
              <p:cNvSpPr/>
              <p:nvPr/>
            </p:nvSpPr>
            <p:spPr>
              <a:xfrm>
                <a:off x="2165941" y="1740295"/>
                <a:ext cx="864096" cy="461665"/>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1" name="TextBox 114"/>
              <p:cNvSpPr txBox="1"/>
              <p:nvPr/>
            </p:nvSpPr>
            <p:spPr>
              <a:xfrm>
                <a:off x="2216421" y="1632858"/>
                <a:ext cx="526106" cy="707886"/>
              </a:xfrm>
              <a:prstGeom prst="rect">
                <a:avLst/>
              </a:prstGeom>
              <a:noFill/>
            </p:spPr>
            <p:txBody>
              <a:bodyPr wrap="none" rtlCol="0">
                <a:spAutoFit/>
              </a:bodyPr>
              <a:lstStyle/>
              <a:p>
                <a:r>
                  <a:rPr lang="en-US" altLang="zh-CN" sz="4000" b="1" dirty="0" smtClean="0">
                    <a:solidFill>
                      <a:srgbClr val="C00000"/>
                    </a:solidFill>
                    <a:latin typeface="Arial Black" panose="020B0A04020102020204" pitchFamily="34" charset="0"/>
                    <a:ea typeface="Arial Unicode MS" pitchFamily="34" charset="-122"/>
                    <a:cs typeface="Arial Unicode MS" pitchFamily="34" charset="-122"/>
                  </a:rPr>
                  <a:t>1</a:t>
                </a:r>
                <a:endParaRPr lang="zh-CN" altLang="en-US" sz="4000" b="1" dirty="0">
                  <a:solidFill>
                    <a:srgbClr val="C00000"/>
                  </a:solidFill>
                  <a:latin typeface="Arial Black" panose="020B0A04020102020204" pitchFamily="34" charset="0"/>
                  <a:ea typeface="Arial Unicode MS" pitchFamily="34" charset="-122"/>
                  <a:cs typeface="Arial Unicode MS" pitchFamily="34" charset="-122"/>
                </a:endParaRPr>
              </a:p>
            </p:txBody>
          </p:sp>
        </p:grpSp>
      </p:grpSp>
      <p:grpSp>
        <p:nvGrpSpPr>
          <p:cNvPr id="22" name="组合 21"/>
          <p:cNvGrpSpPr/>
          <p:nvPr/>
        </p:nvGrpSpPr>
        <p:grpSpPr>
          <a:xfrm>
            <a:off x="1639052" y="1489642"/>
            <a:ext cx="5184576" cy="707886"/>
            <a:chOff x="2987824" y="2045907"/>
            <a:chExt cx="5184576" cy="707886"/>
          </a:xfrm>
        </p:grpSpPr>
        <p:sp>
          <p:nvSpPr>
            <p:cNvPr id="23" name="TextBox 109"/>
            <p:cNvSpPr txBox="1"/>
            <p:nvPr/>
          </p:nvSpPr>
          <p:spPr>
            <a:xfrm>
              <a:off x="3625304" y="2147553"/>
              <a:ext cx="4547096" cy="461665"/>
            </a:xfrm>
            <a:prstGeom prst="rect">
              <a:avLst/>
            </a:prstGeom>
            <a:ln>
              <a:solidFill>
                <a:srgbClr val="C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dirty="0">
                  <a:solidFill>
                    <a:srgbClr val="C00000"/>
                  </a:solidFill>
                </a:rPr>
                <a:t>插入文本或标题</a:t>
              </a:r>
            </a:p>
          </p:txBody>
        </p:sp>
        <p:grpSp>
          <p:nvGrpSpPr>
            <p:cNvPr id="24" name="组合 23"/>
            <p:cNvGrpSpPr/>
            <p:nvPr/>
          </p:nvGrpSpPr>
          <p:grpSpPr>
            <a:xfrm>
              <a:off x="2987824" y="2045907"/>
              <a:ext cx="864096" cy="707886"/>
              <a:chOff x="2165941" y="2378338"/>
              <a:chExt cx="864096" cy="707886"/>
            </a:xfrm>
          </p:grpSpPr>
          <p:sp>
            <p:nvSpPr>
              <p:cNvPr id="25" name="五边形 24"/>
              <p:cNvSpPr/>
              <p:nvPr/>
            </p:nvSpPr>
            <p:spPr>
              <a:xfrm>
                <a:off x="2165941" y="2479984"/>
                <a:ext cx="864096" cy="461665"/>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TextBox 117"/>
              <p:cNvSpPr txBox="1"/>
              <p:nvPr/>
            </p:nvSpPr>
            <p:spPr>
              <a:xfrm>
                <a:off x="2216421" y="2378338"/>
                <a:ext cx="526106" cy="707886"/>
              </a:xfrm>
              <a:prstGeom prst="rect">
                <a:avLst/>
              </a:prstGeom>
              <a:noFill/>
            </p:spPr>
            <p:txBody>
              <a:bodyPr wrap="none" rtlCol="0">
                <a:spAutoFit/>
              </a:bodyPr>
              <a:lstStyle/>
              <a:p>
                <a:r>
                  <a:rPr lang="en-US" altLang="zh-CN" sz="4000" b="1" dirty="0" smtClean="0">
                    <a:solidFill>
                      <a:srgbClr val="C00000"/>
                    </a:solidFill>
                    <a:latin typeface="Arial Black" panose="020B0A04020102020204" pitchFamily="34" charset="0"/>
                    <a:ea typeface="Arial Unicode MS" pitchFamily="34" charset="-122"/>
                    <a:cs typeface="Arial Unicode MS" pitchFamily="34" charset="-122"/>
                  </a:rPr>
                  <a:t>2</a:t>
                </a:r>
                <a:endParaRPr lang="zh-CN" altLang="en-US" sz="4000" b="1" dirty="0">
                  <a:solidFill>
                    <a:srgbClr val="C00000"/>
                  </a:solidFill>
                  <a:latin typeface="Arial Black" panose="020B0A04020102020204" pitchFamily="34" charset="0"/>
                  <a:ea typeface="Arial Unicode MS" pitchFamily="34" charset="-122"/>
                  <a:cs typeface="Arial Unicode MS" pitchFamily="34" charset="-122"/>
                </a:endParaRPr>
              </a:p>
            </p:txBody>
          </p:sp>
        </p:grpSp>
      </p:grpSp>
      <p:grpSp>
        <p:nvGrpSpPr>
          <p:cNvPr id="27" name="组合 26"/>
          <p:cNvGrpSpPr/>
          <p:nvPr/>
        </p:nvGrpSpPr>
        <p:grpSpPr>
          <a:xfrm>
            <a:off x="1639052" y="2227475"/>
            <a:ext cx="5184576" cy="707886"/>
            <a:chOff x="2987824" y="2783740"/>
            <a:chExt cx="5184576" cy="707886"/>
          </a:xfrm>
        </p:grpSpPr>
        <p:sp>
          <p:nvSpPr>
            <p:cNvPr id="28" name="TextBox 110"/>
            <p:cNvSpPr txBox="1"/>
            <p:nvPr/>
          </p:nvSpPr>
          <p:spPr>
            <a:xfrm>
              <a:off x="3625304" y="2887242"/>
              <a:ext cx="4547096" cy="461665"/>
            </a:xfrm>
            <a:prstGeom prst="rect">
              <a:avLst/>
            </a:prstGeom>
            <a:ln>
              <a:solidFill>
                <a:srgbClr val="C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dirty="0">
                  <a:solidFill>
                    <a:srgbClr val="C00000"/>
                  </a:solidFill>
                </a:rPr>
                <a:t>插入文本或标题</a:t>
              </a:r>
            </a:p>
          </p:txBody>
        </p:sp>
        <p:grpSp>
          <p:nvGrpSpPr>
            <p:cNvPr id="29" name="组合 28"/>
            <p:cNvGrpSpPr/>
            <p:nvPr/>
          </p:nvGrpSpPr>
          <p:grpSpPr>
            <a:xfrm>
              <a:off x="2987824" y="2783740"/>
              <a:ext cx="864096" cy="707886"/>
              <a:chOff x="2165941" y="3116171"/>
              <a:chExt cx="864096" cy="707886"/>
            </a:xfrm>
          </p:grpSpPr>
          <p:sp>
            <p:nvSpPr>
              <p:cNvPr id="30" name="五边形 29"/>
              <p:cNvSpPr/>
              <p:nvPr/>
            </p:nvSpPr>
            <p:spPr>
              <a:xfrm>
                <a:off x="2165941" y="3219673"/>
                <a:ext cx="864096" cy="461665"/>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1" name="TextBox 120"/>
              <p:cNvSpPr txBox="1"/>
              <p:nvPr/>
            </p:nvSpPr>
            <p:spPr>
              <a:xfrm>
                <a:off x="2216421" y="3116171"/>
                <a:ext cx="526106" cy="707886"/>
              </a:xfrm>
              <a:prstGeom prst="rect">
                <a:avLst/>
              </a:prstGeom>
              <a:noFill/>
            </p:spPr>
            <p:txBody>
              <a:bodyPr wrap="none" rtlCol="0">
                <a:spAutoFit/>
              </a:bodyPr>
              <a:lstStyle/>
              <a:p>
                <a:r>
                  <a:rPr lang="en-US" altLang="zh-CN" sz="4000" b="1" dirty="0" smtClean="0">
                    <a:solidFill>
                      <a:srgbClr val="C00000"/>
                    </a:solidFill>
                    <a:latin typeface="Arial Black" panose="020B0A04020102020204" pitchFamily="34" charset="0"/>
                    <a:ea typeface="Arial Unicode MS" pitchFamily="34" charset="-122"/>
                    <a:cs typeface="Arial Unicode MS" pitchFamily="34" charset="-122"/>
                  </a:rPr>
                  <a:t>3</a:t>
                </a:r>
                <a:endParaRPr lang="zh-CN" altLang="en-US" sz="4000" b="1" dirty="0">
                  <a:solidFill>
                    <a:srgbClr val="C00000"/>
                  </a:solidFill>
                  <a:latin typeface="Arial Black" panose="020B0A04020102020204" pitchFamily="34" charset="0"/>
                  <a:ea typeface="Arial Unicode MS" pitchFamily="34" charset="-122"/>
                  <a:cs typeface="Arial Unicode MS" pitchFamily="34" charset="-122"/>
                </a:endParaRPr>
              </a:p>
            </p:txBody>
          </p:sp>
        </p:grpSp>
      </p:grpSp>
      <p:grpSp>
        <p:nvGrpSpPr>
          <p:cNvPr id="32" name="组合 31"/>
          <p:cNvGrpSpPr/>
          <p:nvPr/>
        </p:nvGrpSpPr>
        <p:grpSpPr>
          <a:xfrm>
            <a:off x="1639052" y="2947555"/>
            <a:ext cx="5184576" cy="707886"/>
            <a:chOff x="2987824" y="3503820"/>
            <a:chExt cx="5184576" cy="707886"/>
          </a:xfrm>
        </p:grpSpPr>
        <p:sp>
          <p:nvSpPr>
            <p:cNvPr id="33" name="TextBox 111"/>
            <p:cNvSpPr txBox="1"/>
            <p:nvPr/>
          </p:nvSpPr>
          <p:spPr>
            <a:xfrm>
              <a:off x="3625304" y="3626931"/>
              <a:ext cx="4547096" cy="461665"/>
            </a:xfrm>
            <a:prstGeom prst="rect">
              <a:avLst/>
            </a:prstGeom>
            <a:ln>
              <a:solidFill>
                <a:srgbClr val="C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dirty="0">
                  <a:solidFill>
                    <a:srgbClr val="C00000"/>
                  </a:solidFill>
                </a:rPr>
                <a:t>插入文本或标题</a:t>
              </a:r>
            </a:p>
          </p:txBody>
        </p:sp>
        <p:grpSp>
          <p:nvGrpSpPr>
            <p:cNvPr id="34" name="组合 33"/>
            <p:cNvGrpSpPr/>
            <p:nvPr/>
          </p:nvGrpSpPr>
          <p:grpSpPr>
            <a:xfrm>
              <a:off x="2987824" y="3503820"/>
              <a:ext cx="864096" cy="707886"/>
              <a:chOff x="2165941" y="3836251"/>
              <a:chExt cx="864096" cy="707886"/>
            </a:xfrm>
          </p:grpSpPr>
          <p:sp>
            <p:nvSpPr>
              <p:cNvPr id="35" name="五边形 34"/>
              <p:cNvSpPr/>
              <p:nvPr/>
            </p:nvSpPr>
            <p:spPr>
              <a:xfrm>
                <a:off x="2165941" y="3959362"/>
                <a:ext cx="864096" cy="461665"/>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6" name="TextBox 129"/>
              <p:cNvSpPr txBox="1"/>
              <p:nvPr/>
            </p:nvSpPr>
            <p:spPr>
              <a:xfrm>
                <a:off x="2216421" y="3836251"/>
                <a:ext cx="526106" cy="707886"/>
              </a:xfrm>
              <a:prstGeom prst="rect">
                <a:avLst/>
              </a:prstGeom>
              <a:noFill/>
            </p:spPr>
            <p:txBody>
              <a:bodyPr wrap="none" rtlCol="0">
                <a:spAutoFit/>
              </a:bodyPr>
              <a:lstStyle/>
              <a:p>
                <a:r>
                  <a:rPr lang="en-US" altLang="zh-CN" sz="4000" b="1" dirty="0" smtClean="0">
                    <a:solidFill>
                      <a:srgbClr val="C00000"/>
                    </a:solidFill>
                    <a:latin typeface="Arial Black" panose="020B0A04020102020204" pitchFamily="34" charset="0"/>
                    <a:ea typeface="Arial Unicode MS" pitchFamily="34" charset="-122"/>
                    <a:cs typeface="Arial Unicode MS" pitchFamily="34" charset="-122"/>
                  </a:rPr>
                  <a:t>4</a:t>
                </a:r>
                <a:endParaRPr lang="zh-CN" altLang="en-US" sz="4000" b="1" dirty="0">
                  <a:solidFill>
                    <a:srgbClr val="C00000"/>
                  </a:solidFill>
                  <a:latin typeface="Arial Black" panose="020B0A04020102020204" pitchFamily="34" charset="0"/>
                  <a:ea typeface="Arial Unicode MS" pitchFamily="34" charset="-122"/>
                  <a:cs typeface="Arial Unicode MS" pitchFamily="34" charset="-122"/>
                </a:endParaRPr>
              </a:p>
            </p:txBody>
          </p:sp>
        </p:gr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grpSp>
        <p:nvGrpSpPr>
          <p:cNvPr id="3" name="组合 1"/>
          <p:cNvGrpSpPr/>
          <p:nvPr/>
        </p:nvGrpSpPr>
        <p:grpSpPr>
          <a:xfrm>
            <a:off x="3323334" y="861251"/>
            <a:ext cx="2497335" cy="936500"/>
            <a:chOff x="3323332" y="1398063"/>
            <a:chExt cx="2497335" cy="1248667"/>
          </a:xfrm>
        </p:grpSpPr>
        <p:sp>
          <p:nvSpPr>
            <p:cNvPr id="4" name="任意多边形 3"/>
            <p:cNvSpPr/>
            <p:nvPr/>
          </p:nvSpPr>
          <p:spPr>
            <a:xfrm>
              <a:off x="3323332" y="1398063"/>
              <a:ext cx="2497335" cy="12486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zh-CN" altLang="en-US" sz="1400" kern="0" dirty="0">
                <a:solidFill>
                  <a:srgbClr val="F9F9F9"/>
                </a:solidFill>
                <a:latin typeface="微软雅黑" panose="020B0503020204020204" pitchFamily="34" charset="-122"/>
                <a:ea typeface="微软雅黑" panose="020B0503020204020204" pitchFamily="34" charset="-122"/>
              </a:endParaRPr>
            </a:p>
          </p:txBody>
        </p:sp>
        <p:sp>
          <p:nvSpPr>
            <p:cNvPr id="5" name="任意多边形 4"/>
            <p:cNvSpPr/>
            <p:nvPr/>
          </p:nvSpPr>
          <p:spPr>
            <a:xfrm>
              <a:off x="3348732" y="1417111"/>
              <a:ext cx="2446535" cy="12105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r>
                <a:rPr lang="zh-CN" altLang="en-US" sz="3600" b="1" kern="0" dirty="0">
                  <a:solidFill>
                    <a:srgbClr val="F9F9F9"/>
                  </a:solidFill>
                  <a:latin typeface="微软雅黑" panose="020B0503020204020204" pitchFamily="34" charset="-122"/>
                  <a:ea typeface="微软雅黑" panose="020B0503020204020204" pitchFamily="34" charset="-122"/>
                </a:rPr>
                <a:t>文本</a:t>
              </a:r>
            </a:p>
          </p:txBody>
        </p:sp>
      </p:grpSp>
      <p:grpSp>
        <p:nvGrpSpPr>
          <p:cNvPr id="6" name="组合 1"/>
          <p:cNvGrpSpPr/>
          <p:nvPr/>
        </p:nvGrpSpPr>
        <p:grpSpPr>
          <a:xfrm>
            <a:off x="3323334" y="3723878"/>
            <a:ext cx="2497335" cy="936500"/>
            <a:chOff x="3323332" y="1398063"/>
            <a:chExt cx="2497335" cy="1248667"/>
          </a:xfrm>
        </p:grpSpPr>
        <p:sp>
          <p:nvSpPr>
            <p:cNvPr id="7" name="任意多边形 6"/>
            <p:cNvSpPr/>
            <p:nvPr/>
          </p:nvSpPr>
          <p:spPr>
            <a:xfrm>
              <a:off x="3323332" y="1398063"/>
              <a:ext cx="2497335" cy="12486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endParaRPr lang="zh-CN" altLang="en-US" sz="3600" b="1" kern="0" dirty="0">
                <a:solidFill>
                  <a:srgbClr val="F9F9F9"/>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3348732" y="1417111"/>
              <a:ext cx="2446535" cy="12105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r>
                <a:rPr lang="zh-CN" altLang="en-US" sz="3600" b="1" kern="0">
                  <a:solidFill>
                    <a:srgbClr val="F9F9F9"/>
                  </a:solidFill>
                  <a:latin typeface="微软雅黑" panose="020B0503020204020204" pitchFamily="34" charset="-122"/>
                  <a:ea typeface="微软雅黑" panose="020B0503020204020204" pitchFamily="34" charset="-122"/>
                </a:rPr>
                <a:t>文本</a:t>
              </a:r>
            </a:p>
          </p:txBody>
        </p:sp>
      </p:grpSp>
      <p:grpSp>
        <p:nvGrpSpPr>
          <p:cNvPr id="9" name="组合 1"/>
          <p:cNvGrpSpPr/>
          <p:nvPr/>
        </p:nvGrpSpPr>
        <p:grpSpPr>
          <a:xfrm>
            <a:off x="1763688" y="2211710"/>
            <a:ext cx="2497335" cy="936500"/>
            <a:chOff x="3323332" y="1398063"/>
            <a:chExt cx="2497335" cy="1248667"/>
          </a:xfrm>
        </p:grpSpPr>
        <p:sp>
          <p:nvSpPr>
            <p:cNvPr id="10" name="任意多边形 9"/>
            <p:cNvSpPr/>
            <p:nvPr/>
          </p:nvSpPr>
          <p:spPr>
            <a:xfrm>
              <a:off x="3323332" y="1398063"/>
              <a:ext cx="2497335" cy="12486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endParaRPr lang="zh-CN" altLang="en-US" sz="3600" b="1" kern="0" dirty="0">
                <a:solidFill>
                  <a:srgbClr val="F9F9F9"/>
                </a:solidFill>
                <a:latin typeface="微软雅黑" panose="020B0503020204020204" pitchFamily="34" charset="-122"/>
                <a:ea typeface="微软雅黑" panose="020B0503020204020204" pitchFamily="34" charset="-122"/>
              </a:endParaRPr>
            </a:p>
          </p:txBody>
        </p:sp>
        <p:sp>
          <p:nvSpPr>
            <p:cNvPr id="11" name="任意多边形 10"/>
            <p:cNvSpPr/>
            <p:nvPr/>
          </p:nvSpPr>
          <p:spPr>
            <a:xfrm>
              <a:off x="3348732" y="1417111"/>
              <a:ext cx="2446535" cy="12105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r>
                <a:rPr lang="zh-CN" altLang="en-US" sz="3600" b="1" kern="0">
                  <a:solidFill>
                    <a:srgbClr val="F9F9F9"/>
                  </a:solidFill>
                  <a:latin typeface="微软雅黑" panose="020B0503020204020204" pitchFamily="34" charset="-122"/>
                  <a:ea typeface="微软雅黑" panose="020B0503020204020204" pitchFamily="34" charset="-122"/>
                </a:rPr>
                <a:t>文本</a:t>
              </a:r>
            </a:p>
          </p:txBody>
        </p:sp>
      </p:grpSp>
      <p:grpSp>
        <p:nvGrpSpPr>
          <p:cNvPr id="12" name="组合 1"/>
          <p:cNvGrpSpPr/>
          <p:nvPr/>
        </p:nvGrpSpPr>
        <p:grpSpPr>
          <a:xfrm>
            <a:off x="5148064" y="2211710"/>
            <a:ext cx="2497335" cy="936500"/>
            <a:chOff x="3323332" y="1398063"/>
            <a:chExt cx="2497335" cy="1248667"/>
          </a:xfrm>
        </p:grpSpPr>
        <p:sp>
          <p:nvSpPr>
            <p:cNvPr id="13" name="任意多边形 12"/>
            <p:cNvSpPr/>
            <p:nvPr/>
          </p:nvSpPr>
          <p:spPr>
            <a:xfrm>
              <a:off x="3323332" y="1398063"/>
              <a:ext cx="2497335" cy="12486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endParaRPr lang="zh-CN" altLang="en-US" sz="3600" b="1" kern="0" dirty="0">
                <a:solidFill>
                  <a:srgbClr val="F9F9F9"/>
                </a:solidFill>
                <a:latin typeface="微软雅黑" panose="020B0503020204020204" pitchFamily="34" charset="-122"/>
                <a:ea typeface="微软雅黑" panose="020B0503020204020204" pitchFamily="34" charset="-122"/>
              </a:endParaRPr>
            </a:p>
          </p:txBody>
        </p:sp>
        <p:sp>
          <p:nvSpPr>
            <p:cNvPr id="14" name="任意多边形 13"/>
            <p:cNvSpPr/>
            <p:nvPr/>
          </p:nvSpPr>
          <p:spPr>
            <a:xfrm>
              <a:off x="3348732" y="1417111"/>
              <a:ext cx="2446535" cy="12105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r>
                <a:rPr lang="zh-CN" altLang="en-US" sz="3600" b="1" kern="0">
                  <a:solidFill>
                    <a:srgbClr val="F9F9F9"/>
                  </a:solidFill>
                  <a:latin typeface="微软雅黑" panose="020B0503020204020204" pitchFamily="34" charset="-122"/>
                  <a:ea typeface="微软雅黑" panose="020B0503020204020204" pitchFamily="34" charset="-122"/>
                </a:rPr>
                <a:t>文本</a:t>
              </a:r>
            </a:p>
          </p:txBody>
        </p:sp>
      </p:grpSp>
      <p:sp>
        <p:nvSpPr>
          <p:cNvPr id="15" name="TextBox 14"/>
          <p:cNvSpPr txBox="1"/>
          <p:nvPr/>
        </p:nvSpPr>
        <p:spPr>
          <a:xfrm>
            <a:off x="6228184" y="1024985"/>
            <a:ext cx="1656184" cy="738664"/>
          </a:xfrm>
          <a:prstGeom prst="rect">
            <a:avLst/>
          </a:prstGeom>
          <a:noFill/>
        </p:spPr>
        <p:txBody>
          <a:bodyPr wrap="square" rtlCol="0">
            <a:spAutoFit/>
          </a:bodyPr>
          <a:lstStyle/>
          <a:p>
            <a:r>
              <a:rPr lang="zh-CN" altLang="en-US" sz="1400" kern="0" dirty="0">
                <a:latin typeface="微软雅黑" panose="020B0503020204020204" pitchFamily="34" charset="-122"/>
                <a:ea typeface="微软雅黑" panose="020B0503020204020204" pitchFamily="34" charset="-122"/>
              </a:rPr>
              <a:t>添加标题</a:t>
            </a:r>
            <a:r>
              <a:rPr lang="en-US" altLang="zh-CN" sz="1400" kern="0" dirty="0">
                <a:latin typeface="微软雅黑" panose="020B0503020204020204" pitchFamily="34" charset="-122"/>
                <a:ea typeface="微软雅黑" panose="020B0503020204020204" pitchFamily="34" charset="-122"/>
              </a:rPr>
              <a:t>1
</a:t>
            </a:r>
            <a:r>
              <a:rPr lang="zh-CN" altLang="en-US" sz="1400" kern="0" dirty="0">
                <a:latin typeface="微软雅黑" panose="020B0503020204020204" pitchFamily="34" charset="-122"/>
                <a:ea typeface="微软雅黑" panose="020B0503020204020204" pitchFamily="34" charset="-122"/>
              </a:rPr>
              <a:t>此处添加文本
此处添加</a:t>
            </a:r>
            <a:r>
              <a:rPr lang="zh-CN" altLang="en-US" sz="1400" kern="0" dirty="0" smtClean="0">
                <a:latin typeface="微软雅黑" panose="020B0503020204020204" pitchFamily="34" charset="-122"/>
                <a:ea typeface="微软雅黑" panose="020B0503020204020204" pitchFamily="34" charset="-122"/>
              </a:rPr>
              <a:t>文本</a:t>
            </a:r>
            <a:endParaRPr lang="zh-CN" altLang="en-US" sz="1400" kern="0" dirty="0">
              <a:latin typeface="微软雅黑" panose="020B0503020204020204" pitchFamily="34" charset="-122"/>
              <a:ea typeface="微软雅黑" panose="020B0503020204020204" pitchFamily="34" charset="-122"/>
            </a:endParaRPr>
          </a:p>
        </p:txBody>
      </p:sp>
      <p:sp>
        <p:nvSpPr>
          <p:cNvPr id="16" name="TextBox 15"/>
          <p:cNvSpPr txBox="1"/>
          <p:nvPr/>
        </p:nvSpPr>
        <p:spPr>
          <a:xfrm>
            <a:off x="6205958" y="3742165"/>
            <a:ext cx="1656184" cy="738664"/>
          </a:xfrm>
          <a:prstGeom prst="rect">
            <a:avLst/>
          </a:prstGeom>
          <a:noFill/>
        </p:spPr>
        <p:txBody>
          <a:bodyPr wrap="square" rtlCol="0">
            <a:spAutoFit/>
          </a:bodyPr>
          <a:lstStyle/>
          <a:p>
            <a:r>
              <a:rPr lang="zh-CN" altLang="en-US" sz="1400" kern="0" dirty="0">
                <a:latin typeface="微软雅黑" panose="020B0503020204020204" pitchFamily="34" charset="-122"/>
                <a:ea typeface="微软雅黑" panose="020B0503020204020204" pitchFamily="34" charset="-122"/>
              </a:rPr>
              <a:t>添加标题</a:t>
            </a:r>
            <a:r>
              <a:rPr lang="en-US" altLang="zh-CN" sz="1400" kern="0" dirty="0">
                <a:latin typeface="微软雅黑" panose="020B0503020204020204" pitchFamily="34" charset="-122"/>
                <a:ea typeface="微软雅黑" panose="020B0503020204020204" pitchFamily="34" charset="-122"/>
              </a:rPr>
              <a:t>1
</a:t>
            </a:r>
            <a:r>
              <a:rPr lang="zh-CN" altLang="en-US" sz="1400" kern="0" dirty="0">
                <a:latin typeface="微软雅黑" panose="020B0503020204020204" pitchFamily="34" charset="-122"/>
                <a:ea typeface="微软雅黑" panose="020B0503020204020204" pitchFamily="34" charset="-122"/>
              </a:rPr>
              <a:t>此处添加文本
此处添加</a:t>
            </a:r>
            <a:r>
              <a:rPr lang="zh-CN" altLang="en-US" sz="1400" kern="0" dirty="0" smtClean="0">
                <a:latin typeface="微软雅黑" panose="020B0503020204020204" pitchFamily="34" charset="-122"/>
                <a:ea typeface="微软雅黑" panose="020B0503020204020204" pitchFamily="34" charset="-122"/>
              </a:rPr>
              <a:t>文本</a:t>
            </a:r>
            <a:endParaRPr lang="zh-CN" altLang="en-US" sz="1400" kern="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1115616" y="3723878"/>
            <a:ext cx="1656184" cy="738664"/>
          </a:xfrm>
          <a:prstGeom prst="rect">
            <a:avLst/>
          </a:prstGeom>
          <a:noFill/>
        </p:spPr>
        <p:txBody>
          <a:bodyPr wrap="square" rtlCol="0">
            <a:spAutoFit/>
          </a:bodyPr>
          <a:lstStyle/>
          <a:p>
            <a:pPr algn="r"/>
            <a:r>
              <a:rPr lang="zh-CN" altLang="en-US" sz="1400" kern="0" dirty="0">
                <a:latin typeface="微软雅黑" panose="020B0503020204020204" pitchFamily="34" charset="-122"/>
                <a:ea typeface="微软雅黑" panose="020B0503020204020204" pitchFamily="34" charset="-122"/>
              </a:rPr>
              <a:t>添加标题</a:t>
            </a:r>
            <a:r>
              <a:rPr lang="en-US" altLang="zh-CN" sz="1400" kern="0" dirty="0">
                <a:latin typeface="微软雅黑" panose="020B0503020204020204" pitchFamily="34" charset="-122"/>
                <a:ea typeface="微软雅黑" panose="020B0503020204020204" pitchFamily="34" charset="-122"/>
              </a:rPr>
              <a:t>1
</a:t>
            </a:r>
            <a:r>
              <a:rPr lang="zh-CN" altLang="en-US" sz="1400" kern="0" dirty="0">
                <a:latin typeface="微软雅黑" panose="020B0503020204020204" pitchFamily="34" charset="-122"/>
                <a:ea typeface="微软雅黑" panose="020B0503020204020204" pitchFamily="34" charset="-122"/>
              </a:rPr>
              <a:t>此处添加文本
此处添加</a:t>
            </a:r>
            <a:r>
              <a:rPr lang="zh-CN" altLang="en-US" sz="1400" kern="0" dirty="0" smtClean="0">
                <a:latin typeface="微软雅黑" panose="020B0503020204020204" pitchFamily="34" charset="-122"/>
                <a:ea typeface="微软雅黑" panose="020B0503020204020204" pitchFamily="34" charset="-122"/>
              </a:rPr>
              <a:t>文本</a:t>
            </a:r>
            <a:endParaRPr lang="zh-CN" altLang="en-US" sz="1400" kern="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979247" y="1069595"/>
            <a:ext cx="1656184" cy="738664"/>
          </a:xfrm>
          <a:prstGeom prst="rect">
            <a:avLst/>
          </a:prstGeom>
          <a:noFill/>
        </p:spPr>
        <p:txBody>
          <a:bodyPr wrap="square" rtlCol="0">
            <a:spAutoFit/>
          </a:bodyPr>
          <a:lstStyle/>
          <a:p>
            <a:pPr algn="r"/>
            <a:r>
              <a:rPr lang="zh-CN" altLang="en-US" sz="1400" kern="0" dirty="0">
                <a:latin typeface="微软雅黑" panose="020B0503020204020204" pitchFamily="34" charset="-122"/>
                <a:ea typeface="微软雅黑" panose="020B0503020204020204" pitchFamily="34" charset="-122"/>
              </a:rPr>
              <a:t>添加标题</a:t>
            </a:r>
            <a:r>
              <a:rPr lang="en-US" altLang="zh-CN" sz="1400" kern="0" dirty="0">
                <a:latin typeface="微软雅黑" panose="020B0503020204020204" pitchFamily="34" charset="-122"/>
                <a:ea typeface="微软雅黑" panose="020B0503020204020204" pitchFamily="34" charset="-122"/>
              </a:rPr>
              <a:t>1
</a:t>
            </a:r>
            <a:r>
              <a:rPr lang="zh-CN" altLang="en-US" sz="1400" kern="0" dirty="0">
                <a:latin typeface="微软雅黑" panose="020B0503020204020204" pitchFamily="34" charset="-122"/>
                <a:ea typeface="微软雅黑" panose="020B0503020204020204" pitchFamily="34" charset="-122"/>
              </a:rPr>
              <a:t>此处添加文本
此处添加</a:t>
            </a:r>
            <a:r>
              <a:rPr lang="zh-CN" altLang="en-US" sz="1400" kern="0" dirty="0" smtClean="0">
                <a:latin typeface="微软雅黑" panose="020B0503020204020204" pitchFamily="34" charset="-122"/>
                <a:ea typeface="微软雅黑" panose="020B0503020204020204" pitchFamily="34" charset="-122"/>
              </a:rPr>
              <a:t>文本</a:t>
            </a:r>
            <a:endParaRPr lang="zh-CN" altLang="en-US" sz="1400" kern="0" dirty="0">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p:tgtEl>
                                          <p:spTgt spid="15"/>
                                        </p:tgtEl>
                                        <p:attrNameLst>
                                          <p:attrName>ppt_y</p:attrName>
                                        </p:attrNameLst>
                                      </p:cBhvr>
                                      <p:tavLst>
                                        <p:tav tm="0">
                                          <p:val>
                                            <p:strVal val="#ppt_y+#ppt_h*1.125000"/>
                                          </p:val>
                                        </p:tav>
                                        <p:tav tm="100000">
                                          <p:val>
                                            <p:strVal val="#ppt_y"/>
                                          </p:val>
                                        </p:tav>
                                      </p:tavLst>
                                    </p:anim>
                                    <p:animEffect transition="in" filter="wipe(up)">
                                      <p:cBhvr>
                                        <p:cTn id="24" dur="500"/>
                                        <p:tgtEl>
                                          <p:spTgt spid="15"/>
                                        </p:tgtEl>
                                      </p:cBhvr>
                                    </p:animEffect>
                                  </p:childTnLst>
                                </p:cTn>
                              </p:par>
                              <p:par>
                                <p:cTn id="25" presetID="12" presetClass="entr" presetSubtype="4" fill="hold" grpId="0" nodeType="withEffect">
                                  <p:stCondLst>
                                    <p:cond delay="0"/>
                                  </p:stCondLst>
                                  <p:iterate type="lt">
                                    <p:tmPct val="10000"/>
                                  </p:iterate>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up)">
                                      <p:cBhvr>
                                        <p:cTn id="28" dur="500"/>
                                        <p:tgtEl>
                                          <p:spTgt spid="18"/>
                                        </p:tgtEl>
                                      </p:cBhvr>
                                    </p:animEffect>
                                  </p:childTnLst>
                                </p:cTn>
                              </p:par>
                              <p:par>
                                <p:cTn id="29" presetID="12" presetClass="entr" presetSubtype="4" fill="hold" grpId="0" nodeType="withEffect">
                                  <p:stCondLst>
                                    <p:cond delay="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p:tgtEl>
                                          <p:spTgt spid="17"/>
                                        </p:tgtEl>
                                        <p:attrNameLst>
                                          <p:attrName>ppt_y</p:attrName>
                                        </p:attrNameLst>
                                      </p:cBhvr>
                                      <p:tavLst>
                                        <p:tav tm="0">
                                          <p:val>
                                            <p:strVal val="#ppt_y+#ppt_h*1.125000"/>
                                          </p:val>
                                        </p:tav>
                                        <p:tav tm="100000">
                                          <p:val>
                                            <p:strVal val="#ppt_y"/>
                                          </p:val>
                                        </p:tav>
                                      </p:tavLst>
                                    </p:anim>
                                    <p:animEffect transition="in" filter="wipe(up)">
                                      <p:cBhvr>
                                        <p:cTn id="32" dur="500"/>
                                        <p:tgtEl>
                                          <p:spTgt spid="17"/>
                                        </p:tgtEl>
                                      </p:cBhvr>
                                    </p:animEffect>
                                  </p:childTnLst>
                                </p:cTn>
                              </p:par>
                              <p:par>
                                <p:cTn id="33" presetID="12" presetClass="entr" presetSubtype="4" fill="hold" grpId="0" nodeType="withEffect">
                                  <p:stCondLst>
                                    <p:cond delay="0"/>
                                  </p:stCondLst>
                                  <p:iterate type="lt">
                                    <p:tmPct val="10000"/>
                                  </p:iterate>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ppt_y</p:attrName>
                                        </p:attrNameLst>
                                      </p:cBhvr>
                                      <p:tavLst>
                                        <p:tav tm="0">
                                          <p:val>
                                            <p:strVal val="#ppt_y+#ppt_h*1.125000"/>
                                          </p:val>
                                        </p:tav>
                                        <p:tav tm="100000">
                                          <p:val>
                                            <p:strVal val="#ppt_y"/>
                                          </p:val>
                                        </p:tav>
                                      </p:tavLst>
                                    </p:anim>
                                    <p:animEffect transition="in" filter="wipe(up)">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grpSp>
        <p:nvGrpSpPr>
          <p:cNvPr id="3" name="组合 2"/>
          <p:cNvGrpSpPr/>
          <p:nvPr/>
        </p:nvGrpSpPr>
        <p:grpSpPr>
          <a:xfrm>
            <a:off x="416802" y="2847706"/>
            <a:ext cx="8363729" cy="1884284"/>
            <a:chOff x="416802" y="3527919"/>
            <a:chExt cx="8363729" cy="2512378"/>
          </a:xfrm>
        </p:grpSpPr>
        <p:sp>
          <p:nvSpPr>
            <p:cNvPr id="4" name="等腰三角形 5"/>
            <p:cNvSpPr/>
            <p:nvPr/>
          </p:nvSpPr>
          <p:spPr>
            <a:xfrm>
              <a:off x="416802" y="3527919"/>
              <a:ext cx="8363729" cy="2205337"/>
            </a:xfrm>
            <a:custGeom>
              <a:avLst/>
              <a:gdLst/>
              <a:ahLst/>
              <a:cxnLst/>
              <a:rect l="l" t="t" r="r" b="b"/>
              <a:pathLst>
                <a:path w="8363729" h="2205337">
                  <a:moveTo>
                    <a:pt x="4181865" y="0"/>
                  </a:moveTo>
                  <a:lnTo>
                    <a:pt x="8363729" y="2205337"/>
                  </a:lnTo>
                  <a:lnTo>
                    <a:pt x="5501308" y="2205337"/>
                  </a:lnTo>
                  <a:lnTo>
                    <a:pt x="4180569" y="10775"/>
                  </a:lnTo>
                  <a:lnTo>
                    <a:pt x="2859830" y="2205337"/>
                  </a:lnTo>
                  <a:lnTo>
                    <a:pt x="0" y="2205337"/>
                  </a:lnTo>
                  <a:close/>
                </a:path>
              </a:pathLst>
            </a:custGeom>
            <a:gradFill flip="none" rotWithShape="1">
              <a:gsLst>
                <a:gs pos="0">
                  <a:srgbClr val="D7D7D7"/>
                </a:gs>
                <a:gs pos="100000">
                  <a:srgbClr val="E6E6E6"/>
                </a:gs>
              </a:gsLst>
              <a:lin ang="16200000" scaled="1"/>
              <a:tileRect/>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rot lat="0" lon="0" rev="5400000"/>
              </a:lightRig>
            </a:scene3d>
            <a:sp3d extrusionH="711200">
              <a:bevelB w="0" h="0"/>
              <a:extrusionClr>
                <a:srgbClr val="C5C5C5"/>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5" name="矩形 4"/>
            <p:cNvSpPr/>
            <p:nvPr/>
          </p:nvSpPr>
          <p:spPr>
            <a:xfrm>
              <a:off x="1475656" y="5629928"/>
              <a:ext cx="654346" cy="41036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rgbClr val="7D7D7D"/>
                  </a:solidFill>
                  <a:effectLst/>
                  <a:uLnTx/>
                  <a:uFillTx/>
                  <a:latin typeface="微软雅黑" panose="020B0503020204020204" pitchFamily="34" charset="-122"/>
                  <a:ea typeface="微软雅黑" panose="020B0503020204020204" pitchFamily="34" charset="-122"/>
                </a:rPr>
                <a:t>文本</a:t>
              </a:r>
              <a:r>
                <a:rPr kumimoji="0" lang="en-US" altLang="zh-CN" sz="1400" b="1" i="0" u="none" strike="noStrike" kern="0" cap="none" spc="0" normalizeH="0" baseline="0" noProof="0" dirty="0" smtClean="0">
                  <a:ln>
                    <a:noFill/>
                  </a:ln>
                  <a:solidFill>
                    <a:srgbClr val="7D7D7D"/>
                  </a:solidFill>
                  <a:effectLst/>
                  <a:uLnTx/>
                  <a:uFillTx/>
                  <a:latin typeface="微软雅黑" panose="020B0503020204020204" pitchFamily="34" charset="-122"/>
                  <a:ea typeface="微软雅黑" panose="020B0503020204020204" pitchFamily="34" charset="-122"/>
                </a:rPr>
                <a:t>1</a:t>
              </a:r>
              <a:endParaRPr kumimoji="0" lang="zh-CN" altLang="en-US" sz="1400" b="0" i="0" u="none" strike="noStrike" kern="0" cap="none" spc="0" normalizeH="0" baseline="0" noProof="0" dirty="0">
                <a:ln>
                  <a:noFill/>
                </a:ln>
                <a:solidFill>
                  <a:srgbClr val="7D7D7D"/>
                </a:solidFill>
                <a:effectLst/>
                <a:uLnTx/>
                <a:uFillTx/>
                <a:latin typeface="Impact" panose="020B0806030902050204" pitchFamily="34" charset="0"/>
                <a:ea typeface="微软雅黑" panose="020B0503020204020204" pitchFamily="34" charset="-122"/>
              </a:endParaRPr>
            </a:p>
          </p:txBody>
        </p:sp>
        <p:sp>
          <p:nvSpPr>
            <p:cNvPr id="6" name="矩形 5"/>
            <p:cNvSpPr/>
            <p:nvPr/>
          </p:nvSpPr>
          <p:spPr>
            <a:xfrm>
              <a:off x="7164288" y="5629928"/>
              <a:ext cx="654346" cy="41036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rgbClr val="7D7D7D"/>
                  </a:solidFill>
                  <a:effectLst/>
                  <a:uLnTx/>
                  <a:uFillTx/>
                  <a:latin typeface="微软雅黑" panose="020B0503020204020204" pitchFamily="34" charset="-122"/>
                  <a:ea typeface="微软雅黑" panose="020B0503020204020204" pitchFamily="34" charset="-122"/>
                </a:rPr>
                <a:t>文本</a:t>
              </a:r>
              <a:r>
                <a:rPr kumimoji="0" lang="en-US" altLang="zh-CN" sz="1400" b="1" i="0" u="none" strike="noStrike" kern="0" cap="none" spc="0" normalizeH="0" baseline="0" noProof="0" dirty="0" smtClean="0">
                  <a:ln>
                    <a:noFill/>
                  </a:ln>
                  <a:solidFill>
                    <a:srgbClr val="7D7D7D"/>
                  </a:solidFill>
                  <a:effectLst/>
                  <a:uLnTx/>
                  <a:uFillTx/>
                  <a:latin typeface="微软雅黑" panose="020B0503020204020204" pitchFamily="34" charset="-122"/>
                  <a:ea typeface="微软雅黑" panose="020B0503020204020204" pitchFamily="34" charset="-122"/>
                </a:rPr>
                <a:t>3</a:t>
              </a:r>
              <a:endParaRPr kumimoji="0" lang="zh-CN" altLang="en-US" sz="1400" b="0" i="0" u="none" strike="noStrike" kern="0" cap="none" spc="0" normalizeH="0" baseline="0" noProof="0" dirty="0">
                <a:ln>
                  <a:noFill/>
                </a:ln>
                <a:solidFill>
                  <a:srgbClr val="7D7D7D"/>
                </a:solidFill>
                <a:effectLst/>
                <a:uLnTx/>
                <a:uFillTx/>
                <a:latin typeface="Impact" panose="020B0806030902050204" pitchFamily="34" charset="0"/>
                <a:ea typeface="微软雅黑" panose="020B0503020204020204" pitchFamily="34" charset="-122"/>
              </a:endParaRPr>
            </a:p>
          </p:txBody>
        </p:sp>
      </p:grpSp>
      <p:grpSp>
        <p:nvGrpSpPr>
          <p:cNvPr id="7" name="组合 6"/>
          <p:cNvGrpSpPr/>
          <p:nvPr/>
        </p:nvGrpSpPr>
        <p:grpSpPr>
          <a:xfrm>
            <a:off x="3283040" y="2855159"/>
            <a:ext cx="2635846" cy="1876831"/>
            <a:chOff x="3283040" y="3537856"/>
            <a:chExt cx="2635846" cy="2502441"/>
          </a:xfrm>
        </p:grpSpPr>
        <p:sp>
          <p:nvSpPr>
            <p:cNvPr id="8" name="等腰三角形 7"/>
            <p:cNvSpPr/>
            <p:nvPr/>
          </p:nvSpPr>
          <p:spPr>
            <a:xfrm>
              <a:off x="3283040" y="3537856"/>
              <a:ext cx="2635846" cy="2195099"/>
            </a:xfrm>
            <a:prstGeom prst="triangle">
              <a:avLst/>
            </a:prstGeom>
            <a:gradFill flip="none" rotWithShape="1">
              <a:gsLst>
                <a:gs pos="0">
                  <a:srgbClr val="C5C5C5"/>
                </a:gs>
                <a:gs pos="100000">
                  <a:srgbClr val="D7D7D7"/>
                </a:gs>
              </a:gsLst>
              <a:lin ang="16200000" scaled="1"/>
              <a:tileRect/>
            </a:gradFill>
            <a:ln w="25400" cap="flat" cmpd="sng" algn="ctr">
              <a:noFill/>
              <a:prstDash val="solid"/>
            </a:ln>
            <a:effectLst/>
            <a:scene3d>
              <a:camera prst="orthographicFront">
                <a:rot lat="19800000" lon="0" rev="0"/>
              </a:camera>
              <a:lightRig rig="contrasting" dir="t"/>
            </a:scene3d>
            <a:sp3d extrusionH="711200">
              <a:bevelB w="0" h="0"/>
              <a:extrusionClr>
                <a:srgbClr val="A9A9A9"/>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9" name="矩形 8"/>
            <p:cNvSpPr/>
            <p:nvPr/>
          </p:nvSpPr>
          <p:spPr>
            <a:xfrm>
              <a:off x="4283968" y="5629928"/>
              <a:ext cx="654346" cy="41036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文本</a:t>
              </a:r>
              <a:r>
                <a:rPr kumimoji="0" lang="en-US" altLang="zh-CN" sz="1400" b="1" i="0" u="none" strike="noStrike" kern="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2</a:t>
              </a:r>
              <a:endParaRPr kumimoji="0" lang="zh-CN" altLang="en-US" sz="1400" b="0" i="0" u="none" strike="noStrike" kern="0" cap="none" spc="0" normalizeH="0" baseline="0" noProof="0" dirty="0">
                <a:ln>
                  <a:noFill/>
                </a:ln>
                <a:solidFill>
                  <a:sysClr val="window" lastClr="FFFFFF">
                    <a:lumMod val="95000"/>
                  </a:sysClr>
                </a:solidFill>
                <a:effectLst/>
                <a:uLnTx/>
                <a:uFillTx/>
                <a:latin typeface="Impact" panose="020B0806030902050204" pitchFamily="34" charset="0"/>
                <a:ea typeface="微软雅黑" panose="020B0503020204020204" pitchFamily="34" charset="-122"/>
              </a:endParaRPr>
            </a:p>
          </p:txBody>
        </p:sp>
      </p:grpSp>
      <p:grpSp>
        <p:nvGrpSpPr>
          <p:cNvPr id="10" name="组合 20"/>
          <p:cNvGrpSpPr/>
          <p:nvPr/>
        </p:nvGrpSpPr>
        <p:grpSpPr bwMode="auto">
          <a:xfrm>
            <a:off x="1849528" y="3107364"/>
            <a:ext cx="1433512" cy="1125861"/>
            <a:chOff x="7242844" y="2761727"/>
            <a:chExt cx="1677511" cy="1374579"/>
          </a:xfrm>
        </p:grpSpPr>
        <p:grpSp>
          <p:nvGrpSpPr>
            <p:cNvPr id="11" name="组合 21"/>
            <p:cNvGrpSpPr/>
            <p:nvPr/>
          </p:nvGrpSpPr>
          <p:grpSpPr bwMode="auto">
            <a:xfrm>
              <a:off x="7242844" y="2761727"/>
              <a:ext cx="1677511" cy="1374579"/>
              <a:chOff x="7737176" y="3044094"/>
              <a:chExt cx="1677511" cy="1374579"/>
            </a:xfrm>
          </p:grpSpPr>
          <p:grpSp>
            <p:nvGrpSpPr>
              <p:cNvPr id="23" name="组合 33"/>
              <p:cNvGrpSpPr/>
              <p:nvPr/>
            </p:nvGrpSpPr>
            <p:grpSpPr bwMode="auto">
              <a:xfrm>
                <a:off x="7737176" y="3044094"/>
                <a:ext cx="1677511" cy="1374579"/>
                <a:chOff x="7647017" y="2699415"/>
                <a:chExt cx="2617944" cy="2145185"/>
              </a:xfrm>
            </p:grpSpPr>
            <p:sp>
              <p:nvSpPr>
                <p:cNvPr id="25"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6" name="Oval 19"/>
                <p:cNvSpPr>
                  <a:spLocks noChangeArrowheads="1"/>
                </p:cNvSpPr>
                <p:nvPr/>
              </p:nvSpPr>
              <p:spPr bwMode="auto">
                <a:xfrm>
                  <a:off x="8012312" y="2699415"/>
                  <a:ext cx="1930843" cy="1930666"/>
                </a:xfrm>
                <a:prstGeom prst="ellipse">
                  <a:avLst/>
                </a:prstGeom>
                <a:solidFill>
                  <a:srgbClr val="FF6E00"/>
                </a:solidFill>
                <a:ln w="9525">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7" name="未知"/>
                <p:cNvSpPr/>
                <p:nvPr/>
              </p:nvSpPr>
              <p:spPr bwMode="auto">
                <a:xfrm>
                  <a:off x="8232648" y="2742899"/>
                  <a:ext cx="1490170"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24" name="TextBox 34"/>
              <p:cNvSpPr txBox="1">
                <a:spLocks noChangeArrowheads="1"/>
              </p:cNvSpPr>
              <p:nvPr/>
            </p:nvSpPr>
            <p:spPr bwMode="auto">
              <a:xfrm>
                <a:off x="8359908" y="3160739"/>
                <a:ext cx="488097" cy="100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2</a:t>
                </a:r>
                <a:endParaRPr kumimoji="0" lang="zh-CN" altLang="en-US"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grpSp>
        <p:grpSp>
          <p:nvGrpSpPr>
            <p:cNvPr id="12" name="Group 12"/>
            <p:cNvGrpSpPr/>
            <p:nvPr/>
          </p:nvGrpSpPr>
          <p:grpSpPr bwMode="auto">
            <a:xfrm rot="-1693754" flipH="1" flipV="1">
              <a:off x="7549762" y="3711857"/>
              <a:ext cx="1227443" cy="293770"/>
              <a:chOff x="2532" y="1051"/>
              <a:chExt cx="893" cy="246"/>
            </a:xfrm>
          </p:grpSpPr>
          <p:grpSp>
            <p:nvGrpSpPr>
              <p:cNvPr id="13" name="Group 13"/>
              <p:cNvGrpSpPr/>
              <p:nvPr/>
            </p:nvGrpSpPr>
            <p:grpSpPr bwMode="auto">
              <a:xfrm>
                <a:off x="2532" y="1051"/>
                <a:ext cx="743" cy="185"/>
                <a:chOff x="1565" y="2568"/>
                <a:chExt cx="1118" cy="279"/>
              </a:xfrm>
            </p:grpSpPr>
            <p:sp>
              <p:nvSpPr>
                <p:cNvPr id="19"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20"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21"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22"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nvGrpSpPr>
              <p:cNvPr id="14" name="Group 18"/>
              <p:cNvGrpSpPr/>
              <p:nvPr/>
            </p:nvGrpSpPr>
            <p:grpSpPr bwMode="auto">
              <a:xfrm rot="1353540">
                <a:off x="2682" y="1111"/>
                <a:ext cx="743" cy="186"/>
                <a:chOff x="1565" y="2568"/>
                <a:chExt cx="1118" cy="279"/>
              </a:xfrm>
            </p:grpSpPr>
            <p:sp>
              <p:nvSpPr>
                <p:cNvPr id="15"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6"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7"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8"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grpSp>
      <p:grpSp>
        <p:nvGrpSpPr>
          <p:cNvPr id="28" name="组合 57"/>
          <p:cNvGrpSpPr/>
          <p:nvPr/>
        </p:nvGrpSpPr>
        <p:grpSpPr bwMode="auto">
          <a:xfrm>
            <a:off x="3881910" y="3133557"/>
            <a:ext cx="1433512" cy="1125861"/>
            <a:chOff x="7242844" y="2761727"/>
            <a:chExt cx="1677511" cy="1374579"/>
          </a:xfrm>
        </p:grpSpPr>
        <p:grpSp>
          <p:nvGrpSpPr>
            <p:cNvPr id="29" name="组合 58"/>
            <p:cNvGrpSpPr/>
            <p:nvPr/>
          </p:nvGrpSpPr>
          <p:grpSpPr bwMode="auto">
            <a:xfrm>
              <a:off x="7242844" y="2761727"/>
              <a:ext cx="1677511" cy="1374579"/>
              <a:chOff x="7737176" y="3044094"/>
              <a:chExt cx="1677511" cy="1374579"/>
            </a:xfrm>
          </p:grpSpPr>
          <p:grpSp>
            <p:nvGrpSpPr>
              <p:cNvPr id="41" name="组合 70"/>
              <p:cNvGrpSpPr/>
              <p:nvPr/>
            </p:nvGrpSpPr>
            <p:grpSpPr bwMode="auto">
              <a:xfrm>
                <a:off x="7737176" y="3044094"/>
                <a:ext cx="1677511" cy="1374579"/>
                <a:chOff x="7647017" y="2699415"/>
                <a:chExt cx="2617944" cy="2145185"/>
              </a:xfrm>
            </p:grpSpPr>
            <p:sp>
              <p:nvSpPr>
                <p:cNvPr id="43"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4" name="Oval 19"/>
                <p:cNvSpPr>
                  <a:spLocks noChangeArrowheads="1"/>
                </p:cNvSpPr>
                <p:nvPr/>
              </p:nvSpPr>
              <p:spPr bwMode="auto">
                <a:xfrm>
                  <a:off x="8012312" y="2699415"/>
                  <a:ext cx="1930843" cy="1930666"/>
                </a:xfrm>
                <a:prstGeom prst="ellipse">
                  <a:avLst/>
                </a:prstGeom>
                <a:solidFill>
                  <a:srgbClr val="C80000"/>
                </a:solidFill>
                <a:ln w="9525">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5" name="未知"/>
                <p:cNvSpPr/>
                <p:nvPr/>
              </p:nvSpPr>
              <p:spPr bwMode="auto">
                <a:xfrm>
                  <a:off x="8232648" y="2742899"/>
                  <a:ext cx="1490170"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42" name="TextBox 71"/>
              <p:cNvSpPr txBox="1">
                <a:spLocks noChangeArrowheads="1"/>
              </p:cNvSpPr>
              <p:nvPr/>
            </p:nvSpPr>
            <p:spPr bwMode="auto">
              <a:xfrm>
                <a:off x="8359908" y="3160739"/>
                <a:ext cx="422441" cy="100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1</a:t>
                </a:r>
                <a:endParaRPr kumimoji="0" lang="zh-CN" altLang="en-US"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grpSp>
        <p:grpSp>
          <p:nvGrpSpPr>
            <p:cNvPr id="30" name="Group 12"/>
            <p:cNvGrpSpPr/>
            <p:nvPr/>
          </p:nvGrpSpPr>
          <p:grpSpPr bwMode="auto">
            <a:xfrm rot="-1693754" flipH="1" flipV="1">
              <a:off x="7549762" y="3711857"/>
              <a:ext cx="1227443" cy="293770"/>
              <a:chOff x="2532" y="1051"/>
              <a:chExt cx="893" cy="246"/>
            </a:xfrm>
          </p:grpSpPr>
          <p:grpSp>
            <p:nvGrpSpPr>
              <p:cNvPr id="31" name="Group 13"/>
              <p:cNvGrpSpPr/>
              <p:nvPr/>
            </p:nvGrpSpPr>
            <p:grpSpPr bwMode="auto">
              <a:xfrm>
                <a:off x="2532" y="1051"/>
                <a:ext cx="743" cy="185"/>
                <a:chOff x="1565" y="2568"/>
                <a:chExt cx="1118" cy="279"/>
              </a:xfrm>
            </p:grpSpPr>
            <p:sp>
              <p:nvSpPr>
                <p:cNvPr id="37"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8"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9"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40"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nvGrpSpPr>
              <p:cNvPr id="32" name="Group 18"/>
              <p:cNvGrpSpPr/>
              <p:nvPr/>
            </p:nvGrpSpPr>
            <p:grpSpPr bwMode="auto">
              <a:xfrm rot="1353540">
                <a:off x="2682" y="1111"/>
                <a:ext cx="743" cy="186"/>
                <a:chOff x="1565" y="2568"/>
                <a:chExt cx="1118" cy="279"/>
              </a:xfrm>
            </p:grpSpPr>
            <p:sp>
              <p:nvSpPr>
                <p:cNvPr id="33"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4"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5"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6"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grpSp>
      <p:grpSp>
        <p:nvGrpSpPr>
          <p:cNvPr id="46" name="组合 93"/>
          <p:cNvGrpSpPr/>
          <p:nvPr/>
        </p:nvGrpSpPr>
        <p:grpSpPr bwMode="auto">
          <a:xfrm>
            <a:off x="6000751" y="3133557"/>
            <a:ext cx="1433513" cy="1125861"/>
            <a:chOff x="7242844" y="2761727"/>
            <a:chExt cx="1677511" cy="1374579"/>
          </a:xfrm>
        </p:grpSpPr>
        <p:grpSp>
          <p:nvGrpSpPr>
            <p:cNvPr id="47" name="组合 94"/>
            <p:cNvGrpSpPr/>
            <p:nvPr/>
          </p:nvGrpSpPr>
          <p:grpSpPr bwMode="auto">
            <a:xfrm>
              <a:off x="7242844" y="2761727"/>
              <a:ext cx="1677511" cy="1374579"/>
              <a:chOff x="7737176" y="3044094"/>
              <a:chExt cx="1677511" cy="1374579"/>
            </a:xfrm>
          </p:grpSpPr>
          <p:grpSp>
            <p:nvGrpSpPr>
              <p:cNvPr id="59" name="组合 106"/>
              <p:cNvGrpSpPr/>
              <p:nvPr/>
            </p:nvGrpSpPr>
            <p:grpSpPr bwMode="auto">
              <a:xfrm>
                <a:off x="7737176" y="3044094"/>
                <a:ext cx="1677511" cy="1374579"/>
                <a:chOff x="7647017" y="2699415"/>
                <a:chExt cx="2617944" cy="2145185"/>
              </a:xfrm>
            </p:grpSpPr>
            <p:sp>
              <p:nvSpPr>
                <p:cNvPr id="61"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2" name="Oval 19"/>
                <p:cNvSpPr>
                  <a:spLocks noChangeArrowheads="1"/>
                </p:cNvSpPr>
                <p:nvPr/>
              </p:nvSpPr>
              <p:spPr bwMode="auto">
                <a:xfrm>
                  <a:off x="8012311" y="2699415"/>
                  <a:ext cx="1930842" cy="1930666"/>
                </a:xfrm>
                <a:prstGeom prst="ellipse">
                  <a:avLst/>
                </a:prstGeom>
                <a:solidFill>
                  <a:srgbClr val="FF9900"/>
                </a:solidFill>
                <a:ln w="9525">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3" name="未知"/>
                <p:cNvSpPr/>
                <p:nvPr/>
              </p:nvSpPr>
              <p:spPr bwMode="auto">
                <a:xfrm>
                  <a:off x="8232648" y="2742899"/>
                  <a:ext cx="1490169"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60" name="TextBox 107"/>
              <p:cNvSpPr txBox="1">
                <a:spLocks noChangeArrowheads="1"/>
              </p:cNvSpPr>
              <p:nvPr/>
            </p:nvSpPr>
            <p:spPr bwMode="auto">
              <a:xfrm>
                <a:off x="8359908" y="3160739"/>
                <a:ext cx="503104" cy="100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3</a:t>
                </a:r>
                <a:endParaRPr kumimoji="0" lang="zh-CN" altLang="en-US"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grpSp>
        <p:grpSp>
          <p:nvGrpSpPr>
            <p:cNvPr id="48" name="Group 12"/>
            <p:cNvGrpSpPr/>
            <p:nvPr/>
          </p:nvGrpSpPr>
          <p:grpSpPr bwMode="auto">
            <a:xfrm rot="-1693754" flipH="1" flipV="1">
              <a:off x="7549762" y="3711857"/>
              <a:ext cx="1227443" cy="293770"/>
              <a:chOff x="2532" y="1051"/>
              <a:chExt cx="893" cy="246"/>
            </a:xfrm>
          </p:grpSpPr>
          <p:grpSp>
            <p:nvGrpSpPr>
              <p:cNvPr id="49" name="Group 13"/>
              <p:cNvGrpSpPr/>
              <p:nvPr/>
            </p:nvGrpSpPr>
            <p:grpSpPr bwMode="auto">
              <a:xfrm>
                <a:off x="2532" y="1051"/>
                <a:ext cx="743" cy="185"/>
                <a:chOff x="1565" y="2568"/>
                <a:chExt cx="1118" cy="279"/>
              </a:xfrm>
            </p:grpSpPr>
            <p:sp>
              <p:nvSpPr>
                <p:cNvPr id="55"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6"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7"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8"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nvGrpSpPr>
              <p:cNvPr id="50" name="Group 18"/>
              <p:cNvGrpSpPr/>
              <p:nvPr/>
            </p:nvGrpSpPr>
            <p:grpSpPr bwMode="auto">
              <a:xfrm rot="1353540">
                <a:off x="2682" y="1111"/>
                <a:ext cx="743" cy="186"/>
                <a:chOff x="1565" y="2568"/>
                <a:chExt cx="1118" cy="279"/>
              </a:xfrm>
            </p:grpSpPr>
            <p:sp>
              <p:nvSpPr>
                <p:cNvPr id="51"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2"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3"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4"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grpSp>
      <p:sp>
        <p:nvSpPr>
          <p:cNvPr id="64" name="矩形 63"/>
          <p:cNvSpPr/>
          <p:nvPr/>
        </p:nvSpPr>
        <p:spPr>
          <a:xfrm>
            <a:off x="251520" y="1221600"/>
            <a:ext cx="2062861" cy="270030"/>
          </a:xfrm>
          <a:prstGeom prst="rect">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65" name="矩形 64"/>
          <p:cNvSpPr/>
          <p:nvPr/>
        </p:nvSpPr>
        <p:spPr>
          <a:xfrm>
            <a:off x="6717821" y="1245166"/>
            <a:ext cx="2062861" cy="270030"/>
          </a:xfrm>
          <a:prstGeom prst="rect">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66" name="矩形 65"/>
          <p:cNvSpPr/>
          <p:nvPr/>
        </p:nvSpPr>
        <p:spPr>
          <a:xfrm>
            <a:off x="2483768" y="1245166"/>
            <a:ext cx="4104456" cy="354476"/>
          </a:xfrm>
          <a:prstGeom prst="rect">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67" name="矩形 66"/>
          <p:cNvSpPr/>
          <p:nvPr/>
        </p:nvSpPr>
        <p:spPr>
          <a:xfrm>
            <a:off x="250825" y="1491854"/>
            <a:ext cx="2063750" cy="1512094"/>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80000" tIns="180000" rIns="180000" anchor="t"/>
          <a:lstStyle/>
          <a:p>
            <a:pPr marL="0" marR="0" lvl="0" indent="0" defTabSz="914400" eaLnBrk="1" fontAlgn="auto" latinLnBrk="0" hangingPunct="1">
              <a:lnSpc>
                <a:spcPct val="150000"/>
              </a:lnSpc>
              <a:spcBef>
                <a:spcPts val="1200"/>
              </a:spcBef>
              <a:spcAft>
                <a:spcPts val="0"/>
              </a:spcAft>
              <a:buClrTx/>
              <a:buSzTx/>
              <a:buFontTx/>
              <a:buNone/>
              <a:defRPr/>
            </a:pPr>
            <a:r>
              <a:rPr kumimoji="0" lang="zh-CN" altLang="en-US"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endParaRPr kumimoji="0" lang="en-US" altLang="zh-CN"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endParaRPr>
          </a:p>
        </p:txBody>
      </p:sp>
      <p:sp>
        <p:nvSpPr>
          <p:cNvPr id="68" name="矩形 67"/>
          <p:cNvSpPr/>
          <p:nvPr/>
        </p:nvSpPr>
        <p:spPr>
          <a:xfrm>
            <a:off x="6718301" y="1515666"/>
            <a:ext cx="2062163" cy="1512094"/>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80000" tIns="180000" rIns="180000" anchor="t"/>
          <a:lstStyle/>
          <a:p>
            <a:pPr marL="0" marR="0" lvl="0" indent="0" defTabSz="914400" eaLnBrk="1" fontAlgn="auto" latinLnBrk="0" hangingPunct="1">
              <a:lnSpc>
                <a:spcPct val="150000"/>
              </a:lnSpc>
              <a:spcBef>
                <a:spcPts val="1200"/>
              </a:spcBef>
              <a:spcAft>
                <a:spcPts val="0"/>
              </a:spcAft>
              <a:buClrTx/>
              <a:buSzTx/>
              <a:buFontTx/>
              <a:buNone/>
              <a:defRPr/>
            </a:pPr>
            <a:r>
              <a:rPr kumimoji="0" lang="zh-CN" altLang="en-US"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endParaRPr kumimoji="0" lang="en-US" altLang="zh-CN"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endParaRPr>
          </a:p>
        </p:txBody>
      </p:sp>
      <p:sp>
        <p:nvSpPr>
          <p:cNvPr id="69" name="矩形 68"/>
          <p:cNvSpPr/>
          <p:nvPr/>
        </p:nvSpPr>
        <p:spPr>
          <a:xfrm>
            <a:off x="2484439" y="1600200"/>
            <a:ext cx="4103687" cy="75604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80000" tIns="180000" rIns="180000" anchor="t"/>
          <a:lstStyle/>
          <a:p>
            <a:pPr marL="0" marR="0" lvl="0" indent="0" defTabSz="914400" eaLnBrk="1" fontAlgn="auto" latinLnBrk="0" hangingPunct="1">
              <a:lnSpc>
                <a:spcPct val="150000"/>
              </a:lnSpc>
              <a:spcBef>
                <a:spcPts val="1200"/>
              </a:spcBef>
              <a:spcAft>
                <a:spcPts val="0"/>
              </a:spcAft>
              <a:buClrTx/>
              <a:buSzTx/>
              <a:buFontTx/>
              <a:buNone/>
              <a:defRPr/>
            </a:pPr>
            <a:r>
              <a:rPr kumimoji="0" lang="zh-CN" altLang="en-US"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endParaRPr kumimoji="0" lang="en-US" altLang="zh-CN"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750"/>
                                        <p:tgtEl>
                                          <p:spTgt spid="7"/>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barn(inVertical)">
                                      <p:cBhvr>
                                        <p:cTn id="20" dur="500"/>
                                        <p:tgtEl>
                                          <p:spTgt spid="66"/>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wipe(up)">
                                      <p:cBhvr>
                                        <p:cTn id="24" dur="500"/>
                                        <p:tgtEl>
                                          <p:spTgt spid="69"/>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barn(inVertical)">
                                      <p:cBhvr>
                                        <p:cTn id="34" dur="500"/>
                                        <p:tgtEl>
                                          <p:spTgt spid="64"/>
                                        </p:tgtEl>
                                      </p:cBhvr>
                                    </p:animEffect>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ipe(up)">
                                      <p:cBhvr>
                                        <p:cTn id="38" dur="500"/>
                                        <p:tgtEl>
                                          <p:spTgt spid="67"/>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ppt_w</p:attrName>
                                        </p:attrNameLst>
                                      </p:cBhvr>
                                      <p:tavLst>
                                        <p:tav tm="0">
                                          <p:val>
                                            <p:fltVal val="0"/>
                                          </p:val>
                                        </p:tav>
                                        <p:tav tm="100000">
                                          <p:val>
                                            <p:strVal val="#ppt_w"/>
                                          </p:val>
                                        </p:tav>
                                      </p:tavLst>
                                    </p:anim>
                                    <p:anim calcmode="lin" valueType="num">
                                      <p:cBhvr>
                                        <p:cTn id="43" dur="500" fill="hold"/>
                                        <p:tgtEl>
                                          <p:spTgt spid="46"/>
                                        </p:tgtEl>
                                        <p:attrNameLst>
                                          <p:attrName>ppt_h</p:attrName>
                                        </p:attrNameLst>
                                      </p:cBhvr>
                                      <p:tavLst>
                                        <p:tav tm="0">
                                          <p:val>
                                            <p:fltVal val="0"/>
                                          </p:val>
                                        </p:tav>
                                        <p:tav tm="100000">
                                          <p:val>
                                            <p:strVal val="#ppt_h"/>
                                          </p:val>
                                        </p:tav>
                                      </p:tavLst>
                                    </p:anim>
                                    <p:animEffect transition="in" filter="fade">
                                      <p:cBhvr>
                                        <p:cTn id="44" dur="500"/>
                                        <p:tgtEl>
                                          <p:spTgt spid="46"/>
                                        </p:tgtEl>
                                      </p:cBhvr>
                                    </p:animEffect>
                                  </p:childTnLst>
                                </p:cTn>
                              </p:par>
                            </p:childTnLst>
                          </p:cTn>
                        </p:par>
                        <p:par>
                          <p:cTn id="45" fill="hold">
                            <p:stCondLst>
                              <p:cond delay="4000"/>
                            </p:stCondLst>
                            <p:childTnLst>
                              <p:par>
                                <p:cTn id="46" presetID="16" presetClass="entr" presetSubtype="21"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barn(inVertical)">
                                      <p:cBhvr>
                                        <p:cTn id="48" dur="500"/>
                                        <p:tgtEl>
                                          <p:spTgt spid="65"/>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up)">
                                      <p:cBhvr>
                                        <p:cTn id="5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3500" y="-38101"/>
            <a:ext cx="9207500" cy="5181601"/>
            <a:chOff x="-63500" y="-38101"/>
            <a:chExt cx="9207500" cy="5181601"/>
          </a:xfrm>
        </p:grpSpPr>
        <p:pic>
          <p:nvPicPr>
            <p:cNvPr id="13" name="图片 12"/>
            <p:cNvPicPr>
              <a:picLocks noChangeAspect="1"/>
            </p:cNvPicPr>
            <p:nvPr/>
          </p:nvPicPr>
          <p:blipFill>
            <a:blip r:embed="rId3"/>
            <a:stretch>
              <a:fillRect/>
            </a:stretch>
          </p:blipFill>
          <p:spPr>
            <a:xfrm>
              <a:off x="0" y="0"/>
              <a:ext cx="9144000" cy="5143500"/>
            </a:xfrm>
            <a:prstGeom prst="rect">
              <a:avLst/>
            </a:prstGeom>
          </p:spPr>
        </p:pic>
        <p:pic>
          <p:nvPicPr>
            <p:cNvPr id="14" name="图片 13"/>
            <p:cNvPicPr>
              <a:picLocks noChangeAspect="1"/>
            </p:cNvPicPr>
            <p:nvPr/>
          </p:nvPicPr>
          <p:blipFill>
            <a:blip r:embed="rId4"/>
            <a:stretch>
              <a:fillRect/>
            </a:stretch>
          </p:blipFill>
          <p:spPr>
            <a:xfrm>
              <a:off x="-63500" y="-38101"/>
              <a:ext cx="3901117" cy="2121233"/>
            </a:xfrm>
            <a:prstGeom prst="rect">
              <a:avLst/>
            </a:prstGeom>
          </p:spPr>
        </p:pic>
        <p:pic>
          <p:nvPicPr>
            <p:cNvPr id="15" name="图片 14"/>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0" y="2656537"/>
              <a:ext cx="9143244" cy="2486962"/>
            </a:xfrm>
            <a:prstGeom prst="rect">
              <a:avLst/>
            </a:prstGeom>
          </p:spPr>
        </p:pic>
        <p:pic>
          <p:nvPicPr>
            <p:cNvPr id="16" name="图片 15"/>
            <p:cNvPicPr>
              <a:picLocks noChangeAspect="1"/>
            </p:cNvPicPr>
            <p:nvPr/>
          </p:nvPicPr>
          <p:blipFill>
            <a:blip r:embed="rId7" cstate="screen">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6479168" y="3606800"/>
              <a:ext cx="2118732" cy="1284080"/>
            </a:xfrm>
            <a:prstGeom prst="rect">
              <a:avLst/>
            </a:prstGeom>
          </p:spPr>
        </p:pic>
      </p:grpSp>
      <p:sp>
        <p:nvSpPr>
          <p:cNvPr id="3" name="矩形 2"/>
          <p:cNvSpPr/>
          <p:nvPr/>
        </p:nvSpPr>
        <p:spPr>
          <a:xfrm>
            <a:off x="876300" y="5443"/>
            <a:ext cx="1752600" cy="15947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2229" y="97657"/>
            <a:ext cx="1826141" cy="1415772"/>
          </a:xfrm>
          <a:prstGeom prst="rect">
            <a:avLst/>
          </a:prstGeom>
          <a:noFill/>
        </p:spPr>
        <p:txBody>
          <a:bodyPr wrap="none" rtlCol="0">
            <a:spAutoFit/>
          </a:bodyPr>
          <a:lstStyle/>
          <a:p>
            <a:pPr algn="ctr"/>
            <a:r>
              <a:rPr lang="en-US" altLang="zh-CN" sz="5400" b="1" dirty="0" smtClean="0">
                <a:solidFill>
                  <a:srgbClr val="C00000"/>
                </a:solidFill>
                <a:latin typeface="+mj-ea"/>
                <a:ea typeface="+mj-ea"/>
              </a:rPr>
              <a:t>04</a:t>
            </a:r>
          </a:p>
          <a:p>
            <a:r>
              <a:rPr lang="zh-CN" altLang="en-US" sz="3200" b="1" dirty="0" smtClean="0">
                <a:solidFill>
                  <a:srgbClr val="C00000"/>
                </a:solidFill>
                <a:latin typeface="+mj-ea"/>
                <a:ea typeface="+mj-ea"/>
              </a:rPr>
              <a:t>第四部分</a:t>
            </a:r>
            <a:endParaRPr lang="zh-CN" altLang="en-US" sz="3200" b="1" dirty="0">
              <a:solidFill>
                <a:srgbClr val="C00000"/>
              </a:solidFill>
              <a:latin typeface="+mj-ea"/>
              <a:ea typeface="+mj-ea"/>
            </a:endParaRPr>
          </a:p>
        </p:txBody>
      </p:sp>
      <p:sp>
        <p:nvSpPr>
          <p:cNvPr id="5" name="文本框 4"/>
          <p:cNvSpPr txBox="1"/>
          <p:nvPr/>
        </p:nvSpPr>
        <p:spPr>
          <a:xfrm>
            <a:off x="2514222" y="2013514"/>
            <a:ext cx="4419600" cy="584775"/>
          </a:xfrm>
          <a:prstGeom prst="rect">
            <a:avLst/>
          </a:prstGeom>
          <a:noFill/>
        </p:spPr>
        <p:txBody>
          <a:bodyPr wrap="square" rtlCol="0">
            <a:spAutoFit/>
          </a:bodyPr>
          <a:lstStyle/>
          <a:p>
            <a:r>
              <a:rPr lang="zh-CN" altLang="en-US" sz="3200" b="1" dirty="0" smtClean="0">
                <a:solidFill>
                  <a:srgbClr val="FF0000"/>
                </a:solidFill>
              </a:rPr>
              <a:t>单击此处添加文字标题</a:t>
            </a:r>
            <a:endParaRPr lang="zh-CN" altLang="en-US" sz="3200" b="1" dirty="0">
              <a:solidFill>
                <a:srgbClr val="FF0000"/>
              </a:solidFill>
            </a:endParaRPr>
          </a:p>
        </p:txBody>
      </p:sp>
      <p:sp>
        <p:nvSpPr>
          <p:cNvPr id="37" name="文本框 36"/>
          <p:cNvSpPr txBox="1"/>
          <p:nvPr/>
        </p:nvSpPr>
        <p:spPr>
          <a:xfrm>
            <a:off x="2698372" y="2776120"/>
            <a:ext cx="4051300" cy="369332"/>
          </a:xfrm>
          <a:prstGeom prst="rect">
            <a:avLst/>
          </a:prstGeom>
          <a:noFill/>
        </p:spPr>
        <p:txBody>
          <a:bodyPr wrap="square" rtlCol="0">
            <a:spAutoFit/>
          </a:bodyPr>
          <a:lstStyle/>
          <a:p>
            <a:pPr algn="ctr"/>
            <a:r>
              <a:rPr lang="zh-CN" altLang="en-US" sz="1800" dirty="0">
                <a:solidFill>
                  <a:srgbClr val="FF0000"/>
                </a:solidFill>
              </a:rPr>
              <a:t>单击此处添加</a:t>
            </a:r>
            <a:r>
              <a:rPr lang="zh-CN" altLang="en-US" sz="1800" dirty="0" smtClean="0">
                <a:solidFill>
                  <a:srgbClr val="FF0000"/>
                </a:solidFill>
              </a:rPr>
              <a:t>内容 单击</a:t>
            </a:r>
            <a:r>
              <a:rPr lang="zh-CN" altLang="en-US" sz="1800" dirty="0">
                <a:solidFill>
                  <a:srgbClr val="FF0000"/>
                </a:solidFill>
              </a:rPr>
              <a:t>此处添加</a:t>
            </a:r>
            <a:r>
              <a:rPr lang="zh-CN" altLang="en-US" sz="1800" dirty="0" smtClean="0">
                <a:solidFill>
                  <a:srgbClr val="FF0000"/>
                </a:solidFill>
              </a:rPr>
              <a:t>内容</a:t>
            </a:r>
            <a:endParaRPr lang="zh-CN" altLang="en-US" sz="1800" dirty="0">
              <a:solidFill>
                <a:srgbClr val="FF0000"/>
              </a:solidFill>
            </a:endParaRPr>
          </a:p>
        </p:txBody>
      </p:sp>
      <p:cxnSp>
        <p:nvCxnSpPr>
          <p:cNvPr id="11" name="直接连接符 10"/>
          <p:cNvCxnSpPr/>
          <p:nvPr/>
        </p:nvCxnSpPr>
        <p:spPr>
          <a:xfrm>
            <a:off x="2660937" y="2684589"/>
            <a:ext cx="412617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par>
                          <p:cTn id="15" fill="hold">
                            <p:stCondLst>
                              <p:cond delay="1000"/>
                            </p:stCondLst>
                            <p:childTnLst>
                              <p:par>
                                <p:cTn id="16" presetID="2" presetClass="entr" presetSubtype="1" decel="20000" fill="hold" grpId="0" nodeType="afterEffect">
                                  <p:stCondLst>
                                    <p:cond delay="0"/>
                                  </p:stCondLst>
                                  <p:iterate type="lt">
                                    <p:tmPct val="15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par>
                                <p:cTn id="20" presetID="2" presetClass="entr" presetSubtype="4" decel="20000" fill="hold" grpId="0" nodeType="withEffect">
                                  <p:stCondLst>
                                    <p:cond delay="0"/>
                                  </p:stCondLst>
                                  <p:iterate type="lt">
                                    <p:tmPct val="15000"/>
                                  </p:iterate>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ppt_x"/>
                                          </p:val>
                                        </p:tav>
                                        <p:tav tm="100000">
                                          <p:val>
                                            <p:strVal val="#ppt_x"/>
                                          </p:val>
                                        </p:tav>
                                      </p:tavLst>
                                    </p:anim>
                                    <p:anim calcmode="lin" valueType="num">
                                      <p:cBhvr additive="base">
                                        <p:cTn id="2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sp>
        <p:nvSpPr>
          <p:cNvPr id="3" name="流程图: 可选过程 2"/>
          <p:cNvSpPr>
            <a:spLocks noChangeArrowheads="1"/>
          </p:cNvSpPr>
          <p:nvPr/>
        </p:nvSpPr>
        <p:spPr bwMode="auto">
          <a:xfrm>
            <a:off x="3168650" y="1527175"/>
            <a:ext cx="5256213" cy="288925"/>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流程图: 可选过程 3"/>
          <p:cNvSpPr>
            <a:spLocks noChangeArrowheads="1"/>
          </p:cNvSpPr>
          <p:nvPr/>
        </p:nvSpPr>
        <p:spPr bwMode="auto">
          <a:xfrm>
            <a:off x="3168650" y="1546225"/>
            <a:ext cx="3667125" cy="250825"/>
          </a:xfrm>
          <a:prstGeom prst="flowChartAlternateProcess">
            <a:avLst/>
          </a:prstGeom>
          <a:solidFill>
            <a:srgbClr val="C00000"/>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5" name="圆角矩形标注 4"/>
          <p:cNvSpPr>
            <a:spLocks noChangeArrowheads="1"/>
          </p:cNvSpPr>
          <p:nvPr/>
        </p:nvSpPr>
        <p:spPr bwMode="auto">
          <a:xfrm>
            <a:off x="5651500" y="1995488"/>
            <a:ext cx="504825" cy="252412"/>
          </a:xfrm>
          <a:prstGeom prst="wedgeRoundRectCallout">
            <a:avLst>
              <a:gd name="adj1" fmla="val -24569"/>
              <a:gd name="adj2" fmla="val 69968"/>
              <a:gd name="adj3" fmla="val 16667"/>
            </a:avLst>
          </a:prstGeom>
          <a:solidFill>
            <a:srgbClr val="FF6E00"/>
          </a:solidFill>
          <a:ln>
            <a:noFill/>
          </a:ln>
        </p:spPr>
        <p:txBody>
          <a:bodyPr anchor="ctr"/>
          <a:lstStyle/>
          <a:p>
            <a:pPr algn="ctr"/>
            <a:r>
              <a:rPr lang="en-US">
                <a:solidFill>
                  <a:schemeClr val="bg1"/>
                </a:solidFill>
                <a:latin typeface="Calibri" panose="020F0502020204030204" pitchFamily="34" charset="0"/>
                <a:cs typeface="Calibri" panose="020F0502020204030204" pitchFamily="34" charset="0"/>
                <a:sym typeface="Calibri" panose="020F0502020204030204" pitchFamily="34" charset="0"/>
              </a:rPr>
              <a:t>50</a:t>
            </a:r>
            <a:endParaRPr lang="zh-CN" altLang="en-US">
              <a:solidFill>
                <a:schemeClr val="bg1"/>
              </a:solidFill>
            </a:endParaRPr>
          </a:p>
        </p:txBody>
      </p:sp>
      <p:sp>
        <p:nvSpPr>
          <p:cNvPr id="6" name="流程图: 可选过程 5"/>
          <p:cNvSpPr>
            <a:spLocks noChangeArrowheads="1"/>
          </p:cNvSpPr>
          <p:nvPr/>
        </p:nvSpPr>
        <p:spPr bwMode="auto">
          <a:xfrm>
            <a:off x="3168650" y="2319338"/>
            <a:ext cx="5256213" cy="288925"/>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流程图: 可选过程 6"/>
          <p:cNvSpPr>
            <a:spLocks noChangeArrowheads="1"/>
          </p:cNvSpPr>
          <p:nvPr/>
        </p:nvSpPr>
        <p:spPr bwMode="auto">
          <a:xfrm>
            <a:off x="3168650" y="2336800"/>
            <a:ext cx="2627313" cy="252413"/>
          </a:xfrm>
          <a:prstGeom prst="flowChartAlternateProcess">
            <a:avLst/>
          </a:prstGeom>
          <a:solidFill>
            <a:srgbClr val="FF6E00"/>
          </a:solidFill>
          <a:ln>
            <a:noFill/>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8" name="流程图: 可选过程 7"/>
          <p:cNvSpPr>
            <a:spLocks noChangeArrowheads="1"/>
          </p:cNvSpPr>
          <p:nvPr/>
        </p:nvSpPr>
        <p:spPr bwMode="auto">
          <a:xfrm>
            <a:off x="3203575" y="3040063"/>
            <a:ext cx="5256213" cy="287337"/>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流程图: 可选过程 8"/>
          <p:cNvSpPr>
            <a:spLocks noChangeArrowheads="1"/>
          </p:cNvSpPr>
          <p:nvPr/>
        </p:nvSpPr>
        <p:spPr bwMode="auto">
          <a:xfrm>
            <a:off x="3203575" y="3057525"/>
            <a:ext cx="1797050" cy="252413"/>
          </a:xfrm>
          <a:prstGeom prst="flowChartAlternateProcess">
            <a:avLst/>
          </a:prstGeom>
          <a:solidFill>
            <a:srgbClr val="FF6E00"/>
          </a:solidFill>
          <a:ln>
            <a:noFill/>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10" name="流程图: 可选过程 9"/>
          <p:cNvSpPr>
            <a:spLocks noChangeArrowheads="1"/>
          </p:cNvSpPr>
          <p:nvPr/>
        </p:nvSpPr>
        <p:spPr bwMode="auto">
          <a:xfrm>
            <a:off x="3203575" y="3832225"/>
            <a:ext cx="5256213" cy="287338"/>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流程图: 可选过程 10"/>
          <p:cNvSpPr>
            <a:spLocks noChangeArrowheads="1"/>
          </p:cNvSpPr>
          <p:nvPr/>
        </p:nvSpPr>
        <p:spPr bwMode="auto">
          <a:xfrm>
            <a:off x="3203575" y="3849688"/>
            <a:ext cx="4464050" cy="252412"/>
          </a:xfrm>
          <a:prstGeom prst="flowChartAlternateProcess">
            <a:avLst/>
          </a:prstGeom>
          <a:solidFill>
            <a:srgbClr val="C80000"/>
          </a:solidFill>
          <a:ln>
            <a:noFill/>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12" name="圆角矩形标注 11"/>
          <p:cNvSpPr>
            <a:spLocks noChangeArrowheads="1"/>
          </p:cNvSpPr>
          <p:nvPr/>
        </p:nvSpPr>
        <p:spPr bwMode="auto">
          <a:xfrm>
            <a:off x="4860925" y="2716213"/>
            <a:ext cx="503238" cy="252412"/>
          </a:xfrm>
          <a:prstGeom prst="wedgeRoundRectCallout">
            <a:avLst>
              <a:gd name="adj1" fmla="val -24569"/>
              <a:gd name="adj2" fmla="val 69968"/>
              <a:gd name="adj3" fmla="val 16667"/>
            </a:avLst>
          </a:prstGeom>
          <a:solidFill>
            <a:srgbClr val="FF6E00"/>
          </a:solidFill>
          <a:ln>
            <a:noFill/>
          </a:ln>
        </p:spPr>
        <p:txBody>
          <a:bodyPr anchor="ctr"/>
          <a:lstStyle/>
          <a:p>
            <a:pPr algn="ctr"/>
            <a:r>
              <a:rPr lang="en-US" dirty="0">
                <a:solidFill>
                  <a:schemeClr val="bg1"/>
                </a:solidFill>
                <a:latin typeface="Calibri" panose="020F0502020204030204" pitchFamily="34" charset="0"/>
                <a:cs typeface="Calibri" panose="020F0502020204030204" pitchFamily="34" charset="0"/>
                <a:sym typeface="Calibri" panose="020F0502020204030204" pitchFamily="34" charset="0"/>
              </a:rPr>
              <a:t>30</a:t>
            </a:r>
            <a:endParaRPr lang="zh-CN" altLang="en-US" dirty="0">
              <a:solidFill>
                <a:schemeClr val="bg1"/>
              </a:solidFill>
            </a:endParaRPr>
          </a:p>
        </p:txBody>
      </p:sp>
      <p:sp>
        <p:nvSpPr>
          <p:cNvPr id="13" name="圆角矩形标注 12"/>
          <p:cNvSpPr>
            <a:spLocks noChangeArrowheads="1"/>
          </p:cNvSpPr>
          <p:nvPr/>
        </p:nvSpPr>
        <p:spPr bwMode="auto">
          <a:xfrm>
            <a:off x="6661150" y="1203325"/>
            <a:ext cx="503238" cy="252413"/>
          </a:xfrm>
          <a:prstGeom prst="wedgeRoundRectCallout">
            <a:avLst>
              <a:gd name="adj1" fmla="val -24569"/>
              <a:gd name="adj2" fmla="val 69968"/>
              <a:gd name="adj3" fmla="val 16667"/>
            </a:avLst>
          </a:prstGeom>
          <a:solidFill>
            <a:srgbClr val="C00000"/>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r>
              <a:rPr lang="en-US">
                <a:solidFill>
                  <a:schemeClr val="bg1"/>
                </a:solidFill>
                <a:latin typeface="Calibri" panose="020F0502020204030204" pitchFamily="34" charset="0"/>
                <a:cs typeface="Calibri" panose="020F0502020204030204" pitchFamily="34" charset="0"/>
                <a:sym typeface="Calibri" panose="020F0502020204030204" pitchFamily="34" charset="0"/>
              </a:rPr>
              <a:t>65</a:t>
            </a:r>
            <a:endParaRPr lang="zh-CN" altLang="en-US">
              <a:solidFill>
                <a:schemeClr val="bg1"/>
              </a:solidFill>
            </a:endParaRPr>
          </a:p>
        </p:txBody>
      </p:sp>
      <p:sp>
        <p:nvSpPr>
          <p:cNvPr id="14" name="圆角矩形标注 13"/>
          <p:cNvSpPr>
            <a:spLocks noChangeArrowheads="1"/>
          </p:cNvSpPr>
          <p:nvPr/>
        </p:nvSpPr>
        <p:spPr bwMode="auto">
          <a:xfrm>
            <a:off x="7524750" y="3471863"/>
            <a:ext cx="503238" cy="252412"/>
          </a:xfrm>
          <a:prstGeom prst="wedgeRoundRectCallout">
            <a:avLst>
              <a:gd name="adj1" fmla="val -24569"/>
              <a:gd name="adj2" fmla="val 69968"/>
              <a:gd name="adj3" fmla="val 16667"/>
            </a:avLst>
          </a:prstGeom>
          <a:solidFill>
            <a:srgbClr val="C80000"/>
          </a:solidFill>
          <a:ln>
            <a:noFill/>
          </a:ln>
        </p:spPr>
        <p:txBody>
          <a:bodyPr anchor="ctr"/>
          <a:lstStyle/>
          <a:p>
            <a:pPr algn="ctr"/>
            <a:r>
              <a:rPr lang="en-US" dirty="0">
                <a:solidFill>
                  <a:schemeClr val="bg1"/>
                </a:solidFill>
                <a:latin typeface="Calibri" panose="020F0502020204030204" pitchFamily="34" charset="0"/>
                <a:cs typeface="Calibri" panose="020F0502020204030204" pitchFamily="34" charset="0"/>
                <a:sym typeface="Calibri" panose="020F0502020204030204" pitchFamily="34" charset="0"/>
              </a:rPr>
              <a:t>80</a:t>
            </a:r>
            <a:endParaRPr lang="zh-CN" altLang="en-US" dirty="0">
              <a:solidFill>
                <a:schemeClr val="bg1"/>
              </a:solidFill>
            </a:endParaRPr>
          </a:p>
        </p:txBody>
      </p:sp>
      <p:sp>
        <p:nvSpPr>
          <p:cNvPr id="15" name="直接连接符 14"/>
          <p:cNvSpPr>
            <a:spLocks noChangeShapeType="1"/>
          </p:cNvSpPr>
          <p:nvPr/>
        </p:nvSpPr>
        <p:spPr bwMode="auto">
          <a:xfrm>
            <a:off x="2987675" y="1419225"/>
            <a:ext cx="0" cy="2774950"/>
          </a:xfrm>
          <a:prstGeom prst="line">
            <a:avLst/>
          </a:prstGeom>
          <a:noFill/>
          <a:ln w="28575" cap="flat" cmpd="sng">
            <a:solidFill>
              <a:srgbClr val="625348"/>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 name="TextBox 16"/>
          <p:cNvSpPr>
            <a:spLocks noChangeArrowheads="1"/>
          </p:cNvSpPr>
          <p:nvPr/>
        </p:nvSpPr>
        <p:spPr bwMode="auto">
          <a:xfrm>
            <a:off x="755799" y="1203598"/>
            <a:ext cx="22320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300000"/>
              </a:lnSpc>
            </a:pPr>
            <a:r>
              <a:rPr lang="zh-CN" altLang="en-US" sz="1600" b="1" dirty="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p>
          <a:p>
            <a:pPr algn="ctr">
              <a:lnSpc>
                <a:spcPct val="300000"/>
              </a:lnSpc>
            </a:pPr>
            <a:r>
              <a:rPr lang="zh-CN" altLang="en-US" sz="1600" b="1" dirty="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p>
          <a:p>
            <a:pPr algn="ctr">
              <a:lnSpc>
                <a:spcPct val="300000"/>
              </a:lnSpc>
            </a:pPr>
            <a:r>
              <a:rPr lang="zh-CN" altLang="en-US" sz="1600" b="1" dirty="0" smtClean="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endParaRPr lang="en-US" altLang="zh-CN" sz="1600" b="1" dirty="0" smtClean="0">
              <a:solidFill>
                <a:srgbClr val="C8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300000"/>
              </a:lnSpc>
            </a:pPr>
            <a:r>
              <a:rPr lang="zh-CN" altLang="en-US" sz="1600" b="1" dirty="0" smtClean="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点击</a:t>
            </a:r>
            <a:r>
              <a:rPr lang="zh-CN" altLang="en-US" sz="1600" b="1" dirty="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添加图表</a:t>
            </a:r>
            <a:r>
              <a:rPr lang="zh-CN" altLang="en-US" sz="1600" b="1" dirty="0" smtClean="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600" b="1" dirty="0">
              <a:solidFill>
                <a:srgbClr val="C80000"/>
              </a:solidFill>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22" presetClass="entr" presetSubtype="8" fill="hold" grpId="0" nodeType="withEffect">
                                  <p:stCondLst>
                                    <p:cond delay="150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par>
                                <p:cTn id="47" presetID="10" presetClass="entr" presetSubtype="0" fill="hold" grpId="0" nodeType="withEffect">
                                  <p:stCondLst>
                                    <p:cond delay="200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sp>
        <p:nvSpPr>
          <p:cNvPr id="3" name="齿轮1"/>
          <p:cNvSpPr/>
          <p:nvPr/>
        </p:nvSpPr>
        <p:spPr>
          <a:xfrm>
            <a:off x="4164617" y="2499742"/>
            <a:ext cx="2235200" cy="2235200"/>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rgbClr val="C80000"/>
          </a:solidFill>
          <a:ln w="25400" cap="flat" cmpd="sng" algn="ctr">
            <a:noFill/>
            <a:prstDash val="solid"/>
          </a:ln>
          <a:effectLst>
            <a:outerShdw blurRad="50800" dist="38100" algn="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800" b="1" i="0" u="none" strike="noStrike" kern="0" cap="none" spc="0" normalizeH="0" baseline="0" noProof="0" dirty="0" smtClean="0">
                <a:ln>
                  <a:noFill/>
                </a:ln>
                <a:solidFill>
                  <a:sysClr val="window" lastClr="FFFFFF"/>
                </a:solidFill>
                <a:effectLst/>
                <a:uLnTx/>
                <a:uFillTx/>
                <a:latin typeface="Calibri" panose="020F0502020204030204"/>
                <a:ea typeface="微软雅黑" panose="020B0503020204020204" pitchFamily="34" charset="-122"/>
                <a:cs typeface="+mn-cs"/>
              </a:rPr>
              <a:t>文本</a:t>
            </a:r>
            <a:r>
              <a:rPr kumimoji="0" lang="en-US" altLang="zh-CN" sz="2800" b="1" i="0" u="none" strike="noStrike" kern="0" cap="none" spc="0" normalizeH="0" baseline="0" noProof="0" dirty="0" smtClean="0">
                <a:ln>
                  <a:noFill/>
                </a:ln>
                <a:solidFill>
                  <a:sysClr val="window" lastClr="FFFFFF"/>
                </a:solidFill>
                <a:effectLst/>
                <a:uLnTx/>
                <a:uFillTx/>
                <a:latin typeface="Calibri" panose="020F0502020204030204"/>
                <a:ea typeface="微软雅黑" panose="020B0503020204020204" pitchFamily="34" charset="-122"/>
                <a:cs typeface="+mn-cs"/>
              </a:rPr>
              <a:t>1</a:t>
            </a:r>
            <a:endParaRPr kumimoji="0" lang="zh-CN" altLang="en-US" sz="2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4" name="齿轮2"/>
          <p:cNvSpPr/>
          <p:nvPr/>
        </p:nvSpPr>
        <p:spPr>
          <a:xfrm>
            <a:off x="2925024" y="1984253"/>
            <a:ext cx="1625600" cy="1625600"/>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smtClean="0">
                <a:ln>
                  <a:noFill/>
                </a:ln>
                <a:solidFill>
                  <a:srgbClr val="4D4D4D"/>
                </a:solidFill>
                <a:effectLst/>
                <a:uLnTx/>
                <a:uFillTx/>
                <a:latin typeface="微软雅黑" panose="020B0503020204020204" pitchFamily="34" charset="-122"/>
                <a:ea typeface="微软雅黑" panose="020B0503020204020204" pitchFamily="34" charset="-122"/>
                <a:cs typeface="+mn-cs"/>
              </a:rPr>
              <a:t>文本</a:t>
            </a:r>
            <a:r>
              <a:rPr kumimoji="0" lang="en-US" altLang="zh-CN" sz="1800" b="1" i="0" u="none" strike="noStrike" kern="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rPr>
              <a:t>2</a:t>
            </a:r>
            <a:endParaRPr kumimoji="0" lang="zh-CN" altLang="en-US" sz="1800" b="1"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5" name="齿轮3"/>
          <p:cNvSpPr/>
          <p:nvPr/>
        </p:nvSpPr>
        <p:spPr>
          <a:xfrm>
            <a:off x="3656543" y="683772"/>
            <a:ext cx="1950720" cy="1950720"/>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smtClean="0">
                <a:ln>
                  <a:noFill/>
                </a:ln>
                <a:solidFill>
                  <a:srgbClr val="4D4D4D"/>
                </a:solidFill>
                <a:effectLst/>
                <a:uLnTx/>
                <a:uFillTx/>
                <a:latin typeface="微软雅黑" panose="020B0503020204020204" pitchFamily="34" charset="-122"/>
                <a:ea typeface="微软雅黑" panose="020B0503020204020204" pitchFamily="34" charset="-122"/>
                <a:cs typeface="+mn-cs"/>
              </a:rPr>
              <a:t>文本</a:t>
            </a:r>
            <a:r>
              <a:rPr kumimoji="0" lang="en-US" altLang="zh-CN" sz="1800" b="1" i="0" u="none" strike="noStrike" kern="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rPr>
              <a:t>3</a:t>
            </a:r>
            <a:endParaRPr kumimoji="0" lang="zh-CN" altLang="en-US" sz="18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6" name="箭头1"/>
          <p:cNvSpPr/>
          <p:nvPr/>
        </p:nvSpPr>
        <p:spPr>
          <a:xfrm>
            <a:off x="4052209" y="2176093"/>
            <a:ext cx="2861056" cy="2861056"/>
          </a:xfrm>
          <a:prstGeom prst="circularArrow">
            <a:avLst>
              <a:gd name="adj1" fmla="val 4687"/>
              <a:gd name="adj2" fmla="val 299029"/>
              <a:gd name="adj3" fmla="val 2513083"/>
              <a:gd name="adj4" fmla="val 15867933"/>
              <a:gd name="adj5" fmla="val 5469"/>
            </a:avLst>
          </a:pr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sp>
      <p:sp>
        <p:nvSpPr>
          <p:cNvPr id="7" name="箭头2"/>
          <p:cNvSpPr/>
          <p:nvPr/>
        </p:nvSpPr>
        <p:spPr>
          <a:xfrm>
            <a:off x="2637133" y="1625128"/>
            <a:ext cx="2078736" cy="2078736"/>
          </a:xfrm>
          <a:prstGeom prst="leftCircularArrow">
            <a:avLst>
              <a:gd name="adj1" fmla="val 6452"/>
              <a:gd name="adj2" fmla="val 429999"/>
              <a:gd name="adj3" fmla="val 10489124"/>
              <a:gd name="adj4" fmla="val 14837806"/>
              <a:gd name="adj5" fmla="val 7527"/>
            </a:avLst>
          </a:prstGeom>
          <a:solidFill>
            <a:srgbClr val="C80000"/>
          </a:solidFill>
          <a:ln w="25400" cap="flat" cmpd="sng" algn="ctr">
            <a:noFill/>
            <a:prstDash val="solid"/>
          </a:ln>
          <a:effectLst>
            <a:outerShdw blurRad="50800" dist="38100" algn="l" rotWithShape="0">
              <a:prstClr val="black">
                <a:alpha val="40000"/>
              </a:prstClr>
            </a:outerShdw>
          </a:effectLst>
        </p:spPr>
      </p:sp>
      <p:sp>
        <p:nvSpPr>
          <p:cNvPr id="8" name="箭头3"/>
          <p:cNvSpPr/>
          <p:nvPr/>
        </p:nvSpPr>
        <p:spPr>
          <a:xfrm>
            <a:off x="3467104" y="514441"/>
            <a:ext cx="2241296" cy="2241296"/>
          </a:xfrm>
          <a:prstGeom prst="circularArrow">
            <a:avLst>
              <a:gd name="adj1" fmla="val 5984"/>
              <a:gd name="adj2" fmla="val 394124"/>
              <a:gd name="adj3" fmla="val 13313824"/>
              <a:gd name="adj4" fmla="val 10508221"/>
              <a:gd name="adj5" fmla="val 6981"/>
            </a:avLst>
          </a:prstGeom>
          <a:solidFill>
            <a:srgbClr val="C80000"/>
          </a:solidFill>
          <a:ln w="25400" cap="flat" cmpd="sng" algn="ctr">
            <a:noFill/>
            <a:prstDash val="solid"/>
          </a:ln>
          <a:effectLst>
            <a:outerShdw blurRad="50800" dist="38100" algn="l" rotWithShape="0">
              <a:prstClr val="black">
                <a:alpha val="40000"/>
              </a:prstClr>
            </a:outerShdw>
          </a:effectLst>
        </p:spPr>
      </p:sp>
      <p:sp>
        <p:nvSpPr>
          <p:cNvPr id="9" name="Text Box 40"/>
          <p:cNvSpPr txBox="1">
            <a:spLocks noChangeArrowheads="1"/>
          </p:cNvSpPr>
          <p:nvPr/>
        </p:nvSpPr>
        <p:spPr bwMode="gray">
          <a:xfrm>
            <a:off x="812608" y="4028740"/>
            <a:ext cx="3255336" cy="609398"/>
          </a:xfrm>
          <a:prstGeom prst="rect">
            <a:avLst/>
          </a:prstGeom>
          <a:noFill/>
          <a:ln w="9525">
            <a:noFill/>
            <a:miter lim="800000"/>
          </a:ln>
        </p:spPr>
        <p:txBody>
          <a:bodyPr wrap="square">
            <a:spAutoFit/>
          </a:bodyPr>
          <a:lstStyle/>
          <a:p>
            <a:pPr lvl="0">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Rectangle 11"/>
          <p:cNvSpPr>
            <a:spLocks noChangeArrowheads="1"/>
          </p:cNvSpPr>
          <p:nvPr/>
        </p:nvSpPr>
        <p:spPr bwMode="gray">
          <a:xfrm>
            <a:off x="886628" y="3651870"/>
            <a:ext cx="2500330" cy="358775"/>
          </a:xfrm>
          <a:prstGeom prst="rect">
            <a:avLst/>
          </a:prstGeom>
          <a:noFill/>
          <a:ln>
            <a:noFill/>
          </a:ln>
        </p:spPr>
        <p:txBody>
          <a:bodyPr lIns="0" tIns="0" rIns="0" bIns="0" anchor="ctr"/>
          <a:lstStyle/>
          <a:p>
            <a:pPr lvl="0">
              <a:lnSpc>
                <a:spcPct val="120000"/>
              </a:lnSpc>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a:t>
            </a:r>
            <a:r>
              <a:rPr lang="zh-CN" altLang="en-US" sz="2000" b="1" kern="0" dirty="0" smtClean="0">
                <a:solidFill>
                  <a:schemeClr val="tx1">
                    <a:lumMod val="75000"/>
                    <a:lumOff val="25000"/>
                  </a:schemeClr>
                </a:solidFill>
                <a:latin typeface="微软雅黑" panose="020B0503020204020204" pitchFamily="34" charset="-122"/>
                <a:ea typeface="微软雅黑" panose="020B0503020204020204" pitchFamily="34" charset="-122"/>
              </a:rPr>
              <a:t>输入小标题</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 Box 40"/>
          <p:cNvSpPr txBox="1">
            <a:spLocks noChangeArrowheads="1"/>
          </p:cNvSpPr>
          <p:nvPr/>
        </p:nvSpPr>
        <p:spPr bwMode="gray">
          <a:xfrm>
            <a:off x="5652120" y="1386288"/>
            <a:ext cx="3255336" cy="609398"/>
          </a:xfrm>
          <a:prstGeom prst="rect">
            <a:avLst/>
          </a:prstGeom>
          <a:noFill/>
          <a:ln w="9525">
            <a:noFill/>
            <a:miter lim="800000"/>
          </a:ln>
        </p:spPr>
        <p:txBody>
          <a:bodyPr wrap="square">
            <a:spAutoFit/>
          </a:bodyPr>
          <a:lstStyle/>
          <a:p>
            <a:pPr lvl="0">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Rectangle 11"/>
          <p:cNvSpPr>
            <a:spLocks noChangeArrowheads="1"/>
          </p:cNvSpPr>
          <p:nvPr/>
        </p:nvSpPr>
        <p:spPr bwMode="gray">
          <a:xfrm>
            <a:off x="5726140" y="1009418"/>
            <a:ext cx="2500330" cy="358775"/>
          </a:xfrm>
          <a:prstGeom prst="rect">
            <a:avLst/>
          </a:prstGeom>
          <a:noFill/>
          <a:ln>
            <a:noFill/>
          </a:ln>
        </p:spPr>
        <p:txBody>
          <a:bodyPr lIns="0" tIns="0" rIns="0" bIns="0" anchor="ctr"/>
          <a:lstStyle/>
          <a:p>
            <a:pPr lvl="0">
              <a:lnSpc>
                <a:spcPct val="120000"/>
              </a:lnSpc>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a:t>
            </a:r>
            <a:r>
              <a:rPr lang="zh-CN" altLang="en-US" sz="2000" b="1" kern="0" dirty="0" smtClean="0">
                <a:solidFill>
                  <a:schemeClr val="tx1">
                    <a:lumMod val="75000"/>
                    <a:lumOff val="25000"/>
                  </a:schemeClr>
                </a:solidFill>
                <a:latin typeface="微软雅黑" panose="020B0503020204020204" pitchFamily="34" charset="-122"/>
                <a:ea typeface="微软雅黑" panose="020B0503020204020204" pitchFamily="34" charset="-122"/>
              </a:rPr>
              <a:t>输入小标题</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par>
                          <p:cTn id="28" fill="hold">
                            <p:stCondLst>
                              <p:cond delay="3000"/>
                            </p:stCondLst>
                            <p:childTnLst>
                              <p:par>
                                <p:cTn id="29" presetID="8" presetClass="emph" presetSubtype="0" repeatCount="indefinite" fill="hold" grpId="1" nodeType="afterEffect">
                                  <p:stCondLst>
                                    <p:cond delay="0"/>
                                  </p:stCondLst>
                                  <p:childTnLst>
                                    <p:animRot by="21600000">
                                      <p:cBhvr>
                                        <p:cTn id="30" dur="3000" fill="hold"/>
                                        <p:tgtEl>
                                          <p:spTgt spid="3"/>
                                        </p:tgtEl>
                                        <p:attrNameLst>
                                          <p:attrName>r</p:attrName>
                                        </p:attrNameLst>
                                      </p:cBhvr>
                                    </p:animRot>
                                  </p:childTnLst>
                                </p:cTn>
                              </p:par>
                              <p:par>
                                <p:cTn id="31" presetID="8" presetClass="emph" presetSubtype="0" repeatCount="indefinite" fill="hold" grpId="1" nodeType="withEffect">
                                  <p:stCondLst>
                                    <p:cond delay="0"/>
                                  </p:stCondLst>
                                  <p:childTnLst>
                                    <p:animRot by="-21600000">
                                      <p:cBhvr>
                                        <p:cTn id="32" dur="2000" fill="hold"/>
                                        <p:tgtEl>
                                          <p:spTgt spid="4"/>
                                        </p:tgtEl>
                                        <p:attrNameLst>
                                          <p:attrName>r</p:attrName>
                                        </p:attrNameLst>
                                      </p:cBhvr>
                                    </p:animRot>
                                  </p:childTnLst>
                                </p:cTn>
                              </p:par>
                              <p:par>
                                <p:cTn id="33" presetID="8" presetClass="emph" presetSubtype="0" repeatCount="indefinite" fill="hold" grpId="1" nodeType="withEffect">
                                  <p:stCondLst>
                                    <p:cond delay="0"/>
                                  </p:stCondLst>
                                  <p:childTnLst>
                                    <p:animRot by="21600000">
                                      <p:cBhvr>
                                        <p:cTn id="34" dur="2000" fill="hold"/>
                                        <p:tgtEl>
                                          <p:spTgt spid="5"/>
                                        </p:tgtEl>
                                        <p:attrNameLst>
                                          <p:attrName>r</p:attrName>
                                        </p:attrNameLst>
                                      </p:cBhvr>
                                    </p:animRot>
                                  </p:childTnLst>
                                </p:cTn>
                              </p:par>
                            </p:childTnLst>
                          </p:cTn>
                        </p:par>
                        <p:par>
                          <p:cTn id="35" fill="hold">
                            <p:stCondLst>
                              <p:cond delay="60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0"/>
                                        </p:tgtEl>
                                        <p:attrNameLst>
                                          <p:attrName>ppt_y</p:attrName>
                                        </p:attrNameLst>
                                      </p:cBhvr>
                                      <p:tavLst>
                                        <p:tav tm="0">
                                          <p:val>
                                            <p:strVal val="#ppt_y"/>
                                          </p:val>
                                        </p:tav>
                                        <p:tav tm="100000">
                                          <p:val>
                                            <p:strVal val="#ppt_y"/>
                                          </p:val>
                                        </p:tav>
                                      </p:tavLst>
                                    </p:anim>
                                    <p:anim calcmode="lin" valueType="num">
                                      <p:cBhvr>
                                        <p:cTn id="4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0"/>
                                        </p:tgtEl>
                                      </p:cBhvr>
                                    </p:animEffect>
                                  </p:childTnLst>
                                </p:cTn>
                              </p:par>
                            </p:childTnLst>
                          </p:cTn>
                        </p:par>
                        <p:par>
                          <p:cTn id="43" fill="hold">
                            <p:stCondLst>
                              <p:cond delay="6900"/>
                            </p:stCondLst>
                            <p:childTnLst>
                              <p:par>
                                <p:cTn id="44" presetID="42"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750"/>
                                        <p:tgtEl>
                                          <p:spTgt spid="9"/>
                                        </p:tgtEl>
                                      </p:cBhvr>
                                    </p:animEffect>
                                    <p:anim calcmode="lin" valueType="num">
                                      <p:cBhvr>
                                        <p:cTn id="47" dur="750" fill="hold"/>
                                        <p:tgtEl>
                                          <p:spTgt spid="9"/>
                                        </p:tgtEl>
                                        <p:attrNameLst>
                                          <p:attrName>ppt_x</p:attrName>
                                        </p:attrNameLst>
                                      </p:cBhvr>
                                      <p:tavLst>
                                        <p:tav tm="0">
                                          <p:val>
                                            <p:strVal val="#ppt_x"/>
                                          </p:val>
                                        </p:tav>
                                        <p:tav tm="100000">
                                          <p:val>
                                            <p:strVal val="#ppt_x"/>
                                          </p:val>
                                        </p:tav>
                                      </p:tavLst>
                                    </p:anim>
                                    <p:anim calcmode="lin" valueType="num">
                                      <p:cBhvr>
                                        <p:cTn id="48" dur="750" fill="hold"/>
                                        <p:tgtEl>
                                          <p:spTgt spid="9"/>
                                        </p:tgtEl>
                                        <p:attrNameLst>
                                          <p:attrName>ppt_y</p:attrName>
                                        </p:attrNameLst>
                                      </p:cBhvr>
                                      <p:tavLst>
                                        <p:tav tm="0">
                                          <p:val>
                                            <p:strVal val="#ppt_y+.1"/>
                                          </p:val>
                                        </p:tav>
                                        <p:tav tm="100000">
                                          <p:val>
                                            <p:strVal val="#ppt_y"/>
                                          </p:val>
                                        </p:tav>
                                      </p:tavLst>
                                    </p:anim>
                                  </p:childTnLst>
                                </p:cTn>
                              </p:par>
                            </p:childTnLst>
                          </p:cTn>
                        </p:par>
                        <p:par>
                          <p:cTn id="49" fill="hold">
                            <p:stCondLst>
                              <p:cond delay="79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2"/>
                                        </p:tgtEl>
                                        <p:attrNameLst>
                                          <p:attrName>ppt_y</p:attrName>
                                        </p:attrNameLst>
                                      </p:cBhvr>
                                      <p:tavLst>
                                        <p:tav tm="0">
                                          <p:val>
                                            <p:strVal val="#ppt_y"/>
                                          </p:val>
                                        </p:tav>
                                        <p:tav tm="100000">
                                          <p:val>
                                            <p:strVal val="#ppt_y"/>
                                          </p:val>
                                        </p:tav>
                                      </p:tavLst>
                                    </p:anim>
                                    <p:anim calcmode="lin" valueType="num">
                                      <p:cBhvr>
                                        <p:cTn id="54"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2"/>
                                        </p:tgtEl>
                                      </p:cBhvr>
                                    </p:animEffect>
                                  </p:childTnLst>
                                </p:cTn>
                              </p:par>
                            </p:childTnLst>
                          </p:cTn>
                        </p:par>
                        <p:par>
                          <p:cTn id="57" fill="hold">
                            <p:stCondLst>
                              <p:cond delay="8550"/>
                            </p:stCondLst>
                            <p:childTnLst>
                              <p:par>
                                <p:cTn id="58" presetID="42" presetClass="entr" presetSubtype="0"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750"/>
                                        <p:tgtEl>
                                          <p:spTgt spid="11"/>
                                        </p:tgtEl>
                                      </p:cBhvr>
                                    </p:animEffect>
                                    <p:anim calcmode="lin" valueType="num">
                                      <p:cBhvr>
                                        <p:cTn id="61" dur="750" fill="hold"/>
                                        <p:tgtEl>
                                          <p:spTgt spid="11"/>
                                        </p:tgtEl>
                                        <p:attrNameLst>
                                          <p:attrName>ppt_x</p:attrName>
                                        </p:attrNameLst>
                                      </p:cBhvr>
                                      <p:tavLst>
                                        <p:tav tm="0">
                                          <p:val>
                                            <p:strVal val="#ppt_x"/>
                                          </p:val>
                                        </p:tav>
                                        <p:tav tm="100000">
                                          <p:val>
                                            <p:strVal val="#ppt_x"/>
                                          </p:val>
                                        </p:tav>
                                      </p:tavLst>
                                    </p:anim>
                                    <p:anim calcmode="lin" valueType="num">
                                      <p:cBhvr>
                                        <p:cTn id="62"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grpSp>
        <p:nvGrpSpPr>
          <p:cNvPr id="3" name="组合 2"/>
          <p:cNvGrpSpPr/>
          <p:nvPr/>
        </p:nvGrpSpPr>
        <p:grpSpPr>
          <a:xfrm>
            <a:off x="901774" y="1346473"/>
            <a:ext cx="3598862" cy="2571750"/>
            <a:chOff x="901774" y="944587"/>
            <a:chExt cx="3598862" cy="2571750"/>
          </a:xfrm>
        </p:grpSpPr>
        <p:grpSp>
          <p:nvGrpSpPr>
            <p:cNvPr id="4" name="组合 3"/>
            <p:cNvGrpSpPr/>
            <p:nvPr/>
          </p:nvGrpSpPr>
          <p:grpSpPr>
            <a:xfrm>
              <a:off x="901774" y="944587"/>
              <a:ext cx="3598862" cy="2571750"/>
              <a:chOff x="901774" y="944587"/>
              <a:chExt cx="3598862" cy="2571750"/>
            </a:xfrm>
          </p:grpSpPr>
          <p:sp>
            <p:nvSpPr>
              <p:cNvPr id="6" name="Freeform 107"/>
              <p:cNvSpPr>
                <a:spLocks noEditPoints="1"/>
              </p:cNvSpPr>
              <p:nvPr/>
            </p:nvSpPr>
            <p:spPr bwMode="auto">
              <a:xfrm>
                <a:off x="901774" y="944587"/>
                <a:ext cx="3598862" cy="2571750"/>
              </a:xfrm>
              <a:custGeom>
                <a:avLst/>
                <a:gdLst>
                  <a:gd name="T0" fmla="*/ 2512 w 2622"/>
                  <a:gd name="T1" fmla="*/ 1152 h 2622"/>
                  <a:gd name="T2" fmla="*/ 2460 w 2622"/>
                  <a:gd name="T3" fmla="*/ 930 h 2622"/>
                  <a:gd name="T4" fmla="*/ 2412 w 2622"/>
                  <a:gd name="T5" fmla="*/ 594 h 2622"/>
                  <a:gd name="T6" fmla="*/ 2216 w 2622"/>
                  <a:gd name="T7" fmla="*/ 508 h 2622"/>
                  <a:gd name="T8" fmla="*/ 2048 w 2622"/>
                  <a:gd name="T9" fmla="*/ 352 h 2622"/>
                  <a:gd name="T10" fmla="*/ 1854 w 2622"/>
                  <a:gd name="T11" fmla="*/ 230 h 2622"/>
                  <a:gd name="T12" fmla="*/ 1582 w 2622"/>
                  <a:gd name="T13" fmla="*/ 26 h 2622"/>
                  <a:gd name="T14" fmla="*/ 1382 w 2622"/>
                  <a:gd name="T15" fmla="*/ 104 h 2622"/>
                  <a:gd name="T16" fmla="*/ 1154 w 2622"/>
                  <a:gd name="T17" fmla="*/ 112 h 2622"/>
                  <a:gd name="T18" fmla="*/ 930 w 2622"/>
                  <a:gd name="T19" fmla="*/ 162 h 2622"/>
                  <a:gd name="T20" fmla="*/ 594 w 2622"/>
                  <a:gd name="T21" fmla="*/ 212 h 2622"/>
                  <a:gd name="T22" fmla="*/ 508 w 2622"/>
                  <a:gd name="T23" fmla="*/ 406 h 2622"/>
                  <a:gd name="T24" fmla="*/ 352 w 2622"/>
                  <a:gd name="T25" fmla="*/ 574 h 2622"/>
                  <a:gd name="T26" fmla="*/ 230 w 2622"/>
                  <a:gd name="T27" fmla="*/ 768 h 2622"/>
                  <a:gd name="T28" fmla="*/ 26 w 2622"/>
                  <a:gd name="T29" fmla="*/ 1040 h 2622"/>
                  <a:gd name="T30" fmla="*/ 104 w 2622"/>
                  <a:gd name="T31" fmla="*/ 1240 h 2622"/>
                  <a:gd name="T32" fmla="*/ 112 w 2622"/>
                  <a:gd name="T33" fmla="*/ 1470 h 2622"/>
                  <a:gd name="T34" fmla="*/ 164 w 2622"/>
                  <a:gd name="T35" fmla="*/ 1692 h 2622"/>
                  <a:gd name="T36" fmla="*/ 212 w 2622"/>
                  <a:gd name="T37" fmla="*/ 2028 h 2622"/>
                  <a:gd name="T38" fmla="*/ 408 w 2622"/>
                  <a:gd name="T39" fmla="*/ 2116 h 2622"/>
                  <a:gd name="T40" fmla="*/ 576 w 2622"/>
                  <a:gd name="T41" fmla="*/ 2272 h 2622"/>
                  <a:gd name="T42" fmla="*/ 770 w 2622"/>
                  <a:gd name="T43" fmla="*/ 2394 h 2622"/>
                  <a:gd name="T44" fmla="*/ 1042 w 2622"/>
                  <a:gd name="T45" fmla="*/ 2596 h 2622"/>
                  <a:gd name="T46" fmla="*/ 1240 w 2622"/>
                  <a:gd name="T47" fmla="*/ 2520 h 2622"/>
                  <a:gd name="T48" fmla="*/ 1470 w 2622"/>
                  <a:gd name="T49" fmla="*/ 2512 h 2622"/>
                  <a:gd name="T50" fmla="*/ 1694 w 2622"/>
                  <a:gd name="T51" fmla="*/ 2460 h 2622"/>
                  <a:gd name="T52" fmla="*/ 2028 w 2622"/>
                  <a:gd name="T53" fmla="*/ 2412 h 2622"/>
                  <a:gd name="T54" fmla="*/ 2116 w 2622"/>
                  <a:gd name="T55" fmla="*/ 2216 h 2622"/>
                  <a:gd name="T56" fmla="*/ 2272 w 2622"/>
                  <a:gd name="T57" fmla="*/ 2048 h 2622"/>
                  <a:gd name="T58" fmla="*/ 2394 w 2622"/>
                  <a:gd name="T59" fmla="*/ 1854 h 2622"/>
                  <a:gd name="T60" fmla="*/ 2596 w 2622"/>
                  <a:gd name="T61" fmla="*/ 1582 h 2622"/>
                  <a:gd name="T62" fmla="*/ 2520 w 2622"/>
                  <a:gd name="T63" fmla="*/ 1382 h 2622"/>
                  <a:gd name="T64" fmla="*/ 1142 w 2622"/>
                  <a:gd name="T65" fmla="*/ 2408 h 2622"/>
                  <a:gd name="T66" fmla="*/ 830 w 2622"/>
                  <a:gd name="T67" fmla="*/ 2312 h 2622"/>
                  <a:gd name="T68" fmla="*/ 566 w 2622"/>
                  <a:gd name="T69" fmla="*/ 2132 h 2622"/>
                  <a:gd name="T70" fmla="*/ 362 w 2622"/>
                  <a:gd name="T71" fmla="*/ 1886 h 2622"/>
                  <a:gd name="T72" fmla="*/ 238 w 2622"/>
                  <a:gd name="T73" fmla="*/ 1588 h 2622"/>
                  <a:gd name="T74" fmla="*/ 202 w 2622"/>
                  <a:gd name="T75" fmla="*/ 1312 h 2622"/>
                  <a:gd name="T76" fmla="*/ 252 w 2622"/>
                  <a:gd name="T77" fmla="*/ 982 h 2622"/>
                  <a:gd name="T78" fmla="*/ 392 w 2622"/>
                  <a:gd name="T79" fmla="*/ 692 h 2622"/>
                  <a:gd name="T80" fmla="*/ 606 w 2622"/>
                  <a:gd name="T81" fmla="*/ 456 h 2622"/>
                  <a:gd name="T82" fmla="*/ 880 w 2622"/>
                  <a:gd name="T83" fmla="*/ 290 h 2622"/>
                  <a:gd name="T84" fmla="*/ 1198 w 2622"/>
                  <a:gd name="T85" fmla="*/ 208 h 2622"/>
                  <a:gd name="T86" fmla="*/ 1480 w 2622"/>
                  <a:gd name="T87" fmla="*/ 214 h 2622"/>
                  <a:gd name="T88" fmla="*/ 1792 w 2622"/>
                  <a:gd name="T89" fmla="*/ 312 h 2622"/>
                  <a:gd name="T90" fmla="*/ 2058 w 2622"/>
                  <a:gd name="T91" fmla="*/ 490 h 2622"/>
                  <a:gd name="T92" fmla="*/ 2260 w 2622"/>
                  <a:gd name="T93" fmla="*/ 736 h 2622"/>
                  <a:gd name="T94" fmla="*/ 2386 w 2622"/>
                  <a:gd name="T95" fmla="*/ 1034 h 2622"/>
                  <a:gd name="T96" fmla="*/ 2422 w 2622"/>
                  <a:gd name="T97" fmla="*/ 1312 h 2622"/>
                  <a:gd name="T98" fmla="*/ 2372 w 2622"/>
                  <a:gd name="T99" fmla="*/ 1642 h 2622"/>
                  <a:gd name="T100" fmla="*/ 2232 w 2622"/>
                  <a:gd name="T101" fmla="*/ 1932 h 2622"/>
                  <a:gd name="T102" fmla="*/ 2018 w 2622"/>
                  <a:gd name="T103" fmla="*/ 2168 h 2622"/>
                  <a:gd name="T104" fmla="*/ 1744 w 2622"/>
                  <a:gd name="T105" fmla="*/ 2334 h 2622"/>
                  <a:gd name="T106" fmla="*/ 1426 w 2622"/>
                  <a:gd name="T107" fmla="*/ 2416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22" h="2622">
                    <a:moveTo>
                      <a:pt x="2622" y="1382"/>
                    </a:moveTo>
                    <a:lnTo>
                      <a:pt x="2622" y="1240"/>
                    </a:lnTo>
                    <a:lnTo>
                      <a:pt x="2520" y="1240"/>
                    </a:lnTo>
                    <a:lnTo>
                      <a:pt x="2520" y="1240"/>
                    </a:lnTo>
                    <a:lnTo>
                      <a:pt x="2516" y="1196"/>
                    </a:lnTo>
                    <a:lnTo>
                      <a:pt x="2512" y="1152"/>
                    </a:lnTo>
                    <a:lnTo>
                      <a:pt x="2506" y="1110"/>
                    </a:lnTo>
                    <a:lnTo>
                      <a:pt x="2498" y="1068"/>
                    </a:lnTo>
                    <a:lnTo>
                      <a:pt x="2596" y="1040"/>
                    </a:lnTo>
                    <a:lnTo>
                      <a:pt x="2560" y="904"/>
                    </a:lnTo>
                    <a:lnTo>
                      <a:pt x="2460" y="930"/>
                    </a:lnTo>
                    <a:lnTo>
                      <a:pt x="2460" y="930"/>
                    </a:lnTo>
                    <a:lnTo>
                      <a:pt x="2446" y="888"/>
                    </a:lnTo>
                    <a:lnTo>
                      <a:pt x="2430" y="848"/>
                    </a:lnTo>
                    <a:lnTo>
                      <a:pt x="2412" y="808"/>
                    </a:lnTo>
                    <a:lnTo>
                      <a:pt x="2394" y="768"/>
                    </a:lnTo>
                    <a:lnTo>
                      <a:pt x="2482" y="718"/>
                    </a:lnTo>
                    <a:lnTo>
                      <a:pt x="2412" y="594"/>
                    </a:lnTo>
                    <a:lnTo>
                      <a:pt x="2322" y="646"/>
                    </a:lnTo>
                    <a:lnTo>
                      <a:pt x="2322" y="646"/>
                    </a:lnTo>
                    <a:lnTo>
                      <a:pt x="2298" y="610"/>
                    </a:lnTo>
                    <a:lnTo>
                      <a:pt x="2272" y="574"/>
                    </a:lnTo>
                    <a:lnTo>
                      <a:pt x="2244" y="540"/>
                    </a:lnTo>
                    <a:lnTo>
                      <a:pt x="2216" y="508"/>
                    </a:lnTo>
                    <a:lnTo>
                      <a:pt x="2290" y="434"/>
                    </a:lnTo>
                    <a:lnTo>
                      <a:pt x="2188" y="334"/>
                    </a:lnTo>
                    <a:lnTo>
                      <a:pt x="2116" y="406"/>
                    </a:lnTo>
                    <a:lnTo>
                      <a:pt x="2116" y="406"/>
                    </a:lnTo>
                    <a:lnTo>
                      <a:pt x="2082" y="378"/>
                    </a:lnTo>
                    <a:lnTo>
                      <a:pt x="2048" y="352"/>
                    </a:lnTo>
                    <a:lnTo>
                      <a:pt x="2014" y="326"/>
                    </a:lnTo>
                    <a:lnTo>
                      <a:pt x="1978" y="300"/>
                    </a:lnTo>
                    <a:lnTo>
                      <a:pt x="2028" y="212"/>
                    </a:lnTo>
                    <a:lnTo>
                      <a:pt x="1906" y="140"/>
                    </a:lnTo>
                    <a:lnTo>
                      <a:pt x="1854" y="230"/>
                    </a:lnTo>
                    <a:lnTo>
                      <a:pt x="1854" y="230"/>
                    </a:lnTo>
                    <a:lnTo>
                      <a:pt x="1816" y="210"/>
                    </a:lnTo>
                    <a:lnTo>
                      <a:pt x="1776" y="194"/>
                    </a:lnTo>
                    <a:lnTo>
                      <a:pt x="1734" y="178"/>
                    </a:lnTo>
                    <a:lnTo>
                      <a:pt x="1694" y="162"/>
                    </a:lnTo>
                    <a:lnTo>
                      <a:pt x="1720" y="64"/>
                    </a:lnTo>
                    <a:lnTo>
                      <a:pt x="1582" y="26"/>
                    </a:lnTo>
                    <a:lnTo>
                      <a:pt x="1556" y="126"/>
                    </a:lnTo>
                    <a:lnTo>
                      <a:pt x="1556" y="126"/>
                    </a:lnTo>
                    <a:lnTo>
                      <a:pt x="1514" y="118"/>
                    </a:lnTo>
                    <a:lnTo>
                      <a:pt x="1470" y="112"/>
                    </a:lnTo>
                    <a:lnTo>
                      <a:pt x="1426" y="106"/>
                    </a:lnTo>
                    <a:lnTo>
                      <a:pt x="1382" y="104"/>
                    </a:lnTo>
                    <a:lnTo>
                      <a:pt x="1382" y="0"/>
                    </a:lnTo>
                    <a:lnTo>
                      <a:pt x="1240" y="0"/>
                    </a:lnTo>
                    <a:lnTo>
                      <a:pt x="1240" y="104"/>
                    </a:lnTo>
                    <a:lnTo>
                      <a:pt x="1240" y="104"/>
                    </a:lnTo>
                    <a:lnTo>
                      <a:pt x="1196" y="106"/>
                    </a:lnTo>
                    <a:lnTo>
                      <a:pt x="1154" y="112"/>
                    </a:lnTo>
                    <a:lnTo>
                      <a:pt x="1110" y="118"/>
                    </a:lnTo>
                    <a:lnTo>
                      <a:pt x="1068" y="126"/>
                    </a:lnTo>
                    <a:lnTo>
                      <a:pt x="1042" y="26"/>
                    </a:lnTo>
                    <a:lnTo>
                      <a:pt x="904" y="64"/>
                    </a:lnTo>
                    <a:lnTo>
                      <a:pt x="930" y="162"/>
                    </a:lnTo>
                    <a:lnTo>
                      <a:pt x="930" y="162"/>
                    </a:lnTo>
                    <a:lnTo>
                      <a:pt x="890" y="178"/>
                    </a:lnTo>
                    <a:lnTo>
                      <a:pt x="848" y="194"/>
                    </a:lnTo>
                    <a:lnTo>
                      <a:pt x="808" y="210"/>
                    </a:lnTo>
                    <a:lnTo>
                      <a:pt x="770" y="230"/>
                    </a:lnTo>
                    <a:lnTo>
                      <a:pt x="718" y="140"/>
                    </a:lnTo>
                    <a:lnTo>
                      <a:pt x="594" y="212"/>
                    </a:lnTo>
                    <a:lnTo>
                      <a:pt x="646" y="300"/>
                    </a:lnTo>
                    <a:lnTo>
                      <a:pt x="646" y="300"/>
                    </a:lnTo>
                    <a:lnTo>
                      <a:pt x="610" y="326"/>
                    </a:lnTo>
                    <a:lnTo>
                      <a:pt x="576" y="352"/>
                    </a:lnTo>
                    <a:lnTo>
                      <a:pt x="542" y="378"/>
                    </a:lnTo>
                    <a:lnTo>
                      <a:pt x="508" y="406"/>
                    </a:lnTo>
                    <a:lnTo>
                      <a:pt x="436" y="334"/>
                    </a:lnTo>
                    <a:lnTo>
                      <a:pt x="334" y="434"/>
                    </a:lnTo>
                    <a:lnTo>
                      <a:pt x="408" y="508"/>
                    </a:lnTo>
                    <a:lnTo>
                      <a:pt x="408" y="508"/>
                    </a:lnTo>
                    <a:lnTo>
                      <a:pt x="378" y="540"/>
                    </a:lnTo>
                    <a:lnTo>
                      <a:pt x="352" y="574"/>
                    </a:lnTo>
                    <a:lnTo>
                      <a:pt x="326" y="610"/>
                    </a:lnTo>
                    <a:lnTo>
                      <a:pt x="302" y="646"/>
                    </a:lnTo>
                    <a:lnTo>
                      <a:pt x="212" y="594"/>
                    </a:lnTo>
                    <a:lnTo>
                      <a:pt x="140" y="718"/>
                    </a:lnTo>
                    <a:lnTo>
                      <a:pt x="230" y="768"/>
                    </a:lnTo>
                    <a:lnTo>
                      <a:pt x="230" y="768"/>
                    </a:lnTo>
                    <a:lnTo>
                      <a:pt x="212" y="808"/>
                    </a:lnTo>
                    <a:lnTo>
                      <a:pt x="194" y="848"/>
                    </a:lnTo>
                    <a:lnTo>
                      <a:pt x="178" y="888"/>
                    </a:lnTo>
                    <a:lnTo>
                      <a:pt x="164" y="930"/>
                    </a:lnTo>
                    <a:lnTo>
                      <a:pt x="64" y="904"/>
                    </a:lnTo>
                    <a:lnTo>
                      <a:pt x="26" y="1040"/>
                    </a:lnTo>
                    <a:lnTo>
                      <a:pt x="126" y="1068"/>
                    </a:lnTo>
                    <a:lnTo>
                      <a:pt x="126" y="1068"/>
                    </a:lnTo>
                    <a:lnTo>
                      <a:pt x="118" y="1110"/>
                    </a:lnTo>
                    <a:lnTo>
                      <a:pt x="112" y="1152"/>
                    </a:lnTo>
                    <a:lnTo>
                      <a:pt x="108" y="1196"/>
                    </a:lnTo>
                    <a:lnTo>
                      <a:pt x="104" y="1240"/>
                    </a:lnTo>
                    <a:lnTo>
                      <a:pt x="0" y="1240"/>
                    </a:lnTo>
                    <a:lnTo>
                      <a:pt x="0" y="1382"/>
                    </a:lnTo>
                    <a:lnTo>
                      <a:pt x="104" y="1382"/>
                    </a:lnTo>
                    <a:lnTo>
                      <a:pt x="104" y="1382"/>
                    </a:lnTo>
                    <a:lnTo>
                      <a:pt x="108" y="1426"/>
                    </a:lnTo>
                    <a:lnTo>
                      <a:pt x="112" y="1470"/>
                    </a:lnTo>
                    <a:lnTo>
                      <a:pt x="118" y="1512"/>
                    </a:lnTo>
                    <a:lnTo>
                      <a:pt x="126" y="1556"/>
                    </a:lnTo>
                    <a:lnTo>
                      <a:pt x="26" y="1582"/>
                    </a:lnTo>
                    <a:lnTo>
                      <a:pt x="64" y="1720"/>
                    </a:lnTo>
                    <a:lnTo>
                      <a:pt x="164" y="1692"/>
                    </a:lnTo>
                    <a:lnTo>
                      <a:pt x="164" y="1692"/>
                    </a:lnTo>
                    <a:lnTo>
                      <a:pt x="178" y="1734"/>
                    </a:lnTo>
                    <a:lnTo>
                      <a:pt x="194" y="1774"/>
                    </a:lnTo>
                    <a:lnTo>
                      <a:pt x="212" y="1814"/>
                    </a:lnTo>
                    <a:lnTo>
                      <a:pt x="230" y="1854"/>
                    </a:lnTo>
                    <a:lnTo>
                      <a:pt x="140" y="1906"/>
                    </a:lnTo>
                    <a:lnTo>
                      <a:pt x="212" y="2028"/>
                    </a:lnTo>
                    <a:lnTo>
                      <a:pt x="302" y="1978"/>
                    </a:lnTo>
                    <a:lnTo>
                      <a:pt x="302" y="1978"/>
                    </a:lnTo>
                    <a:lnTo>
                      <a:pt x="326" y="2014"/>
                    </a:lnTo>
                    <a:lnTo>
                      <a:pt x="352" y="2048"/>
                    </a:lnTo>
                    <a:lnTo>
                      <a:pt x="378" y="2082"/>
                    </a:lnTo>
                    <a:lnTo>
                      <a:pt x="408" y="2116"/>
                    </a:lnTo>
                    <a:lnTo>
                      <a:pt x="334" y="2188"/>
                    </a:lnTo>
                    <a:lnTo>
                      <a:pt x="436" y="2288"/>
                    </a:lnTo>
                    <a:lnTo>
                      <a:pt x="508" y="2216"/>
                    </a:lnTo>
                    <a:lnTo>
                      <a:pt x="508" y="2216"/>
                    </a:lnTo>
                    <a:lnTo>
                      <a:pt x="542" y="2244"/>
                    </a:lnTo>
                    <a:lnTo>
                      <a:pt x="576" y="2272"/>
                    </a:lnTo>
                    <a:lnTo>
                      <a:pt x="610" y="2298"/>
                    </a:lnTo>
                    <a:lnTo>
                      <a:pt x="646" y="2322"/>
                    </a:lnTo>
                    <a:lnTo>
                      <a:pt x="594" y="2412"/>
                    </a:lnTo>
                    <a:lnTo>
                      <a:pt x="718" y="2482"/>
                    </a:lnTo>
                    <a:lnTo>
                      <a:pt x="770" y="2394"/>
                    </a:lnTo>
                    <a:lnTo>
                      <a:pt x="770" y="2394"/>
                    </a:lnTo>
                    <a:lnTo>
                      <a:pt x="808" y="2412"/>
                    </a:lnTo>
                    <a:lnTo>
                      <a:pt x="848" y="2430"/>
                    </a:lnTo>
                    <a:lnTo>
                      <a:pt x="890" y="2446"/>
                    </a:lnTo>
                    <a:lnTo>
                      <a:pt x="930" y="2460"/>
                    </a:lnTo>
                    <a:lnTo>
                      <a:pt x="904" y="2560"/>
                    </a:lnTo>
                    <a:lnTo>
                      <a:pt x="1042" y="2596"/>
                    </a:lnTo>
                    <a:lnTo>
                      <a:pt x="1068" y="2498"/>
                    </a:lnTo>
                    <a:lnTo>
                      <a:pt x="1068" y="2498"/>
                    </a:lnTo>
                    <a:lnTo>
                      <a:pt x="1110" y="2504"/>
                    </a:lnTo>
                    <a:lnTo>
                      <a:pt x="1154" y="2512"/>
                    </a:lnTo>
                    <a:lnTo>
                      <a:pt x="1196" y="2516"/>
                    </a:lnTo>
                    <a:lnTo>
                      <a:pt x="1240" y="2520"/>
                    </a:lnTo>
                    <a:lnTo>
                      <a:pt x="1240" y="2622"/>
                    </a:lnTo>
                    <a:lnTo>
                      <a:pt x="1382" y="2622"/>
                    </a:lnTo>
                    <a:lnTo>
                      <a:pt x="1382" y="2520"/>
                    </a:lnTo>
                    <a:lnTo>
                      <a:pt x="1382" y="2520"/>
                    </a:lnTo>
                    <a:lnTo>
                      <a:pt x="1426" y="2516"/>
                    </a:lnTo>
                    <a:lnTo>
                      <a:pt x="1470" y="2512"/>
                    </a:lnTo>
                    <a:lnTo>
                      <a:pt x="1514" y="2504"/>
                    </a:lnTo>
                    <a:lnTo>
                      <a:pt x="1556" y="2498"/>
                    </a:lnTo>
                    <a:lnTo>
                      <a:pt x="1582" y="2596"/>
                    </a:lnTo>
                    <a:lnTo>
                      <a:pt x="1720" y="2560"/>
                    </a:lnTo>
                    <a:lnTo>
                      <a:pt x="1694" y="2460"/>
                    </a:lnTo>
                    <a:lnTo>
                      <a:pt x="1694" y="2460"/>
                    </a:lnTo>
                    <a:lnTo>
                      <a:pt x="1734" y="2446"/>
                    </a:lnTo>
                    <a:lnTo>
                      <a:pt x="1776" y="2430"/>
                    </a:lnTo>
                    <a:lnTo>
                      <a:pt x="1816" y="2412"/>
                    </a:lnTo>
                    <a:lnTo>
                      <a:pt x="1854" y="2394"/>
                    </a:lnTo>
                    <a:lnTo>
                      <a:pt x="1906" y="2482"/>
                    </a:lnTo>
                    <a:lnTo>
                      <a:pt x="2028" y="2412"/>
                    </a:lnTo>
                    <a:lnTo>
                      <a:pt x="1978" y="2322"/>
                    </a:lnTo>
                    <a:lnTo>
                      <a:pt x="1978" y="2322"/>
                    </a:lnTo>
                    <a:lnTo>
                      <a:pt x="2014" y="2298"/>
                    </a:lnTo>
                    <a:lnTo>
                      <a:pt x="2048" y="2272"/>
                    </a:lnTo>
                    <a:lnTo>
                      <a:pt x="2082" y="2244"/>
                    </a:lnTo>
                    <a:lnTo>
                      <a:pt x="2116" y="2216"/>
                    </a:lnTo>
                    <a:lnTo>
                      <a:pt x="2188" y="2288"/>
                    </a:lnTo>
                    <a:lnTo>
                      <a:pt x="2290" y="2188"/>
                    </a:lnTo>
                    <a:lnTo>
                      <a:pt x="2216" y="2116"/>
                    </a:lnTo>
                    <a:lnTo>
                      <a:pt x="2216" y="2116"/>
                    </a:lnTo>
                    <a:lnTo>
                      <a:pt x="2244" y="2082"/>
                    </a:lnTo>
                    <a:lnTo>
                      <a:pt x="2272" y="2048"/>
                    </a:lnTo>
                    <a:lnTo>
                      <a:pt x="2298" y="2014"/>
                    </a:lnTo>
                    <a:lnTo>
                      <a:pt x="2322" y="1978"/>
                    </a:lnTo>
                    <a:lnTo>
                      <a:pt x="2412" y="2028"/>
                    </a:lnTo>
                    <a:lnTo>
                      <a:pt x="2482" y="1906"/>
                    </a:lnTo>
                    <a:lnTo>
                      <a:pt x="2394" y="1854"/>
                    </a:lnTo>
                    <a:lnTo>
                      <a:pt x="2394" y="1854"/>
                    </a:lnTo>
                    <a:lnTo>
                      <a:pt x="2412" y="1814"/>
                    </a:lnTo>
                    <a:lnTo>
                      <a:pt x="2430" y="1774"/>
                    </a:lnTo>
                    <a:lnTo>
                      <a:pt x="2446" y="1734"/>
                    </a:lnTo>
                    <a:lnTo>
                      <a:pt x="2460" y="1692"/>
                    </a:lnTo>
                    <a:lnTo>
                      <a:pt x="2560" y="1720"/>
                    </a:lnTo>
                    <a:lnTo>
                      <a:pt x="2596" y="1582"/>
                    </a:lnTo>
                    <a:lnTo>
                      <a:pt x="2498" y="1556"/>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lnTo>
                      <a:pt x="1312" y="2420"/>
                    </a:lnTo>
                    <a:close/>
                  </a:path>
                </a:pathLst>
              </a:custGeom>
              <a:gradFill rotWithShape="1">
                <a:gsLst>
                  <a:gs pos="0">
                    <a:schemeClr val="bg1">
                      <a:gamma/>
                      <a:shade val="66667"/>
                      <a:invGamma/>
                    </a:schemeClr>
                  </a:gs>
                  <a:gs pos="50000">
                    <a:schemeClr val="bg1"/>
                  </a:gs>
                  <a:gs pos="100000">
                    <a:schemeClr val="bg1">
                      <a:gamma/>
                      <a:shade val="66667"/>
                      <a:invGamma/>
                    </a:schemeClr>
                  </a:gs>
                </a:gsLst>
                <a:lin ang="5400000" scaled="1"/>
              </a:gradFill>
              <a:ln>
                <a:noFill/>
              </a:ln>
              <a:effectLst/>
              <a:scene3d>
                <a:camera prst="legacyObliqueBottom"/>
                <a:lightRig rig="legacyFlat3" dir="b"/>
              </a:scene3d>
              <a:sp3d extrusionH="430200" prstMaterial="legacyMatte">
                <a:bevelT w="13500" h="13500" prst="angle"/>
                <a:bevelB w="13500" h="13500" prst="angle"/>
                <a:extrusionClr>
                  <a:srgbClr val="B2B2B2"/>
                </a:extrusionClr>
              </a:sp3d>
              <a:extLst>
                <a:ext uri="{91240B29-F687-4F45-9708-019B960494DF}">
                  <a14:hiddenLine xmlns:a14="http://schemas.microsoft.com/office/drawing/2010/main" w="19050">
                    <a:noFill/>
                    <a:prstDash val="sysDot"/>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flatTx/>
              </a:bodyPr>
              <a:lstStyle/>
              <a:p>
                <a:endParaRPr lang="zh-CN" altLang="en-US">
                  <a:solidFill>
                    <a:schemeClr val="bg2">
                      <a:lumMod val="10000"/>
                    </a:schemeClr>
                  </a:solidFill>
                </a:endParaRPr>
              </a:p>
            </p:txBody>
          </p:sp>
          <p:grpSp>
            <p:nvGrpSpPr>
              <p:cNvPr id="7" name="Group 108"/>
              <p:cNvGrpSpPr/>
              <p:nvPr/>
            </p:nvGrpSpPr>
            <p:grpSpPr bwMode="auto">
              <a:xfrm>
                <a:off x="1225624" y="1160487"/>
                <a:ext cx="2952750" cy="2124075"/>
                <a:chOff x="793" y="1298"/>
                <a:chExt cx="1860" cy="1338"/>
              </a:xfrm>
            </p:grpSpPr>
            <p:sp>
              <p:nvSpPr>
                <p:cNvPr id="8" name="Oval 109"/>
                <p:cNvSpPr>
                  <a:spLocks noChangeArrowheads="1"/>
                </p:cNvSpPr>
                <p:nvPr/>
              </p:nvSpPr>
              <p:spPr bwMode="auto">
                <a:xfrm>
                  <a:off x="793" y="1298"/>
                  <a:ext cx="1860" cy="1338"/>
                </a:xfrm>
                <a:prstGeom prst="ellipse">
                  <a:avLst/>
                </a:prstGeom>
                <a:gradFill rotWithShape="1">
                  <a:gsLst>
                    <a:gs pos="0">
                      <a:srgbClr val="FFC800"/>
                    </a:gs>
                    <a:gs pos="100000">
                      <a:srgbClr val="FF6400"/>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endParaRPr lang="zh-CN" altLang="en-US">
                    <a:solidFill>
                      <a:schemeClr val="bg2">
                        <a:lumMod val="10000"/>
                      </a:schemeClr>
                    </a:solidFill>
                  </a:endParaRPr>
                </a:p>
              </p:txBody>
            </p:sp>
            <p:sp>
              <p:nvSpPr>
                <p:cNvPr id="9" name="Freeform 110"/>
                <p:cNvSpPr/>
                <p:nvPr/>
              </p:nvSpPr>
              <p:spPr bwMode="auto">
                <a:xfrm>
                  <a:off x="839" y="1321"/>
                  <a:ext cx="1769" cy="624"/>
                </a:xfrm>
                <a:custGeom>
                  <a:avLst/>
                  <a:gdLst>
                    <a:gd name="T0" fmla="*/ 0 w 3456"/>
                    <a:gd name="T1" fmla="*/ 1728 h 1728"/>
                    <a:gd name="T2" fmla="*/ 10 w 3456"/>
                    <a:gd name="T3" fmla="*/ 1552 h 1728"/>
                    <a:gd name="T4" fmla="*/ 36 w 3456"/>
                    <a:gd name="T5" fmla="*/ 1380 h 1728"/>
                    <a:gd name="T6" fmla="*/ 78 w 3456"/>
                    <a:gd name="T7" fmla="*/ 1214 h 1728"/>
                    <a:gd name="T8" fmla="*/ 136 w 3456"/>
                    <a:gd name="T9" fmla="*/ 1056 h 1728"/>
                    <a:gd name="T10" fmla="*/ 208 w 3456"/>
                    <a:gd name="T11" fmla="*/ 904 h 1728"/>
                    <a:gd name="T12" fmla="*/ 296 w 3456"/>
                    <a:gd name="T13" fmla="*/ 762 h 1728"/>
                    <a:gd name="T14" fmla="*/ 394 w 3456"/>
                    <a:gd name="T15" fmla="*/ 628 h 1728"/>
                    <a:gd name="T16" fmla="*/ 506 w 3456"/>
                    <a:gd name="T17" fmla="*/ 506 h 1728"/>
                    <a:gd name="T18" fmla="*/ 630 w 3456"/>
                    <a:gd name="T19" fmla="*/ 394 h 1728"/>
                    <a:gd name="T20" fmla="*/ 762 w 3456"/>
                    <a:gd name="T21" fmla="*/ 296 h 1728"/>
                    <a:gd name="T22" fmla="*/ 904 w 3456"/>
                    <a:gd name="T23" fmla="*/ 208 h 1728"/>
                    <a:gd name="T24" fmla="*/ 1056 w 3456"/>
                    <a:gd name="T25" fmla="*/ 136 h 1728"/>
                    <a:gd name="T26" fmla="*/ 1214 w 3456"/>
                    <a:gd name="T27" fmla="*/ 78 h 1728"/>
                    <a:gd name="T28" fmla="*/ 1380 w 3456"/>
                    <a:gd name="T29" fmla="*/ 36 h 1728"/>
                    <a:gd name="T30" fmla="*/ 1552 w 3456"/>
                    <a:gd name="T31" fmla="*/ 10 h 1728"/>
                    <a:gd name="T32" fmla="*/ 1728 w 3456"/>
                    <a:gd name="T33" fmla="*/ 0 h 1728"/>
                    <a:gd name="T34" fmla="*/ 1816 w 3456"/>
                    <a:gd name="T35" fmla="*/ 2 h 1728"/>
                    <a:gd name="T36" fmla="*/ 1992 w 3456"/>
                    <a:gd name="T37" fmla="*/ 20 h 1728"/>
                    <a:gd name="T38" fmla="*/ 2160 w 3456"/>
                    <a:gd name="T39" fmla="*/ 54 h 1728"/>
                    <a:gd name="T40" fmla="*/ 2322 w 3456"/>
                    <a:gd name="T41" fmla="*/ 106 h 1728"/>
                    <a:gd name="T42" fmla="*/ 2478 w 3456"/>
                    <a:gd name="T43" fmla="*/ 170 h 1728"/>
                    <a:gd name="T44" fmla="*/ 2624 w 3456"/>
                    <a:gd name="T45" fmla="*/ 250 h 1728"/>
                    <a:gd name="T46" fmla="*/ 2762 w 3456"/>
                    <a:gd name="T47" fmla="*/ 344 h 1728"/>
                    <a:gd name="T48" fmla="*/ 2890 w 3456"/>
                    <a:gd name="T49" fmla="*/ 448 h 1728"/>
                    <a:gd name="T50" fmla="*/ 3006 w 3456"/>
                    <a:gd name="T51" fmla="*/ 566 h 1728"/>
                    <a:gd name="T52" fmla="*/ 3112 w 3456"/>
                    <a:gd name="T53" fmla="*/ 694 h 1728"/>
                    <a:gd name="T54" fmla="*/ 3206 w 3456"/>
                    <a:gd name="T55" fmla="*/ 832 h 1728"/>
                    <a:gd name="T56" fmla="*/ 3286 w 3456"/>
                    <a:gd name="T57" fmla="*/ 978 h 1728"/>
                    <a:gd name="T58" fmla="*/ 3350 w 3456"/>
                    <a:gd name="T59" fmla="*/ 1134 h 1728"/>
                    <a:gd name="T60" fmla="*/ 3402 w 3456"/>
                    <a:gd name="T61" fmla="*/ 1296 h 1728"/>
                    <a:gd name="T62" fmla="*/ 3436 w 3456"/>
                    <a:gd name="T63" fmla="*/ 1464 h 1728"/>
                    <a:gd name="T64" fmla="*/ 3454 w 3456"/>
                    <a:gd name="T65" fmla="*/ 1638 h 1728"/>
                    <a:gd name="T66" fmla="*/ 0 w 3456"/>
                    <a:gd name="T67" fmla="*/ 172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bg2">
                        <a:lumMod val="10000"/>
                      </a:schemeClr>
                    </a:solidFill>
                  </a:endParaRPr>
                </a:p>
              </p:txBody>
            </p:sp>
          </p:grpSp>
        </p:grpSp>
        <p:sp>
          <p:nvSpPr>
            <p:cNvPr id="5" name="Text Box 111"/>
            <p:cNvSpPr txBox="1">
              <a:spLocks noChangeArrowheads="1"/>
            </p:cNvSpPr>
            <p:nvPr/>
          </p:nvSpPr>
          <p:spPr bwMode="auto">
            <a:xfrm>
              <a:off x="1272381" y="1944737"/>
              <a:ext cx="28797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填</a:t>
              </a:r>
              <a:r>
                <a:rPr lang="zh-CN" altLang="en-US" sz="2400" b="1" dirty="0" smtClean="0">
                  <a:solidFill>
                    <a:schemeClr val="bg1"/>
                  </a:solidFill>
                  <a:latin typeface="微软雅黑" panose="020B0503020204020204" pitchFamily="34" charset="-122"/>
                  <a:ea typeface="微软雅黑" panose="020B0503020204020204" pitchFamily="34" charset="-122"/>
                </a:rPr>
                <a:t>加标题</a:t>
              </a:r>
              <a:endParaRPr lang="en-US" altLang="ko-KR" sz="24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212555" y="1203598"/>
            <a:ext cx="2879725" cy="1852612"/>
            <a:chOff x="4212555" y="801712"/>
            <a:chExt cx="2879725" cy="1852612"/>
          </a:xfrm>
        </p:grpSpPr>
        <p:grpSp>
          <p:nvGrpSpPr>
            <p:cNvPr id="11" name="Group 98"/>
            <p:cNvGrpSpPr/>
            <p:nvPr/>
          </p:nvGrpSpPr>
          <p:grpSpPr bwMode="auto">
            <a:xfrm>
              <a:off x="4357762" y="801712"/>
              <a:ext cx="2590800" cy="1852612"/>
              <a:chOff x="2767" y="981"/>
              <a:chExt cx="1632" cy="1167"/>
            </a:xfrm>
          </p:grpSpPr>
          <p:sp>
            <p:nvSpPr>
              <p:cNvPr id="13" name="Freeform 100"/>
              <p:cNvSpPr>
                <a:spLocks noEditPoints="1"/>
              </p:cNvSpPr>
              <p:nvPr/>
            </p:nvSpPr>
            <p:spPr bwMode="auto">
              <a:xfrm>
                <a:off x="2767" y="981"/>
                <a:ext cx="1632" cy="1167"/>
              </a:xfrm>
              <a:custGeom>
                <a:avLst/>
                <a:gdLst>
                  <a:gd name="T0" fmla="*/ 1706 w 1816"/>
                  <a:gd name="T1" fmla="*/ 792 h 1816"/>
                  <a:gd name="T2" fmla="*/ 1718 w 1816"/>
                  <a:gd name="T3" fmla="*/ 494 h 1816"/>
                  <a:gd name="T4" fmla="*/ 1552 w 1816"/>
                  <a:gd name="T5" fmla="*/ 424 h 1816"/>
                  <a:gd name="T6" fmla="*/ 1426 w 1816"/>
                  <a:gd name="T7" fmla="*/ 290 h 1816"/>
                  <a:gd name="T8" fmla="*/ 1320 w 1816"/>
                  <a:gd name="T9" fmla="*/ 96 h 1816"/>
                  <a:gd name="T10" fmla="*/ 1066 w 1816"/>
                  <a:gd name="T11" fmla="*/ 116 h 1816"/>
                  <a:gd name="T12" fmla="*/ 836 w 1816"/>
                  <a:gd name="T13" fmla="*/ 104 h 1816"/>
                  <a:gd name="T14" fmla="*/ 666 w 1816"/>
                  <a:gd name="T15" fmla="*/ 138 h 1816"/>
                  <a:gd name="T16" fmla="*/ 496 w 1816"/>
                  <a:gd name="T17" fmla="*/ 214 h 1816"/>
                  <a:gd name="T18" fmla="*/ 216 w 1816"/>
                  <a:gd name="T19" fmla="*/ 316 h 1816"/>
                  <a:gd name="T20" fmla="*/ 214 w 1816"/>
                  <a:gd name="T21" fmla="*/ 496 h 1816"/>
                  <a:gd name="T22" fmla="*/ 138 w 1816"/>
                  <a:gd name="T23" fmla="*/ 666 h 1816"/>
                  <a:gd name="T24" fmla="*/ 0 w 1816"/>
                  <a:gd name="T25" fmla="*/ 836 h 1816"/>
                  <a:gd name="T26" fmla="*/ 116 w 1816"/>
                  <a:gd name="T27" fmla="*/ 1066 h 1816"/>
                  <a:gd name="T28" fmla="*/ 192 w 1816"/>
                  <a:gd name="T29" fmla="*/ 1280 h 1816"/>
                  <a:gd name="T30" fmla="*/ 288 w 1816"/>
                  <a:gd name="T31" fmla="*/ 1426 h 1816"/>
                  <a:gd name="T32" fmla="*/ 424 w 1816"/>
                  <a:gd name="T33" fmla="*/ 1554 h 1816"/>
                  <a:gd name="T34" fmla="*/ 626 w 1816"/>
                  <a:gd name="T35" fmla="*/ 1774 h 1816"/>
                  <a:gd name="T36" fmla="*/ 792 w 1816"/>
                  <a:gd name="T37" fmla="*/ 1706 h 1816"/>
                  <a:gd name="T38" fmla="*/ 978 w 1816"/>
                  <a:gd name="T39" fmla="*/ 1712 h 1816"/>
                  <a:gd name="T40" fmla="*/ 1188 w 1816"/>
                  <a:gd name="T41" fmla="*/ 1774 h 1816"/>
                  <a:gd name="T42" fmla="*/ 1356 w 1816"/>
                  <a:gd name="T43" fmla="*/ 1578 h 1816"/>
                  <a:gd name="T44" fmla="*/ 1526 w 1816"/>
                  <a:gd name="T45" fmla="*/ 1426 h 1816"/>
                  <a:gd name="T46" fmla="*/ 1622 w 1816"/>
                  <a:gd name="T47" fmla="*/ 1280 h 1816"/>
                  <a:gd name="T48" fmla="*/ 1688 w 1816"/>
                  <a:gd name="T49" fmla="*/ 1108 h 1816"/>
                  <a:gd name="T50" fmla="*/ 908 w 1816"/>
                  <a:gd name="T51" fmla="*/ 1614 h 1816"/>
                  <a:gd name="T52" fmla="*/ 766 w 1816"/>
                  <a:gd name="T53" fmla="*/ 1600 h 1816"/>
                  <a:gd name="T54" fmla="*/ 602 w 1816"/>
                  <a:gd name="T55" fmla="*/ 1544 h 1816"/>
                  <a:gd name="T56" fmla="*/ 458 w 1816"/>
                  <a:gd name="T57" fmla="*/ 1452 h 1816"/>
                  <a:gd name="T58" fmla="*/ 342 w 1816"/>
                  <a:gd name="T59" fmla="*/ 1330 h 1816"/>
                  <a:gd name="T60" fmla="*/ 256 w 1816"/>
                  <a:gd name="T61" fmla="*/ 1182 h 1816"/>
                  <a:gd name="T62" fmla="*/ 210 w 1816"/>
                  <a:gd name="T63" fmla="*/ 1016 h 1816"/>
                  <a:gd name="T64" fmla="*/ 202 w 1816"/>
                  <a:gd name="T65" fmla="*/ 872 h 1816"/>
                  <a:gd name="T66" fmla="*/ 234 w 1816"/>
                  <a:gd name="T67" fmla="*/ 698 h 1816"/>
                  <a:gd name="T68" fmla="*/ 304 w 1816"/>
                  <a:gd name="T69" fmla="*/ 542 h 1816"/>
                  <a:gd name="T70" fmla="*/ 408 w 1816"/>
                  <a:gd name="T71" fmla="*/ 408 h 1816"/>
                  <a:gd name="T72" fmla="*/ 542 w 1816"/>
                  <a:gd name="T73" fmla="*/ 304 h 1816"/>
                  <a:gd name="T74" fmla="*/ 698 w 1816"/>
                  <a:gd name="T75" fmla="*/ 234 h 1816"/>
                  <a:gd name="T76" fmla="*/ 872 w 1816"/>
                  <a:gd name="T77" fmla="*/ 202 h 1816"/>
                  <a:gd name="T78" fmla="*/ 1014 w 1816"/>
                  <a:gd name="T79" fmla="*/ 210 h 1816"/>
                  <a:gd name="T80" fmla="*/ 1182 w 1816"/>
                  <a:gd name="T81" fmla="*/ 258 h 1816"/>
                  <a:gd name="T82" fmla="*/ 1330 w 1816"/>
                  <a:gd name="T83" fmla="*/ 342 h 1816"/>
                  <a:gd name="T84" fmla="*/ 1452 w 1816"/>
                  <a:gd name="T85" fmla="*/ 458 h 1816"/>
                  <a:gd name="T86" fmla="*/ 1544 w 1816"/>
                  <a:gd name="T87" fmla="*/ 602 h 1816"/>
                  <a:gd name="T88" fmla="*/ 1598 w 1816"/>
                  <a:gd name="T89" fmla="*/ 766 h 1816"/>
                  <a:gd name="T90" fmla="*/ 1614 w 1816"/>
                  <a:gd name="T91" fmla="*/ 908 h 1816"/>
                  <a:gd name="T92" fmla="*/ 1592 w 1816"/>
                  <a:gd name="T93" fmla="*/ 1084 h 1816"/>
                  <a:gd name="T94" fmla="*/ 1528 w 1816"/>
                  <a:gd name="T95" fmla="*/ 1244 h 1816"/>
                  <a:gd name="T96" fmla="*/ 1430 w 1816"/>
                  <a:gd name="T97" fmla="*/ 1382 h 1816"/>
                  <a:gd name="T98" fmla="*/ 1302 w 1816"/>
                  <a:gd name="T99" fmla="*/ 1492 h 1816"/>
                  <a:gd name="T100" fmla="*/ 1150 w 1816"/>
                  <a:gd name="T101" fmla="*/ 1570 h 1816"/>
                  <a:gd name="T102" fmla="*/ 980 w 1816"/>
                  <a:gd name="T103" fmla="*/ 1610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6" h="1816">
                    <a:moveTo>
                      <a:pt x="1816" y="978"/>
                    </a:moveTo>
                    <a:lnTo>
                      <a:pt x="1816" y="836"/>
                    </a:lnTo>
                    <a:lnTo>
                      <a:pt x="1710" y="836"/>
                    </a:lnTo>
                    <a:lnTo>
                      <a:pt x="1710" y="836"/>
                    </a:lnTo>
                    <a:lnTo>
                      <a:pt x="1706" y="792"/>
                    </a:lnTo>
                    <a:lnTo>
                      <a:pt x="1698" y="750"/>
                    </a:lnTo>
                    <a:lnTo>
                      <a:pt x="1688" y="708"/>
                    </a:lnTo>
                    <a:lnTo>
                      <a:pt x="1678" y="666"/>
                    </a:lnTo>
                    <a:lnTo>
                      <a:pt x="1774" y="626"/>
                    </a:lnTo>
                    <a:lnTo>
                      <a:pt x="1718" y="494"/>
                    </a:lnTo>
                    <a:lnTo>
                      <a:pt x="1622" y="534"/>
                    </a:lnTo>
                    <a:lnTo>
                      <a:pt x="1622" y="534"/>
                    </a:lnTo>
                    <a:lnTo>
                      <a:pt x="1602" y="496"/>
                    </a:lnTo>
                    <a:lnTo>
                      <a:pt x="1578" y="460"/>
                    </a:lnTo>
                    <a:lnTo>
                      <a:pt x="1552" y="424"/>
                    </a:lnTo>
                    <a:lnTo>
                      <a:pt x="1526" y="390"/>
                    </a:lnTo>
                    <a:lnTo>
                      <a:pt x="1600" y="316"/>
                    </a:lnTo>
                    <a:lnTo>
                      <a:pt x="1498" y="216"/>
                    </a:lnTo>
                    <a:lnTo>
                      <a:pt x="1426" y="290"/>
                    </a:lnTo>
                    <a:lnTo>
                      <a:pt x="1426" y="290"/>
                    </a:lnTo>
                    <a:lnTo>
                      <a:pt x="1392" y="262"/>
                    </a:lnTo>
                    <a:lnTo>
                      <a:pt x="1356" y="236"/>
                    </a:lnTo>
                    <a:lnTo>
                      <a:pt x="1318" y="214"/>
                    </a:lnTo>
                    <a:lnTo>
                      <a:pt x="1280" y="192"/>
                    </a:lnTo>
                    <a:lnTo>
                      <a:pt x="1320" y="96"/>
                    </a:lnTo>
                    <a:lnTo>
                      <a:pt x="1188" y="42"/>
                    </a:lnTo>
                    <a:lnTo>
                      <a:pt x="1150" y="138"/>
                    </a:lnTo>
                    <a:lnTo>
                      <a:pt x="1150" y="138"/>
                    </a:lnTo>
                    <a:lnTo>
                      <a:pt x="1108" y="126"/>
                    </a:lnTo>
                    <a:lnTo>
                      <a:pt x="1066" y="116"/>
                    </a:lnTo>
                    <a:lnTo>
                      <a:pt x="1022" y="110"/>
                    </a:lnTo>
                    <a:lnTo>
                      <a:pt x="978" y="104"/>
                    </a:lnTo>
                    <a:lnTo>
                      <a:pt x="978" y="0"/>
                    </a:lnTo>
                    <a:lnTo>
                      <a:pt x="836" y="0"/>
                    </a:lnTo>
                    <a:lnTo>
                      <a:pt x="836" y="104"/>
                    </a:lnTo>
                    <a:lnTo>
                      <a:pt x="836" y="104"/>
                    </a:lnTo>
                    <a:lnTo>
                      <a:pt x="792" y="110"/>
                    </a:lnTo>
                    <a:lnTo>
                      <a:pt x="750" y="116"/>
                    </a:lnTo>
                    <a:lnTo>
                      <a:pt x="706" y="126"/>
                    </a:lnTo>
                    <a:lnTo>
                      <a:pt x="666" y="138"/>
                    </a:lnTo>
                    <a:lnTo>
                      <a:pt x="626" y="42"/>
                    </a:lnTo>
                    <a:lnTo>
                      <a:pt x="494" y="96"/>
                    </a:lnTo>
                    <a:lnTo>
                      <a:pt x="534" y="192"/>
                    </a:lnTo>
                    <a:lnTo>
                      <a:pt x="534" y="192"/>
                    </a:lnTo>
                    <a:lnTo>
                      <a:pt x="496" y="214"/>
                    </a:lnTo>
                    <a:lnTo>
                      <a:pt x="460" y="236"/>
                    </a:lnTo>
                    <a:lnTo>
                      <a:pt x="424" y="262"/>
                    </a:lnTo>
                    <a:lnTo>
                      <a:pt x="390" y="290"/>
                    </a:lnTo>
                    <a:lnTo>
                      <a:pt x="316" y="216"/>
                    </a:lnTo>
                    <a:lnTo>
                      <a:pt x="216" y="316"/>
                    </a:lnTo>
                    <a:lnTo>
                      <a:pt x="288" y="390"/>
                    </a:lnTo>
                    <a:lnTo>
                      <a:pt x="288" y="390"/>
                    </a:lnTo>
                    <a:lnTo>
                      <a:pt x="262" y="424"/>
                    </a:lnTo>
                    <a:lnTo>
                      <a:pt x="236" y="460"/>
                    </a:lnTo>
                    <a:lnTo>
                      <a:pt x="214" y="496"/>
                    </a:lnTo>
                    <a:lnTo>
                      <a:pt x="192" y="534"/>
                    </a:lnTo>
                    <a:lnTo>
                      <a:pt x="96" y="494"/>
                    </a:lnTo>
                    <a:lnTo>
                      <a:pt x="42" y="626"/>
                    </a:lnTo>
                    <a:lnTo>
                      <a:pt x="138" y="666"/>
                    </a:lnTo>
                    <a:lnTo>
                      <a:pt x="138" y="666"/>
                    </a:lnTo>
                    <a:lnTo>
                      <a:pt x="126" y="708"/>
                    </a:lnTo>
                    <a:lnTo>
                      <a:pt x="116" y="750"/>
                    </a:lnTo>
                    <a:lnTo>
                      <a:pt x="108" y="792"/>
                    </a:lnTo>
                    <a:lnTo>
                      <a:pt x="104" y="836"/>
                    </a:lnTo>
                    <a:lnTo>
                      <a:pt x="0" y="836"/>
                    </a:lnTo>
                    <a:lnTo>
                      <a:pt x="0" y="978"/>
                    </a:lnTo>
                    <a:lnTo>
                      <a:pt x="104" y="978"/>
                    </a:lnTo>
                    <a:lnTo>
                      <a:pt x="104" y="978"/>
                    </a:lnTo>
                    <a:lnTo>
                      <a:pt x="108" y="1022"/>
                    </a:lnTo>
                    <a:lnTo>
                      <a:pt x="116" y="1066"/>
                    </a:lnTo>
                    <a:lnTo>
                      <a:pt x="126" y="1108"/>
                    </a:lnTo>
                    <a:lnTo>
                      <a:pt x="138" y="1150"/>
                    </a:lnTo>
                    <a:lnTo>
                      <a:pt x="42" y="1190"/>
                    </a:lnTo>
                    <a:lnTo>
                      <a:pt x="96" y="1320"/>
                    </a:lnTo>
                    <a:lnTo>
                      <a:pt x="192" y="1280"/>
                    </a:lnTo>
                    <a:lnTo>
                      <a:pt x="192" y="1280"/>
                    </a:lnTo>
                    <a:lnTo>
                      <a:pt x="214" y="1320"/>
                    </a:lnTo>
                    <a:lnTo>
                      <a:pt x="236" y="1356"/>
                    </a:lnTo>
                    <a:lnTo>
                      <a:pt x="262" y="1392"/>
                    </a:lnTo>
                    <a:lnTo>
                      <a:pt x="288" y="1426"/>
                    </a:lnTo>
                    <a:lnTo>
                      <a:pt x="216" y="1500"/>
                    </a:lnTo>
                    <a:lnTo>
                      <a:pt x="316" y="1600"/>
                    </a:lnTo>
                    <a:lnTo>
                      <a:pt x="390" y="1526"/>
                    </a:lnTo>
                    <a:lnTo>
                      <a:pt x="390" y="1526"/>
                    </a:lnTo>
                    <a:lnTo>
                      <a:pt x="424" y="1554"/>
                    </a:lnTo>
                    <a:lnTo>
                      <a:pt x="460" y="1578"/>
                    </a:lnTo>
                    <a:lnTo>
                      <a:pt x="496" y="1602"/>
                    </a:lnTo>
                    <a:lnTo>
                      <a:pt x="534" y="1622"/>
                    </a:lnTo>
                    <a:lnTo>
                      <a:pt x="494" y="1718"/>
                    </a:lnTo>
                    <a:lnTo>
                      <a:pt x="626" y="1774"/>
                    </a:lnTo>
                    <a:lnTo>
                      <a:pt x="666" y="1678"/>
                    </a:lnTo>
                    <a:lnTo>
                      <a:pt x="666" y="1678"/>
                    </a:lnTo>
                    <a:lnTo>
                      <a:pt x="706" y="1690"/>
                    </a:lnTo>
                    <a:lnTo>
                      <a:pt x="750" y="1698"/>
                    </a:lnTo>
                    <a:lnTo>
                      <a:pt x="792" y="1706"/>
                    </a:lnTo>
                    <a:lnTo>
                      <a:pt x="836" y="1712"/>
                    </a:lnTo>
                    <a:lnTo>
                      <a:pt x="836" y="1816"/>
                    </a:lnTo>
                    <a:lnTo>
                      <a:pt x="978" y="1816"/>
                    </a:lnTo>
                    <a:lnTo>
                      <a:pt x="978" y="1712"/>
                    </a:lnTo>
                    <a:lnTo>
                      <a:pt x="978" y="1712"/>
                    </a:lnTo>
                    <a:lnTo>
                      <a:pt x="1022" y="1706"/>
                    </a:lnTo>
                    <a:lnTo>
                      <a:pt x="1066" y="1698"/>
                    </a:lnTo>
                    <a:lnTo>
                      <a:pt x="1108" y="1690"/>
                    </a:lnTo>
                    <a:lnTo>
                      <a:pt x="1150" y="1678"/>
                    </a:lnTo>
                    <a:lnTo>
                      <a:pt x="1188" y="1774"/>
                    </a:lnTo>
                    <a:lnTo>
                      <a:pt x="1320" y="1718"/>
                    </a:lnTo>
                    <a:lnTo>
                      <a:pt x="1280" y="1622"/>
                    </a:lnTo>
                    <a:lnTo>
                      <a:pt x="1280" y="1622"/>
                    </a:lnTo>
                    <a:lnTo>
                      <a:pt x="1318" y="1602"/>
                    </a:lnTo>
                    <a:lnTo>
                      <a:pt x="1356" y="1578"/>
                    </a:lnTo>
                    <a:lnTo>
                      <a:pt x="1392" y="1554"/>
                    </a:lnTo>
                    <a:lnTo>
                      <a:pt x="1426" y="1526"/>
                    </a:lnTo>
                    <a:lnTo>
                      <a:pt x="1498" y="1600"/>
                    </a:lnTo>
                    <a:lnTo>
                      <a:pt x="1600" y="1500"/>
                    </a:lnTo>
                    <a:lnTo>
                      <a:pt x="1526" y="1426"/>
                    </a:lnTo>
                    <a:lnTo>
                      <a:pt x="1526" y="1426"/>
                    </a:lnTo>
                    <a:lnTo>
                      <a:pt x="1552" y="1392"/>
                    </a:lnTo>
                    <a:lnTo>
                      <a:pt x="1578" y="1356"/>
                    </a:lnTo>
                    <a:lnTo>
                      <a:pt x="1602" y="1320"/>
                    </a:lnTo>
                    <a:lnTo>
                      <a:pt x="1622" y="1280"/>
                    </a:lnTo>
                    <a:lnTo>
                      <a:pt x="1718" y="1320"/>
                    </a:lnTo>
                    <a:lnTo>
                      <a:pt x="1774" y="1190"/>
                    </a:lnTo>
                    <a:lnTo>
                      <a:pt x="1678" y="115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lnTo>
                      <a:pt x="908" y="1614"/>
                    </a:lnTo>
                    <a:close/>
                  </a:path>
                </a:pathLst>
              </a:custGeom>
              <a:gradFill rotWithShape="1">
                <a:gsLst>
                  <a:gs pos="0">
                    <a:schemeClr val="bg1">
                      <a:gamma/>
                      <a:shade val="66667"/>
                      <a:invGamma/>
                    </a:schemeClr>
                  </a:gs>
                  <a:gs pos="50000">
                    <a:schemeClr val="bg1"/>
                  </a:gs>
                  <a:gs pos="100000">
                    <a:schemeClr val="bg1">
                      <a:gamma/>
                      <a:shade val="66667"/>
                      <a:invGamma/>
                    </a:schemeClr>
                  </a:gs>
                </a:gsLst>
                <a:lin ang="5400000" scaled="1"/>
              </a:gradFill>
              <a:ln>
                <a:noFill/>
              </a:ln>
              <a:effectLst/>
              <a:scene3d>
                <a:camera prst="legacyObliqueBottom"/>
                <a:lightRig rig="legacyFlat3" dir="b"/>
              </a:scene3d>
              <a:sp3d extrusionH="430200" prstMaterial="legacyMatte">
                <a:bevelT w="13500" h="13500" prst="angle"/>
                <a:bevelB w="13500" h="13500" prst="angle"/>
                <a:extrusionClr>
                  <a:srgbClr val="B2B2B2"/>
                </a:extrusionClr>
              </a:sp3d>
              <a:extLst>
                <a:ext uri="{91240B29-F687-4F45-9708-019B960494DF}">
                  <a14:hiddenLine xmlns:a14="http://schemas.microsoft.com/office/drawing/2010/main" w="19050">
                    <a:noFill/>
                    <a:prstDash val="sysDot"/>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flatTx/>
              </a:bodyPr>
              <a:lstStyle/>
              <a:p>
                <a:endParaRPr lang="zh-CN" altLang="en-US">
                  <a:solidFill>
                    <a:schemeClr val="bg2">
                      <a:lumMod val="10000"/>
                    </a:schemeClr>
                  </a:solidFill>
                </a:endParaRPr>
              </a:p>
            </p:txBody>
          </p:sp>
          <p:grpSp>
            <p:nvGrpSpPr>
              <p:cNvPr id="14" name="Group 101"/>
              <p:cNvGrpSpPr/>
              <p:nvPr/>
            </p:nvGrpSpPr>
            <p:grpSpPr bwMode="auto">
              <a:xfrm>
                <a:off x="2971" y="1117"/>
                <a:ext cx="1224" cy="885"/>
                <a:chOff x="793" y="1298"/>
                <a:chExt cx="1860" cy="1338"/>
              </a:xfrm>
            </p:grpSpPr>
            <p:sp>
              <p:nvSpPr>
                <p:cNvPr id="15" name="Oval 102"/>
                <p:cNvSpPr>
                  <a:spLocks noChangeArrowheads="1"/>
                </p:cNvSpPr>
                <p:nvPr/>
              </p:nvSpPr>
              <p:spPr bwMode="auto">
                <a:xfrm>
                  <a:off x="793" y="1298"/>
                  <a:ext cx="1860" cy="1338"/>
                </a:xfrm>
                <a:prstGeom prst="ellipse">
                  <a:avLst/>
                </a:prstGeom>
                <a:solidFill>
                  <a:srgbClr val="C800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2">
                        <a:lumMod val="10000"/>
                      </a:schemeClr>
                    </a:solidFill>
                  </a:endParaRPr>
                </a:p>
              </p:txBody>
            </p:sp>
            <p:sp>
              <p:nvSpPr>
                <p:cNvPr id="16" name="Freeform 103"/>
                <p:cNvSpPr/>
                <p:nvPr/>
              </p:nvSpPr>
              <p:spPr bwMode="auto">
                <a:xfrm>
                  <a:off x="839" y="1321"/>
                  <a:ext cx="1769" cy="624"/>
                </a:xfrm>
                <a:custGeom>
                  <a:avLst/>
                  <a:gdLst>
                    <a:gd name="T0" fmla="*/ 0 w 3456"/>
                    <a:gd name="T1" fmla="*/ 1728 h 1728"/>
                    <a:gd name="T2" fmla="*/ 10 w 3456"/>
                    <a:gd name="T3" fmla="*/ 1552 h 1728"/>
                    <a:gd name="T4" fmla="*/ 36 w 3456"/>
                    <a:gd name="T5" fmla="*/ 1380 h 1728"/>
                    <a:gd name="T6" fmla="*/ 78 w 3456"/>
                    <a:gd name="T7" fmla="*/ 1214 h 1728"/>
                    <a:gd name="T8" fmla="*/ 136 w 3456"/>
                    <a:gd name="T9" fmla="*/ 1056 h 1728"/>
                    <a:gd name="T10" fmla="*/ 208 w 3456"/>
                    <a:gd name="T11" fmla="*/ 904 h 1728"/>
                    <a:gd name="T12" fmla="*/ 296 w 3456"/>
                    <a:gd name="T13" fmla="*/ 762 h 1728"/>
                    <a:gd name="T14" fmla="*/ 394 w 3456"/>
                    <a:gd name="T15" fmla="*/ 628 h 1728"/>
                    <a:gd name="T16" fmla="*/ 506 w 3456"/>
                    <a:gd name="T17" fmla="*/ 506 h 1728"/>
                    <a:gd name="T18" fmla="*/ 630 w 3456"/>
                    <a:gd name="T19" fmla="*/ 394 h 1728"/>
                    <a:gd name="T20" fmla="*/ 762 w 3456"/>
                    <a:gd name="T21" fmla="*/ 296 h 1728"/>
                    <a:gd name="T22" fmla="*/ 904 w 3456"/>
                    <a:gd name="T23" fmla="*/ 208 h 1728"/>
                    <a:gd name="T24" fmla="*/ 1056 w 3456"/>
                    <a:gd name="T25" fmla="*/ 136 h 1728"/>
                    <a:gd name="T26" fmla="*/ 1214 w 3456"/>
                    <a:gd name="T27" fmla="*/ 78 h 1728"/>
                    <a:gd name="T28" fmla="*/ 1380 w 3456"/>
                    <a:gd name="T29" fmla="*/ 36 h 1728"/>
                    <a:gd name="T30" fmla="*/ 1552 w 3456"/>
                    <a:gd name="T31" fmla="*/ 10 h 1728"/>
                    <a:gd name="T32" fmla="*/ 1728 w 3456"/>
                    <a:gd name="T33" fmla="*/ 0 h 1728"/>
                    <a:gd name="T34" fmla="*/ 1816 w 3456"/>
                    <a:gd name="T35" fmla="*/ 2 h 1728"/>
                    <a:gd name="T36" fmla="*/ 1992 w 3456"/>
                    <a:gd name="T37" fmla="*/ 20 h 1728"/>
                    <a:gd name="T38" fmla="*/ 2160 w 3456"/>
                    <a:gd name="T39" fmla="*/ 54 h 1728"/>
                    <a:gd name="T40" fmla="*/ 2322 w 3456"/>
                    <a:gd name="T41" fmla="*/ 106 h 1728"/>
                    <a:gd name="T42" fmla="*/ 2478 w 3456"/>
                    <a:gd name="T43" fmla="*/ 170 h 1728"/>
                    <a:gd name="T44" fmla="*/ 2624 w 3456"/>
                    <a:gd name="T45" fmla="*/ 250 h 1728"/>
                    <a:gd name="T46" fmla="*/ 2762 w 3456"/>
                    <a:gd name="T47" fmla="*/ 344 h 1728"/>
                    <a:gd name="T48" fmla="*/ 2890 w 3456"/>
                    <a:gd name="T49" fmla="*/ 448 h 1728"/>
                    <a:gd name="T50" fmla="*/ 3006 w 3456"/>
                    <a:gd name="T51" fmla="*/ 566 h 1728"/>
                    <a:gd name="T52" fmla="*/ 3112 w 3456"/>
                    <a:gd name="T53" fmla="*/ 694 h 1728"/>
                    <a:gd name="T54" fmla="*/ 3206 w 3456"/>
                    <a:gd name="T55" fmla="*/ 832 h 1728"/>
                    <a:gd name="T56" fmla="*/ 3286 w 3456"/>
                    <a:gd name="T57" fmla="*/ 978 h 1728"/>
                    <a:gd name="T58" fmla="*/ 3350 w 3456"/>
                    <a:gd name="T59" fmla="*/ 1134 h 1728"/>
                    <a:gd name="T60" fmla="*/ 3402 w 3456"/>
                    <a:gd name="T61" fmla="*/ 1296 h 1728"/>
                    <a:gd name="T62" fmla="*/ 3436 w 3456"/>
                    <a:gd name="T63" fmla="*/ 1464 h 1728"/>
                    <a:gd name="T64" fmla="*/ 3454 w 3456"/>
                    <a:gd name="T65" fmla="*/ 1638 h 1728"/>
                    <a:gd name="T66" fmla="*/ 0 w 3456"/>
                    <a:gd name="T67" fmla="*/ 172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bg2">
                        <a:lumMod val="10000"/>
                      </a:schemeClr>
                    </a:solidFill>
                  </a:endParaRPr>
                </a:p>
              </p:txBody>
            </p:sp>
          </p:grpSp>
        </p:grpSp>
        <p:sp>
          <p:nvSpPr>
            <p:cNvPr id="12" name="Text Box 111"/>
            <p:cNvSpPr txBox="1">
              <a:spLocks noChangeArrowheads="1"/>
            </p:cNvSpPr>
            <p:nvPr/>
          </p:nvSpPr>
          <p:spPr bwMode="auto">
            <a:xfrm>
              <a:off x="4212555" y="1491630"/>
              <a:ext cx="28797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填</a:t>
              </a:r>
              <a:r>
                <a:rPr lang="zh-CN" altLang="en-US" sz="2000" b="1" dirty="0" smtClean="0">
                  <a:solidFill>
                    <a:schemeClr val="bg1"/>
                  </a:solidFill>
                  <a:latin typeface="微软雅黑" panose="020B0503020204020204" pitchFamily="34" charset="-122"/>
                  <a:ea typeface="微软雅黑" panose="020B0503020204020204" pitchFamily="34" charset="-122"/>
                </a:rPr>
                <a:t>加标题</a:t>
              </a:r>
              <a:endParaRPr lang="en-US" altLang="ko-KR" sz="2000" b="1"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3457068" y="2910161"/>
            <a:ext cx="2879725" cy="1028700"/>
            <a:chOff x="3457068" y="2508275"/>
            <a:chExt cx="2879725" cy="1028700"/>
          </a:xfrm>
        </p:grpSpPr>
        <p:grpSp>
          <p:nvGrpSpPr>
            <p:cNvPr id="18" name="Group 112"/>
            <p:cNvGrpSpPr/>
            <p:nvPr/>
          </p:nvGrpSpPr>
          <p:grpSpPr bwMode="auto">
            <a:xfrm>
              <a:off x="4176787" y="2508275"/>
              <a:ext cx="1439862" cy="1028700"/>
              <a:chOff x="4264" y="1564"/>
              <a:chExt cx="907" cy="648"/>
            </a:xfrm>
          </p:grpSpPr>
          <p:sp>
            <p:nvSpPr>
              <p:cNvPr id="20" name="Freeform 114"/>
              <p:cNvSpPr>
                <a:spLocks noEditPoints="1"/>
              </p:cNvSpPr>
              <p:nvPr/>
            </p:nvSpPr>
            <p:spPr bwMode="auto">
              <a:xfrm>
                <a:off x="4264" y="1564"/>
                <a:ext cx="907" cy="648"/>
              </a:xfrm>
              <a:custGeom>
                <a:avLst/>
                <a:gdLst>
                  <a:gd name="T0" fmla="*/ 902 w 1010"/>
                  <a:gd name="T1" fmla="*/ 432 h 1008"/>
                  <a:gd name="T2" fmla="*/ 892 w 1010"/>
                  <a:gd name="T3" fmla="*/ 390 h 1008"/>
                  <a:gd name="T4" fmla="*/ 836 w 1010"/>
                  <a:gd name="T5" fmla="*/ 274 h 1008"/>
                  <a:gd name="T6" fmla="*/ 736 w 1010"/>
                  <a:gd name="T7" fmla="*/ 172 h 1008"/>
                  <a:gd name="T8" fmla="*/ 660 w 1010"/>
                  <a:gd name="T9" fmla="*/ 132 h 1008"/>
                  <a:gd name="T10" fmla="*/ 576 w 1010"/>
                  <a:gd name="T11" fmla="*/ 106 h 1008"/>
                  <a:gd name="T12" fmla="*/ 434 w 1010"/>
                  <a:gd name="T13" fmla="*/ 106 h 1008"/>
                  <a:gd name="T14" fmla="*/ 390 w 1010"/>
                  <a:gd name="T15" fmla="*/ 116 h 1008"/>
                  <a:gd name="T16" fmla="*/ 274 w 1010"/>
                  <a:gd name="T17" fmla="*/ 172 h 1008"/>
                  <a:gd name="T18" fmla="*/ 174 w 1010"/>
                  <a:gd name="T19" fmla="*/ 274 h 1008"/>
                  <a:gd name="T20" fmla="*/ 132 w 1010"/>
                  <a:gd name="T21" fmla="*/ 348 h 1008"/>
                  <a:gd name="T22" fmla="*/ 108 w 1010"/>
                  <a:gd name="T23" fmla="*/ 432 h 1008"/>
                  <a:gd name="T24" fmla="*/ 108 w 1010"/>
                  <a:gd name="T25" fmla="*/ 574 h 1008"/>
                  <a:gd name="T26" fmla="*/ 118 w 1010"/>
                  <a:gd name="T27" fmla="*/ 618 h 1008"/>
                  <a:gd name="T28" fmla="*/ 174 w 1010"/>
                  <a:gd name="T29" fmla="*/ 734 h 1008"/>
                  <a:gd name="T30" fmla="*/ 274 w 1010"/>
                  <a:gd name="T31" fmla="*/ 834 h 1008"/>
                  <a:gd name="T32" fmla="*/ 350 w 1010"/>
                  <a:gd name="T33" fmla="*/ 876 h 1008"/>
                  <a:gd name="T34" fmla="*/ 434 w 1010"/>
                  <a:gd name="T35" fmla="*/ 900 h 1008"/>
                  <a:gd name="T36" fmla="*/ 576 w 1010"/>
                  <a:gd name="T37" fmla="*/ 900 h 1008"/>
                  <a:gd name="T38" fmla="*/ 620 w 1010"/>
                  <a:gd name="T39" fmla="*/ 890 h 1008"/>
                  <a:gd name="T40" fmla="*/ 736 w 1010"/>
                  <a:gd name="T41" fmla="*/ 834 h 1008"/>
                  <a:gd name="T42" fmla="*/ 836 w 1010"/>
                  <a:gd name="T43" fmla="*/ 734 h 1008"/>
                  <a:gd name="T44" fmla="*/ 878 w 1010"/>
                  <a:gd name="T45" fmla="*/ 658 h 1008"/>
                  <a:gd name="T46" fmla="*/ 902 w 1010"/>
                  <a:gd name="T47" fmla="*/ 574 h 1008"/>
                  <a:gd name="T48" fmla="*/ 504 w 1010"/>
                  <a:gd name="T49" fmla="*/ 806 h 1008"/>
                  <a:gd name="T50" fmla="*/ 414 w 1010"/>
                  <a:gd name="T51" fmla="*/ 792 h 1008"/>
                  <a:gd name="T52" fmla="*/ 336 w 1010"/>
                  <a:gd name="T53" fmla="*/ 754 h 1008"/>
                  <a:gd name="T54" fmla="*/ 272 w 1010"/>
                  <a:gd name="T55" fmla="*/ 696 h 1008"/>
                  <a:gd name="T56" fmla="*/ 226 w 1010"/>
                  <a:gd name="T57" fmla="*/ 622 h 1008"/>
                  <a:gd name="T58" fmla="*/ 204 w 1010"/>
                  <a:gd name="T59" fmla="*/ 534 h 1008"/>
                  <a:gd name="T60" fmla="*/ 204 w 1010"/>
                  <a:gd name="T61" fmla="*/ 472 h 1008"/>
                  <a:gd name="T62" fmla="*/ 226 w 1010"/>
                  <a:gd name="T63" fmla="*/ 386 h 1008"/>
                  <a:gd name="T64" fmla="*/ 272 w 1010"/>
                  <a:gd name="T65" fmla="*/ 312 h 1008"/>
                  <a:gd name="T66" fmla="*/ 336 w 1010"/>
                  <a:gd name="T67" fmla="*/ 252 h 1008"/>
                  <a:gd name="T68" fmla="*/ 414 w 1010"/>
                  <a:gd name="T69" fmla="*/ 214 h 1008"/>
                  <a:gd name="T70" fmla="*/ 504 w 1010"/>
                  <a:gd name="T71" fmla="*/ 202 h 1008"/>
                  <a:gd name="T72" fmla="*/ 566 w 1010"/>
                  <a:gd name="T73" fmla="*/ 208 h 1008"/>
                  <a:gd name="T74" fmla="*/ 650 w 1010"/>
                  <a:gd name="T75" fmla="*/ 238 h 1008"/>
                  <a:gd name="T76" fmla="*/ 718 w 1010"/>
                  <a:gd name="T77" fmla="*/ 290 h 1008"/>
                  <a:gd name="T78" fmla="*/ 770 w 1010"/>
                  <a:gd name="T79" fmla="*/ 360 h 1008"/>
                  <a:gd name="T80" fmla="*/ 802 w 1010"/>
                  <a:gd name="T81" fmla="*/ 442 h 1008"/>
                  <a:gd name="T82" fmla="*/ 808 w 1010"/>
                  <a:gd name="T83" fmla="*/ 504 h 1008"/>
                  <a:gd name="T84" fmla="*/ 794 w 1010"/>
                  <a:gd name="T85" fmla="*/ 594 h 1008"/>
                  <a:gd name="T86" fmla="*/ 756 w 1010"/>
                  <a:gd name="T87" fmla="*/ 672 h 1008"/>
                  <a:gd name="T88" fmla="*/ 698 w 1010"/>
                  <a:gd name="T89" fmla="*/ 738 h 1008"/>
                  <a:gd name="T90" fmla="*/ 622 w 1010"/>
                  <a:gd name="T91" fmla="*/ 782 h 1008"/>
                  <a:gd name="T92" fmla="*/ 536 w 1010"/>
                  <a:gd name="T93" fmla="*/ 804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0" h="1008">
                    <a:moveTo>
                      <a:pt x="1010" y="574"/>
                    </a:moveTo>
                    <a:lnTo>
                      <a:pt x="1010" y="432"/>
                    </a:lnTo>
                    <a:lnTo>
                      <a:pt x="902" y="432"/>
                    </a:lnTo>
                    <a:lnTo>
                      <a:pt x="902" y="432"/>
                    </a:lnTo>
                    <a:lnTo>
                      <a:pt x="898" y="410"/>
                    </a:lnTo>
                    <a:lnTo>
                      <a:pt x="892" y="390"/>
                    </a:lnTo>
                    <a:lnTo>
                      <a:pt x="878" y="348"/>
                    </a:lnTo>
                    <a:lnTo>
                      <a:pt x="858" y="310"/>
                    </a:lnTo>
                    <a:lnTo>
                      <a:pt x="836" y="274"/>
                    </a:lnTo>
                    <a:lnTo>
                      <a:pt x="912" y="198"/>
                    </a:lnTo>
                    <a:lnTo>
                      <a:pt x="812" y="96"/>
                    </a:lnTo>
                    <a:lnTo>
                      <a:pt x="736" y="172"/>
                    </a:lnTo>
                    <a:lnTo>
                      <a:pt x="736" y="172"/>
                    </a:lnTo>
                    <a:lnTo>
                      <a:pt x="698" y="150"/>
                    </a:lnTo>
                    <a:lnTo>
                      <a:pt x="660" y="132"/>
                    </a:lnTo>
                    <a:lnTo>
                      <a:pt x="620" y="116"/>
                    </a:lnTo>
                    <a:lnTo>
                      <a:pt x="598" y="112"/>
                    </a:lnTo>
                    <a:lnTo>
                      <a:pt x="576" y="106"/>
                    </a:lnTo>
                    <a:lnTo>
                      <a:pt x="576" y="0"/>
                    </a:lnTo>
                    <a:lnTo>
                      <a:pt x="434" y="0"/>
                    </a:lnTo>
                    <a:lnTo>
                      <a:pt x="434" y="106"/>
                    </a:lnTo>
                    <a:lnTo>
                      <a:pt x="434" y="106"/>
                    </a:lnTo>
                    <a:lnTo>
                      <a:pt x="412" y="112"/>
                    </a:lnTo>
                    <a:lnTo>
                      <a:pt x="390" y="116"/>
                    </a:lnTo>
                    <a:lnTo>
                      <a:pt x="350" y="132"/>
                    </a:lnTo>
                    <a:lnTo>
                      <a:pt x="310" y="150"/>
                    </a:lnTo>
                    <a:lnTo>
                      <a:pt x="274" y="172"/>
                    </a:lnTo>
                    <a:lnTo>
                      <a:pt x="198" y="96"/>
                    </a:lnTo>
                    <a:lnTo>
                      <a:pt x="98" y="198"/>
                    </a:lnTo>
                    <a:lnTo>
                      <a:pt x="174" y="274"/>
                    </a:lnTo>
                    <a:lnTo>
                      <a:pt x="174" y="274"/>
                    </a:lnTo>
                    <a:lnTo>
                      <a:pt x="152" y="310"/>
                    </a:lnTo>
                    <a:lnTo>
                      <a:pt x="132" y="348"/>
                    </a:lnTo>
                    <a:lnTo>
                      <a:pt x="118" y="390"/>
                    </a:lnTo>
                    <a:lnTo>
                      <a:pt x="112" y="410"/>
                    </a:lnTo>
                    <a:lnTo>
                      <a:pt x="108" y="432"/>
                    </a:lnTo>
                    <a:lnTo>
                      <a:pt x="0" y="432"/>
                    </a:lnTo>
                    <a:lnTo>
                      <a:pt x="0" y="574"/>
                    </a:lnTo>
                    <a:lnTo>
                      <a:pt x="108" y="574"/>
                    </a:lnTo>
                    <a:lnTo>
                      <a:pt x="108" y="574"/>
                    </a:lnTo>
                    <a:lnTo>
                      <a:pt x="112" y="596"/>
                    </a:lnTo>
                    <a:lnTo>
                      <a:pt x="118" y="618"/>
                    </a:lnTo>
                    <a:lnTo>
                      <a:pt x="132" y="658"/>
                    </a:lnTo>
                    <a:lnTo>
                      <a:pt x="152" y="698"/>
                    </a:lnTo>
                    <a:lnTo>
                      <a:pt x="174" y="734"/>
                    </a:lnTo>
                    <a:lnTo>
                      <a:pt x="98" y="810"/>
                    </a:lnTo>
                    <a:lnTo>
                      <a:pt x="198" y="910"/>
                    </a:lnTo>
                    <a:lnTo>
                      <a:pt x="274" y="834"/>
                    </a:lnTo>
                    <a:lnTo>
                      <a:pt x="274" y="834"/>
                    </a:lnTo>
                    <a:lnTo>
                      <a:pt x="310" y="858"/>
                    </a:lnTo>
                    <a:lnTo>
                      <a:pt x="350" y="876"/>
                    </a:lnTo>
                    <a:lnTo>
                      <a:pt x="390" y="890"/>
                    </a:lnTo>
                    <a:lnTo>
                      <a:pt x="412" y="896"/>
                    </a:lnTo>
                    <a:lnTo>
                      <a:pt x="434" y="900"/>
                    </a:lnTo>
                    <a:lnTo>
                      <a:pt x="434" y="1008"/>
                    </a:lnTo>
                    <a:lnTo>
                      <a:pt x="576" y="1008"/>
                    </a:lnTo>
                    <a:lnTo>
                      <a:pt x="576" y="900"/>
                    </a:lnTo>
                    <a:lnTo>
                      <a:pt x="576" y="900"/>
                    </a:lnTo>
                    <a:lnTo>
                      <a:pt x="598" y="896"/>
                    </a:lnTo>
                    <a:lnTo>
                      <a:pt x="620" y="890"/>
                    </a:lnTo>
                    <a:lnTo>
                      <a:pt x="660" y="876"/>
                    </a:lnTo>
                    <a:lnTo>
                      <a:pt x="698" y="858"/>
                    </a:lnTo>
                    <a:lnTo>
                      <a:pt x="736" y="834"/>
                    </a:lnTo>
                    <a:lnTo>
                      <a:pt x="812" y="910"/>
                    </a:lnTo>
                    <a:lnTo>
                      <a:pt x="912" y="810"/>
                    </a:lnTo>
                    <a:lnTo>
                      <a:pt x="836" y="734"/>
                    </a:lnTo>
                    <a:lnTo>
                      <a:pt x="836" y="734"/>
                    </a:lnTo>
                    <a:lnTo>
                      <a:pt x="858" y="698"/>
                    </a:lnTo>
                    <a:lnTo>
                      <a:pt x="878" y="658"/>
                    </a:lnTo>
                    <a:lnTo>
                      <a:pt x="892" y="618"/>
                    </a:lnTo>
                    <a:lnTo>
                      <a:pt x="898" y="596"/>
                    </a:lnTo>
                    <a:lnTo>
                      <a:pt x="902" y="574"/>
                    </a:lnTo>
                    <a:lnTo>
                      <a:pt x="1010" y="574"/>
                    </a:lnTo>
                    <a:close/>
                    <a:moveTo>
                      <a:pt x="504" y="806"/>
                    </a:moveTo>
                    <a:lnTo>
                      <a:pt x="504" y="806"/>
                    </a:lnTo>
                    <a:lnTo>
                      <a:pt x="474" y="804"/>
                    </a:lnTo>
                    <a:lnTo>
                      <a:pt x="444" y="800"/>
                    </a:lnTo>
                    <a:lnTo>
                      <a:pt x="414" y="792"/>
                    </a:lnTo>
                    <a:lnTo>
                      <a:pt x="388" y="782"/>
                    </a:lnTo>
                    <a:lnTo>
                      <a:pt x="360" y="770"/>
                    </a:lnTo>
                    <a:lnTo>
                      <a:pt x="336" y="754"/>
                    </a:lnTo>
                    <a:lnTo>
                      <a:pt x="312" y="738"/>
                    </a:lnTo>
                    <a:lnTo>
                      <a:pt x="292" y="718"/>
                    </a:lnTo>
                    <a:lnTo>
                      <a:pt x="272" y="696"/>
                    </a:lnTo>
                    <a:lnTo>
                      <a:pt x="254" y="672"/>
                    </a:lnTo>
                    <a:lnTo>
                      <a:pt x="238" y="648"/>
                    </a:lnTo>
                    <a:lnTo>
                      <a:pt x="226" y="622"/>
                    </a:lnTo>
                    <a:lnTo>
                      <a:pt x="216" y="594"/>
                    </a:lnTo>
                    <a:lnTo>
                      <a:pt x="208" y="564"/>
                    </a:lnTo>
                    <a:lnTo>
                      <a:pt x="204" y="534"/>
                    </a:lnTo>
                    <a:lnTo>
                      <a:pt x="202" y="504"/>
                    </a:lnTo>
                    <a:lnTo>
                      <a:pt x="202" y="504"/>
                    </a:lnTo>
                    <a:lnTo>
                      <a:pt x="204" y="472"/>
                    </a:lnTo>
                    <a:lnTo>
                      <a:pt x="208" y="442"/>
                    </a:lnTo>
                    <a:lnTo>
                      <a:pt x="216" y="414"/>
                    </a:lnTo>
                    <a:lnTo>
                      <a:pt x="226" y="386"/>
                    </a:lnTo>
                    <a:lnTo>
                      <a:pt x="238" y="360"/>
                    </a:lnTo>
                    <a:lnTo>
                      <a:pt x="254" y="334"/>
                    </a:lnTo>
                    <a:lnTo>
                      <a:pt x="272" y="312"/>
                    </a:lnTo>
                    <a:lnTo>
                      <a:pt x="292" y="290"/>
                    </a:lnTo>
                    <a:lnTo>
                      <a:pt x="312" y="270"/>
                    </a:lnTo>
                    <a:lnTo>
                      <a:pt x="336" y="252"/>
                    </a:lnTo>
                    <a:lnTo>
                      <a:pt x="360" y="238"/>
                    </a:lnTo>
                    <a:lnTo>
                      <a:pt x="388" y="224"/>
                    </a:lnTo>
                    <a:lnTo>
                      <a:pt x="414" y="214"/>
                    </a:lnTo>
                    <a:lnTo>
                      <a:pt x="444" y="208"/>
                    </a:lnTo>
                    <a:lnTo>
                      <a:pt x="474" y="202"/>
                    </a:lnTo>
                    <a:lnTo>
                      <a:pt x="504" y="202"/>
                    </a:lnTo>
                    <a:lnTo>
                      <a:pt x="504" y="202"/>
                    </a:lnTo>
                    <a:lnTo>
                      <a:pt x="536" y="202"/>
                    </a:lnTo>
                    <a:lnTo>
                      <a:pt x="566" y="208"/>
                    </a:lnTo>
                    <a:lnTo>
                      <a:pt x="594" y="214"/>
                    </a:lnTo>
                    <a:lnTo>
                      <a:pt x="622" y="224"/>
                    </a:lnTo>
                    <a:lnTo>
                      <a:pt x="650" y="238"/>
                    </a:lnTo>
                    <a:lnTo>
                      <a:pt x="674" y="252"/>
                    </a:lnTo>
                    <a:lnTo>
                      <a:pt x="698" y="270"/>
                    </a:lnTo>
                    <a:lnTo>
                      <a:pt x="718" y="290"/>
                    </a:lnTo>
                    <a:lnTo>
                      <a:pt x="738" y="312"/>
                    </a:lnTo>
                    <a:lnTo>
                      <a:pt x="756" y="334"/>
                    </a:lnTo>
                    <a:lnTo>
                      <a:pt x="770" y="360"/>
                    </a:lnTo>
                    <a:lnTo>
                      <a:pt x="784" y="386"/>
                    </a:lnTo>
                    <a:lnTo>
                      <a:pt x="794" y="414"/>
                    </a:lnTo>
                    <a:lnTo>
                      <a:pt x="802" y="442"/>
                    </a:lnTo>
                    <a:lnTo>
                      <a:pt x="806" y="472"/>
                    </a:lnTo>
                    <a:lnTo>
                      <a:pt x="808" y="504"/>
                    </a:lnTo>
                    <a:lnTo>
                      <a:pt x="808" y="504"/>
                    </a:lnTo>
                    <a:lnTo>
                      <a:pt x="806" y="534"/>
                    </a:lnTo>
                    <a:lnTo>
                      <a:pt x="802" y="564"/>
                    </a:lnTo>
                    <a:lnTo>
                      <a:pt x="794" y="594"/>
                    </a:lnTo>
                    <a:lnTo>
                      <a:pt x="784" y="622"/>
                    </a:lnTo>
                    <a:lnTo>
                      <a:pt x="770" y="648"/>
                    </a:lnTo>
                    <a:lnTo>
                      <a:pt x="756" y="672"/>
                    </a:lnTo>
                    <a:lnTo>
                      <a:pt x="738" y="696"/>
                    </a:lnTo>
                    <a:lnTo>
                      <a:pt x="718" y="718"/>
                    </a:lnTo>
                    <a:lnTo>
                      <a:pt x="698" y="738"/>
                    </a:lnTo>
                    <a:lnTo>
                      <a:pt x="674" y="754"/>
                    </a:lnTo>
                    <a:lnTo>
                      <a:pt x="650" y="770"/>
                    </a:lnTo>
                    <a:lnTo>
                      <a:pt x="622" y="782"/>
                    </a:lnTo>
                    <a:lnTo>
                      <a:pt x="594" y="792"/>
                    </a:lnTo>
                    <a:lnTo>
                      <a:pt x="566" y="800"/>
                    </a:lnTo>
                    <a:lnTo>
                      <a:pt x="536" y="804"/>
                    </a:lnTo>
                    <a:lnTo>
                      <a:pt x="504" y="806"/>
                    </a:lnTo>
                    <a:lnTo>
                      <a:pt x="504" y="806"/>
                    </a:lnTo>
                    <a:close/>
                  </a:path>
                </a:pathLst>
              </a:custGeom>
              <a:gradFill rotWithShape="1">
                <a:gsLst>
                  <a:gs pos="0">
                    <a:schemeClr val="bg1">
                      <a:gamma/>
                      <a:shade val="66667"/>
                      <a:invGamma/>
                    </a:schemeClr>
                  </a:gs>
                  <a:gs pos="50000">
                    <a:schemeClr val="bg1"/>
                  </a:gs>
                  <a:gs pos="100000">
                    <a:schemeClr val="bg1">
                      <a:gamma/>
                      <a:shade val="66667"/>
                      <a:invGamma/>
                    </a:schemeClr>
                  </a:gs>
                </a:gsLst>
                <a:lin ang="5400000" scaled="1"/>
              </a:gradFill>
              <a:ln>
                <a:noFill/>
              </a:ln>
              <a:effectLst/>
              <a:scene3d>
                <a:camera prst="legacyObliqueBottom"/>
                <a:lightRig rig="legacyFlat3" dir="b"/>
              </a:scene3d>
              <a:sp3d extrusionH="430200" prstMaterial="legacyMatte">
                <a:bevelT w="13500" h="13500" prst="angle"/>
                <a:bevelB w="13500" h="13500" prst="angle"/>
                <a:extrusionClr>
                  <a:srgbClr val="B2B2B2"/>
                </a:extrusionClr>
              </a:sp3d>
              <a:extLst>
                <a:ext uri="{91240B29-F687-4F45-9708-019B960494DF}">
                  <a14:hiddenLine xmlns:a14="http://schemas.microsoft.com/office/drawing/2010/main" w="19050">
                    <a:noFill/>
                    <a:prstDash val="sysDot"/>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flatTx/>
              </a:bodyPr>
              <a:lstStyle/>
              <a:p>
                <a:endParaRPr lang="zh-CN" altLang="en-US">
                  <a:solidFill>
                    <a:schemeClr val="bg2">
                      <a:lumMod val="10000"/>
                    </a:schemeClr>
                  </a:solidFill>
                </a:endParaRPr>
              </a:p>
            </p:txBody>
          </p:sp>
          <p:grpSp>
            <p:nvGrpSpPr>
              <p:cNvPr id="21" name="Group 115"/>
              <p:cNvGrpSpPr/>
              <p:nvPr/>
            </p:nvGrpSpPr>
            <p:grpSpPr bwMode="auto">
              <a:xfrm>
                <a:off x="4468" y="1707"/>
                <a:ext cx="499" cy="363"/>
                <a:chOff x="793" y="1298"/>
                <a:chExt cx="1860" cy="1338"/>
              </a:xfrm>
            </p:grpSpPr>
            <p:sp>
              <p:nvSpPr>
                <p:cNvPr id="22" name="Oval 116"/>
                <p:cNvSpPr>
                  <a:spLocks noChangeArrowheads="1"/>
                </p:cNvSpPr>
                <p:nvPr/>
              </p:nvSpPr>
              <p:spPr bwMode="auto">
                <a:xfrm>
                  <a:off x="793" y="1298"/>
                  <a:ext cx="1860" cy="1338"/>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endParaRPr lang="zh-CN" altLang="en-US">
                    <a:solidFill>
                      <a:schemeClr val="bg2">
                        <a:lumMod val="10000"/>
                      </a:schemeClr>
                    </a:solidFill>
                  </a:endParaRPr>
                </a:p>
              </p:txBody>
            </p:sp>
            <p:sp>
              <p:nvSpPr>
                <p:cNvPr id="23" name="Freeform 117"/>
                <p:cNvSpPr/>
                <p:nvPr/>
              </p:nvSpPr>
              <p:spPr bwMode="auto">
                <a:xfrm>
                  <a:off x="839" y="1321"/>
                  <a:ext cx="1769" cy="624"/>
                </a:xfrm>
                <a:custGeom>
                  <a:avLst/>
                  <a:gdLst>
                    <a:gd name="T0" fmla="*/ 0 w 3456"/>
                    <a:gd name="T1" fmla="*/ 1728 h 1728"/>
                    <a:gd name="T2" fmla="*/ 10 w 3456"/>
                    <a:gd name="T3" fmla="*/ 1552 h 1728"/>
                    <a:gd name="T4" fmla="*/ 36 w 3456"/>
                    <a:gd name="T5" fmla="*/ 1380 h 1728"/>
                    <a:gd name="T6" fmla="*/ 78 w 3456"/>
                    <a:gd name="T7" fmla="*/ 1214 h 1728"/>
                    <a:gd name="T8" fmla="*/ 136 w 3456"/>
                    <a:gd name="T9" fmla="*/ 1056 h 1728"/>
                    <a:gd name="T10" fmla="*/ 208 w 3456"/>
                    <a:gd name="T11" fmla="*/ 904 h 1728"/>
                    <a:gd name="T12" fmla="*/ 296 w 3456"/>
                    <a:gd name="T13" fmla="*/ 762 h 1728"/>
                    <a:gd name="T14" fmla="*/ 394 w 3456"/>
                    <a:gd name="T15" fmla="*/ 628 h 1728"/>
                    <a:gd name="T16" fmla="*/ 506 w 3456"/>
                    <a:gd name="T17" fmla="*/ 506 h 1728"/>
                    <a:gd name="T18" fmla="*/ 630 w 3456"/>
                    <a:gd name="T19" fmla="*/ 394 h 1728"/>
                    <a:gd name="T20" fmla="*/ 762 w 3456"/>
                    <a:gd name="T21" fmla="*/ 296 h 1728"/>
                    <a:gd name="T22" fmla="*/ 904 w 3456"/>
                    <a:gd name="T23" fmla="*/ 208 h 1728"/>
                    <a:gd name="T24" fmla="*/ 1056 w 3456"/>
                    <a:gd name="T25" fmla="*/ 136 h 1728"/>
                    <a:gd name="T26" fmla="*/ 1214 w 3456"/>
                    <a:gd name="T27" fmla="*/ 78 h 1728"/>
                    <a:gd name="T28" fmla="*/ 1380 w 3456"/>
                    <a:gd name="T29" fmla="*/ 36 h 1728"/>
                    <a:gd name="T30" fmla="*/ 1552 w 3456"/>
                    <a:gd name="T31" fmla="*/ 10 h 1728"/>
                    <a:gd name="T32" fmla="*/ 1728 w 3456"/>
                    <a:gd name="T33" fmla="*/ 0 h 1728"/>
                    <a:gd name="T34" fmla="*/ 1816 w 3456"/>
                    <a:gd name="T35" fmla="*/ 2 h 1728"/>
                    <a:gd name="T36" fmla="*/ 1992 w 3456"/>
                    <a:gd name="T37" fmla="*/ 20 h 1728"/>
                    <a:gd name="T38" fmla="*/ 2160 w 3456"/>
                    <a:gd name="T39" fmla="*/ 54 h 1728"/>
                    <a:gd name="T40" fmla="*/ 2322 w 3456"/>
                    <a:gd name="T41" fmla="*/ 106 h 1728"/>
                    <a:gd name="T42" fmla="*/ 2478 w 3456"/>
                    <a:gd name="T43" fmla="*/ 170 h 1728"/>
                    <a:gd name="T44" fmla="*/ 2624 w 3456"/>
                    <a:gd name="T45" fmla="*/ 250 h 1728"/>
                    <a:gd name="T46" fmla="*/ 2762 w 3456"/>
                    <a:gd name="T47" fmla="*/ 344 h 1728"/>
                    <a:gd name="T48" fmla="*/ 2890 w 3456"/>
                    <a:gd name="T49" fmla="*/ 448 h 1728"/>
                    <a:gd name="T50" fmla="*/ 3006 w 3456"/>
                    <a:gd name="T51" fmla="*/ 566 h 1728"/>
                    <a:gd name="T52" fmla="*/ 3112 w 3456"/>
                    <a:gd name="T53" fmla="*/ 694 h 1728"/>
                    <a:gd name="T54" fmla="*/ 3206 w 3456"/>
                    <a:gd name="T55" fmla="*/ 832 h 1728"/>
                    <a:gd name="T56" fmla="*/ 3286 w 3456"/>
                    <a:gd name="T57" fmla="*/ 978 h 1728"/>
                    <a:gd name="T58" fmla="*/ 3350 w 3456"/>
                    <a:gd name="T59" fmla="*/ 1134 h 1728"/>
                    <a:gd name="T60" fmla="*/ 3402 w 3456"/>
                    <a:gd name="T61" fmla="*/ 1296 h 1728"/>
                    <a:gd name="T62" fmla="*/ 3436 w 3456"/>
                    <a:gd name="T63" fmla="*/ 1464 h 1728"/>
                    <a:gd name="T64" fmla="*/ 3454 w 3456"/>
                    <a:gd name="T65" fmla="*/ 1638 h 1728"/>
                    <a:gd name="T66" fmla="*/ 0 w 3456"/>
                    <a:gd name="T67" fmla="*/ 172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alpha val="50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bg2">
                        <a:lumMod val="10000"/>
                      </a:schemeClr>
                    </a:solidFill>
                  </a:endParaRPr>
                </a:p>
              </p:txBody>
            </p:sp>
          </p:grpSp>
        </p:grpSp>
        <p:sp>
          <p:nvSpPr>
            <p:cNvPr id="19" name="Text Box 111"/>
            <p:cNvSpPr txBox="1">
              <a:spLocks noChangeArrowheads="1"/>
            </p:cNvSpPr>
            <p:nvPr/>
          </p:nvSpPr>
          <p:spPr bwMode="auto">
            <a:xfrm>
              <a:off x="3457068" y="2852762"/>
              <a:ext cx="28797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填</a:t>
              </a:r>
              <a:r>
                <a:rPr lang="zh-CN" altLang="en-US" sz="1200" b="1" dirty="0" smtClean="0">
                  <a:solidFill>
                    <a:schemeClr val="bg1"/>
                  </a:solidFill>
                  <a:latin typeface="微软雅黑" panose="020B0503020204020204" pitchFamily="34" charset="-122"/>
                  <a:ea typeface="微软雅黑" panose="020B0503020204020204" pitchFamily="34" charset="-122"/>
                </a:rPr>
                <a:t>加标题</a:t>
              </a:r>
              <a:endParaRPr lang="en-US" altLang="ko-KR" sz="1200" b="1" dirty="0">
                <a:solidFill>
                  <a:schemeClr val="bg1"/>
                </a:solidFill>
                <a:latin typeface="微软雅黑" panose="020B0503020204020204" pitchFamily="34" charset="-122"/>
                <a:ea typeface="微软雅黑" panose="020B0503020204020204" pitchFamily="34" charset="-122"/>
              </a:endParaRPr>
            </a:p>
          </p:txBody>
        </p:sp>
      </p:grpSp>
      <p:sp>
        <p:nvSpPr>
          <p:cNvPr id="24" name="Text Box 45"/>
          <p:cNvSpPr txBox="1">
            <a:spLocks noChangeArrowheads="1"/>
          </p:cNvSpPr>
          <p:nvPr/>
        </p:nvSpPr>
        <p:spPr bwMode="auto">
          <a:xfrm>
            <a:off x="7308304" y="1594918"/>
            <a:ext cx="1298326" cy="1522734"/>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400" b="1" dirty="0" smtClean="0">
                <a:solidFill>
                  <a:schemeClr val="bg2">
                    <a:lumMod val="10000"/>
                  </a:schemeClr>
                </a:solidFill>
                <a:latin typeface="微软雅黑" panose="020B0503020204020204" pitchFamily="34" charset="-122"/>
                <a:ea typeface="微软雅黑" panose="020B0503020204020204" pitchFamily="34" charset="-122"/>
              </a:rPr>
              <a:t>填加标题</a:t>
            </a:r>
            <a:endParaRPr lang="en-US" altLang="ko-KR" sz="1400" b="1" dirty="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点击</a:t>
            </a: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添加</a:t>
            </a: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文本</a:t>
            </a:r>
            <a:endParaRPr lang="en-US" altLang="zh-CN" sz="1100" spc="50" dirty="0">
              <a:ln w="1143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点击</a:t>
            </a: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添加</a:t>
            </a: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文本</a:t>
            </a:r>
            <a:endParaRPr lang="en-US" altLang="zh-CN" sz="1100" spc="50" dirty="0" smtClean="0">
              <a:ln w="1143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点击</a:t>
            </a: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添加</a:t>
            </a: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文本</a:t>
            </a:r>
            <a:endParaRPr lang="en-US" altLang="zh-CN" sz="1100" spc="50" dirty="0" smtClean="0">
              <a:ln w="1143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点击添加</a:t>
            </a: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文本</a:t>
            </a:r>
            <a:endParaRPr lang="en-US" altLang="zh-CN" sz="1100" spc="50" dirty="0" smtClean="0">
              <a:ln w="1143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点击</a:t>
            </a: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添加文本</a:t>
            </a:r>
            <a:endParaRPr lang="en-US" altLang="zh-CN" sz="1100" spc="50" dirty="0">
              <a:ln w="1143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点击添加</a:t>
            </a: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文本</a:t>
            </a:r>
            <a:endParaRPr lang="en-US" altLang="zh-CN" sz="1100" spc="50" dirty="0" smtClean="0">
              <a:ln w="1143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endParaRPr lang="en-US" altLang="zh-CN" sz="1100" spc="50" dirty="0" smtClean="0">
              <a:ln w="11430"/>
              <a:solidFill>
                <a:schemeClr val="bg2">
                  <a:lumMod val="10000"/>
                </a:schemeClr>
              </a:solidFill>
              <a:latin typeface="微软雅黑" panose="020B0503020204020204" pitchFamily="34" charset="-122"/>
              <a:ea typeface="微软雅黑" panose="020B0503020204020204" pitchFamily="34" charset="-122"/>
            </a:endParaRPr>
          </a:p>
        </p:txBody>
      </p:sp>
      <p:sp>
        <p:nvSpPr>
          <p:cNvPr id="25" name="Text Box 45"/>
          <p:cNvSpPr txBox="1">
            <a:spLocks noChangeArrowheads="1"/>
          </p:cNvSpPr>
          <p:nvPr/>
        </p:nvSpPr>
        <p:spPr bwMode="auto">
          <a:xfrm>
            <a:off x="1403648" y="4254936"/>
            <a:ext cx="3528616" cy="477054"/>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400" b="1" dirty="0" smtClean="0">
                <a:solidFill>
                  <a:schemeClr val="bg2">
                    <a:lumMod val="10000"/>
                  </a:schemeClr>
                </a:solidFill>
                <a:latin typeface="微软雅黑" panose="020B0503020204020204" pitchFamily="34" charset="-122"/>
                <a:ea typeface="微软雅黑" panose="020B0503020204020204" pitchFamily="34" charset="-122"/>
              </a:rPr>
              <a:t>单击填加标题</a:t>
            </a:r>
            <a:endParaRPr lang="en-US" altLang="ko-KR" sz="1400" b="1" dirty="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点击添加文本点击添加</a:t>
            </a: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文本</a:t>
            </a: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点击添加文本</a:t>
            </a:r>
            <a:endParaRPr lang="en-US" altLang="zh-CN" sz="1100" spc="50" dirty="0">
              <a:ln w="11430"/>
              <a:solidFill>
                <a:schemeClr val="bg2">
                  <a:lumMod val="10000"/>
                </a:schemeClr>
              </a:solidFill>
              <a:latin typeface="微软雅黑" panose="020B0503020204020204" pitchFamily="34" charset="-122"/>
              <a:ea typeface="微软雅黑" panose="020B0503020204020204" pitchFamily="34" charset="-122"/>
            </a:endParaRPr>
          </a:p>
        </p:txBody>
      </p:sp>
      <p:sp>
        <p:nvSpPr>
          <p:cNvPr id="26" name="Text Box 45"/>
          <p:cNvSpPr txBox="1">
            <a:spLocks noChangeArrowheads="1"/>
          </p:cNvSpPr>
          <p:nvPr/>
        </p:nvSpPr>
        <p:spPr bwMode="auto">
          <a:xfrm>
            <a:off x="5630590" y="4011910"/>
            <a:ext cx="2109762" cy="815608"/>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400" b="1" dirty="0" smtClean="0">
                <a:solidFill>
                  <a:schemeClr val="bg2">
                    <a:lumMod val="10000"/>
                  </a:schemeClr>
                </a:solidFill>
                <a:latin typeface="微软雅黑" panose="020B0503020204020204" pitchFamily="34" charset="-122"/>
                <a:ea typeface="微软雅黑" panose="020B0503020204020204" pitchFamily="34" charset="-122"/>
              </a:rPr>
              <a:t>填加标题</a:t>
            </a:r>
            <a:endParaRPr lang="en-US" altLang="ko-KR" sz="1400" b="1" dirty="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点击</a:t>
            </a: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添加</a:t>
            </a: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文本点击</a:t>
            </a: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添加</a:t>
            </a: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文本</a:t>
            </a:r>
            <a:endParaRPr lang="en-US" altLang="zh-CN" sz="1100" spc="50" dirty="0" smtClean="0">
              <a:ln w="1143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点击</a:t>
            </a: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添加</a:t>
            </a: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文本点击</a:t>
            </a: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添加</a:t>
            </a: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文本</a:t>
            </a:r>
            <a:endParaRPr lang="en-US" altLang="zh-CN" sz="1100" spc="50" dirty="0" smtClean="0">
              <a:ln w="1143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endParaRPr lang="en-US" altLang="zh-CN" sz="1100" spc="50" dirty="0" smtClean="0">
              <a:ln w="11430"/>
              <a:solidFill>
                <a:schemeClr val="bg2">
                  <a:lumMod val="1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3"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1+#ppt_w/2"/>
                                          </p:val>
                                        </p:tav>
                                        <p:tav tm="100000">
                                          <p:val>
                                            <p:strVal val="#ppt_x"/>
                                          </p:val>
                                        </p:tav>
                                      </p:tavLst>
                                    </p:anim>
                                    <p:anim calcmode="lin" valueType="num">
                                      <p:cBhvr additive="base">
                                        <p:cTn id="13" dur="75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750" fill="hold"/>
                                        <p:tgtEl>
                                          <p:spTgt spid="17"/>
                                        </p:tgtEl>
                                        <p:attrNameLst>
                                          <p:attrName>ppt_x</p:attrName>
                                        </p:attrNameLst>
                                      </p:cBhvr>
                                      <p:tavLst>
                                        <p:tav tm="0">
                                          <p:val>
                                            <p:strVal val="#ppt_x"/>
                                          </p:val>
                                        </p:tav>
                                        <p:tav tm="100000">
                                          <p:val>
                                            <p:strVal val="#ppt_x"/>
                                          </p:val>
                                        </p:tav>
                                      </p:tavLst>
                                    </p:anim>
                                    <p:anim calcmode="lin" valueType="num">
                                      <p:cBhvr additive="base">
                                        <p:cTn id="18" dur="75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anim calcmode="lin" valueType="num">
                                      <p:cBhvr>
                                        <p:cTn id="23" dur="500" fill="hold"/>
                                        <p:tgtEl>
                                          <p:spTgt spid="24"/>
                                        </p:tgtEl>
                                        <p:attrNameLst>
                                          <p:attrName>ppt_x</p:attrName>
                                        </p:attrNameLst>
                                      </p:cBhvr>
                                      <p:tavLst>
                                        <p:tav tm="0">
                                          <p:val>
                                            <p:strVal val="#ppt_x"/>
                                          </p:val>
                                        </p:tav>
                                        <p:tav tm="100000">
                                          <p:val>
                                            <p:strVal val="#ppt_x"/>
                                          </p:val>
                                        </p:tav>
                                      </p:tavLst>
                                    </p:anim>
                                    <p:anim calcmode="lin" valueType="num">
                                      <p:cBhvr>
                                        <p:cTn id="24" dur="5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strVal val="#ppt_x"/>
                                          </p:val>
                                        </p:tav>
                                        <p:tav tm="100000">
                                          <p:val>
                                            <p:strVal val="#ppt_x"/>
                                          </p:val>
                                        </p:tav>
                                      </p:tavLst>
                                    </p:anim>
                                    <p:anim calcmode="lin" valueType="num">
                                      <p:cBhvr>
                                        <p:cTn id="30" dur="500" fill="hold"/>
                                        <p:tgtEl>
                                          <p:spTgt spid="25"/>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ppt_x</p:attrName>
                                        </p:attrNameLst>
                                      </p:cBhvr>
                                      <p:tavLst>
                                        <p:tav tm="0">
                                          <p:val>
                                            <p:strVal val="#ppt_x"/>
                                          </p:val>
                                        </p:tav>
                                        <p:tav tm="100000">
                                          <p:val>
                                            <p:strVal val="#ppt_x"/>
                                          </p:val>
                                        </p:tav>
                                      </p:tavLst>
                                    </p:anim>
                                    <p:anim calcmode="lin" valueType="num">
                                      <p:cBhvr>
                                        <p:cTn id="36"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pic>
        <p:nvPicPr>
          <p:cNvPr id="3" name="Picture 36" descr="中国地图副本"/>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22000" contrast="-38000"/>
                    </a14:imgEffect>
                    <a14:imgEffect>
                      <a14:colorTemperature colorTemp="11500"/>
                    </a14:imgEffect>
                    <a14:imgEffect>
                      <a14:saturation sat="210000"/>
                    </a14:imgEffect>
                    <a14:imgEffect>
                      <a14:sharpenSoften amount="50000"/>
                    </a14:imgEffect>
                  </a14:imgLayer>
                </a14:imgProps>
              </a:ext>
            </a:extLst>
          </a:blip>
          <a:srcRect/>
          <a:stretch>
            <a:fillRect/>
          </a:stretch>
        </p:blipFill>
        <p:spPr bwMode="auto">
          <a:xfrm>
            <a:off x="1390094" y="1347614"/>
            <a:ext cx="3812961" cy="2889674"/>
          </a:xfrm>
          <a:prstGeom prst="rect">
            <a:avLst/>
          </a:prstGeom>
          <a:noFill/>
          <a:ln>
            <a:noFill/>
          </a:ln>
          <a:effectLst>
            <a:outerShdw blurRad="241300" dist="38100" dir="5400000" sx="105000" sy="105000" algn="t" rotWithShape="0">
              <a:prstClr val="black">
                <a:alpha val="24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椭圆 3"/>
          <p:cNvSpPr/>
          <p:nvPr/>
        </p:nvSpPr>
        <p:spPr>
          <a:xfrm>
            <a:off x="4605818" y="2648044"/>
            <a:ext cx="241356" cy="241356"/>
          </a:xfrm>
          <a:prstGeom prst="ellipse">
            <a:avLst/>
          </a:prstGeom>
          <a:solidFill>
            <a:schemeClr val="bg2"/>
          </a:solidFill>
          <a:ln w="15875"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a:ea typeface="宋体" panose="02010600030101010101" pitchFamily="2" charset="-122"/>
              <a:cs typeface="+mn-cs"/>
            </a:endParaRPr>
          </a:p>
        </p:txBody>
      </p:sp>
      <p:sp>
        <p:nvSpPr>
          <p:cNvPr id="5" name="Line 56"/>
          <p:cNvSpPr>
            <a:spLocks noChangeShapeType="1"/>
          </p:cNvSpPr>
          <p:nvPr/>
        </p:nvSpPr>
        <p:spPr bwMode="auto">
          <a:xfrm flipH="1">
            <a:off x="4726494" y="2768722"/>
            <a:ext cx="3405821" cy="0"/>
          </a:xfrm>
          <a:prstGeom prst="line">
            <a:avLst/>
          </a:prstGeom>
          <a:noFill/>
          <a:ln w="12700">
            <a:solidFill>
              <a:srgbClr val="C00000"/>
            </a:solidFill>
            <a:round/>
            <a:tailEnd type="oval"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1200" b="1">
              <a:solidFill>
                <a:srgbClr val="000000"/>
              </a:solidFill>
              <a:latin typeface="Arial" panose="020B0604020202020204" pitchFamily="34" charset="0"/>
              <a:ea typeface="微软雅黑" panose="020B0503020204020204" pitchFamily="34" charset="-122"/>
            </a:endParaRPr>
          </a:p>
        </p:txBody>
      </p:sp>
      <p:sp>
        <p:nvSpPr>
          <p:cNvPr id="6" name="TextBox 52"/>
          <p:cNvSpPr txBox="1">
            <a:spLocks noChangeArrowheads="1"/>
          </p:cNvSpPr>
          <p:nvPr/>
        </p:nvSpPr>
        <p:spPr bwMode="auto">
          <a:xfrm>
            <a:off x="5004660" y="2792451"/>
            <a:ext cx="2519363" cy="369332"/>
          </a:xfrm>
          <a:prstGeom prst="rect">
            <a:avLst/>
          </a:prstGeom>
          <a:noFill/>
          <a:ln w="9525">
            <a:noFill/>
            <a:miter lim="800000"/>
          </a:ln>
        </p:spPr>
        <p:txBody>
          <a:bodyPr>
            <a:spAutoFit/>
          </a:bodyPr>
          <a:lstStyle/>
          <a:p>
            <a:pPr fontAlgn="base">
              <a:spcBef>
                <a:spcPct val="0"/>
              </a:spcBef>
              <a:spcAft>
                <a:spcPct val="0"/>
              </a:spcAft>
            </a:pPr>
            <a:r>
              <a:rPr lang="zh-CN" altLang="en-US" dirty="0">
                <a:solidFill>
                  <a:schemeClr val="accent6">
                    <a:lumMod val="75000"/>
                  </a:schemeClr>
                </a:solidFill>
                <a:latin typeface="微软雅黑" panose="020B0503020204020204" pitchFamily="34" charset="-122"/>
                <a:ea typeface="微软雅黑" panose="020B0503020204020204" pitchFamily="34" charset="-122"/>
              </a:rPr>
              <a:t>单击添加文本</a:t>
            </a:r>
            <a:r>
              <a:rPr lang="en-US" altLang="zh-CN" dirty="0">
                <a:solidFill>
                  <a:schemeClr val="accent6">
                    <a:lumMod val="75000"/>
                  </a:schemeClr>
                </a:solidFill>
                <a:latin typeface="微软雅黑" panose="020B0503020204020204" pitchFamily="34" charset="-122"/>
                <a:ea typeface="微软雅黑" panose="020B0503020204020204" pitchFamily="34" charset="-122"/>
              </a:rPr>
              <a:t> … …</a:t>
            </a:r>
            <a:endParaRPr lang="zh-CN" altLang="en-US"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a:off x="3381371" y="3400519"/>
            <a:ext cx="230890" cy="230890"/>
          </a:xfrm>
          <a:prstGeom prst="ellipse">
            <a:avLst/>
          </a:prstGeom>
          <a:solidFill>
            <a:srgbClr val="FF0000"/>
          </a:solidFill>
          <a:ln w="127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C00000"/>
              </a:solidFill>
              <a:effectLst/>
              <a:uLnTx/>
              <a:uFillTx/>
              <a:latin typeface="Arial" panose="020B0604020202020204"/>
              <a:ea typeface="宋体" panose="02010600030101010101" pitchFamily="2" charset="-122"/>
              <a:cs typeface="+mn-cs"/>
            </a:endParaRPr>
          </a:p>
        </p:txBody>
      </p:sp>
      <p:sp>
        <p:nvSpPr>
          <p:cNvPr id="8" name="Rectangle 55"/>
          <p:cNvSpPr>
            <a:spLocks noChangeArrowheads="1"/>
          </p:cNvSpPr>
          <p:nvPr/>
        </p:nvSpPr>
        <p:spPr bwMode="auto">
          <a:xfrm>
            <a:off x="611560" y="4013773"/>
            <a:ext cx="235106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200" b="1" dirty="0">
                <a:solidFill>
                  <a:sysClr val="windowText" lastClr="000000"/>
                </a:solidFill>
                <a:latin typeface="Arial" panose="020B0604020202020204" pitchFamily="34" charset="0"/>
                <a:ea typeface="微软雅黑" panose="020B0503020204020204" pitchFamily="34" charset="-122"/>
              </a:rPr>
              <a:t>单击此处添加段落文字内容</a:t>
            </a:r>
            <a:endParaRPr lang="zh-CN" altLang="en-US" sz="1050" b="1" dirty="0">
              <a:solidFill>
                <a:sysClr val="windowText" lastClr="000000"/>
              </a:solidFill>
              <a:latin typeface="Arial" panose="020B0604020202020204" pitchFamily="34" charset="0"/>
              <a:ea typeface="微软雅黑" panose="020B0503020204020204" pitchFamily="34" charset="-122"/>
            </a:endParaRPr>
          </a:p>
          <a:p>
            <a:pPr fontAlgn="base">
              <a:spcBef>
                <a:spcPct val="0"/>
              </a:spcBef>
              <a:spcAft>
                <a:spcPct val="0"/>
              </a:spcAft>
            </a:pPr>
            <a:r>
              <a:rPr lang="zh-CN" altLang="en-US" sz="900" dirty="0">
                <a:solidFill>
                  <a:sysClr val="windowText" lastClr="000000"/>
                </a:solidFill>
                <a:latin typeface="Arial" panose="020B0604020202020204" pitchFamily="34" charset="0"/>
                <a:ea typeface="微软雅黑" panose="020B0503020204020204" pitchFamily="34" charset="-122"/>
              </a:rPr>
              <a:t>单击此处添加段落文字内容</a:t>
            </a:r>
          </a:p>
          <a:p>
            <a:pPr fontAlgn="base">
              <a:spcBef>
                <a:spcPct val="0"/>
              </a:spcBef>
              <a:spcAft>
                <a:spcPct val="0"/>
              </a:spcAft>
            </a:pPr>
            <a:r>
              <a:rPr lang="zh-CN" altLang="en-US" sz="900" dirty="0">
                <a:solidFill>
                  <a:sysClr val="windowText" lastClr="000000"/>
                </a:solidFill>
                <a:latin typeface="Arial" panose="020B0604020202020204" pitchFamily="34" charset="0"/>
                <a:ea typeface="微软雅黑" panose="020B0503020204020204" pitchFamily="34" charset="-122"/>
              </a:rPr>
              <a:t>单击此处添加段落文字内容</a:t>
            </a:r>
          </a:p>
        </p:txBody>
      </p:sp>
      <p:grpSp>
        <p:nvGrpSpPr>
          <p:cNvPr id="9" name="组合 8"/>
          <p:cNvGrpSpPr/>
          <p:nvPr/>
        </p:nvGrpSpPr>
        <p:grpSpPr>
          <a:xfrm>
            <a:off x="715516" y="3506439"/>
            <a:ext cx="2771774" cy="485359"/>
            <a:chOff x="381000" y="3096770"/>
            <a:chExt cx="2771774" cy="485359"/>
          </a:xfrm>
        </p:grpSpPr>
        <p:sp>
          <p:nvSpPr>
            <p:cNvPr id="10" name="Line 54"/>
            <p:cNvSpPr>
              <a:spLocks noChangeShapeType="1"/>
            </p:cNvSpPr>
            <p:nvPr/>
          </p:nvSpPr>
          <p:spPr bwMode="auto">
            <a:xfrm flipV="1">
              <a:off x="2643186" y="3096770"/>
              <a:ext cx="509588" cy="483092"/>
            </a:xfrm>
            <a:prstGeom prst="line">
              <a:avLst/>
            </a:prstGeom>
            <a:noFill/>
            <a:ln w="12700">
              <a:solidFill>
                <a:srgbClr val="C00000"/>
              </a:solidFill>
              <a:round/>
              <a:tailEnd type="oval"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200" b="1" i="0" u="none" strike="noStrike" kern="0" cap="none" spc="0" normalizeH="0" baseline="0" noProof="0">
                <a:ln>
                  <a:noFill/>
                </a:ln>
                <a:solidFill>
                  <a:srgbClr val="C00000"/>
                </a:solidFill>
                <a:effectLst/>
                <a:uLnTx/>
                <a:uFillTx/>
                <a:latin typeface="Arial" panose="020B0604020202020204" pitchFamily="34" charset="0"/>
                <a:ea typeface="微软雅黑" panose="020B0503020204020204" pitchFamily="34" charset="-122"/>
              </a:endParaRPr>
            </a:p>
          </p:txBody>
        </p:sp>
        <p:sp>
          <p:nvSpPr>
            <p:cNvPr id="11" name="Line 54"/>
            <p:cNvSpPr>
              <a:spLocks noChangeShapeType="1"/>
            </p:cNvSpPr>
            <p:nvPr/>
          </p:nvSpPr>
          <p:spPr bwMode="auto">
            <a:xfrm>
              <a:off x="381000" y="3582129"/>
              <a:ext cx="2270125" cy="0"/>
            </a:xfrm>
            <a:prstGeom prst="line">
              <a:avLst/>
            </a:prstGeom>
            <a:noFill/>
            <a:ln w="12700">
              <a:solidFill>
                <a:srgbClr val="C00000"/>
              </a:solidFill>
              <a:round/>
              <a:tailEnd type="non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200" b="1" i="0" u="none" strike="noStrike" kern="0" cap="none" spc="0" normalizeH="0" baseline="0" noProof="0">
                <a:ln>
                  <a:noFill/>
                </a:ln>
                <a:solidFill>
                  <a:srgbClr val="C00000"/>
                </a:solidFill>
                <a:effectLst/>
                <a:uLnTx/>
                <a:uFillTx/>
                <a:latin typeface="Arial" panose="020B0604020202020204" pitchFamily="34" charset="0"/>
                <a:ea typeface="微软雅黑" panose="020B0503020204020204" pitchFamily="34" charset="-122"/>
              </a:endParaRPr>
            </a:p>
          </p:txBody>
        </p:sp>
      </p:grpSp>
      <p:sp>
        <p:nvSpPr>
          <p:cNvPr id="12" name="Text Box 5"/>
          <p:cNvSpPr txBox="1">
            <a:spLocks noChangeArrowheads="1"/>
          </p:cNvSpPr>
          <p:nvPr/>
        </p:nvSpPr>
        <p:spPr bwMode="auto">
          <a:xfrm>
            <a:off x="4992205" y="2330616"/>
            <a:ext cx="3262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20000"/>
              </a:lnSpc>
              <a:spcBef>
                <a:spcPct val="0"/>
              </a:spcBef>
              <a:spcAft>
                <a:spcPct val="0"/>
              </a:spcAft>
            </a:pPr>
            <a:r>
              <a:rPr lang="zh-CN" altLang="en-US" sz="2000" b="1" dirty="0">
                <a:solidFill>
                  <a:srgbClr val="C80000"/>
                </a:solidFill>
                <a:latin typeface="微软雅黑" panose="020B0503020204020204" pitchFamily="34" charset="-122"/>
                <a:ea typeface="微软雅黑" panose="020B0503020204020204" pitchFamily="34" charset="-122"/>
              </a:rPr>
              <a:t>单击此处添加段落文字内容</a:t>
            </a:r>
          </a:p>
        </p:txBody>
      </p:sp>
      <p:sp>
        <p:nvSpPr>
          <p:cNvPr id="13" name="矩形 12"/>
          <p:cNvSpPr/>
          <p:nvPr/>
        </p:nvSpPr>
        <p:spPr>
          <a:xfrm>
            <a:off x="5209081" y="3939902"/>
            <a:ext cx="1525863" cy="677108"/>
          </a:xfrm>
          <a:prstGeom prst="rect">
            <a:avLst/>
          </a:prstGeom>
        </p:spPr>
        <p:txBody>
          <a:bodyPr wrap="square">
            <a:spAutoFit/>
          </a:bodyPr>
          <a:lstStyle/>
          <a:p>
            <a:pPr>
              <a:defRPr/>
            </a:pPr>
            <a:r>
              <a:rPr lang="zh-CN" altLang="en-US" sz="1400" b="1" dirty="0" smtClean="0">
                <a:solidFill>
                  <a:schemeClr val="accent6">
                    <a:lumMod val="75000"/>
                  </a:schemeClr>
                </a:solidFill>
                <a:latin typeface="微软雅黑" panose="020B0503020204020204" pitchFamily="34" charset="-122"/>
                <a:ea typeface="微软雅黑" panose="020B0503020204020204" pitchFamily="34" charset="-122"/>
              </a:rPr>
              <a:t>    补充说明</a:t>
            </a:r>
            <a:endParaRPr lang="zh-CN" altLang="en-US" sz="1400" b="1" dirty="0">
              <a:solidFill>
                <a:schemeClr val="accent6">
                  <a:lumMod val="75000"/>
                </a:schemeClr>
              </a:solidFill>
              <a:latin typeface="微软雅黑" panose="020B0503020204020204" pitchFamily="34" charset="-122"/>
              <a:ea typeface="微软雅黑" panose="020B0503020204020204" pitchFamily="34" charset="-122"/>
            </a:endParaRPr>
          </a:p>
          <a:p>
            <a:pPr marL="285750" indent="-285750" fontAlgn="base">
              <a:spcAft>
                <a:spcPct val="0"/>
              </a:spcAft>
              <a:buFont typeface="Arial" panose="020B0604020202020204" pitchFamily="34" charset="0"/>
              <a:buChar char="•"/>
            </a:pPr>
            <a:r>
              <a:rPr lang="zh-CN" altLang="en-US" sz="1200" dirty="0">
                <a:solidFill>
                  <a:schemeClr val="accent6">
                    <a:lumMod val="75000"/>
                  </a:schemeClr>
                </a:solidFill>
                <a:latin typeface="微软雅黑" panose="020B0503020204020204" pitchFamily="34" charset="-122"/>
                <a:ea typeface="微软雅黑" panose="020B0503020204020204" pitchFamily="34" charset="-122"/>
              </a:rPr>
              <a:t>在此录入</a:t>
            </a:r>
            <a:r>
              <a:rPr lang="zh-CN" altLang="en-US" sz="1200" dirty="0" smtClean="0">
                <a:solidFill>
                  <a:schemeClr val="accent6">
                    <a:lumMod val="75000"/>
                  </a:schemeClr>
                </a:solidFill>
                <a:latin typeface="微软雅黑" panose="020B0503020204020204" pitchFamily="34" charset="-122"/>
                <a:ea typeface="微软雅黑" panose="020B0503020204020204" pitchFamily="34" charset="-122"/>
              </a:rPr>
              <a:t>文字</a:t>
            </a:r>
            <a:endParaRPr lang="en-US" altLang="zh-CN" sz="1200" dirty="0">
              <a:solidFill>
                <a:schemeClr val="accent6">
                  <a:lumMod val="75000"/>
                </a:schemeClr>
              </a:solidFill>
              <a:latin typeface="微软雅黑" panose="020B0503020204020204" pitchFamily="34" charset="-122"/>
              <a:ea typeface="微软雅黑" panose="020B0503020204020204" pitchFamily="34" charset="-122"/>
            </a:endParaRPr>
          </a:p>
          <a:p>
            <a:pPr marL="285750" indent="-285750" fontAlgn="base">
              <a:spcAft>
                <a:spcPct val="0"/>
              </a:spcAft>
              <a:buFont typeface="Arial" panose="020B0604020202020204" pitchFamily="34" charset="0"/>
              <a:buChar char="•"/>
            </a:pPr>
            <a:r>
              <a:rPr lang="zh-CN" altLang="en-US" sz="1200" dirty="0">
                <a:solidFill>
                  <a:schemeClr val="accent6">
                    <a:lumMod val="75000"/>
                  </a:schemeClr>
                </a:solidFill>
                <a:latin typeface="微软雅黑" panose="020B0503020204020204" pitchFamily="34" charset="-122"/>
                <a:ea typeface="微软雅黑" panose="020B0503020204020204" pitchFamily="34" charset="-122"/>
              </a:rPr>
              <a:t>在此录入</a:t>
            </a:r>
            <a:r>
              <a:rPr lang="zh-CN" altLang="en-US" sz="1200" dirty="0" smtClean="0">
                <a:solidFill>
                  <a:schemeClr val="accent6">
                    <a:lumMod val="75000"/>
                  </a:schemeClr>
                </a:solidFill>
                <a:latin typeface="微软雅黑" panose="020B0503020204020204" pitchFamily="34" charset="-122"/>
                <a:ea typeface="微软雅黑" panose="020B0503020204020204" pitchFamily="34" charset="-122"/>
              </a:rPr>
              <a:t>文字</a:t>
            </a:r>
            <a:endParaRPr lang="zh-CN" altLang="en-US" sz="12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6870400" y="3939902"/>
            <a:ext cx="1482006" cy="677108"/>
          </a:xfrm>
          <a:prstGeom prst="rect">
            <a:avLst/>
          </a:prstGeom>
        </p:spPr>
        <p:txBody>
          <a:bodyPr wrap="square">
            <a:spAutoFit/>
          </a:bodyPr>
          <a:lstStyle/>
          <a:p>
            <a:pPr>
              <a:defRPr/>
            </a:pPr>
            <a:r>
              <a:rPr lang="zh-CN" altLang="en-US" sz="1400" b="1" dirty="0" smtClean="0">
                <a:solidFill>
                  <a:schemeClr val="accent6">
                    <a:lumMod val="75000"/>
                  </a:schemeClr>
                </a:solidFill>
                <a:latin typeface="微软雅黑" panose="020B0503020204020204" pitchFamily="34" charset="-122"/>
                <a:ea typeface="微软雅黑" panose="020B0503020204020204" pitchFamily="34" charset="-122"/>
              </a:rPr>
              <a:t>    补充说明</a:t>
            </a:r>
          </a:p>
          <a:p>
            <a:pPr marL="285750" indent="-285750" fontAlgn="base">
              <a:spcAft>
                <a:spcPct val="0"/>
              </a:spcAft>
              <a:buFont typeface="Arial" panose="020B0604020202020204" pitchFamily="34" charset="0"/>
              <a:buChar char="•"/>
            </a:pPr>
            <a:r>
              <a:rPr lang="zh-CN" altLang="en-US" sz="1200" dirty="0" smtClean="0">
                <a:solidFill>
                  <a:schemeClr val="accent6">
                    <a:lumMod val="75000"/>
                  </a:schemeClr>
                </a:solidFill>
                <a:latin typeface="微软雅黑" panose="020B0503020204020204" pitchFamily="34" charset="-122"/>
                <a:ea typeface="微软雅黑" panose="020B0503020204020204" pitchFamily="34" charset="-122"/>
              </a:rPr>
              <a:t>在此录入文字</a:t>
            </a:r>
            <a:endParaRPr lang="en-US" altLang="zh-CN" sz="1200" dirty="0" smtClean="0">
              <a:solidFill>
                <a:schemeClr val="accent6">
                  <a:lumMod val="75000"/>
                </a:schemeClr>
              </a:solidFill>
              <a:latin typeface="微软雅黑" panose="020B0503020204020204" pitchFamily="34" charset="-122"/>
              <a:ea typeface="微软雅黑" panose="020B0503020204020204" pitchFamily="34" charset="-122"/>
            </a:endParaRPr>
          </a:p>
          <a:p>
            <a:pPr marL="285750" indent="-285750" fontAlgn="base">
              <a:spcAft>
                <a:spcPct val="0"/>
              </a:spcAft>
              <a:buFont typeface="Arial" panose="020B0604020202020204" pitchFamily="34" charset="0"/>
              <a:buChar char="•"/>
            </a:pPr>
            <a:r>
              <a:rPr lang="zh-CN" altLang="en-US" sz="1200" dirty="0" smtClean="0">
                <a:solidFill>
                  <a:schemeClr val="accent6">
                    <a:lumMod val="75000"/>
                  </a:schemeClr>
                </a:solidFill>
                <a:latin typeface="微软雅黑" panose="020B0503020204020204" pitchFamily="34" charset="-122"/>
                <a:ea typeface="微软雅黑" panose="020B0503020204020204" pitchFamily="34" charset="-122"/>
              </a:rPr>
              <a:t>在此</a:t>
            </a:r>
            <a:r>
              <a:rPr lang="zh-CN" altLang="en-US" sz="1200" dirty="0">
                <a:solidFill>
                  <a:schemeClr val="accent6">
                    <a:lumMod val="75000"/>
                  </a:schemeClr>
                </a:solidFill>
                <a:latin typeface="微软雅黑" panose="020B0503020204020204" pitchFamily="34" charset="-122"/>
                <a:ea typeface="微软雅黑" panose="020B0503020204020204" pitchFamily="34" charset="-122"/>
              </a:rPr>
              <a:t>录入</a:t>
            </a:r>
            <a:r>
              <a:rPr lang="zh-CN" altLang="en-US" sz="1200" dirty="0" smtClean="0">
                <a:solidFill>
                  <a:schemeClr val="accent6">
                    <a:lumMod val="75000"/>
                  </a:schemeClr>
                </a:solidFill>
                <a:latin typeface="微软雅黑" panose="020B0503020204020204" pitchFamily="34" charset="-122"/>
                <a:ea typeface="微软雅黑" panose="020B0503020204020204" pitchFamily="34" charset="-122"/>
              </a:rPr>
              <a:t>文字</a:t>
            </a:r>
            <a:endParaRPr lang="zh-CN" altLang="en-US" sz="12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6914263" y="4030329"/>
            <a:ext cx="147754" cy="147754"/>
          </a:xfrm>
          <a:prstGeom prst="ellipse">
            <a:avLst/>
          </a:prstGeom>
          <a:solidFill>
            <a:schemeClr val="bg2"/>
          </a:solidFill>
          <a:ln w="15875"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chemeClr val="tx2"/>
              </a:solidFill>
              <a:effectLst/>
              <a:uLnTx/>
              <a:uFillTx/>
              <a:latin typeface="Arial" panose="020B0604020202020204"/>
              <a:ea typeface="宋体" panose="02010600030101010101" pitchFamily="2" charset="-122"/>
              <a:cs typeface="+mn-cs"/>
            </a:endParaRPr>
          </a:p>
        </p:txBody>
      </p:sp>
      <p:sp>
        <p:nvSpPr>
          <p:cNvPr id="16" name="椭圆 15"/>
          <p:cNvSpPr/>
          <p:nvPr/>
        </p:nvSpPr>
        <p:spPr>
          <a:xfrm>
            <a:off x="5264441" y="4024681"/>
            <a:ext cx="145572" cy="145572"/>
          </a:xfrm>
          <a:prstGeom prst="ellipse">
            <a:avLst/>
          </a:prstGeom>
          <a:solidFill>
            <a:srgbClr val="FF0000"/>
          </a:solidFill>
          <a:ln w="127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a:ea typeface="宋体" panose="02010600030101010101" pitchFamily="2"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6*min(max(#ppt_w*#ppt_h,.3),1)-7.4)/-.7*#ppt_w"/>
                                          </p:val>
                                        </p:tav>
                                        <p:tav tm="100000">
                                          <p:val>
                                            <p:strVal val="#ppt_w"/>
                                          </p:val>
                                        </p:tav>
                                      </p:tavLst>
                                    </p:anim>
                                    <p:anim calcmode="lin" valueType="num">
                                      <p:cBhvr>
                                        <p:cTn id="14" dur="500" fill="hold"/>
                                        <p:tgtEl>
                                          <p:spTgt spid="4"/>
                                        </p:tgtEl>
                                        <p:attrNameLst>
                                          <p:attrName>ppt_h</p:attrName>
                                        </p:attrNameLst>
                                      </p:cBhvr>
                                      <p:tavLst>
                                        <p:tav tm="0">
                                          <p:val>
                                            <p:strVal val="(6*min(max(#ppt_w*#ppt_h,.3),1)-7.4)/-.7*#ppt_h"/>
                                          </p:val>
                                        </p:tav>
                                        <p:tav tm="100000">
                                          <p:val>
                                            <p:strVal val="#ppt_h"/>
                                          </p:val>
                                        </p:tav>
                                      </p:tavLst>
                                    </p:anim>
                                    <p:anim calcmode="lin" valueType="num">
                                      <p:cBhvr>
                                        <p:cTn id="15" dur="500" fill="hold"/>
                                        <p:tgtEl>
                                          <p:spTgt spid="4"/>
                                        </p:tgtEl>
                                        <p:attrNameLst>
                                          <p:attrName>ppt_x</p:attrName>
                                        </p:attrNameLst>
                                      </p:cBhvr>
                                      <p:tavLst>
                                        <p:tav tm="0">
                                          <p:val>
                                            <p:fltVal val="0.5"/>
                                          </p:val>
                                        </p:tav>
                                        <p:tav tm="100000">
                                          <p:val>
                                            <p:strVal val="#ppt_x"/>
                                          </p:val>
                                        </p:tav>
                                      </p:tavLst>
                                    </p:anim>
                                    <p:anim calcmode="lin" valueType="num">
                                      <p:cBhvr>
                                        <p:cTn id="16" dur="500" fill="hold"/>
                                        <p:tgtEl>
                                          <p:spTgt spid="4"/>
                                        </p:tgtEl>
                                        <p:attrNameLst>
                                          <p:attrName>ppt_y</p:attrName>
                                        </p:attrNameLst>
                                      </p:cBhvr>
                                      <p:tavLst>
                                        <p:tav tm="0">
                                          <p:val>
                                            <p:strVal val="1+(6*min(max(#ppt_w*#ppt_h,.3),1)-7.4)/-.7*#ppt_h/2"/>
                                          </p:val>
                                        </p:tav>
                                        <p:tav tm="100000">
                                          <p:val>
                                            <p:strVal val="#ppt_y"/>
                                          </p:val>
                                        </p:tav>
                                      </p:tavLst>
                                    </p:anim>
                                  </p:childTnLst>
                                </p:cTn>
                              </p:par>
                              <p:par>
                                <p:cTn id="17" presetID="49" presetClass="entr" presetSubtype="0" decel="100000" fill="hold" grpId="0" nodeType="withEffect">
                                  <p:stCondLst>
                                    <p:cond delay="40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childTnLst>
                          </p:cTn>
                        </p:par>
                        <p:par>
                          <p:cTn id="23" fill="hold">
                            <p:stCondLst>
                              <p:cond delay="1500"/>
                            </p:stCondLst>
                            <p:childTnLst>
                              <p:par>
                                <p:cTn id="24" presetID="1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p:tgtEl>
                                          <p:spTgt spid="12"/>
                                        </p:tgtEl>
                                        <p:attrNameLst>
                                          <p:attrName>ppt_x</p:attrName>
                                        </p:attrNameLst>
                                      </p:cBhvr>
                                      <p:tavLst>
                                        <p:tav tm="0">
                                          <p:val>
                                            <p:strVal val="#ppt_x-#ppt_w*1.125000"/>
                                          </p:val>
                                        </p:tav>
                                        <p:tav tm="100000">
                                          <p:val>
                                            <p:strVal val="#ppt_x"/>
                                          </p:val>
                                        </p:tav>
                                      </p:tavLst>
                                    </p:anim>
                                    <p:animEffect transition="in" filter="wipe(right)">
                                      <p:cBhvr>
                                        <p:cTn id="27" dur="500"/>
                                        <p:tgtEl>
                                          <p:spTgt spid="12"/>
                                        </p:tgtEl>
                                      </p:cBhvr>
                                    </p:animEffect>
                                  </p:childTnLst>
                                </p:cTn>
                              </p:par>
                              <p:par>
                                <p:cTn id="28" presetID="12" presetClass="entr" presetSubtype="2"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p:tgtEl>
                                          <p:spTgt spid="6"/>
                                        </p:tgtEl>
                                        <p:attrNameLst>
                                          <p:attrName>ppt_x</p:attrName>
                                        </p:attrNameLst>
                                      </p:cBhvr>
                                      <p:tavLst>
                                        <p:tav tm="0">
                                          <p:val>
                                            <p:strVal val="#ppt_x+#ppt_w*1.125000"/>
                                          </p:val>
                                        </p:tav>
                                        <p:tav tm="100000">
                                          <p:val>
                                            <p:strVal val="#ppt_x"/>
                                          </p:val>
                                        </p:tav>
                                      </p:tavLst>
                                    </p:anim>
                                    <p:animEffect transition="in" filter="wipe(left)">
                                      <p:cBhvr>
                                        <p:cTn id="31" dur="500"/>
                                        <p:tgtEl>
                                          <p:spTgt spid="6"/>
                                        </p:tgtEl>
                                      </p:cBhvr>
                                    </p:animEffect>
                                  </p:childTnLst>
                                </p:cTn>
                              </p:par>
                            </p:childTnLst>
                          </p:cTn>
                        </p:par>
                        <p:par>
                          <p:cTn id="32" fill="hold">
                            <p:stCondLst>
                              <p:cond delay="2000"/>
                            </p:stCondLst>
                            <p:childTnLst>
                              <p:par>
                                <p:cTn id="33" presetID="23" presetClass="entr" presetSubtype="3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strVal val="(6*min(max(#ppt_w*#ppt_h,.3),1)-7.4)/-.7*#ppt_w"/>
                                          </p:val>
                                        </p:tav>
                                        <p:tav tm="100000">
                                          <p:val>
                                            <p:strVal val="#ppt_w"/>
                                          </p:val>
                                        </p:tav>
                                      </p:tavLst>
                                    </p:anim>
                                    <p:anim calcmode="lin" valueType="num">
                                      <p:cBhvr>
                                        <p:cTn id="36" dur="500" fill="hold"/>
                                        <p:tgtEl>
                                          <p:spTgt spid="7"/>
                                        </p:tgtEl>
                                        <p:attrNameLst>
                                          <p:attrName>ppt_h</p:attrName>
                                        </p:attrNameLst>
                                      </p:cBhvr>
                                      <p:tavLst>
                                        <p:tav tm="0">
                                          <p:val>
                                            <p:strVal val="(6*min(max(#ppt_w*#ppt_h,.3),1)-7.4)/-.7*#ppt_h"/>
                                          </p:val>
                                        </p:tav>
                                        <p:tav tm="100000">
                                          <p:val>
                                            <p:strVal val="#ppt_h"/>
                                          </p:val>
                                        </p:tav>
                                      </p:tavLst>
                                    </p:anim>
                                    <p:anim calcmode="lin" valueType="num">
                                      <p:cBhvr>
                                        <p:cTn id="37" dur="500" fill="hold"/>
                                        <p:tgtEl>
                                          <p:spTgt spid="7"/>
                                        </p:tgtEl>
                                        <p:attrNameLst>
                                          <p:attrName>ppt_x</p:attrName>
                                        </p:attrNameLst>
                                      </p:cBhvr>
                                      <p:tavLst>
                                        <p:tav tm="0">
                                          <p:val>
                                            <p:fltVal val="0.5"/>
                                          </p:val>
                                        </p:tav>
                                        <p:tav tm="100000">
                                          <p:val>
                                            <p:strVal val="#ppt_x"/>
                                          </p:val>
                                        </p:tav>
                                      </p:tavLst>
                                    </p:anim>
                                    <p:anim calcmode="lin" valueType="num">
                                      <p:cBhvr>
                                        <p:cTn id="38"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500"/>
                            </p:stCondLst>
                            <p:childTnLst>
                              <p:par>
                                <p:cTn id="40" presetID="22" presetClass="entr" presetSubtype="2"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500"/>
                                        <p:tgtEl>
                                          <p:spTgt spid="9"/>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0-#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23" presetClass="entr" presetSubtype="3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strVal val="(6*min(max(#ppt_w*#ppt_h,.3),1)-7.4)/-.7*#ppt_w"/>
                                          </p:val>
                                        </p:tav>
                                        <p:tav tm="100000">
                                          <p:val>
                                            <p:strVal val="#ppt_w"/>
                                          </p:val>
                                        </p:tav>
                                      </p:tavLst>
                                    </p:anim>
                                    <p:anim calcmode="lin" valueType="num">
                                      <p:cBhvr>
                                        <p:cTn id="51" dur="500" fill="hold"/>
                                        <p:tgtEl>
                                          <p:spTgt spid="15"/>
                                        </p:tgtEl>
                                        <p:attrNameLst>
                                          <p:attrName>ppt_h</p:attrName>
                                        </p:attrNameLst>
                                      </p:cBhvr>
                                      <p:tavLst>
                                        <p:tav tm="0">
                                          <p:val>
                                            <p:strVal val="(6*min(max(#ppt_w*#ppt_h,.3),1)-7.4)/-.7*#ppt_h"/>
                                          </p:val>
                                        </p:tav>
                                        <p:tav tm="100000">
                                          <p:val>
                                            <p:strVal val="#ppt_h"/>
                                          </p:val>
                                        </p:tav>
                                      </p:tavLst>
                                    </p:anim>
                                    <p:anim calcmode="lin" valueType="num">
                                      <p:cBhvr>
                                        <p:cTn id="52" dur="500" fill="hold"/>
                                        <p:tgtEl>
                                          <p:spTgt spid="15"/>
                                        </p:tgtEl>
                                        <p:attrNameLst>
                                          <p:attrName>ppt_x</p:attrName>
                                        </p:attrNameLst>
                                      </p:cBhvr>
                                      <p:tavLst>
                                        <p:tav tm="0">
                                          <p:val>
                                            <p:fltVal val="0.5"/>
                                          </p:val>
                                        </p:tav>
                                        <p:tav tm="100000">
                                          <p:val>
                                            <p:strVal val="#ppt_x"/>
                                          </p:val>
                                        </p:tav>
                                      </p:tavLst>
                                    </p:anim>
                                    <p:anim calcmode="lin" valueType="num">
                                      <p:cBhvr>
                                        <p:cTn id="53"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3500"/>
                            </p:stCondLst>
                            <p:childTnLst>
                              <p:par>
                                <p:cTn id="55" presetID="23" presetClass="entr" presetSubtype="3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strVal val="(6*min(max(#ppt_w*#ppt_h,.3),1)-7.4)/-.7*#ppt_w"/>
                                          </p:val>
                                        </p:tav>
                                        <p:tav tm="100000">
                                          <p:val>
                                            <p:strVal val="#ppt_w"/>
                                          </p:val>
                                        </p:tav>
                                      </p:tavLst>
                                    </p:anim>
                                    <p:anim calcmode="lin" valueType="num">
                                      <p:cBhvr>
                                        <p:cTn id="58" dur="500" fill="hold"/>
                                        <p:tgtEl>
                                          <p:spTgt spid="16"/>
                                        </p:tgtEl>
                                        <p:attrNameLst>
                                          <p:attrName>ppt_h</p:attrName>
                                        </p:attrNameLst>
                                      </p:cBhvr>
                                      <p:tavLst>
                                        <p:tav tm="0">
                                          <p:val>
                                            <p:strVal val="(6*min(max(#ppt_w*#ppt_h,.3),1)-7.4)/-.7*#ppt_h"/>
                                          </p:val>
                                        </p:tav>
                                        <p:tav tm="100000">
                                          <p:val>
                                            <p:strVal val="#ppt_h"/>
                                          </p:val>
                                        </p:tav>
                                      </p:tavLst>
                                    </p:anim>
                                    <p:anim calcmode="lin" valueType="num">
                                      <p:cBhvr>
                                        <p:cTn id="59" dur="500" fill="hold"/>
                                        <p:tgtEl>
                                          <p:spTgt spid="16"/>
                                        </p:tgtEl>
                                        <p:attrNameLst>
                                          <p:attrName>ppt_x</p:attrName>
                                        </p:attrNameLst>
                                      </p:cBhvr>
                                      <p:tavLst>
                                        <p:tav tm="0">
                                          <p:val>
                                            <p:fltVal val="0.5"/>
                                          </p:val>
                                        </p:tav>
                                        <p:tav tm="100000">
                                          <p:val>
                                            <p:strVal val="#ppt_x"/>
                                          </p:val>
                                        </p:tav>
                                      </p:tavLst>
                                    </p:anim>
                                    <p:anim calcmode="lin" valueType="num">
                                      <p:cBhvr>
                                        <p:cTn id="60"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000"/>
                            </p:stCondLst>
                            <p:childTnLst>
                              <p:par>
                                <p:cTn id="62" presetID="2" presetClass="entr" presetSubtype="4"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250" fill="hold"/>
                                        <p:tgtEl>
                                          <p:spTgt spid="13"/>
                                        </p:tgtEl>
                                        <p:attrNameLst>
                                          <p:attrName>ppt_x</p:attrName>
                                        </p:attrNameLst>
                                      </p:cBhvr>
                                      <p:tavLst>
                                        <p:tav tm="0">
                                          <p:val>
                                            <p:strVal val="#ppt_x"/>
                                          </p:val>
                                        </p:tav>
                                        <p:tav tm="100000">
                                          <p:val>
                                            <p:strVal val="#ppt_x"/>
                                          </p:val>
                                        </p:tav>
                                      </p:tavLst>
                                    </p:anim>
                                    <p:anim calcmode="lin" valueType="num">
                                      <p:cBhvr additive="base">
                                        <p:cTn id="65" dur="250" fill="hold"/>
                                        <p:tgtEl>
                                          <p:spTgt spid="13"/>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250" fill="hold"/>
                                        <p:tgtEl>
                                          <p:spTgt spid="14"/>
                                        </p:tgtEl>
                                        <p:attrNameLst>
                                          <p:attrName>ppt_x</p:attrName>
                                        </p:attrNameLst>
                                      </p:cBhvr>
                                      <p:tavLst>
                                        <p:tav tm="0">
                                          <p:val>
                                            <p:strVal val="#ppt_x"/>
                                          </p:val>
                                        </p:tav>
                                        <p:tav tm="100000">
                                          <p:val>
                                            <p:strVal val="#ppt_x"/>
                                          </p:val>
                                        </p:tav>
                                      </p:tavLst>
                                    </p:anim>
                                    <p:anim calcmode="lin" valueType="num">
                                      <p:cBhvr additive="base">
                                        <p:cTn id="69" dur="2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p:bldP spid="12" grpId="0"/>
      <p:bldP spid="13" grpId="0"/>
      <p:bldP spid="14" grpId="0"/>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0" y="0"/>
            <a:ext cx="9144000" cy="5143500"/>
          </a:xfrm>
          <a:prstGeom prst="rect">
            <a:avLst/>
          </a:prstGeom>
        </p:spPr>
      </p:pic>
      <p:pic>
        <p:nvPicPr>
          <p:cNvPr id="7" name="图片 6"/>
          <p:cNvPicPr>
            <a:picLocks noChangeAspect="1"/>
          </p:cNvPicPr>
          <p:nvPr/>
        </p:nvPicPr>
        <p:blipFill>
          <a:blip r:embed="rId4"/>
          <a:stretch>
            <a:fillRect/>
          </a:stretch>
        </p:blipFill>
        <p:spPr>
          <a:xfrm>
            <a:off x="-63500" y="-38101"/>
            <a:ext cx="3901117" cy="2121233"/>
          </a:xfrm>
          <a:prstGeom prst="rect">
            <a:avLst/>
          </a:prstGeom>
        </p:spPr>
      </p:pic>
      <p:pic>
        <p:nvPicPr>
          <p:cNvPr id="8" name="图片 7"/>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0" y="2656537"/>
            <a:ext cx="9143244" cy="2486962"/>
          </a:xfrm>
          <a:prstGeom prst="rect">
            <a:avLst/>
          </a:prstGeom>
        </p:spPr>
      </p:pic>
      <p:pic>
        <p:nvPicPr>
          <p:cNvPr id="9" name="图片 8"/>
          <p:cNvPicPr>
            <a:picLocks noChangeAspect="1"/>
          </p:cNvPicPr>
          <p:nvPr/>
        </p:nvPicPr>
        <p:blipFill>
          <a:blip r:embed="rId7" cstate="screen">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6416302" y="3568700"/>
            <a:ext cx="2181597" cy="1322180"/>
          </a:xfrm>
          <a:prstGeom prst="rect">
            <a:avLst/>
          </a:prstGeom>
        </p:spPr>
      </p:pic>
      <p:pic>
        <p:nvPicPr>
          <p:cNvPr id="11" name="图片 10"/>
          <p:cNvPicPr>
            <a:picLocks noChangeAspect="1"/>
          </p:cNvPicPr>
          <p:nvPr/>
        </p:nvPicPr>
        <p:blipFill>
          <a:blip r:embed="rId9" cstate="screen"/>
          <a:stretch>
            <a:fillRect/>
          </a:stretch>
        </p:blipFill>
        <p:spPr>
          <a:xfrm>
            <a:off x="1440460" y="1382412"/>
            <a:ext cx="6604000" cy="1189338"/>
          </a:xfrm>
          <a:prstGeom prst="rect">
            <a:avLst/>
          </a:prstGeom>
        </p:spPr>
      </p:pic>
      <p:sp>
        <p:nvSpPr>
          <p:cNvPr id="12" name="圆角矩形 11"/>
          <p:cNvSpPr/>
          <p:nvPr/>
        </p:nvSpPr>
        <p:spPr>
          <a:xfrm>
            <a:off x="2971800" y="2760715"/>
            <a:ext cx="3743325" cy="362111"/>
          </a:xfrm>
          <a:prstGeom prst="roundRect">
            <a:avLst/>
          </a:prstGeom>
          <a:solidFill>
            <a:srgbClr val="D2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latin typeface="+mj-ea"/>
                <a:ea typeface="+mj-ea"/>
              </a:rPr>
              <a:t>感谢您的观看  </a:t>
            </a:r>
            <a:r>
              <a:rPr lang="en-US" altLang="zh-CN" sz="1800" b="1" dirty="0" smtClean="0">
                <a:latin typeface="+mj-ea"/>
                <a:ea typeface="+mj-ea"/>
              </a:rPr>
              <a:t>THANK YOU</a:t>
            </a:r>
            <a:endParaRPr lang="zh-CN" altLang="en-US" sz="1800" b="1" dirty="0">
              <a:latin typeface="+mj-ea"/>
              <a:ea typeface="+mj-ea"/>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6"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250" fill="hold"/>
                                        <p:tgtEl>
                                          <p:spTgt spid="11"/>
                                        </p:tgtEl>
                                        <p:attrNameLst>
                                          <p:attrName>ppt_w</p:attrName>
                                        </p:attrNameLst>
                                      </p:cBhvr>
                                      <p:tavLst>
                                        <p:tav tm="0">
                                          <p:val>
                                            <p:fltVal val="0"/>
                                          </p:val>
                                        </p:tav>
                                        <p:tav tm="100000">
                                          <p:val>
                                            <p:strVal val="#ppt_w"/>
                                          </p:val>
                                        </p:tav>
                                      </p:tavLst>
                                    </p:anim>
                                    <p:anim calcmode="lin" valueType="num">
                                      <p:cBhvr>
                                        <p:cTn id="37" dur="1250" fill="hold"/>
                                        <p:tgtEl>
                                          <p:spTgt spid="11"/>
                                        </p:tgtEl>
                                        <p:attrNameLst>
                                          <p:attrName>ppt_h</p:attrName>
                                        </p:attrNameLst>
                                      </p:cBhvr>
                                      <p:tavLst>
                                        <p:tav tm="0">
                                          <p:val>
                                            <p:fltVal val="0"/>
                                          </p:val>
                                        </p:tav>
                                        <p:tav tm="100000">
                                          <p:val>
                                            <p:strVal val="#ppt_h"/>
                                          </p:val>
                                        </p:tav>
                                      </p:tavLst>
                                    </p:anim>
                                    <p:animEffect transition="in" filter="fade">
                                      <p:cBhvr>
                                        <p:cTn id="38" dur="1250"/>
                                        <p:tgtEl>
                                          <p:spTgt spid="11"/>
                                        </p:tgtEl>
                                      </p:cBhvr>
                                    </p:animEffect>
                                  </p:childTnLst>
                                </p:cTn>
                              </p:par>
                            </p:childTnLst>
                          </p:cTn>
                        </p:par>
                        <p:par>
                          <p:cTn id="39" fill="hold">
                            <p:stCondLst>
                              <p:cond delay="5500"/>
                            </p:stCondLst>
                            <p:childTnLst>
                              <p:par>
                                <p:cTn id="40" presetID="16" presetClass="entr" presetSubtype="21"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3500" y="-38101"/>
            <a:ext cx="9207500" cy="5181601"/>
            <a:chOff x="-63500" y="-38101"/>
            <a:chExt cx="9207500" cy="5181601"/>
          </a:xfrm>
        </p:grpSpPr>
        <p:pic>
          <p:nvPicPr>
            <p:cNvPr id="13" name="图片 12"/>
            <p:cNvPicPr>
              <a:picLocks noChangeAspect="1"/>
            </p:cNvPicPr>
            <p:nvPr/>
          </p:nvPicPr>
          <p:blipFill>
            <a:blip r:embed="rId3"/>
            <a:stretch>
              <a:fillRect/>
            </a:stretch>
          </p:blipFill>
          <p:spPr>
            <a:xfrm>
              <a:off x="0" y="0"/>
              <a:ext cx="9144000" cy="5143500"/>
            </a:xfrm>
            <a:prstGeom prst="rect">
              <a:avLst/>
            </a:prstGeom>
          </p:spPr>
        </p:pic>
        <p:pic>
          <p:nvPicPr>
            <p:cNvPr id="14" name="图片 13"/>
            <p:cNvPicPr>
              <a:picLocks noChangeAspect="1"/>
            </p:cNvPicPr>
            <p:nvPr/>
          </p:nvPicPr>
          <p:blipFill>
            <a:blip r:embed="rId4"/>
            <a:stretch>
              <a:fillRect/>
            </a:stretch>
          </p:blipFill>
          <p:spPr>
            <a:xfrm>
              <a:off x="-63500" y="-38101"/>
              <a:ext cx="3901117" cy="2121233"/>
            </a:xfrm>
            <a:prstGeom prst="rect">
              <a:avLst/>
            </a:prstGeom>
          </p:spPr>
        </p:pic>
        <p:pic>
          <p:nvPicPr>
            <p:cNvPr id="15" name="图片 14"/>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0" y="2656537"/>
              <a:ext cx="9143244" cy="2486962"/>
            </a:xfrm>
            <a:prstGeom prst="rect">
              <a:avLst/>
            </a:prstGeom>
          </p:spPr>
        </p:pic>
        <p:pic>
          <p:nvPicPr>
            <p:cNvPr id="16" name="图片 15"/>
            <p:cNvPicPr>
              <a:picLocks noChangeAspect="1"/>
            </p:cNvPicPr>
            <p:nvPr/>
          </p:nvPicPr>
          <p:blipFill>
            <a:blip r:embed="rId7" cstate="screen">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6400800" y="3559304"/>
              <a:ext cx="2197100" cy="1331576"/>
            </a:xfrm>
            <a:prstGeom prst="rect">
              <a:avLst/>
            </a:prstGeom>
          </p:spPr>
        </p:pic>
      </p:grpSp>
      <p:sp>
        <p:nvSpPr>
          <p:cNvPr id="3" name="矩形 2"/>
          <p:cNvSpPr/>
          <p:nvPr/>
        </p:nvSpPr>
        <p:spPr>
          <a:xfrm>
            <a:off x="876300" y="5443"/>
            <a:ext cx="1752600" cy="15947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2229" y="97657"/>
            <a:ext cx="1826141" cy="1415772"/>
          </a:xfrm>
          <a:prstGeom prst="rect">
            <a:avLst/>
          </a:prstGeom>
          <a:noFill/>
        </p:spPr>
        <p:txBody>
          <a:bodyPr wrap="none" rtlCol="0">
            <a:spAutoFit/>
          </a:bodyPr>
          <a:lstStyle/>
          <a:p>
            <a:pPr algn="ctr"/>
            <a:r>
              <a:rPr lang="en-US" altLang="zh-CN" sz="5400" b="1" dirty="0" smtClean="0">
                <a:solidFill>
                  <a:srgbClr val="C00000"/>
                </a:solidFill>
                <a:latin typeface="+mj-ea"/>
                <a:ea typeface="+mj-ea"/>
              </a:rPr>
              <a:t>01</a:t>
            </a:r>
          </a:p>
          <a:p>
            <a:r>
              <a:rPr lang="zh-CN" altLang="en-US" sz="3200" b="1" dirty="0">
                <a:solidFill>
                  <a:srgbClr val="C00000"/>
                </a:solidFill>
                <a:latin typeface="+mj-ea"/>
                <a:ea typeface="+mj-ea"/>
              </a:rPr>
              <a:t>第一部分</a:t>
            </a:r>
          </a:p>
        </p:txBody>
      </p:sp>
      <p:sp>
        <p:nvSpPr>
          <p:cNvPr id="5" name="文本框 4"/>
          <p:cNvSpPr txBox="1"/>
          <p:nvPr/>
        </p:nvSpPr>
        <p:spPr>
          <a:xfrm>
            <a:off x="2678370" y="1988114"/>
            <a:ext cx="4419600" cy="584775"/>
          </a:xfrm>
          <a:prstGeom prst="rect">
            <a:avLst/>
          </a:prstGeom>
          <a:noFill/>
        </p:spPr>
        <p:txBody>
          <a:bodyPr wrap="square" rtlCol="0">
            <a:spAutoFit/>
          </a:bodyPr>
          <a:lstStyle/>
          <a:p>
            <a:r>
              <a:rPr lang="zh-CN" altLang="en-US" sz="3200" b="1" dirty="0" smtClean="0">
                <a:solidFill>
                  <a:srgbClr val="FF0000"/>
                </a:solidFill>
              </a:rPr>
              <a:t>单击此处添加文字标题</a:t>
            </a:r>
            <a:endParaRPr lang="zh-CN" altLang="en-US" sz="3200" b="1" dirty="0">
              <a:solidFill>
                <a:srgbClr val="FF0000"/>
              </a:solidFill>
            </a:endParaRPr>
          </a:p>
        </p:txBody>
      </p:sp>
      <p:sp>
        <p:nvSpPr>
          <p:cNvPr id="37" name="文本框 36"/>
          <p:cNvSpPr txBox="1"/>
          <p:nvPr/>
        </p:nvSpPr>
        <p:spPr>
          <a:xfrm>
            <a:off x="2862520" y="2750720"/>
            <a:ext cx="4051300" cy="369332"/>
          </a:xfrm>
          <a:prstGeom prst="rect">
            <a:avLst/>
          </a:prstGeom>
          <a:noFill/>
        </p:spPr>
        <p:txBody>
          <a:bodyPr wrap="square" rtlCol="0">
            <a:spAutoFit/>
          </a:bodyPr>
          <a:lstStyle/>
          <a:p>
            <a:pPr algn="ctr"/>
            <a:r>
              <a:rPr lang="zh-CN" altLang="en-US" sz="1800" dirty="0">
                <a:solidFill>
                  <a:srgbClr val="FF0000"/>
                </a:solidFill>
              </a:rPr>
              <a:t>单击此处添加</a:t>
            </a:r>
            <a:r>
              <a:rPr lang="zh-CN" altLang="en-US" sz="1800" dirty="0" smtClean="0">
                <a:solidFill>
                  <a:srgbClr val="FF0000"/>
                </a:solidFill>
              </a:rPr>
              <a:t>内容 单击</a:t>
            </a:r>
            <a:r>
              <a:rPr lang="zh-CN" altLang="en-US" sz="1800" dirty="0">
                <a:solidFill>
                  <a:srgbClr val="FF0000"/>
                </a:solidFill>
              </a:rPr>
              <a:t>此处添加</a:t>
            </a:r>
            <a:r>
              <a:rPr lang="zh-CN" altLang="en-US" sz="1800" dirty="0" smtClean="0">
                <a:solidFill>
                  <a:srgbClr val="FF0000"/>
                </a:solidFill>
              </a:rPr>
              <a:t>内容</a:t>
            </a:r>
            <a:endParaRPr lang="zh-CN" altLang="en-US" sz="1800" dirty="0">
              <a:solidFill>
                <a:srgbClr val="FF0000"/>
              </a:solidFill>
            </a:endParaRPr>
          </a:p>
        </p:txBody>
      </p:sp>
      <p:cxnSp>
        <p:nvCxnSpPr>
          <p:cNvPr id="11" name="直接连接符 10"/>
          <p:cNvCxnSpPr/>
          <p:nvPr/>
        </p:nvCxnSpPr>
        <p:spPr>
          <a:xfrm>
            <a:off x="2825085" y="2659189"/>
            <a:ext cx="412617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par>
                          <p:cTn id="15" fill="hold">
                            <p:stCondLst>
                              <p:cond delay="1000"/>
                            </p:stCondLst>
                            <p:childTnLst>
                              <p:par>
                                <p:cTn id="16" presetID="2" presetClass="entr" presetSubtype="1" decel="20000" fill="hold" grpId="0" nodeType="afterEffect">
                                  <p:stCondLst>
                                    <p:cond delay="0"/>
                                  </p:stCondLst>
                                  <p:iterate type="lt">
                                    <p:tmPct val="15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par>
                                <p:cTn id="20" presetID="2" presetClass="entr" presetSubtype="4" decel="20000" fill="hold" grpId="0" nodeType="withEffect">
                                  <p:stCondLst>
                                    <p:cond delay="0"/>
                                  </p:stCondLst>
                                  <p:iterate type="lt">
                                    <p:tmPct val="15000"/>
                                  </p:iterate>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ppt_x"/>
                                          </p:val>
                                        </p:tav>
                                        <p:tav tm="100000">
                                          <p:val>
                                            <p:strVal val="#ppt_x"/>
                                          </p:val>
                                        </p:tav>
                                      </p:tavLst>
                                    </p:anim>
                                    <p:anim calcmode="lin" valueType="num">
                                      <p:cBhvr additive="base">
                                        <p:cTn id="2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reeform 16"/>
          <p:cNvSpPr/>
          <p:nvPr/>
        </p:nvSpPr>
        <p:spPr bwMode="auto">
          <a:xfrm>
            <a:off x="1619284" y="1860192"/>
            <a:ext cx="4560546" cy="45719"/>
          </a:xfrm>
          <a:custGeom>
            <a:avLst/>
            <a:gdLst>
              <a:gd name="T0" fmla="*/ 0 w 1117"/>
              <a:gd name="T1" fmla="*/ 11 h 13"/>
              <a:gd name="T2" fmla="*/ 1117 w 1117"/>
              <a:gd name="T3" fmla="*/ 13 h 13"/>
              <a:gd name="T4" fmla="*/ 0 w 1117"/>
              <a:gd name="T5" fmla="*/ 11 h 13"/>
            </a:gdLst>
            <a:ahLst/>
            <a:cxnLst>
              <a:cxn ang="0">
                <a:pos x="T0" y="T1"/>
              </a:cxn>
              <a:cxn ang="0">
                <a:pos x="T2" y="T3"/>
              </a:cxn>
              <a:cxn ang="0">
                <a:pos x="T4" y="T5"/>
              </a:cxn>
            </a:cxnLst>
            <a:rect l="0" t="0" r="r" b="b"/>
            <a:pathLst>
              <a:path w="1117" h="13">
                <a:moveTo>
                  <a:pt x="0" y="11"/>
                </a:moveTo>
                <a:cubicBezTo>
                  <a:pt x="372" y="12"/>
                  <a:pt x="744" y="12"/>
                  <a:pt x="1117" y="13"/>
                </a:cubicBezTo>
                <a:cubicBezTo>
                  <a:pt x="1117" y="13"/>
                  <a:pt x="299" y="0"/>
                  <a:pt x="0" y="11"/>
                </a:cubicBezTo>
              </a:path>
            </a:pathLst>
          </a:custGeom>
          <a:solidFill>
            <a:srgbClr val="C00000"/>
          </a:solidFill>
          <a:ln>
            <a:noFill/>
          </a:ln>
          <a:effectLst>
            <a:outerShdw dist="12700" dir="16200000" rotWithShape="0">
              <a:prstClr val="black">
                <a:alpha val="36000"/>
              </a:prstClr>
            </a:outerShdw>
          </a:effectLst>
        </p:spPr>
        <p:txBody>
          <a:bodyPr vert="horz" wrap="square" lIns="91440" tIns="45720" rIns="91440" bIns="45720" numCol="1" anchor="t" anchorCtr="0" compatLnSpc="1"/>
          <a:lstStyle/>
          <a:p>
            <a:endParaRPr lang="zh-CN" altLang="en-US"/>
          </a:p>
        </p:txBody>
      </p:sp>
      <p:sp>
        <p:nvSpPr>
          <p:cNvPr id="82" name="TextBox 81"/>
          <p:cNvSpPr txBox="1"/>
          <p:nvPr/>
        </p:nvSpPr>
        <p:spPr>
          <a:xfrm>
            <a:off x="2178617" y="1275606"/>
            <a:ext cx="788999" cy="369332"/>
          </a:xfrm>
          <a:prstGeom prst="rect">
            <a:avLst/>
          </a:prstGeom>
          <a:noFill/>
        </p:spPr>
        <p:txBody>
          <a:bodyPr wrap="none" rtlCol="0">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目录</a:t>
            </a:r>
            <a:r>
              <a:rPr lang="en-US" altLang="zh-CN" b="1" dirty="0" smtClean="0">
                <a:solidFill>
                  <a:srgbClr val="C00000"/>
                </a:solidFill>
                <a:latin typeface="微软雅黑" panose="020B0503020204020204" pitchFamily="34" charset="-122"/>
                <a:ea typeface="微软雅黑" panose="020B0503020204020204" pitchFamily="34" charset="-122"/>
              </a:rPr>
              <a:t>1</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2150362" y="1572930"/>
            <a:ext cx="2339102" cy="276999"/>
          </a:xfrm>
          <a:prstGeom prst="rect">
            <a:avLst/>
          </a:prstGeom>
          <a:noFill/>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请在点击此处输入标题内容文本</a:t>
            </a:r>
            <a:endParaRPr lang="zh-CN" altLang="en-US" sz="1200" dirty="0">
              <a:latin typeface="微软雅黑" panose="020B0503020204020204" pitchFamily="34" charset="-122"/>
              <a:ea typeface="微软雅黑" panose="020B0503020204020204" pitchFamily="34" charset="-122"/>
            </a:endParaRPr>
          </a:p>
        </p:txBody>
      </p:sp>
      <p:sp>
        <p:nvSpPr>
          <p:cNvPr id="84" name="TextBox 83"/>
          <p:cNvSpPr txBox="1"/>
          <p:nvPr/>
        </p:nvSpPr>
        <p:spPr>
          <a:xfrm>
            <a:off x="2925793" y="2076986"/>
            <a:ext cx="788999" cy="369332"/>
          </a:xfrm>
          <a:prstGeom prst="rect">
            <a:avLst/>
          </a:prstGeom>
          <a:noFill/>
        </p:spPr>
        <p:txBody>
          <a:bodyPr wrap="none" rtlCol="0">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目录</a:t>
            </a:r>
            <a:r>
              <a:rPr lang="en-US" altLang="zh-CN" b="1" dirty="0" smtClean="0">
                <a:solidFill>
                  <a:srgbClr val="C00000"/>
                </a:solidFill>
                <a:latin typeface="微软雅黑" panose="020B0503020204020204" pitchFamily="34" charset="-122"/>
                <a:ea typeface="微软雅黑" panose="020B0503020204020204" pitchFamily="34" charset="-122"/>
              </a:rPr>
              <a:t>2</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2897538" y="2374310"/>
            <a:ext cx="2339102" cy="276999"/>
          </a:xfrm>
          <a:prstGeom prst="rect">
            <a:avLst/>
          </a:prstGeom>
          <a:noFill/>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请在点击此处输入标题内容文本</a:t>
            </a:r>
            <a:endParaRPr lang="zh-CN" altLang="en-US" sz="1200" dirty="0">
              <a:latin typeface="微软雅黑" panose="020B0503020204020204" pitchFamily="34" charset="-122"/>
              <a:ea typeface="微软雅黑" panose="020B0503020204020204" pitchFamily="34" charset="-122"/>
            </a:endParaRPr>
          </a:p>
        </p:txBody>
      </p:sp>
      <p:sp>
        <p:nvSpPr>
          <p:cNvPr id="86" name="TextBox 85"/>
          <p:cNvSpPr txBox="1"/>
          <p:nvPr/>
        </p:nvSpPr>
        <p:spPr>
          <a:xfrm>
            <a:off x="3748605" y="2865674"/>
            <a:ext cx="788999" cy="369332"/>
          </a:xfrm>
          <a:prstGeom prst="rect">
            <a:avLst/>
          </a:prstGeom>
          <a:noFill/>
        </p:spPr>
        <p:txBody>
          <a:bodyPr wrap="none" rtlCol="0">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目录</a:t>
            </a:r>
            <a:r>
              <a:rPr lang="en-US" altLang="zh-CN" b="1" dirty="0" smtClean="0">
                <a:solidFill>
                  <a:srgbClr val="C00000"/>
                </a:solidFill>
                <a:latin typeface="微软雅黑" panose="020B0503020204020204" pitchFamily="34" charset="-122"/>
                <a:ea typeface="微软雅黑" panose="020B0503020204020204" pitchFamily="34" charset="-122"/>
              </a:rPr>
              <a:t>3</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3720350" y="3162998"/>
            <a:ext cx="2339102" cy="276999"/>
          </a:xfrm>
          <a:prstGeom prst="rect">
            <a:avLst/>
          </a:prstGeom>
          <a:noFill/>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请在点击此处输入标题内容文本</a:t>
            </a:r>
            <a:endParaRPr lang="zh-CN" altLang="en-US" sz="1200" dirty="0">
              <a:latin typeface="微软雅黑" panose="020B0503020204020204" pitchFamily="34" charset="-122"/>
              <a:ea typeface="微软雅黑" panose="020B0503020204020204" pitchFamily="34" charset="-122"/>
            </a:endParaRPr>
          </a:p>
        </p:txBody>
      </p:sp>
      <p:sp>
        <p:nvSpPr>
          <p:cNvPr id="88" name="TextBox 87"/>
          <p:cNvSpPr txBox="1"/>
          <p:nvPr/>
        </p:nvSpPr>
        <p:spPr>
          <a:xfrm>
            <a:off x="4617237" y="3645179"/>
            <a:ext cx="788999" cy="369332"/>
          </a:xfrm>
          <a:prstGeom prst="rect">
            <a:avLst/>
          </a:prstGeom>
          <a:noFill/>
        </p:spPr>
        <p:txBody>
          <a:bodyPr wrap="none" rtlCol="0">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目录</a:t>
            </a:r>
            <a:r>
              <a:rPr lang="en-US" altLang="zh-CN" b="1" dirty="0" smtClean="0">
                <a:solidFill>
                  <a:srgbClr val="C00000"/>
                </a:solidFill>
                <a:latin typeface="微软雅黑" panose="020B0503020204020204" pitchFamily="34" charset="-122"/>
                <a:ea typeface="微软雅黑" panose="020B0503020204020204" pitchFamily="34" charset="-122"/>
              </a:rPr>
              <a:t>4</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4588982" y="3942503"/>
            <a:ext cx="2339102" cy="276999"/>
          </a:xfrm>
          <a:prstGeom prst="rect">
            <a:avLst/>
          </a:prstGeom>
          <a:noFill/>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请在点击此处输入标题内容文本</a:t>
            </a:r>
            <a:endParaRPr lang="zh-CN" altLang="en-US" sz="1200" dirty="0">
              <a:latin typeface="微软雅黑" panose="020B0503020204020204" pitchFamily="34" charset="-122"/>
              <a:ea typeface="微软雅黑" panose="020B0503020204020204" pitchFamily="34" charset="-122"/>
            </a:endParaRPr>
          </a:p>
        </p:txBody>
      </p:sp>
      <p:sp>
        <p:nvSpPr>
          <p:cNvPr id="90" name="Freeform 16"/>
          <p:cNvSpPr/>
          <p:nvPr/>
        </p:nvSpPr>
        <p:spPr bwMode="auto">
          <a:xfrm>
            <a:off x="2503510" y="2627676"/>
            <a:ext cx="4560546" cy="45719"/>
          </a:xfrm>
          <a:custGeom>
            <a:avLst/>
            <a:gdLst>
              <a:gd name="T0" fmla="*/ 0 w 1117"/>
              <a:gd name="T1" fmla="*/ 11 h 13"/>
              <a:gd name="T2" fmla="*/ 1117 w 1117"/>
              <a:gd name="T3" fmla="*/ 13 h 13"/>
              <a:gd name="T4" fmla="*/ 0 w 1117"/>
              <a:gd name="T5" fmla="*/ 11 h 13"/>
            </a:gdLst>
            <a:ahLst/>
            <a:cxnLst>
              <a:cxn ang="0">
                <a:pos x="T0" y="T1"/>
              </a:cxn>
              <a:cxn ang="0">
                <a:pos x="T2" y="T3"/>
              </a:cxn>
              <a:cxn ang="0">
                <a:pos x="T4" y="T5"/>
              </a:cxn>
            </a:cxnLst>
            <a:rect l="0" t="0" r="r" b="b"/>
            <a:pathLst>
              <a:path w="1117" h="13">
                <a:moveTo>
                  <a:pt x="0" y="11"/>
                </a:moveTo>
                <a:cubicBezTo>
                  <a:pt x="372" y="12"/>
                  <a:pt x="744" y="12"/>
                  <a:pt x="1117" y="13"/>
                </a:cubicBezTo>
                <a:cubicBezTo>
                  <a:pt x="1117" y="13"/>
                  <a:pt x="299" y="0"/>
                  <a:pt x="0" y="11"/>
                </a:cubicBezTo>
              </a:path>
            </a:pathLst>
          </a:custGeom>
          <a:solidFill>
            <a:srgbClr val="C00000"/>
          </a:solidFill>
          <a:ln>
            <a:noFill/>
          </a:ln>
          <a:effectLst>
            <a:outerShdw dist="12700" dir="16200000" rotWithShape="0">
              <a:prstClr val="black">
                <a:alpha val="36000"/>
              </a:prstClr>
            </a:outerShdw>
          </a:effectLst>
        </p:spPr>
        <p:txBody>
          <a:bodyPr vert="horz" wrap="square" lIns="91440" tIns="45720" rIns="91440" bIns="45720" numCol="1" anchor="t" anchorCtr="0" compatLnSpc="1"/>
          <a:lstStyle/>
          <a:p>
            <a:endParaRPr lang="zh-CN" altLang="en-US"/>
          </a:p>
        </p:txBody>
      </p:sp>
      <p:sp>
        <p:nvSpPr>
          <p:cNvPr id="91" name="Freeform 16"/>
          <p:cNvSpPr/>
          <p:nvPr/>
        </p:nvSpPr>
        <p:spPr bwMode="auto">
          <a:xfrm>
            <a:off x="3352954" y="3403112"/>
            <a:ext cx="4560546" cy="45719"/>
          </a:xfrm>
          <a:custGeom>
            <a:avLst/>
            <a:gdLst>
              <a:gd name="T0" fmla="*/ 0 w 1117"/>
              <a:gd name="T1" fmla="*/ 11 h 13"/>
              <a:gd name="T2" fmla="*/ 1117 w 1117"/>
              <a:gd name="T3" fmla="*/ 13 h 13"/>
              <a:gd name="T4" fmla="*/ 0 w 1117"/>
              <a:gd name="T5" fmla="*/ 11 h 13"/>
            </a:gdLst>
            <a:ahLst/>
            <a:cxnLst>
              <a:cxn ang="0">
                <a:pos x="T0" y="T1"/>
              </a:cxn>
              <a:cxn ang="0">
                <a:pos x="T2" y="T3"/>
              </a:cxn>
              <a:cxn ang="0">
                <a:pos x="T4" y="T5"/>
              </a:cxn>
            </a:cxnLst>
            <a:rect l="0" t="0" r="r" b="b"/>
            <a:pathLst>
              <a:path w="1117" h="13">
                <a:moveTo>
                  <a:pt x="0" y="11"/>
                </a:moveTo>
                <a:cubicBezTo>
                  <a:pt x="372" y="12"/>
                  <a:pt x="744" y="12"/>
                  <a:pt x="1117" y="13"/>
                </a:cubicBezTo>
                <a:cubicBezTo>
                  <a:pt x="1117" y="13"/>
                  <a:pt x="299" y="0"/>
                  <a:pt x="0" y="11"/>
                </a:cubicBezTo>
              </a:path>
            </a:pathLst>
          </a:custGeom>
          <a:solidFill>
            <a:srgbClr val="C00000"/>
          </a:solidFill>
          <a:ln>
            <a:noFill/>
          </a:ln>
          <a:effectLst>
            <a:outerShdw dist="12700" dir="16200000" rotWithShape="0">
              <a:prstClr val="black">
                <a:alpha val="36000"/>
              </a:prstClr>
            </a:outerShdw>
          </a:effectLst>
        </p:spPr>
        <p:txBody>
          <a:bodyPr vert="horz" wrap="square" lIns="91440" tIns="45720" rIns="91440" bIns="45720" numCol="1" anchor="t" anchorCtr="0" compatLnSpc="1"/>
          <a:lstStyle/>
          <a:p>
            <a:endParaRPr lang="zh-CN" altLang="en-US"/>
          </a:p>
        </p:txBody>
      </p:sp>
      <p:sp>
        <p:nvSpPr>
          <p:cNvPr id="92" name="Freeform 16"/>
          <p:cNvSpPr/>
          <p:nvPr/>
        </p:nvSpPr>
        <p:spPr bwMode="auto">
          <a:xfrm>
            <a:off x="4276763" y="4189576"/>
            <a:ext cx="4560546" cy="45719"/>
          </a:xfrm>
          <a:custGeom>
            <a:avLst/>
            <a:gdLst>
              <a:gd name="T0" fmla="*/ 0 w 1117"/>
              <a:gd name="T1" fmla="*/ 11 h 13"/>
              <a:gd name="T2" fmla="*/ 1117 w 1117"/>
              <a:gd name="T3" fmla="*/ 13 h 13"/>
              <a:gd name="T4" fmla="*/ 0 w 1117"/>
              <a:gd name="T5" fmla="*/ 11 h 13"/>
            </a:gdLst>
            <a:ahLst/>
            <a:cxnLst>
              <a:cxn ang="0">
                <a:pos x="T0" y="T1"/>
              </a:cxn>
              <a:cxn ang="0">
                <a:pos x="T2" y="T3"/>
              </a:cxn>
              <a:cxn ang="0">
                <a:pos x="T4" y="T5"/>
              </a:cxn>
            </a:cxnLst>
            <a:rect l="0" t="0" r="r" b="b"/>
            <a:pathLst>
              <a:path w="1117" h="13">
                <a:moveTo>
                  <a:pt x="0" y="11"/>
                </a:moveTo>
                <a:cubicBezTo>
                  <a:pt x="372" y="12"/>
                  <a:pt x="744" y="12"/>
                  <a:pt x="1117" y="13"/>
                </a:cubicBezTo>
                <a:cubicBezTo>
                  <a:pt x="1117" y="13"/>
                  <a:pt x="299" y="0"/>
                  <a:pt x="0" y="11"/>
                </a:cubicBezTo>
              </a:path>
            </a:pathLst>
          </a:custGeom>
          <a:solidFill>
            <a:srgbClr val="C00000"/>
          </a:solidFill>
          <a:ln>
            <a:noFill/>
          </a:ln>
          <a:effectLst>
            <a:outerShdw dist="12700" dir="16200000" rotWithShape="0">
              <a:prstClr val="black">
                <a:alpha val="36000"/>
              </a:prstClr>
            </a:outerShdw>
          </a:effectLst>
        </p:spPr>
        <p:txBody>
          <a:bodyPr vert="horz" wrap="square" lIns="91440" tIns="45720" rIns="91440" bIns="45720" numCol="1" anchor="t" anchorCtr="0" compatLnSpc="1"/>
          <a:lstStyle/>
          <a:p>
            <a:endParaRPr lang="zh-CN" altLang="en-US"/>
          </a:p>
        </p:txBody>
      </p:sp>
      <p:sp>
        <p:nvSpPr>
          <p:cNvPr id="93" name="Freeform 17"/>
          <p:cNvSpPr/>
          <p:nvPr/>
        </p:nvSpPr>
        <p:spPr bwMode="auto">
          <a:xfrm>
            <a:off x="1683844" y="1330768"/>
            <a:ext cx="316001" cy="574804"/>
          </a:xfrm>
          <a:custGeom>
            <a:avLst/>
            <a:gdLst>
              <a:gd name="T0" fmla="*/ 0 w 93"/>
              <a:gd name="T1" fmla="*/ 169 h 169"/>
              <a:gd name="T2" fmla="*/ 93 w 93"/>
              <a:gd name="T3" fmla="*/ 0 h 169"/>
              <a:gd name="T4" fmla="*/ 93 w 93"/>
              <a:gd name="T5" fmla="*/ 169 h 169"/>
              <a:gd name="T6" fmla="*/ 0 w 93"/>
              <a:gd name="T7" fmla="*/ 169 h 169"/>
            </a:gdLst>
            <a:ahLst/>
            <a:cxnLst>
              <a:cxn ang="0">
                <a:pos x="T0" y="T1"/>
              </a:cxn>
              <a:cxn ang="0">
                <a:pos x="T2" y="T3"/>
              </a:cxn>
              <a:cxn ang="0">
                <a:pos x="T4" y="T5"/>
              </a:cxn>
              <a:cxn ang="0">
                <a:pos x="T6" y="T7"/>
              </a:cxn>
            </a:cxnLst>
            <a:rect l="0" t="0" r="r" b="b"/>
            <a:pathLst>
              <a:path w="93" h="169">
                <a:moveTo>
                  <a:pt x="0" y="169"/>
                </a:moveTo>
                <a:lnTo>
                  <a:pt x="93" y="0"/>
                </a:lnTo>
                <a:lnTo>
                  <a:pt x="93" y="169"/>
                </a:lnTo>
                <a:lnTo>
                  <a:pt x="0" y="169"/>
                </a:lnTo>
              </a:path>
            </a:pathLst>
          </a:custGeom>
          <a:solidFill>
            <a:srgbClr val="6C0000"/>
          </a:solidFill>
          <a:ln>
            <a:noFill/>
          </a:ln>
        </p:spPr>
        <p:txBody>
          <a:bodyPr vert="horz" wrap="square" lIns="91440" tIns="45720" rIns="91440" bIns="45720" numCol="1" anchor="t" anchorCtr="0" compatLnSpc="1"/>
          <a:lstStyle/>
          <a:p>
            <a:endParaRPr lang="zh-CN" altLang="en-US"/>
          </a:p>
        </p:txBody>
      </p:sp>
      <p:sp>
        <p:nvSpPr>
          <p:cNvPr id="94" name="Freeform 19"/>
          <p:cNvSpPr/>
          <p:nvPr/>
        </p:nvSpPr>
        <p:spPr bwMode="auto">
          <a:xfrm>
            <a:off x="2479726" y="2091911"/>
            <a:ext cx="316001" cy="574238"/>
          </a:xfrm>
          <a:custGeom>
            <a:avLst/>
            <a:gdLst>
              <a:gd name="T0" fmla="*/ 0 w 93"/>
              <a:gd name="T1" fmla="*/ 169 h 169"/>
              <a:gd name="T2" fmla="*/ 93 w 93"/>
              <a:gd name="T3" fmla="*/ 0 h 169"/>
              <a:gd name="T4" fmla="*/ 93 w 93"/>
              <a:gd name="T5" fmla="*/ 169 h 169"/>
              <a:gd name="T6" fmla="*/ 0 w 93"/>
              <a:gd name="T7" fmla="*/ 169 h 169"/>
            </a:gdLst>
            <a:ahLst/>
            <a:cxnLst>
              <a:cxn ang="0">
                <a:pos x="T0" y="T1"/>
              </a:cxn>
              <a:cxn ang="0">
                <a:pos x="T2" y="T3"/>
              </a:cxn>
              <a:cxn ang="0">
                <a:pos x="T4" y="T5"/>
              </a:cxn>
              <a:cxn ang="0">
                <a:pos x="T6" y="T7"/>
              </a:cxn>
            </a:cxnLst>
            <a:rect l="0" t="0" r="r" b="b"/>
            <a:pathLst>
              <a:path w="93" h="169">
                <a:moveTo>
                  <a:pt x="0" y="169"/>
                </a:moveTo>
                <a:lnTo>
                  <a:pt x="93" y="0"/>
                </a:lnTo>
                <a:lnTo>
                  <a:pt x="93" y="169"/>
                </a:lnTo>
                <a:lnTo>
                  <a:pt x="0" y="169"/>
                </a:lnTo>
              </a:path>
            </a:pathLst>
          </a:custGeom>
          <a:solidFill>
            <a:srgbClr val="6C0000"/>
          </a:solidFill>
          <a:ln>
            <a:noFill/>
          </a:ln>
        </p:spPr>
        <p:txBody>
          <a:bodyPr vert="horz" wrap="square" lIns="91440" tIns="45720" rIns="91440" bIns="45720" numCol="1" anchor="t" anchorCtr="0" compatLnSpc="1"/>
          <a:lstStyle/>
          <a:p>
            <a:endParaRPr lang="zh-CN" altLang="en-US"/>
          </a:p>
        </p:txBody>
      </p:sp>
      <p:sp>
        <p:nvSpPr>
          <p:cNvPr id="95" name="Freeform 21"/>
          <p:cNvSpPr/>
          <p:nvPr/>
        </p:nvSpPr>
        <p:spPr bwMode="auto">
          <a:xfrm>
            <a:off x="3320956" y="2871029"/>
            <a:ext cx="316001" cy="574804"/>
          </a:xfrm>
          <a:custGeom>
            <a:avLst/>
            <a:gdLst>
              <a:gd name="T0" fmla="*/ 0 w 93"/>
              <a:gd name="T1" fmla="*/ 169 h 169"/>
              <a:gd name="T2" fmla="*/ 93 w 93"/>
              <a:gd name="T3" fmla="*/ 0 h 169"/>
              <a:gd name="T4" fmla="*/ 93 w 93"/>
              <a:gd name="T5" fmla="*/ 169 h 169"/>
              <a:gd name="T6" fmla="*/ 0 w 93"/>
              <a:gd name="T7" fmla="*/ 169 h 169"/>
            </a:gdLst>
            <a:ahLst/>
            <a:cxnLst>
              <a:cxn ang="0">
                <a:pos x="T0" y="T1"/>
              </a:cxn>
              <a:cxn ang="0">
                <a:pos x="T2" y="T3"/>
              </a:cxn>
              <a:cxn ang="0">
                <a:pos x="T4" y="T5"/>
              </a:cxn>
              <a:cxn ang="0">
                <a:pos x="T6" y="T7"/>
              </a:cxn>
            </a:cxnLst>
            <a:rect l="0" t="0" r="r" b="b"/>
            <a:pathLst>
              <a:path w="93" h="169">
                <a:moveTo>
                  <a:pt x="0" y="169"/>
                </a:moveTo>
                <a:lnTo>
                  <a:pt x="93" y="0"/>
                </a:lnTo>
                <a:lnTo>
                  <a:pt x="93" y="169"/>
                </a:lnTo>
                <a:lnTo>
                  <a:pt x="0" y="169"/>
                </a:lnTo>
              </a:path>
            </a:pathLst>
          </a:custGeom>
          <a:solidFill>
            <a:srgbClr val="6C0000"/>
          </a:solidFill>
          <a:ln>
            <a:noFill/>
          </a:ln>
        </p:spPr>
        <p:txBody>
          <a:bodyPr vert="horz" wrap="square" lIns="91440" tIns="45720" rIns="91440" bIns="45720" numCol="1" anchor="t" anchorCtr="0" compatLnSpc="1"/>
          <a:lstStyle/>
          <a:p>
            <a:endParaRPr lang="zh-CN" altLang="en-US"/>
          </a:p>
        </p:txBody>
      </p:sp>
      <p:sp>
        <p:nvSpPr>
          <p:cNvPr id="96" name="Freeform 26"/>
          <p:cNvSpPr/>
          <p:nvPr/>
        </p:nvSpPr>
        <p:spPr bwMode="auto">
          <a:xfrm>
            <a:off x="4193419" y="3654417"/>
            <a:ext cx="316001" cy="574804"/>
          </a:xfrm>
          <a:custGeom>
            <a:avLst/>
            <a:gdLst>
              <a:gd name="T0" fmla="*/ 0 w 93"/>
              <a:gd name="T1" fmla="*/ 169 h 169"/>
              <a:gd name="T2" fmla="*/ 93 w 93"/>
              <a:gd name="T3" fmla="*/ 0 h 169"/>
              <a:gd name="T4" fmla="*/ 93 w 93"/>
              <a:gd name="T5" fmla="*/ 169 h 169"/>
              <a:gd name="T6" fmla="*/ 0 w 93"/>
              <a:gd name="T7" fmla="*/ 169 h 169"/>
            </a:gdLst>
            <a:ahLst/>
            <a:cxnLst>
              <a:cxn ang="0">
                <a:pos x="T0" y="T1"/>
              </a:cxn>
              <a:cxn ang="0">
                <a:pos x="T2" y="T3"/>
              </a:cxn>
              <a:cxn ang="0">
                <a:pos x="T4" y="T5"/>
              </a:cxn>
              <a:cxn ang="0">
                <a:pos x="T6" y="T7"/>
              </a:cxn>
            </a:cxnLst>
            <a:rect l="0" t="0" r="r" b="b"/>
            <a:pathLst>
              <a:path w="93" h="169">
                <a:moveTo>
                  <a:pt x="0" y="169"/>
                </a:moveTo>
                <a:lnTo>
                  <a:pt x="93" y="0"/>
                </a:lnTo>
                <a:lnTo>
                  <a:pt x="93" y="169"/>
                </a:lnTo>
                <a:lnTo>
                  <a:pt x="0" y="169"/>
                </a:lnTo>
              </a:path>
            </a:pathLst>
          </a:custGeom>
          <a:solidFill>
            <a:srgbClr val="6C0000"/>
          </a:solidFill>
          <a:ln>
            <a:noFill/>
          </a:ln>
        </p:spPr>
        <p:txBody>
          <a:bodyPr vert="horz" wrap="square" lIns="91440" tIns="45720" rIns="91440" bIns="45720" numCol="1" anchor="t" anchorCtr="0" compatLnSpc="1"/>
          <a:lstStyle/>
          <a:p>
            <a:endParaRPr lang="zh-CN" altLang="en-US"/>
          </a:p>
        </p:txBody>
      </p:sp>
      <p:sp>
        <p:nvSpPr>
          <p:cNvPr id="97" name="Freeform 28"/>
          <p:cNvSpPr>
            <a:spLocks noEditPoints="1"/>
          </p:cNvSpPr>
          <p:nvPr/>
        </p:nvSpPr>
        <p:spPr bwMode="auto">
          <a:xfrm>
            <a:off x="827584" y="1330768"/>
            <a:ext cx="1172260" cy="921385"/>
          </a:xfrm>
          <a:custGeom>
            <a:avLst/>
            <a:gdLst>
              <a:gd name="T0" fmla="*/ 154 w 345"/>
              <a:gd name="T1" fmla="*/ 209 h 271"/>
              <a:gd name="T2" fmla="*/ 0 w 345"/>
              <a:gd name="T3" fmla="*/ 268 h 271"/>
              <a:gd name="T4" fmla="*/ 133 w 345"/>
              <a:gd name="T5" fmla="*/ 1 h 271"/>
              <a:gd name="T6" fmla="*/ 345 w 345"/>
              <a:gd name="T7" fmla="*/ 0 h 271"/>
              <a:gd name="T8" fmla="*/ 212 w 345"/>
              <a:gd name="T9" fmla="*/ 271 h 271"/>
              <a:gd name="T10" fmla="*/ 154 w 345"/>
              <a:gd name="T11" fmla="*/ 209 h 271"/>
              <a:gd name="T12" fmla="*/ 174 w 345"/>
              <a:gd name="T13" fmla="*/ 65 h 271"/>
              <a:gd name="T14" fmla="*/ 158 w 345"/>
              <a:gd name="T15" fmla="*/ 69 h 271"/>
              <a:gd name="T16" fmla="*/ 165 w 345"/>
              <a:gd name="T17" fmla="*/ 47 h 271"/>
              <a:gd name="T18" fmla="*/ 192 w 345"/>
              <a:gd name="T19" fmla="*/ 41 h 271"/>
              <a:gd name="T20" fmla="*/ 214 w 345"/>
              <a:gd name="T21" fmla="*/ 48 h 271"/>
              <a:gd name="T22" fmla="*/ 179 w 345"/>
              <a:gd name="T23" fmla="*/ 165 h 271"/>
              <a:gd name="T24" fmla="*/ 147 w 345"/>
              <a:gd name="T25" fmla="*/ 155 h 271"/>
              <a:gd name="T26" fmla="*/ 174 w 345"/>
              <a:gd name="T27" fmla="*/ 6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271">
                <a:moveTo>
                  <a:pt x="154" y="209"/>
                </a:moveTo>
                <a:lnTo>
                  <a:pt x="0" y="268"/>
                </a:lnTo>
                <a:lnTo>
                  <a:pt x="133" y="1"/>
                </a:lnTo>
                <a:lnTo>
                  <a:pt x="345" y="0"/>
                </a:lnTo>
                <a:lnTo>
                  <a:pt x="212" y="271"/>
                </a:lnTo>
                <a:lnTo>
                  <a:pt x="154" y="209"/>
                </a:lnTo>
                <a:moveTo>
                  <a:pt x="174" y="65"/>
                </a:moveTo>
                <a:lnTo>
                  <a:pt x="158" y="69"/>
                </a:lnTo>
                <a:lnTo>
                  <a:pt x="165" y="47"/>
                </a:lnTo>
                <a:lnTo>
                  <a:pt x="192" y="41"/>
                </a:lnTo>
                <a:lnTo>
                  <a:pt x="214" y="48"/>
                </a:lnTo>
                <a:lnTo>
                  <a:pt x="179" y="165"/>
                </a:lnTo>
                <a:lnTo>
                  <a:pt x="147" y="155"/>
                </a:lnTo>
                <a:lnTo>
                  <a:pt x="174" y="65"/>
                </a:lnTo>
              </a:path>
            </a:pathLst>
          </a:custGeom>
          <a:gradFill flip="none" rotWithShape="1">
            <a:gsLst>
              <a:gs pos="77000">
                <a:srgbClr val="C00000"/>
              </a:gs>
              <a:gs pos="9000">
                <a:srgbClr val="C00000"/>
              </a:gs>
              <a:gs pos="0">
                <a:srgbClr val="FF0000"/>
              </a:gs>
            </a:gsLst>
            <a:lin ang="5400000" scaled="1"/>
            <a:tileRect/>
          </a:gradFill>
          <a:ln>
            <a:noFill/>
          </a:ln>
        </p:spPr>
        <p:txBody>
          <a:bodyPr vert="horz" wrap="square" lIns="91440" tIns="45720" rIns="91440" bIns="45720" numCol="1" anchor="t" anchorCtr="0" compatLnSpc="1"/>
          <a:lstStyle/>
          <a:p>
            <a:endParaRPr lang="zh-CN" altLang="en-US"/>
          </a:p>
        </p:txBody>
      </p:sp>
      <p:sp>
        <p:nvSpPr>
          <p:cNvPr id="98" name="Freeform 29"/>
          <p:cNvSpPr>
            <a:spLocks noEditPoints="1"/>
          </p:cNvSpPr>
          <p:nvPr/>
        </p:nvSpPr>
        <p:spPr bwMode="auto">
          <a:xfrm>
            <a:off x="1623467" y="2091911"/>
            <a:ext cx="1172260" cy="921385"/>
          </a:xfrm>
          <a:custGeom>
            <a:avLst/>
            <a:gdLst>
              <a:gd name="T0" fmla="*/ 154 w 345"/>
              <a:gd name="T1" fmla="*/ 209 h 271"/>
              <a:gd name="T2" fmla="*/ 0 w 345"/>
              <a:gd name="T3" fmla="*/ 268 h 271"/>
              <a:gd name="T4" fmla="*/ 133 w 345"/>
              <a:gd name="T5" fmla="*/ 1 h 271"/>
              <a:gd name="T6" fmla="*/ 345 w 345"/>
              <a:gd name="T7" fmla="*/ 0 h 271"/>
              <a:gd name="T8" fmla="*/ 212 w 345"/>
              <a:gd name="T9" fmla="*/ 271 h 271"/>
              <a:gd name="T10" fmla="*/ 154 w 345"/>
              <a:gd name="T11" fmla="*/ 209 h 271"/>
              <a:gd name="T12" fmla="*/ 126 w 345"/>
              <a:gd name="T13" fmla="*/ 139 h 271"/>
              <a:gd name="T14" fmla="*/ 151 w 345"/>
              <a:gd name="T15" fmla="*/ 123 h 271"/>
              <a:gd name="T16" fmla="*/ 183 w 345"/>
              <a:gd name="T17" fmla="*/ 100 h 271"/>
              <a:gd name="T18" fmla="*/ 201 w 345"/>
              <a:gd name="T19" fmla="*/ 79 h 271"/>
              <a:gd name="T20" fmla="*/ 197 w 345"/>
              <a:gd name="T21" fmla="*/ 68 h 271"/>
              <a:gd name="T22" fmla="*/ 186 w 345"/>
              <a:gd name="T23" fmla="*/ 63 h 271"/>
              <a:gd name="T24" fmla="*/ 172 w 345"/>
              <a:gd name="T25" fmla="*/ 62 h 271"/>
              <a:gd name="T26" fmla="*/ 158 w 345"/>
              <a:gd name="T27" fmla="*/ 66 h 271"/>
              <a:gd name="T28" fmla="*/ 146 w 345"/>
              <a:gd name="T29" fmla="*/ 41 h 271"/>
              <a:gd name="T30" fmla="*/ 171 w 345"/>
              <a:gd name="T31" fmla="*/ 37 h 271"/>
              <a:gd name="T32" fmla="*/ 196 w 345"/>
              <a:gd name="T33" fmla="*/ 39 h 271"/>
              <a:gd name="T34" fmla="*/ 226 w 345"/>
              <a:gd name="T35" fmla="*/ 55 h 271"/>
              <a:gd name="T36" fmla="*/ 236 w 345"/>
              <a:gd name="T37" fmla="*/ 85 h 271"/>
              <a:gd name="T38" fmla="*/ 225 w 345"/>
              <a:gd name="T39" fmla="*/ 106 h 271"/>
              <a:gd name="T40" fmla="*/ 205 w 345"/>
              <a:gd name="T41" fmla="*/ 124 h 271"/>
              <a:gd name="T42" fmla="*/ 185 w 345"/>
              <a:gd name="T43" fmla="*/ 139 h 271"/>
              <a:gd name="T44" fmla="*/ 224 w 345"/>
              <a:gd name="T45" fmla="*/ 148 h 271"/>
              <a:gd name="T46" fmla="*/ 219 w 345"/>
              <a:gd name="T47" fmla="*/ 172 h 271"/>
              <a:gd name="T48" fmla="*/ 124 w 345"/>
              <a:gd name="T49" fmla="*/ 149 h 271"/>
              <a:gd name="T50" fmla="*/ 126 w 345"/>
              <a:gd name="T51" fmla="*/ 13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5" h="271">
                <a:moveTo>
                  <a:pt x="154" y="209"/>
                </a:moveTo>
                <a:lnTo>
                  <a:pt x="0" y="268"/>
                </a:lnTo>
                <a:lnTo>
                  <a:pt x="133" y="1"/>
                </a:lnTo>
                <a:lnTo>
                  <a:pt x="345" y="0"/>
                </a:lnTo>
                <a:lnTo>
                  <a:pt x="212" y="271"/>
                </a:lnTo>
                <a:lnTo>
                  <a:pt x="154" y="209"/>
                </a:lnTo>
                <a:moveTo>
                  <a:pt x="126" y="139"/>
                </a:moveTo>
                <a:cubicBezTo>
                  <a:pt x="134" y="133"/>
                  <a:pt x="143" y="128"/>
                  <a:pt x="151" y="123"/>
                </a:cubicBezTo>
                <a:cubicBezTo>
                  <a:pt x="165" y="113"/>
                  <a:pt x="176" y="106"/>
                  <a:pt x="183" y="100"/>
                </a:cubicBezTo>
                <a:cubicBezTo>
                  <a:pt x="194" y="91"/>
                  <a:pt x="199" y="84"/>
                  <a:pt x="201" y="79"/>
                </a:cubicBezTo>
                <a:cubicBezTo>
                  <a:pt x="202" y="75"/>
                  <a:pt x="200" y="71"/>
                  <a:pt x="197" y="68"/>
                </a:cubicBezTo>
                <a:cubicBezTo>
                  <a:pt x="194" y="65"/>
                  <a:pt x="191" y="64"/>
                  <a:pt x="186" y="63"/>
                </a:cubicBezTo>
                <a:cubicBezTo>
                  <a:pt x="182" y="62"/>
                  <a:pt x="177" y="61"/>
                  <a:pt x="172" y="62"/>
                </a:cubicBezTo>
                <a:cubicBezTo>
                  <a:pt x="168" y="63"/>
                  <a:pt x="164" y="64"/>
                  <a:pt x="158" y="66"/>
                </a:cubicBezTo>
                <a:lnTo>
                  <a:pt x="146" y="41"/>
                </a:lnTo>
                <a:cubicBezTo>
                  <a:pt x="154" y="39"/>
                  <a:pt x="163" y="37"/>
                  <a:pt x="171" y="37"/>
                </a:cubicBezTo>
                <a:cubicBezTo>
                  <a:pt x="179" y="37"/>
                  <a:pt x="187" y="37"/>
                  <a:pt x="196" y="39"/>
                </a:cubicBezTo>
                <a:cubicBezTo>
                  <a:pt x="208" y="42"/>
                  <a:pt x="218" y="47"/>
                  <a:pt x="226" y="55"/>
                </a:cubicBezTo>
                <a:cubicBezTo>
                  <a:pt x="236" y="63"/>
                  <a:pt x="239" y="73"/>
                  <a:pt x="236" y="85"/>
                </a:cubicBezTo>
                <a:cubicBezTo>
                  <a:pt x="235" y="92"/>
                  <a:pt x="231" y="98"/>
                  <a:pt x="225" y="106"/>
                </a:cubicBezTo>
                <a:cubicBezTo>
                  <a:pt x="219" y="112"/>
                  <a:pt x="213" y="118"/>
                  <a:pt x="205" y="124"/>
                </a:cubicBezTo>
                <a:cubicBezTo>
                  <a:pt x="198" y="129"/>
                  <a:pt x="192" y="134"/>
                  <a:pt x="185" y="139"/>
                </a:cubicBezTo>
                <a:lnTo>
                  <a:pt x="224" y="148"/>
                </a:lnTo>
                <a:lnTo>
                  <a:pt x="219" y="172"/>
                </a:lnTo>
                <a:lnTo>
                  <a:pt x="124" y="149"/>
                </a:lnTo>
                <a:lnTo>
                  <a:pt x="126" y="139"/>
                </a:lnTo>
              </a:path>
            </a:pathLst>
          </a:custGeom>
          <a:gradFill>
            <a:gsLst>
              <a:gs pos="77000">
                <a:srgbClr val="C00000"/>
              </a:gs>
              <a:gs pos="9000">
                <a:srgbClr val="C00000"/>
              </a:gs>
              <a:gs pos="0">
                <a:srgbClr val="FF0000"/>
              </a:gs>
            </a:gsLst>
            <a:lin ang="5400000" scaled="1"/>
          </a:gradFill>
          <a:ln>
            <a:noFill/>
          </a:ln>
        </p:spPr>
        <p:txBody>
          <a:bodyPr vert="horz" wrap="square" lIns="91440" tIns="45720" rIns="91440" bIns="45720" numCol="1" anchor="t" anchorCtr="0" compatLnSpc="1"/>
          <a:lstStyle/>
          <a:p>
            <a:endParaRPr lang="zh-CN" altLang="en-US"/>
          </a:p>
        </p:txBody>
      </p:sp>
      <p:sp>
        <p:nvSpPr>
          <p:cNvPr id="99" name="Freeform 30"/>
          <p:cNvSpPr>
            <a:spLocks noEditPoints="1"/>
          </p:cNvSpPr>
          <p:nvPr/>
        </p:nvSpPr>
        <p:spPr bwMode="auto">
          <a:xfrm>
            <a:off x="2464696" y="2871029"/>
            <a:ext cx="1172260" cy="921385"/>
          </a:xfrm>
          <a:custGeom>
            <a:avLst/>
            <a:gdLst>
              <a:gd name="T0" fmla="*/ 154 w 345"/>
              <a:gd name="T1" fmla="*/ 209 h 271"/>
              <a:gd name="T2" fmla="*/ 0 w 345"/>
              <a:gd name="T3" fmla="*/ 268 h 271"/>
              <a:gd name="T4" fmla="*/ 133 w 345"/>
              <a:gd name="T5" fmla="*/ 1 h 271"/>
              <a:gd name="T6" fmla="*/ 345 w 345"/>
              <a:gd name="T7" fmla="*/ 0 h 271"/>
              <a:gd name="T8" fmla="*/ 212 w 345"/>
              <a:gd name="T9" fmla="*/ 271 h 271"/>
              <a:gd name="T10" fmla="*/ 154 w 345"/>
              <a:gd name="T11" fmla="*/ 209 h 271"/>
              <a:gd name="T12" fmla="*/ 228 w 345"/>
              <a:gd name="T13" fmla="*/ 139 h 271"/>
              <a:gd name="T14" fmla="*/ 206 w 345"/>
              <a:gd name="T15" fmla="*/ 165 h 271"/>
              <a:gd name="T16" fmla="*/ 171 w 345"/>
              <a:gd name="T17" fmla="*/ 166 h 271"/>
              <a:gd name="T18" fmla="*/ 147 w 345"/>
              <a:gd name="T19" fmla="*/ 158 h 271"/>
              <a:gd name="T20" fmla="*/ 127 w 345"/>
              <a:gd name="T21" fmla="*/ 144 h 271"/>
              <a:gd name="T22" fmla="*/ 149 w 345"/>
              <a:gd name="T23" fmla="*/ 128 h 271"/>
              <a:gd name="T24" fmla="*/ 159 w 345"/>
              <a:gd name="T25" fmla="*/ 137 h 271"/>
              <a:gd name="T26" fmla="*/ 170 w 345"/>
              <a:gd name="T27" fmla="*/ 142 h 271"/>
              <a:gd name="T28" fmla="*/ 184 w 345"/>
              <a:gd name="T29" fmla="*/ 141 h 271"/>
              <a:gd name="T30" fmla="*/ 193 w 345"/>
              <a:gd name="T31" fmla="*/ 130 h 271"/>
              <a:gd name="T32" fmla="*/ 186 w 345"/>
              <a:gd name="T33" fmla="*/ 115 h 271"/>
              <a:gd name="T34" fmla="*/ 170 w 345"/>
              <a:gd name="T35" fmla="*/ 109 h 271"/>
              <a:gd name="T36" fmla="*/ 174 w 345"/>
              <a:gd name="T37" fmla="*/ 91 h 271"/>
              <a:gd name="T38" fmla="*/ 190 w 345"/>
              <a:gd name="T39" fmla="*/ 92 h 271"/>
              <a:gd name="T40" fmla="*/ 202 w 345"/>
              <a:gd name="T41" fmla="*/ 82 h 271"/>
              <a:gd name="T42" fmla="*/ 199 w 345"/>
              <a:gd name="T43" fmla="*/ 70 h 271"/>
              <a:gd name="T44" fmla="*/ 187 w 345"/>
              <a:gd name="T45" fmla="*/ 64 h 271"/>
              <a:gd name="T46" fmla="*/ 176 w 345"/>
              <a:gd name="T47" fmla="*/ 64 h 271"/>
              <a:gd name="T48" fmla="*/ 165 w 345"/>
              <a:gd name="T49" fmla="*/ 66 h 271"/>
              <a:gd name="T50" fmla="*/ 153 w 345"/>
              <a:gd name="T51" fmla="*/ 45 h 271"/>
              <a:gd name="T52" fmla="*/ 174 w 345"/>
              <a:gd name="T53" fmla="*/ 41 h 271"/>
              <a:gd name="T54" fmla="*/ 195 w 345"/>
              <a:gd name="T55" fmla="*/ 43 h 271"/>
              <a:gd name="T56" fmla="*/ 225 w 345"/>
              <a:gd name="T57" fmla="*/ 57 h 271"/>
              <a:gd name="T58" fmla="*/ 236 w 345"/>
              <a:gd name="T59" fmla="*/ 86 h 271"/>
              <a:gd name="T60" fmla="*/ 228 w 345"/>
              <a:gd name="T61" fmla="*/ 101 h 271"/>
              <a:gd name="T62" fmla="*/ 211 w 345"/>
              <a:gd name="T63" fmla="*/ 107 h 271"/>
              <a:gd name="T64" fmla="*/ 225 w 345"/>
              <a:gd name="T65" fmla="*/ 120 h 271"/>
              <a:gd name="T66" fmla="*/ 228 w 345"/>
              <a:gd name="T67" fmla="*/ 13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 h="271">
                <a:moveTo>
                  <a:pt x="154" y="209"/>
                </a:moveTo>
                <a:lnTo>
                  <a:pt x="0" y="268"/>
                </a:lnTo>
                <a:lnTo>
                  <a:pt x="133" y="1"/>
                </a:lnTo>
                <a:lnTo>
                  <a:pt x="345" y="0"/>
                </a:lnTo>
                <a:lnTo>
                  <a:pt x="212" y="271"/>
                </a:lnTo>
                <a:lnTo>
                  <a:pt x="154" y="209"/>
                </a:lnTo>
                <a:moveTo>
                  <a:pt x="228" y="139"/>
                </a:moveTo>
                <a:cubicBezTo>
                  <a:pt x="226" y="152"/>
                  <a:pt x="218" y="160"/>
                  <a:pt x="206" y="165"/>
                </a:cubicBezTo>
                <a:cubicBezTo>
                  <a:pt x="196" y="168"/>
                  <a:pt x="184" y="169"/>
                  <a:pt x="171" y="166"/>
                </a:cubicBezTo>
                <a:cubicBezTo>
                  <a:pt x="162" y="164"/>
                  <a:pt x="154" y="162"/>
                  <a:pt x="147" y="158"/>
                </a:cubicBezTo>
                <a:cubicBezTo>
                  <a:pt x="140" y="155"/>
                  <a:pt x="134" y="150"/>
                  <a:pt x="127" y="144"/>
                </a:cubicBezTo>
                <a:lnTo>
                  <a:pt x="149" y="128"/>
                </a:lnTo>
                <a:cubicBezTo>
                  <a:pt x="153" y="132"/>
                  <a:pt x="156" y="135"/>
                  <a:pt x="159" y="137"/>
                </a:cubicBezTo>
                <a:cubicBezTo>
                  <a:pt x="162" y="140"/>
                  <a:pt x="166" y="141"/>
                  <a:pt x="170" y="142"/>
                </a:cubicBezTo>
                <a:cubicBezTo>
                  <a:pt x="175" y="143"/>
                  <a:pt x="180" y="143"/>
                  <a:pt x="184" y="141"/>
                </a:cubicBezTo>
                <a:cubicBezTo>
                  <a:pt x="189" y="139"/>
                  <a:pt x="192" y="135"/>
                  <a:pt x="193" y="130"/>
                </a:cubicBezTo>
                <a:cubicBezTo>
                  <a:pt x="194" y="124"/>
                  <a:pt x="192" y="119"/>
                  <a:pt x="186" y="115"/>
                </a:cubicBezTo>
                <a:cubicBezTo>
                  <a:pt x="182" y="113"/>
                  <a:pt x="177" y="111"/>
                  <a:pt x="170" y="109"/>
                </a:cubicBezTo>
                <a:lnTo>
                  <a:pt x="174" y="91"/>
                </a:lnTo>
                <a:cubicBezTo>
                  <a:pt x="181" y="92"/>
                  <a:pt x="186" y="92"/>
                  <a:pt x="190" y="92"/>
                </a:cubicBezTo>
                <a:cubicBezTo>
                  <a:pt x="197" y="91"/>
                  <a:pt x="201" y="87"/>
                  <a:pt x="202" y="82"/>
                </a:cubicBezTo>
                <a:cubicBezTo>
                  <a:pt x="203" y="77"/>
                  <a:pt x="202" y="73"/>
                  <a:pt x="199" y="70"/>
                </a:cubicBezTo>
                <a:cubicBezTo>
                  <a:pt x="196" y="67"/>
                  <a:pt x="192" y="65"/>
                  <a:pt x="187" y="64"/>
                </a:cubicBezTo>
                <a:cubicBezTo>
                  <a:pt x="184" y="63"/>
                  <a:pt x="180" y="63"/>
                  <a:pt x="176" y="64"/>
                </a:cubicBezTo>
                <a:cubicBezTo>
                  <a:pt x="173" y="64"/>
                  <a:pt x="169" y="65"/>
                  <a:pt x="165" y="66"/>
                </a:cubicBezTo>
                <a:lnTo>
                  <a:pt x="153" y="45"/>
                </a:lnTo>
                <a:cubicBezTo>
                  <a:pt x="160" y="43"/>
                  <a:pt x="167" y="42"/>
                  <a:pt x="174" y="41"/>
                </a:cubicBezTo>
                <a:cubicBezTo>
                  <a:pt x="181" y="41"/>
                  <a:pt x="188" y="42"/>
                  <a:pt x="195" y="43"/>
                </a:cubicBezTo>
                <a:cubicBezTo>
                  <a:pt x="208" y="46"/>
                  <a:pt x="217" y="50"/>
                  <a:pt x="225" y="57"/>
                </a:cubicBezTo>
                <a:cubicBezTo>
                  <a:pt x="235" y="65"/>
                  <a:pt x="239" y="75"/>
                  <a:pt x="236" y="86"/>
                </a:cubicBezTo>
                <a:cubicBezTo>
                  <a:pt x="235" y="93"/>
                  <a:pt x="232" y="97"/>
                  <a:pt x="228" y="101"/>
                </a:cubicBezTo>
                <a:cubicBezTo>
                  <a:pt x="223" y="104"/>
                  <a:pt x="218" y="106"/>
                  <a:pt x="211" y="107"/>
                </a:cubicBezTo>
                <a:cubicBezTo>
                  <a:pt x="217" y="111"/>
                  <a:pt x="222" y="115"/>
                  <a:pt x="225" y="120"/>
                </a:cubicBezTo>
                <a:cubicBezTo>
                  <a:pt x="229" y="126"/>
                  <a:pt x="230" y="132"/>
                  <a:pt x="228" y="139"/>
                </a:cubicBezTo>
              </a:path>
            </a:pathLst>
          </a:custGeom>
          <a:gradFill>
            <a:gsLst>
              <a:gs pos="77000">
                <a:srgbClr val="C00000"/>
              </a:gs>
              <a:gs pos="9000">
                <a:srgbClr val="C00000"/>
              </a:gs>
              <a:gs pos="0">
                <a:srgbClr val="FF0000"/>
              </a:gs>
            </a:gsLst>
            <a:lin ang="5400000" scaled="1"/>
          </a:gradFill>
          <a:ln>
            <a:noFill/>
          </a:ln>
        </p:spPr>
        <p:txBody>
          <a:bodyPr vert="horz" wrap="square" lIns="91440" tIns="45720" rIns="91440" bIns="45720" numCol="1" anchor="t" anchorCtr="0" compatLnSpc="1"/>
          <a:lstStyle/>
          <a:p>
            <a:endParaRPr lang="zh-CN" altLang="en-US"/>
          </a:p>
        </p:txBody>
      </p:sp>
      <p:sp>
        <p:nvSpPr>
          <p:cNvPr id="100" name="Freeform 31"/>
          <p:cNvSpPr>
            <a:spLocks noEditPoints="1"/>
          </p:cNvSpPr>
          <p:nvPr/>
        </p:nvSpPr>
        <p:spPr bwMode="auto">
          <a:xfrm>
            <a:off x="3337159" y="3654417"/>
            <a:ext cx="1172260" cy="917988"/>
          </a:xfrm>
          <a:custGeom>
            <a:avLst/>
            <a:gdLst>
              <a:gd name="T0" fmla="*/ 154 w 345"/>
              <a:gd name="T1" fmla="*/ 208 h 270"/>
              <a:gd name="T2" fmla="*/ 0 w 345"/>
              <a:gd name="T3" fmla="*/ 267 h 270"/>
              <a:gd name="T4" fmla="*/ 133 w 345"/>
              <a:gd name="T5" fmla="*/ 0 h 270"/>
              <a:gd name="T6" fmla="*/ 345 w 345"/>
              <a:gd name="T7" fmla="*/ 0 h 270"/>
              <a:gd name="T8" fmla="*/ 212 w 345"/>
              <a:gd name="T9" fmla="*/ 270 h 270"/>
              <a:gd name="T10" fmla="*/ 154 w 345"/>
              <a:gd name="T11" fmla="*/ 208 h 270"/>
              <a:gd name="T12" fmla="*/ 208 w 345"/>
              <a:gd name="T13" fmla="*/ 171 h 270"/>
              <a:gd name="T14" fmla="*/ 174 w 345"/>
              <a:gd name="T15" fmla="*/ 164 h 270"/>
              <a:gd name="T16" fmla="*/ 178 w 345"/>
              <a:gd name="T17" fmla="*/ 147 h 270"/>
              <a:gd name="T18" fmla="*/ 128 w 345"/>
              <a:gd name="T19" fmla="*/ 137 h 270"/>
              <a:gd name="T20" fmla="*/ 133 w 345"/>
              <a:gd name="T21" fmla="*/ 113 h 270"/>
              <a:gd name="T22" fmla="*/ 154 w 345"/>
              <a:gd name="T23" fmla="*/ 90 h 270"/>
              <a:gd name="T24" fmla="*/ 176 w 345"/>
              <a:gd name="T25" fmla="*/ 67 h 270"/>
              <a:gd name="T26" fmla="*/ 197 w 345"/>
              <a:gd name="T27" fmla="*/ 45 h 270"/>
              <a:gd name="T28" fmla="*/ 232 w 345"/>
              <a:gd name="T29" fmla="*/ 52 h 270"/>
              <a:gd name="T30" fmla="*/ 216 w 345"/>
              <a:gd name="T31" fmla="*/ 131 h 270"/>
              <a:gd name="T32" fmla="*/ 232 w 345"/>
              <a:gd name="T33" fmla="*/ 134 h 270"/>
              <a:gd name="T34" fmla="*/ 227 w 345"/>
              <a:gd name="T35" fmla="*/ 157 h 270"/>
              <a:gd name="T36" fmla="*/ 213 w 345"/>
              <a:gd name="T37" fmla="*/ 154 h 270"/>
              <a:gd name="T38" fmla="*/ 211 w 345"/>
              <a:gd name="T39" fmla="*/ 159 h 270"/>
              <a:gd name="T40" fmla="*/ 210 w 345"/>
              <a:gd name="T41" fmla="*/ 164 h 270"/>
              <a:gd name="T42" fmla="*/ 209 w 345"/>
              <a:gd name="T43" fmla="*/ 168 h 270"/>
              <a:gd name="T44" fmla="*/ 208 w 345"/>
              <a:gd name="T45" fmla="*/ 171 h 270"/>
              <a:gd name="T46" fmla="*/ 162 w 345"/>
              <a:gd name="T47" fmla="*/ 120 h 270"/>
              <a:gd name="T48" fmla="*/ 183 w 345"/>
              <a:gd name="T49" fmla="*/ 124 h 270"/>
              <a:gd name="T50" fmla="*/ 190 w 345"/>
              <a:gd name="T51" fmla="*/ 89 h 270"/>
              <a:gd name="T52" fmla="*/ 162 w 345"/>
              <a:gd name="T53" fmla="*/ 12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5" h="270">
                <a:moveTo>
                  <a:pt x="154" y="208"/>
                </a:moveTo>
                <a:lnTo>
                  <a:pt x="0" y="267"/>
                </a:lnTo>
                <a:lnTo>
                  <a:pt x="133" y="0"/>
                </a:lnTo>
                <a:lnTo>
                  <a:pt x="345" y="0"/>
                </a:lnTo>
                <a:lnTo>
                  <a:pt x="212" y="270"/>
                </a:lnTo>
                <a:lnTo>
                  <a:pt x="154" y="208"/>
                </a:lnTo>
                <a:moveTo>
                  <a:pt x="208" y="171"/>
                </a:moveTo>
                <a:lnTo>
                  <a:pt x="174" y="164"/>
                </a:lnTo>
                <a:lnTo>
                  <a:pt x="178" y="147"/>
                </a:lnTo>
                <a:lnTo>
                  <a:pt x="128" y="137"/>
                </a:lnTo>
                <a:lnTo>
                  <a:pt x="133" y="113"/>
                </a:lnTo>
                <a:cubicBezTo>
                  <a:pt x="138" y="107"/>
                  <a:pt x="145" y="99"/>
                  <a:pt x="154" y="90"/>
                </a:cubicBezTo>
                <a:cubicBezTo>
                  <a:pt x="156" y="87"/>
                  <a:pt x="164" y="80"/>
                  <a:pt x="176" y="67"/>
                </a:cubicBezTo>
                <a:cubicBezTo>
                  <a:pt x="183" y="60"/>
                  <a:pt x="190" y="52"/>
                  <a:pt x="197" y="45"/>
                </a:cubicBezTo>
                <a:lnTo>
                  <a:pt x="232" y="52"/>
                </a:lnTo>
                <a:lnTo>
                  <a:pt x="216" y="131"/>
                </a:lnTo>
                <a:lnTo>
                  <a:pt x="232" y="134"/>
                </a:lnTo>
                <a:lnTo>
                  <a:pt x="227" y="157"/>
                </a:lnTo>
                <a:lnTo>
                  <a:pt x="213" y="154"/>
                </a:lnTo>
                <a:cubicBezTo>
                  <a:pt x="212" y="155"/>
                  <a:pt x="211" y="157"/>
                  <a:pt x="211" y="159"/>
                </a:cubicBezTo>
                <a:cubicBezTo>
                  <a:pt x="210" y="161"/>
                  <a:pt x="210" y="163"/>
                  <a:pt x="210" y="164"/>
                </a:cubicBezTo>
                <a:cubicBezTo>
                  <a:pt x="209" y="165"/>
                  <a:pt x="209" y="167"/>
                  <a:pt x="209" y="168"/>
                </a:cubicBezTo>
                <a:cubicBezTo>
                  <a:pt x="209" y="169"/>
                  <a:pt x="208" y="170"/>
                  <a:pt x="208" y="171"/>
                </a:cubicBezTo>
                <a:moveTo>
                  <a:pt x="162" y="120"/>
                </a:moveTo>
                <a:lnTo>
                  <a:pt x="183" y="124"/>
                </a:lnTo>
                <a:lnTo>
                  <a:pt x="190" y="89"/>
                </a:lnTo>
                <a:lnTo>
                  <a:pt x="162" y="120"/>
                </a:lnTo>
              </a:path>
            </a:pathLst>
          </a:custGeom>
          <a:gradFill>
            <a:gsLst>
              <a:gs pos="77000">
                <a:srgbClr val="C00000"/>
              </a:gs>
              <a:gs pos="9000">
                <a:srgbClr val="C00000"/>
              </a:gs>
              <a:gs pos="0">
                <a:srgbClr val="FF0000"/>
              </a:gs>
            </a:gsLst>
            <a:lin ang="5400000" scaled="1"/>
          </a:gradFill>
          <a:ln>
            <a:noFill/>
          </a:ln>
        </p:spPr>
        <p:txBody>
          <a:bodyPr vert="horz" wrap="square" lIns="91440" tIns="45720" rIns="91440" bIns="45720" numCol="1" anchor="t" anchorCtr="0" compatLnSpc="1"/>
          <a:lstStyle/>
          <a:p>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down)">
                                      <p:cBhvr>
                                        <p:cTn id="7" dur="500"/>
                                        <p:tgtEl>
                                          <p:spTgt spid="9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wipe(up)">
                                      <p:cBhvr>
                                        <p:cTn id="11" dur="500"/>
                                        <p:tgtEl>
                                          <p:spTgt spid="9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wipe(left)">
                                      <p:cBhvr>
                                        <p:cTn id="15" dur="500"/>
                                        <p:tgtEl>
                                          <p:spTgt spid="8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wipe(left)">
                                      <p:cBhvr>
                                        <p:cTn id="22" dur="500"/>
                                        <p:tgtEl>
                                          <p:spTgt spid="83"/>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wipe(down)">
                                      <p:cBhvr>
                                        <p:cTn id="26" dur="500"/>
                                        <p:tgtEl>
                                          <p:spTgt spid="94"/>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wipe(up)">
                                      <p:cBhvr>
                                        <p:cTn id="30" dur="500"/>
                                        <p:tgtEl>
                                          <p:spTgt spid="98"/>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wipe(left)">
                                      <p:cBhvr>
                                        <p:cTn id="34" dur="500"/>
                                        <p:tgtEl>
                                          <p:spTgt spid="90"/>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wipe(left)">
                                      <p:cBhvr>
                                        <p:cTn id="38" dur="500"/>
                                        <p:tgtEl>
                                          <p:spTgt spid="8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ipe(left)">
                                      <p:cBhvr>
                                        <p:cTn id="41" dur="500"/>
                                        <p:tgtEl>
                                          <p:spTgt spid="85"/>
                                        </p:tgtEl>
                                      </p:cBhvr>
                                    </p:animEffect>
                                  </p:childTnLst>
                                </p:cTn>
                              </p:par>
                            </p:childTnLst>
                          </p:cTn>
                        </p:par>
                        <p:par>
                          <p:cTn id="42" fill="hold">
                            <p:stCondLst>
                              <p:cond delay="4000"/>
                            </p:stCondLst>
                            <p:childTnLst>
                              <p:par>
                                <p:cTn id="43" presetID="22" presetClass="entr" presetSubtype="4" fill="hold" grpId="0" nodeType="after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wipe(down)">
                                      <p:cBhvr>
                                        <p:cTn id="45" dur="500"/>
                                        <p:tgtEl>
                                          <p:spTgt spid="95"/>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wipe(up)">
                                      <p:cBhvr>
                                        <p:cTn id="49" dur="500"/>
                                        <p:tgtEl>
                                          <p:spTgt spid="99"/>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wipe(left)">
                                      <p:cBhvr>
                                        <p:cTn id="53" dur="500"/>
                                        <p:tgtEl>
                                          <p:spTgt spid="91"/>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wipe(left)">
                                      <p:cBhvr>
                                        <p:cTn id="57" dur="500"/>
                                        <p:tgtEl>
                                          <p:spTgt spid="8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wipe(left)">
                                      <p:cBhvr>
                                        <p:cTn id="60" dur="500"/>
                                        <p:tgtEl>
                                          <p:spTgt spid="87"/>
                                        </p:tgtEl>
                                      </p:cBhvr>
                                    </p:animEffect>
                                  </p:childTnLst>
                                </p:cTn>
                              </p:par>
                            </p:childTnLst>
                          </p:cTn>
                        </p:par>
                        <p:par>
                          <p:cTn id="61" fill="hold">
                            <p:stCondLst>
                              <p:cond delay="6000"/>
                            </p:stCondLst>
                            <p:childTnLst>
                              <p:par>
                                <p:cTn id="62" presetID="22" presetClass="entr" presetSubtype="4"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Effect transition="in" filter="wipe(down)">
                                      <p:cBhvr>
                                        <p:cTn id="64" dur="500"/>
                                        <p:tgtEl>
                                          <p:spTgt spid="96"/>
                                        </p:tgtEl>
                                      </p:cBhvr>
                                    </p:animEffect>
                                  </p:childTnLst>
                                </p:cTn>
                              </p:par>
                            </p:childTnLst>
                          </p:cTn>
                        </p:par>
                        <p:par>
                          <p:cTn id="65" fill="hold">
                            <p:stCondLst>
                              <p:cond delay="6500"/>
                            </p:stCondLst>
                            <p:childTnLst>
                              <p:par>
                                <p:cTn id="66" presetID="22" presetClass="entr" presetSubtype="1" fill="hold" grpId="0" nodeType="afterEffect">
                                  <p:stCondLst>
                                    <p:cond delay="0"/>
                                  </p:stCondLst>
                                  <p:childTnLst>
                                    <p:set>
                                      <p:cBhvr>
                                        <p:cTn id="67" dur="1" fill="hold">
                                          <p:stCondLst>
                                            <p:cond delay="0"/>
                                          </p:stCondLst>
                                        </p:cTn>
                                        <p:tgtEl>
                                          <p:spTgt spid="100"/>
                                        </p:tgtEl>
                                        <p:attrNameLst>
                                          <p:attrName>style.visibility</p:attrName>
                                        </p:attrNameLst>
                                      </p:cBhvr>
                                      <p:to>
                                        <p:strVal val="visible"/>
                                      </p:to>
                                    </p:set>
                                    <p:animEffect transition="in" filter="wipe(up)">
                                      <p:cBhvr>
                                        <p:cTn id="68" dur="500"/>
                                        <p:tgtEl>
                                          <p:spTgt spid="100"/>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92"/>
                                        </p:tgtEl>
                                        <p:attrNameLst>
                                          <p:attrName>style.visibility</p:attrName>
                                        </p:attrNameLst>
                                      </p:cBhvr>
                                      <p:to>
                                        <p:strVal val="visible"/>
                                      </p:to>
                                    </p:set>
                                    <p:animEffect transition="in" filter="wipe(left)">
                                      <p:cBhvr>
                                        <p:cTn id="72" dur="500"/>
                                        <p:tgtEl>
                                          <p:spTgt spid="92"/>
                                        </p:tgtEl>
                                      </p:cBhvr>
                                    </p:animEffect>
                                  </p:childTnLst>
                                </p:cTn>
                              </p:par>
                            </p:childTnLst>
                          </p:cTn>
                        </p:par>
                        <p:par>
                          <p:cTn id="73" fill="hold">
                            <p:stCondLst>
                              <p:cond delay="7500"/>
                            </p:stCondLst>
                            <p:childTnLst>
                              <p:par>
                                <p:cTn id="74" presetID="22" presetClass="entr" presetSubtype="8" fill="hold" grpId="0" nodeType="afterEffect">
                                  <p:stCondLst>
                                    <p:cond delay="0"/>
                                  </p:stCondLst>
                                  <p:childTnLst>
                                    <p:set>
                                      <p:cBhvr>
                                        <p:cTn id="75" dur="1" fill="hold">
                                          <p:stCondLst>
                                            <p:cond delay="0"/>
                                          </p:stCondLst>
                                        </p:cTn>
                                        <p:tgtEl>
                                          <p:spTgt spid="88"/>
                                        </p:tgtEl>
                                        <p:attrNameLst>
                                          <p:attrName>style.visibility</p:attrName>
                                        </p:attrNameLst>
                                      </p:cBhvr>
                                      <p:to>
                                        <p:strVal val="visible"/>
                                      </p:to>
                                    </p:set>
                                    <p:animEffect transition="in" filter="wipe(left)">
                                      <p:cBhvr>
                                        <p:cTn id="76" dur="500"/>
                                        <p:tgtEl>
                                          <p:spTgt spid="88"/>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89"/>
                                        </p:tgtEl>
                                        <p:attrNameLst>
                                          <p:attrName>style.visibility</p:attrName>
                                        </p:attrNameLst>
                                      </p:cBhvr>
                                      <p:to>
                                        <p:strVal val="visible"/>
                                      </p:to>
                                    </p:set>
                                    <p:animEffect transition="in" filter="wipe(left)">
                                      <p:cBhvr>
                                        <p:cTn id="7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p:bldP spid="83" grpId="0"/>
      <p:bldP spid="84" grpId="0"/>
      <p:bldP spid="85" grpId="0"/>
      <p:bldP spid="86" grpId="0"/>
      <p:bldP spid="87" grpId="0"/>
      <p:bldP spid="88" grpId="0"/>
      <p:bldP spid="89" grpId="0"/>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grpSp>
        <p:nvGrpSpPr>
          <p:cNvPr id="3" name="组合 2"/>
          <p:cNvGrpSpPr/>
          <p:nvPr/>
        </p:nvGrpSpPr>
        <p:grpSpPr>
          <a:xfrm>
            <a:off x="4755916" y="1699121"/>
            <a:ext cx="3294347" cy="1872851"/>
            <a:chOff x="4734037" y="2628379"/>
            <a:chExt cx="3294347" cy="1872851"/>
          </a:xfrm>
          <a:solidFill>
            <a:schemeClr val="accent3"/>
          </a:solidFill>
        </p:grpSpPr>
        <p:sp>
          <p:nvSpPr>
            <p:cNvPr id="4" name="AutoShape 3"/>
            <p:cNvSpPr>
              <a:spLocks noChangeArrowheads="1"/>
            </p:cNvSpPr>
            <p:nvPr/>
          </p:nvSpPr>
          <p:spPr bwMode="gray">
            <a:xfrm>
              <a:off x="4734037" y="2628379"/>
              <a:ext cx="3294347" cy="1872851"/>
            </a:xfrm>
            <a:prstGeom prst="rightArrow">
              <a:avLst>
                <a:gd name="adj1" fmla="val 64000"/>
                <a:gd name="adj2" fmla="val 37599"/>
              </a:avLst>
            </a:prstGeom>
            <a:solidFill>
              <a:srgbClr val="FF9900"/>
            </a:solidFill>
            <a:ln w="25400" algn="ctr">
              <a:noFill/>
              <a:miter lim="800000"/>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sp>
          <p:nvSpPr>
            <p:cNvPr id="5" name="TextBox 11"/>
            <p:cNvSpPr txBox="1">
              <a:spLocks noChangeArrowheads="1"/>
            </p:cNvSpPr>
            <p:nvPr/>
          </p:nvSpPr>
          <p:spPr bwMode="auto">
            <a:xfrm flipH="1">
              <a:off x="5699417" y="3356992"/>
              <a:ext cx="1752902" cy="400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b="1" kern="0" dirty="0" smtClean="0">
                  <a:solidFill>
                    <a:schemeClr val="bg1"/>
                  </a:solidFill>
                  <a:latin typeface="微软雅黑" panose="020B0503020204020204" pitchFamily="34" charset="-122"/>
                  <a:ea typeface="微软雅黑" panose="020B0503020204020204" pitchFamily="34" charset="-122"/>
                </a:rPr>
                <a:t>点击添加标题    </a:t>
              </a:r>
              <a:endParaRPr lang="en-US" altLang="zh-CN" sz="2000" b="1" kern="0" dirty="0" smtClean="0">
                <a:solidFill>
                  <a:schemeClr val="bg1"/>
                </a:solidFill>
                <a:latin typeface="微软雅黑" panose="020B0503020204020204" pitchFamily="34" charset="-122"/>
                <a:ea typeface="微软雅黑" panose="020B0503020204020204" pitchFamily="34" charset="-122"/>
              </a:endParaRPr>
            </a:p>
          </p:txBody>
        </p:sp>
      </p:grpSp>
      <p:sp>
        <p:nvSpPr>
          <p:cNvPr id="6" name="AutoShape 5"/>
          <p:cNvSpPr>
            <a:spLocks noChangeArrowheads="1"/>
          </p:cNvSpPr>
          <p:nvPr/>
        </p:nvSpPr>
        <p:spPr bwMode="auto">
          <a:xfrm>
            <a:off x="4757405" y="2043144"/>
            <a:ext cx="963892" cy="662685"/>
          </a:xfrm>
          <a:custGeom>
            <a:avLst/>
            <a:gdLst>
              <a:gd name="connsiteX0" fmla="*/ 0 w 959131"/>
              <a:gd name="connsiteY0" fmla="*/ 641255 h 641255"/>
              <a:gd name="connsiteX1" fmla="*/ 0 w 959131"/>
              <a:gd name="connsiteY1" fmla="*/ 0 h 641255"/>
              <a:gd name="connsiteX2" fmla="*/ 959131 w 959131"/>
              <a:gd name="connsiteY2" fmla="*/ 641255 h 641255"/>
              <a:gd name="connsiteX3" fmla="*/ 0 w 959131"/>
              <a:gd name="connsiteY3" fmla="*/ 641255 h 641255"/>
              <a:gd name="connsiteX0-1" fmla="*/ 0 w 963893"/>
              <a:gd name="connsiteY0-2" fmla="*/ 641255 h 655542"/>
              <a:gd name="connsiteX1-3" fmla="*/ 0 w 963893"/>
              <a:gd name="connsiteY1-4" fmla="*/ 0 h 655542"/>
              <a:gd name="connsiteX2-5" fmla="*/ 963893 w 963893"/>
              <a:gd name="connsiteY2-6" fmla="*/ 655542 h 655542"/>
              <a:gd name="connsiteX3-7" fmla="*/ 0 w 963893"/>
              <a:gd name="connsiteY3-8" fmla="*/ 641255 h 655542"/>
              <a:gd name="connsiteX0-9" fmla="*/ 0 w 963893"/>
              <a:gd name="connsiteY0-10" fmla="*/ 660305 h 660305"/>
              <a:gd name="connsiteX1-11" fmla="*/ 0 w 963893"/>
              <a:gd name="connsiteY1-12" fmla="*/ 0 h 660305"/>
              <a:gd name="connsiteX2-13" fmla="*/ 963893 w 963893"/>
              <a:gd name="connsiteY2-14" fmla="*/ 655542 h 660305"/>
              <a:gd name="connsiteX3-15" fmla="*/ 0 w 963893"/>
              <a:gd name="connsiteY3-16" fmla="*/ 660305 h 660305"/>
              <a:gd name="connsiteX0-17" fmla="*/ 0 w 966274"/>
              <a:gd name="connsiteY0-18" fmla="*/ 660305 h 660305"/>
              <a:gd name="connsiteX1-19" fmla="*/ 0 w 966274"/>
              <a:gd name="connsiteY1-20" fmla="*/ 0 h 660305"/>
              <a:gd name="connsiteX2-21" fmla="*/ 966274 w 966274"/>
              <a:gd name="connsiteY2-22" fmla="*/ 657923 h 660305"/>
              <a:gd name="connsiteX3-23" fmla="*/ 0 w 966274"/>
              <a:gd name="connsiteY3-24" fmla="*/ 660305 h 660305"/>
              <a:gd name="connsiteX0-25" fmla="*/ 0 w 959130"/>
              <a:gd name="connsiteY0-26" fmla="*/ 660305 h 660305"/>
              <a:gd name="connsiteX1-27" fmla="*/ 0 w 959130"/>
              <a:gd name="connsiteY1-28" fmla="*/ 0 h 660305"/>
              <a:gd name="connsiteX2-29" fmla="*/ 959130 w 959130"/>
              <a:gd name="connsiteY2-30" fmla="*/ 657923 h 660305"/>
              <a:gd name="connsiteX3-31" fmla="*/ 0 w 959130"/>
              <a:gd name="connsiteY3-32" fmla="*/ 660305 h 660305"/>
              <a:gd name="connsiteX0-33" fmla="*/ 0 w 963892"/>
              <a:gd name="connsiteY0-34" fmla="*/ 660305 h 662685"/>
              <a:gd name="connsiteX1-35" fmla="*/ 0 w 963892"/>
              <a:gd name="connsiteY1-36" fmla="*/ 0 h 662685"/>
              <a:gd name="connsiteX2-37" fmla="*/ 963892 w 963892"/>
              <a:gd name="connsiteY2-38" fmla="*/ 662685 h 662685"/>
              <a:gd name="connsiteX3-39" fmla="*/ 0 w 963892"/>
              <a:gd name="connsiteY3-40" fmla="*/ 660305 h 662685"/>
            </a:gdLst>
            <a:ahLst/>
            <a:cxnLst>
              <a:cxn ang="0">
                <a:pos x="connsiteX0-1" y="connsiteY0-2"/>
              </a:cxn>
              <a:cxn ang="0">
                <a:pos x="connsiteX1-3" y="connsiteY1-4"/>
              </a:cxn>
              <a:cxn ang="0">
                <a:pos x="connsiteX2-5" y="connsiteY2-6"/>
              </a:cxn>
              <a:cxn ang="0">
                <a:pos x="connsiteX3-7" y="connsiteY3-8"/>
              </a:cxn>
            </a:cxnLst>
            <a:rect l="l" t="t" r="r" b="b"/>
            <a:pathLst>
              <a:path w="963892" h="662685">
                <a:moveTo>
                  <a:pt x="0" y="660305"/>
                </a:moveTo>
                <a:lnTo>
                  <a:pt x="0" y="0"/>
                </a:lnTo>
                <a:lnTo>
                  <a:pt x="963892" y="662685"/>
                </a:lnTo>
                <a:lnTo>
                  <a:pt x="0" y="660305"/>
                </a:lnTo>
                <a:close/>
              </a:path>
            </a:pathLst>
          </a:custGeom>
          <a:solidFill>
            <a:srgbClr val="FF9900"/>
          </a:solidFill>
          <a:ln>
            <a:noFill/>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grpSp>
        <p:nvGrpSpPr>
          <p:cNvPr id="7" name="组合 6"/>
          <p:cNvGrpSpPr/>
          <p:nvPr/>
        </p:nvGrpSpPr>
        <p:grpSpPr>
          <a:xfrm>
            <a:off x="2851415" y="2705039"/>
            <a:ext cx="2865008" cy="1133894"/>
            <a:chOff x="2829536" y="3634297"/>
            <a:chExt cx="2865008" cy="1133894"/>
          </a:xfrm>
          <a:solidFill>
            <a:srgbClr val="FF6E00"/>
          </a:solidFill>
        </p:grpSpPr>
        <p:sp>
          <p:nvSpPr>
            <p:cNvPr id="8" name="Rectangle 4"/>
            <p:cNvSpPr>
              <a:spLocks noChangeArrowheads="1"/>
            </p:cNvSpPr>
            <p:nvPr/>
          </p:nvSpPr>
          <p:spPr bwMode="gray">
            <a:xfrm>
              <a:off x="2829536" y="3634297"/>
              <a:ext cx="2865008" cy="1133894"/>
            </a:xfrm>
            <a:prstGeom prst="rect">
              <a:avLst/>
            </a:prstGeom>
            <a:grpFill/>
            <a:ln w="25400" algn="ctr">
              <a:noFill/>
              <a:miter lim="800000"/>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sp>
          <p:nvSpPr>
            <p:cNvPr id="9" name="TextBox 11"/>
            <p:cNvSpPr txBox="1">
              <a:spLocks noChangeArrowheads="1"/>
            </p:cNvSpPr>
            <p:nvPr/>
          </p:nvSpPr>
          <p:spPr bwMode="auto">
            <a:xfrm flipH="1">
              <a:off x="3695549" y="3974399"/>
              <a:ext cx="1752902" cy="400110"/>
            </a:xfrm>
            <a:prstGeom prst="rect">
              <a:avLst/>
            </a:prstGeom>
            <a:grp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b="1" kern="0" dirty="0" smtClean="0">
                  <a:solidFill>
                    <a:schemeClr val="bg1"/>
                  </a:solidFill>
                  <a:latin typeface="微软雅黑" panose="020B0503020204020204" pitchFamily="34" charset="-122"/>
                  <a:ea typeface="微软雅黑" panose="020B0503020204020204" pitchFamily="34" charset="-122"/>
                </a:rPr>
                <a:t>点击添加标题    </a:t>
              </a:r>
              <a:endParaRPr lang="en-US" altLang="zh-CN" sz="2000" b="1" kern="0" dirty="0" smtClean="0">
                <a:solidFill>
                  <a:schemeClr val="bg1"/>
                </a:solidFill>
                <a:latin typeface="微软雅黑" panose="020B0503020204020204" pitchFamily="34" charset="-122"/>
                <a:ea typeface="微软雅黑" panose="020B0503020204020204" pitchFamily="34" charset="-122"/>
              </a:endParaRPr>
            </a:p>
          </p:txBody>
        </p:sp>
      </p:grpSp>
      <p:sp>
        <p:nvSpPr>
          <p:cNvPr id="10" name="AutoShape 8"/>
          <p:cNvSpPr>
            <a:spLocks noChangeArrowheads="1"/>
          </p:cNvSpPr>
          <p:nvPr/>
        </p:nvSpPr>
        <p:spPr bwMode="auto">
          <a:xfrm>
            <a:off x="2851414" y="2705829"/>
            <a:ext cx="778871" cy="695135"/>
          </a:xfrm>
          <a:custGeom>
            <a:avLst/>
            <a:gdLst>
              <a:gd name="connsiteX0" fmla="*/ 0 w 820146"/>
              <a:gd name="connsiteY0" fmla="*/ 697675 h 697675"/>
              <a:gd name="connsiteX1" fmla="*/ 0 w 820146"/>
              <a:gd name="connsiteY1" fmla="*/ 0 h 697675"/>
              <a:gd name="connsiteX2" fmla="*/ 820146 w 820146"/>
              <a:gd name="connsiteY2" fmla="*/ 697675 h 697675"/>
              <a:gd name="connsiteX3" fmla="*/ 0 w 820146"/>
              <a:gd name="connsiteY3" fmla="*/ 697675 h 697675"/>
              <a:gd name="connsiteX0-1" fmla="*/ 0 w 778871"/>
              <a:gd name="connsiteY0-2" fmla="*/ 697675 h 697675"/>
              <a:gd name="connsiteX1-3" fmla="*/ 0 w 778871"/>
              <a:gd name="connsiteY1-4" fmla="*/ 0 h 697675"/>
              <a:gd name="connsiteX2-5" fmla="*/ 778871 w 778871"/>
              <a:gd name="connsiteY2-6" fmla="*/ 678625 h 697675"/>
              <a:gd name="connsiteX3-7" fmla="*/ 0 w 778871"/>
              <a:gd name="connsiteY3-8" fmla="*/ 697675 h 697675"/>
              <a:gd name="connsiteX0-9" fmla="*/ 0 w 778871"/>
              <a:gd name="connsiteY0-10" fmla="*/ 672275 h 678625"/>
              <a:gd name="connsiteX1-11" fmla="*/ 0 w 778871"/>
              <a:gd name="connsiteY1-12" fmla="*/ 0 h 678625"/>
              <a:gd name="connsiteX2-13" fmla="*/ 778871 w 778871"/>
              <a:gd name="connsiteY2-14" fmla="*/ 678625 h 678625"/>
              <a:gd name="connsiteX3-15" fmla="*/ 0 w 778871"/>
              <a:gd name="connsiteY3-16" fmla="*/ 672275 h 678625"/>
              <a:gd name="connsiteX0-17" fmla="*/ 0 w 778871"/>
              <a:gd name="connsiteY0-18" fmla="*/ 672275 h 678625"/>
              <a:gd name="connsiteX1-19" fmla="*/ 0 w 778871"/>
              <a:gd name="connsiteY1-20" fmla="*/ 0 h 678625"/>
              <a:gd name="connsiteX2-21" fmla="*/ 778871 w 778871"/>
              <a:gd name="connsiteY2-22" fmla="*/ 678625 h 678625"/>
              <a:gd name="connsiteX3-23" fmla="*/ 0 w 778871"/>
              <a:gd name="connsiteY3-24" fmla="*/ 672275 h 678625"/>
              <a:gd name="connsiteX0-25" fmla="*/ 0 w 778871"/>
              <a:gd name="connsiteY0-26" fmla="*/ 695135 h 695135"/>
              <a:gd name="connsiteX1-27" fmla="*/ 0 w 778871"/>
              <a:gd name="connsiteY1-28" fmla="*/ 0 h 695135"/>
              <a:gd name="connsiteX2-29" fmla="*/ 778871 w 778871"/>
              <a:gd name="connsiteY2-30" fmla="*/ 678625 h 695135"/>
              <a:gd name="connsiteX3-31" fmla="*/ 0 w 778871"/>
              <a:gd name="connsiteY3-32" fmla="*/ 695135 h 695135"/>
            </a:gdLst>
            <a:ahLst/>
            <a:cxnLst>
              <a:cxn ang="0">
                <a:pos x="connsiteX0-1" y="connsiteY0-2"/>
              </a:cxn>
              <a:cxn ang="0">
                <a:pos x="connsiteX1-3" y="connsiteY1-4"/>
              </a:cxn>
              <a:cxn ang="0">
                <a:pos x="connsiteX2-5" y="connsiteY2-6"/>
              </a:cxn>
              <a:cxn ang="0">
                <a:pos x="connsiteX3-7" y="connsiteY3-8"/>
              </a:cxn>
            </a:cxnLst>
            <a:rect l="l" t="t" r="r" b="b"/>
            <a:pathLst>
              <a:path w="778871" h="695135">
                <a:moveTo>
                  <a:pt x="0" y="695135"/>
                </a:moveTo>
                <a:lnTo>
                  <a:pt x="0" y="0"/>
                </a:lnTo>
                <a:lnTo>
                  <a:pt x="778871" y="678625"/>
                </a:lnTo>
                <a:lnTo>
                  <a:pt x="0" y="695135"/>
                </a:lnTo>
                <a:close/>
              </a:path>
            </a:pathLst>
          </a:custGeom>
          <a:solidFill>
            <a:srgbClr val="DE0000"/>
          </a:solidFill>
          <a:ln>
            <a:noFill/>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grpSp>
        <p:nvGrpSpPr>
          <p:cNvPr id="11" name="组合 10"/>
          <p:cNvGrpSpPr/>
          <p:nvPr/>
        </p:nvGrpSpPr>
        <p:grpSpPr>
          <a:xfrm>
            <a:off x="1142318" y="3380696"/>
            <a:ext cx="2479705" cy="1135270"/>
            <a:chOff x="1120439" y="4309954"/>
            <a:chExt cx="2479705" cy="1135270"/>
          </a:xfrm>
          <a:solidFill>
            <a:schemeClr val="accent1"/>
          </a:solidFill>
        </p:grpSpPr>
        <p:sp>
          <p:nvSpPr>
            <p:cNvPr id="12" name="Rectangle 6"/>
            <p:cNvSpPr>
              <a:spLocks noChangeArrowheads="1"/>
            </p:cNvSpPr>
            <p:nvPr/>
          </p:nvSpPr>
          <p:spPr bwMode="gray">
            <a:xfrm>
              <a:off x="1120439" y="4309954"/>
              <a:ext cx="2479705" cy="1135270"/>
            </a:xfrm>
            <a:prstGeom prst="rect">
              <a:avLst/>
            </a:prstGeom>
            <a:solidFill>
              <a:srgbClr val="C80000"/>
            </a:solidFill>
            <a:ln w="25400" algn="ctr">
              <a:noFill/>
              <a:miter lim="800000"/>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sp>
          <p:nvSpPr>
            <p:cNvPr id="13" name="TextBox 11"/>
            <p:cNvSpPr txBox="1">
              <a:spLocks noChangeArrowheads="1"/>
            </p:cNvSpPr>
            <p:nvPr/>
          </p:nvSpPr>
          <p:spPr bwMode="auto">
            <a:xfrm flipH="1">
              <a:off x="1490153" y="4677534"/>
              <a:ext cx="1752902" cy="400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b="1" kern="0" dirty="0" smtClean="0">
                  <a:solidFill>
                    <a:schemeClr val="bg1"/>
                  </a:solidFill>
                  <a:latin typeface="微软雅黑" panose="020B0503020204020204" pitchFamily="34" charset="-122"/>
                  <a:ea typeface="微软雅黑" panose="020B0503020204020204" pitchFamily="34" charset="-122"/>
                </a:rPr>
                <a:t>点击添加标题    </a:t>
              </a:r>
              <a:endParaRPr lang="en-US" altLang="zh-CN" sz="2000" b="1" kern="0" dirty="0" smtClean="0">
                <a:solidFill>
                  <a:schemeClr val="bg1"/>
                </a:solidFill>
                <a:latin typeface="微软雅黑" panose="020B0503020204020204" pitchFamily="34" charset="-122"/>
                <a:ea typeface="微软雅黑" panose="020B0503020204020204" pitchFamily="34" charset="-122"/>
              </a:endParaRPr>
            </a:p>
          </p:txBody>
        </p:sp>
      </p:grpSp>
      <p:sp>
        <p:nvSpPr>
          <p:cNvPr id="14" name="Text Box 40"/>
          <p:cNvSpPr txBox="1">
            <a:spLocks noChangeArrowheads="1"/>
          </p:cNvSpPr>
          <p:nvPr/>
        </p:nvSpPr>
        <p:spPr bwMode="gray">
          <a:xfrm>
            <a:off x="956624" y="1601292"/>
            <a:ext cx="3255336" cy="846001"/>
          </a:xfrm>
          <a:prstGeom prst="rect">
            <a:avLst/>
          </a:prstGeom>
          <a:noFill/>
          <a:ln w="9525">
            <a:noFill/>
            <a:miter lim="800000"/>
          </a:ln>
        </p:spPr>
        <p:txBody>
          <a:bodyPr wrap="square">
            <a:spAutoFit/>
          </a:bodyPr>
          <a:lstStyle/>
          <a:p>
            <a:pPr lvl="0">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Rectangle 11"/>
          <p:cNvSpPr>
            <a:spLocks noChangeArrowheads="1"/>
          </p:cNvSpPr>
          <p:nvPr/>
        </p:nvSpPr>
        <p:spPr bwMode="gray">
          <a:xfrm>
            <a:off x="1030644" y="1224422"/>
            <a:ext cx="2500330" cy="358775"/>
          </a:xfrm>
          <a:prstGeom prst="rect">
            <a:avLst/>
          </a:prstGeom>
          <a:noFill/>
          <a:ln>
            <a:noFill/>
          </a:ln>
        </p:spPr>
        <p:txBody>
          <a:bodyPr lIns="0" tIns="0" rIns="0" bIns="0" anchor="ctr"/>
          <a:lstStyle/>
          <a:p>
            <a:pPr lvl="0">
              <a:lnSpc>
                <a:spcPct val="120000"/>
              </a:lnSpc>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a:t>
            </a:r>
            <a:r>
              <a:rPr lang="zh-CN" altLang="en-US" sz="2000" b="1" kern="0" dirty="0" smtClean="0">
                <a:solidFill>
                  <a:schemeClr val="tx1">
                    <a:lumMod val="75000"/>
                    <a:lumOff val="25000"/>
                  </a:schemeClr>
                </a:solidFill>
                <a:latin typeface="微软雅黑" panose="020B0503020204020204" pitchFamily="34" charset="-122"/>
                <a:ea typeface="微软雅黑" panose="020B0503020204020204" pitchFamily="34" charset="-122"/>
              </a:rPr>
              <a:t>输入小标题</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3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3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300"/>
                                        <p:tgtEl>
                                          <p:spTgt spid="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300"/>
                                        <p:tgtEl>
                                          <p:spTgt spid="3"/>
                                        </p:tgtEl>
                                      </p:cBhvr>
                                    </p:animEffect>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anim calcmode="lin" valueType="num">
                                      <p:cBhvr>
                                        <p:cTn id="2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5"/>
                                        </p:tgtEl>
                                      </p:cBhvr>
                                    </p:animEffect>
                                  </p:childTnLst>
                                </p:cTn>
                              </p:par>
                            </p:childTnLst>
                          </p:cTn>
                        </p:par>
                        <p:par>
                          <p:cTn id="32" fill="hold">
                            <p:stCondLst>
                              <p:cond delay="2399"/>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750"/>
                                        <p:tgtEl>
                                          <p:spTgt spid="14"/>
                                        </p:tgtEl>
                                      </p:cBhvr>
                                    </p:animEffect>
                                    <p:anim calcmode="lin" valueType="num">
                                      <p:cBhvr>
                                        <p:cTn id="36" dur="750" fill="hold"/>
                                        <p:tgtEl>
                                          <p:spTgt spid="14"/>
                                        </p:tgtEl>
                                        <p:attrNameLst>
                                          <p:attrName>ppt_x</p:attrName>
                                        </p:attrNameLst>
                                      </p:cBhvr>
                                      <p:tavLst>
                                        <p:tav tm="0">
                                          <p:val>
                                            <p:strVal val="#ppt_x"/>
                                          </p:val>
                                        </p:tav>
                                        <p:tav tm="100000">
                                          <p:val>
                                            <p:strVal val="#ppt_x"/>
                                          </p:val>
                                        </p:tav>
                                      </p:tavLst>
                                    </p:anim>
                                    <p:anim calcmode="lin" valueType="num">
                                      <p:cBhvr>
                                        <p:cTn id="37"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grpSp>
        <p:nvGrpSpPr>
          <p:cNvPr id="42" name="组合 41"/>
          <p:cNvGrpSpPr/>
          <p:nvPr/>
        </p:nvGrpSpPr>
        <p:grpSpPr>
          <a:xfrm>
            <a:off x="1060223" y="2835421"/>
            <a:ext cx="1711577" cy="1712209"/>
            <a:chOff x="855271" y="2835421"/>
            <a:chExt cx="1711577" cy="1712209"/>
          </a:xfrm>
        </p:grpSpPr>
        <p:grpSp>
          <p:nvGrpSpPr>
            <p:cNvPr id="43" name="组合 42"/>
            <p:cNvGrpSpPr/>
            <p:nvPr/>
          </p:nvGrpSpPr>
          <p:grpSpPr bwMode="auto">
            <a:xfrm>
              <a:off x="855271" y="2835421"/>
              <a:ext cx="1711577" cy="1712209"/>
              <a:chOff x="1187624" y="4077072"/>
              <a:chExt cx="1728192" cy="1728192"/>
            </a:xfrm>
            <a:effectLst>
              <a:outerShdw blurRad="50800" dist="38100" dir="2700000" algn="tl" rotWithShape="0">
                <a:prstClr val="black">
                  <a:alpha val="40000"/>
                </a:prstClr>
              </a:outerShdw>
            </a:effectLst>
          </p:grpSpPr>
          <p:sp>
            <p:nvSpPr>
              <p:cNvPr id="45" name="泪滴形 44"/>
              <p:cNvSpPr/>
              <p:nvPr/>
            </p:nvSpPr>
            <p:spPr>
              <a:xfrm>
                <a:off x="1187624" y="4077072"/>
                <a:ext cx="1728192" cy="1728192"/>
              </a:xfrm>
              <a:prstGeom prst="teardrop">
                <a:avLst/>
              </a:prstGeom>
              <a:solidFill>
                <a:srgbClr val="FF6E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0000"/>
                  </a:solidFill>
                  <a:effectLst/>
                  <a:uLnTx/>
                  <a:uFillTx/>
                  <a:latin typeface="+mj-ea"/>
                  <a:ea typeface="+mj-ea"/>
                  <a:cs typeface="+mn-cs"/>
                </a:endParaRPr>
              </a:p>
            </p:txBody>
          </p:sp>
          <p:sp>
            <p:nvSpPr>
              <p:cNvPr id="46"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44" name="矩形​​ 45"/>
            <p:cNvSpPr>
              <a:spLocks noChangeArrowheads="1"/>
            </p:cNvSpPr>
            <p:nvPr/>
          </p:nvSpPr>
          <p:spPr bwMode="auto">
            <a:xfrm>
              <a:off x="1220322" y="3483791"/>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ysClr val="windowText" lastClr="000000"/>
                  </a:solidFill>
                  <a:effectLst/>
                  <a:uLnTx/>
                  <a:uFillTx/>
                  <a:latin typeface="+mj-ea"/>
                  <a:ea typeface="+mj-ea"/>
                  <a:cs typeface="Arial Unicode MS" pitchFamily="34" charset="-122"/>
                </a:rPr>
                <a:t>点击录</a:t>
              </a:r>
              <a:endParaRPr kumimoji="0" lang="en-US" altLang="zh-CN" sz="1600" b="0" i="0" u="none" strike="noStrike" kern="0" cap="none" spc="0" normalizeH="0" baseline="0" noProof="0" dirty="0" smtClean="0">
                <a:ln>
                  <a:noFill/>
                </a:ln>
                <a:solidFill>
                  <a:sysClr val="windowText" lastClr="000000"/>
                </a:solidFill>
                <a:effectLst/>
                <a:uLnTx/>
                <a:uFillTx/>
                <a:latin typeface="+mj-ea"/>
                <a:ea typeface="+mj-ea"/>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ysClr val="windowText" lastClr="000000"/>
                  </a:solidFill>
                  <a:effectLst/>
                  <a:uLnTx/>
                  <a:uFillTx/>
                  <a:latin typeface="+mj-ea"/>
                  <a:ea typeface="+mj-ea"/>
                  <a:cs typeface="Arial Unicode MS" pitchFamily="34" charset="-122"/>
                </a:rPr>
                <a:t>入内容</a:t>
              </a:r>
            </a:p>
          </p:txBody>
        </p:sp>
      </p:grpSp>
      <p:grpSp>
        <p:nvGrpSpPr>
          <p:cNvPr id="47" name="组合 46"/>
          <p:cNvGrpSpPr/>
          <p:nvPr/>
        </p:nvGrpSpPr>
        <p:grpSpPr>
          <a:xfrm>
            <a:off x="2843808" y="2835420"/>
            <a:ext cx="1953852" cy="1954573"/>
            <a:chOff x="2672545" y="2835420"/>
            <a:chExt cx="1953852" cy="1954573"/>
          </a:xfrm>
        </p:grpSpPr>
        <p:grpSp>
          <p:nvGrpSpPr>
            <p:cNvPr id="48" name="组合 5"/>
            <p:cNvGrpSpPr/>
            <p:nvPr/>
          </p:nvGrpSpPr>
          <p:grpSpPr bwMode="auto">
            <a:xfrm flipH="1">
              <a:off x="2672545" y="2835420"/>
              <a:ext cx="1953852" cy="1954573"/>
              <a:chOff x="1187624" y="4077072"/>
              <a:chExt cx="1728192" cy="1728192"/>
            </a:xfrm>
            <a:effectLst>
              <a:outerShdw blurRad="50800" dist="38100" dir="2700000" algn="tl" rotWithShape="0">
                <a:prstClr val="black">
                  <a:alpha val="40000"/>
                </a:prstClr>
              </a:outerShdw>
            </a:effectLst>
          </p:grpSpPr>
          <p:sp>
            <p:nvSpPr>
              <p:cNvPr id="50" name="泪滴形 49"/>
              <p:cNvSpPr/>
              <p:nvPr/>
            </p:nvSpPr>
            <p:spPr>
              <a:xfrm>
                <a:off x="1187624" y="4077072"/>
                <a:ext cx="1728192" cy="1728192"/>
              </a:xfrm>
              <a:prstGeom prst="teardrop">
                <a:avLst/>
              </a:prstGeom>
              <a:solidFill>
                <a:srgbClr val="DE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1"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49" name="矩形​​ 46"/>
            <p:cNvSpPr>
              <a:spLocks noChangeArrowheads="1"/>
            </p:cNvSpPr>
            <p:nvPr/>
          </p:nvSpPr>
          <p:spPr bwMode="auto">
            <a:xfrm>
              <a:off x="3398598" y="3684002"/>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smtClean="0">
                  <a:ln>
                    <a:noFill/>
                  </a:ln>
                  <a:solidFill>
                    <a:sysClr val="windowText" lastClr="000000"/>
                  </a:solidFill>
                  <a:effectLst/>
                  <a:uLnTx/>
                  <a:uFillTx/>
                  <a:latin typeface="+mj-ea"/>
                  <a:ea typeface="+mj-ea"/>
                  <a:cs typeface="Arial Unicode MS" pitchFamily="34" charset="-122"/>
                </a:rPr>
                <a:t>点击录</a:t>
              </a:r>
              <a:endParaRPr kumimoji="0" lang="en-US" altLang="zh-CN" sz="1600" b="0" i="0" u="none" strike="noStrike" kern="0" cap="none" spc="0" normalizeH="0" baseline="0" noProof="0" smtClean="0">
                <a:ln>
                  <a:noFill/>
                </a:ln>
                <a:solidFill>
                  <a:sysClr val="windowText" lastClr="000000"/>
                </a:solidFill>
                <a:effectLst/>
                <a:uLnTx/>
                <a:uFillTx/>
                <a:latin typeface="+mj-ea"/>
                <a:ea typeface="+mj-ea"/>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smtClean="0">
                  <a:ln>
                    <a:noFill/>
                  </a:ln>
                  <a:solidFill>
                    <a:sysClr val="windowText" lastClr="000000"/>
                  </a:solidFill>
                  <a:effectLst/>
                  <a:uLnTx/>
                  <a:uFillTx/>
                  <a:latin typeface="+mj-ea"/>
                  <a:ea typeface="+mj-ea"/>
                  <a:cs typeface="Arial Unicode MS" pitchFamily="34" charset="-122"/>
                </a:rPr>
                <a:t>入内容</a:t>
              </a:r>
            </a:p>
          </p:txBody>
        </p:sp>
      </p:grpSp>
      <p:grpSp>
        <p:nvGrpSpPr>
          <p:cNvPr id="52" name="组合 51"/>
          <p:cNvGrpSpPr/>
          <p:nvPr/>
        </p:nvGrpSpPr>
        <p:grpSpPr>
          <a:xfrm>
            <a:off x="1225504" y="1242748"/>
            <a:ext cx="1529694" cy="1529693"/>
            <a:chOff x="1009480" y="1242748"/>
            <a:chExt cx="1529694" cy="1529693"/>
          </a:xfrm>
        </p:grpSpPr>
        <p:sp>
          <p:nvSpPr>
            <p:cNvPr id="53" name="泪滴形 52"/>
            <p:cNvSpPr/>
            <p:nvPr/>
          </p:nvSpPr>
          <p:spPr bwMode="auto">
            <a:xfrm rot="10800000" flipH="1">
              <a:off x="1009480" y="1242748"/>
              <a:ext cx="1529694" cy="1529693"/>
            </a:xfrm>
            <a:prstGeom prst="teardrop">
              <a:avLst/>
            </a:prstGeom>
            <a:solidFill>
              <a:srgbClr val="FF920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4" name="椭圆​​ 10"/>
            <p:cNvSpPr/>
            <p:nvPr/>
          </p:nvSpPr>
          <p:spPr bwMode="auto">
            <a:xfrm rot="10800000" flipH="1">
              <a:off x="1170312" y="1403581"/>
              <a:ext cx="914957" cy="914956"/>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矩形​​ 43"/>
            <p:cNvSpPr>
              <a:spLocks noChangeArrowheads="1"/>
            </p:cNvSpPr>
            <p:nvPr/>
          </p:nvSpPr>
          <p:spPr bwMode="auto">
            <a:xfrm>
              <a:off x="1258795" y="1606816"/>
              <a:ext cx="72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ysClr val="windowText" lastClr="000000"/>
                  </a:solidFill>
                  <a:effectLst/>
                  <a:uLnTx/>
                  <a:uFillTx/>
                  <a:latin typeface="+mj-ea"/>
                  <a:ea typeface="+mj-ea"/>
                  <a:cs typeface="Arial Unicode MS" pitchFamily="34" charset="-122"/>
                </a:rPr>
                <a:t>点击录</a:t>
              </a:r>
              <a:endParaRPr kumimoji="0" lang="en-US" altLang="zh-CN" sz="1400" b="0" i="0" u="none" strike="noStrike" kern="0" cap="none" spc="0" normalizeH="0" baseline="0" noProof="0" dirty="0" smtClean="0">
                <a:ln>
                  <a:noFill/>
                </a:ln>
                <a:solidFill>
                  <a:sysClr val="windowText" lastClr="000000"/>
                </a:solidFill>
                <a:effectLst/>
                <a:uLnTx/>
                <a:uFillTx/>
                <a:latin typeface="+mj-ea"/>
                <a:ea typeface="+mj-ea"/>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ysClr val="windowText" lastClr="000000"/>
                  </a:solidFill>
                  <a:effectLst/>
                  <a:uLnTx/>
                  <a:uFillTx/>
                  <a:latin typeface="+mj-ea"/>
                  <a:ea typeface="+mj-ea"/>
                  <a:cs typeface="Arial Unicode MS" pitchFamily="34" charset="-122"/>
                </a:rPr>
                <a:t>入内容</a:t>
              </a:r>
            </a:p>
          </p:txBody>
        </p:sp>
      </p:grpSp>
      <p:grpSp>
        <p:nvGrpSpPr>
          <p:cNvPr id="56" name="组合 55"/>
          <p:cNvGrpSpPr/>
          <p:nvPr/>
        </p:nvGrpSpPr>
        <p:grpSpPr>
          <a:xfrm>
            <a:off x="2843808" y="987574"/>
            <a:ext cx="1772592" cy="1773246"/>
            <a:chOff x="2662969" y="965760"/>
            <a:chExt cx="1772592" cy="1773246"/>
          </a:xfrm>
        </p:grpSpPr>
        <p:grpSp>
          <p:nvGrpSpPr>
            <p:cNvPr id="57" name="组合 11"/>
            <p:cNvGrpSpPr/>
            <p:nvPr/>
          </p:nvGrpSpPr>
          <p:grpSpPr bwMode="auto">
            <a:xfrm rot="16200000" flipH="1">
              <a:off x="2662642" y="966087"/>
              <a:ext cx="1773246" cy="1772592"/>
              <a:chOff x="1187624" y="4077072"/>
              <a:chExt cx="1728192" cy="1728192"/>
            </a:xfrm>
            <a:effectLst>
              <a:outerShdw blurRad="50800" dist="38100" dir="2700000" algn="tl" rotWithShape="0">
                <a:prstClr val="black">
                  <a:alpha val="40000"/>
                </a:prstClr>
              </a:outerShdw>
            </a:effectLst>
          </p:grpSpPr>
          <p:sp>
            <p:nvSpPr>
              <p:cNvPr id="59" name="泪滴形 58"/>
              <p:cNvSpPr/>
              <p:nvPr/>
            </p:nvSpPr>
            <p:spPr>
              <a:xfrm>
                <a:off x="1187624" y="4077072"/>
                <a:ext cx="1728192" cy="1728192"/>
              </a:xfrm>
              <a:prstGeom prst="teardrop">
                <a:avLst/>
              </a:prstGeom>
              <a:solidFill>
                <a:srgbClr val="C8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0" name="椭圆​​ 13"/>
              <p:cNvSpPr/>
              <p:nvPr/>
            </p:nvSpPr>
            <p:spPr>
              <a:xfrm>
                <a:off x="1369740" y="4567120"/>
                <a:ext cx="1056027" cy="1056027"/>
              </a:xfrm>
              <a:prstGeom prst="ellipse">
                <a:avLst/>
              </a:prstGeom>
              <a:solidFill>
                <a:sysClr val="window" lastClr="FFFFFF"/>
              </a:solidFill>
              <a:ln w="3175" cap="flat" cmpd="sng" algn="ctr">
                <a:solidFill>
                  <a:sysClr val="window" lastClr="FFFFFF">
                    <a:lumMod val="95000"/>
                  </a:sysClr>
                </a:solidFill>
                <a:prstDash val="solid"/>
              </a:ln>
              <a:effectLst>
                <a:innerShdw blurRad="63500" dist="50800" dir="81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58" name="矩形​​ 44"/>
            <p:cNvSpPr>
              <a:spLocks noChangeArrowheads="1"/>
            </p:cNvSpPr>
            <p:nvPr/>
          </p:nvSpPr>
          <p:spPr bwMode="auto">
            <a:xfrm>
              <a:off x="3300316" y="1374429"/>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smtClean="0">
                  <a:ln>
                    <a:noFill/>
                  </a:ln>
                  <a:solidFill>
                    <a:sysClr val="windowText" lastClr="000000"/>
                  </a:solidFill>
                  <a:effectLst/>
                  <a:uLnTx/>
                  <a:uFillTx/>
                  <a:latin typeface="+mj-ea"/>
                  <a:ea typeface="+mj-ea"/>
                  <a:cs typeface="Arial Unicode MS" pitchFamily="34" charset="-122"/>
                </a:rPr>
                <a:t>点击录</a:t>
              </a:r>
              <a:endParaRPr kumimoji="0" lang="en-US" altLang="zh-CN" sz="1600" b="0" i="0" u="none" strike="noStrike" kern="0" cap="none" spc="0" normalizeH="0" baseline="0" noProof="0" smtClean="0">
                <a:ln>
                  <a:noFill/>
                </a:ln>
                <a:solidFill>
                  <a:sysClr val="windowText" lastClr="000000"/>
                </a:solidFill>
                <a:effectLst/>
                <a:uLnTx/>
                <a:uFillTx/>
                <a:latin typeface="+mj-ea"/>
                <a:ea typeface="+mj-ea"/>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smtClean="0">
                  <a:ln>
                    <a:noFill/>
                  </a:ln>
                  <a:solidFill>
                    <a:sysClr val="windowText" lastClr="000000"/>
                  </a:solidFill>
                  <a:effectLst/>
                  <a:uLnTx/>
                  <a:uFillTx/>
                  <a:latin typeface="+mj-ea"/>
                  <a:ea typeface="+mj-ea"/>
                  <a:cs typeface="Arial Unicode MS" pitchFamily="34" charset="-122"/>
                </a:rPr>
                <a:t>入内容</a:t>
              </a:r>
            </a:p>
          </p:txBody>
        </p:sp>
      </p:grpSp>
      <p:grpSp>
        <p:nvGrpSpPr>
          <p:cNvPr id="61" name="组合 60"/>
          <p:cNvGrpSpPr/>
          <p:nvPr/>
        </p:nvGrpSpPr>
        <p:grpSpPr>
          <a:xfrm>
            <a:off x="5406698" y="1261184"/>
            <a:ext cx="374462" cy="374462"/>
            <a:chOff x="1009480" y="1242748"/>
            <a:chExt cx="1529694" cy="1529693"/>
          </a:xfrm>
        </p:grpSpPr>
        <p:sp>
          <p:nvSpPr>
            <p:cNvPr id="62" name="泪滴形 61"/>
            <p:cNvSpPr/>
            <p:nvPr/>
          </p:nvSpPr>
          <p:spPr bwMode="auto">
            <a:xfrm rot="10800000" flipH="1">
              <a:off x="1009480" y="1242748"/>
              <a:ext cx="1529694" cy="1529693"/>
            </a:xfrm>
            <a:prstGeom prst="teardrop">
              <a:avLst/>
            </a:prstGeom>
            <a:solidFill>
              <a:srgbClr val="FF920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3" name="椭圆​​ 10"/>
            <p:cNvSpPr/>
            <p:nvPr/>
          </p:nvSpPr>
          <p:spPr bwMode="auto">
            <a:xfrm rot="10800000" flipH="1">
              <a:off x="1170312" y="1403581"/>
              <a:ext cx="914957" cy="914956"/>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64" name="Text Box 40"/>
          <p:cNvSpPr txBox="1">
            <a:spLocks noChangeArrowheads="1"/>
          </p:cNvSpPr>
          <p:nvPr/>
        </p:nvSpPr>
        <p:spPr bwMode="gray">
          <a:xfrm>
            <a:off x="5853168" y="1526588"/>
            <a:ext cx="3255336" cy="757130"/>
          </a:xfrm>
          <a:prstGeom prst="rect">
            <a:avLst/>
          </a:prstGeom>
          <a:noFill/>
          <a:ln w="9525">
            <a:noFill/>
            <a:miter lim="800000"/>
          </a:ln>
        </p:spPr>
        <p:txBody>
          <a:bodyPr wrap="square">
            <a:spAutoFit/>
          </a:bodyPr>
          <a:lstStyle/>
          <a:p>
            <a:pPr lvl="0">
              <a:lnSpc>
                <a:spcPct val="120000"/>
              </a:lnSpc>
              <a:defRPr/>
            </a:pPr>
            <a:r>
              <a:rPr lang="zh-CN" altLang="en-US" sz="12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2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Rectangle 11"/>
          <p:cNvSpPr>
            <a:spLocks noChangeArrowheads="1"/>
          </p:cNvSpPr>
          <p:nvPr/>
        </p:nvSpPr>
        <p:spPr bwMode="gray">
          <a:xfrm>
            <a:off x="5945126" y="1224134"/>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a:t>
            </a:r>
            <a:r>
              <a:rPr lang="zh-CN" altLang="en-US" sz="1400" b="1" kern="0"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6" name="组合 11"/>
          <p:cNvGrpSpPr/>
          <p:nvPr/>
        </p:nvGrpSpPr>
        <p:grpSpPr bwMode="auto">
          <a:xfrm rot="16200000" flipH="1">
            <a:off x="5399418" y="2190008"/>
            <a:ext cx="381812" cy="381672"/>
            <a:chOff x="1187622" y="4077075"/>
            <a:chExt cx="1728192" cy="1728193"/>
          </a:xfrm>
          <a:effectLst>
            <a:outerShdw blurRad="50800" dist="38100" dir="2700000" algn="tl" rotWithShape="0">
              <a:prstClr val="black">
                <a:alpha val="40000"/>
              </a:prstClr>
            </a:outerShdw>
          </a:effectLst>
        </p:grpSpPr>
        <p:sp>
          <p:nvSpPr>
            <p:cNvPr id="67" name="泪滴形 66"/>
            <p:cNvSpPr/>
            <p:nvPr/>
          </p:nvSpPr>
          <p:spPr>
            <a:xfrm>
              <a:off x="1187622" y="4077075"/>
              <a:ext cx="1728192" cy="1728193"/>
            </a:xfrm>
            <a:prstGeom prst="teardrop">
              <a:avLst/>
            </a:prstGeom>
            <a:solidFill>
              <a:srgbClr val="DE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8" name="椭圆​​ 13"/>
            <p:cNvSpPr/>
            <p:nvPr/>
          </p:nvSpPr>
          <p:spPr>
            <a:xfrm>
              <a:off x="1369737" y="4567119"/>
              <a:ext cx="1056027" cy="1056029"/>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69" name="Text Box 40"/>
          <p:cNvSpPr txBox="1">
            <a:spLocks noChangeArrowheads="1"/>
          </p:cNvSpPr>
          <p:nvPr/>
        </p:nvSpPr>
        <p:spPr bwMode="gray">
          <a:xfrm>
            <a:off x="5853168" y="2462692"/>
            <a:ext cx="3255336" cy="757130"/>
          </a:xfrm>
          <a:prstGeom prst="rect">
            <a:avLst/>
          </a:prstGeom>
          <a:noFill/>
          <a:ln w="9525">
            <a:noFill/>
            <a:miter lim="800000"/>
          </a:ln>
        </p:spPr>
        <p:txBody>
          <a:bodyPr wrap="square">
            <a:spAutoFit/>
          </a:bodyPr>
          <a:lstStyle/>
          <a:p>
            <a:pPr lvl="0">
              <a:lnSpc>
                <a:spcPct val="120000"/>
              </a:lnSpc>
              <a:defRPr/>
            </a:pPr>
            <a:r>
              <a:rPr lang="zh-CN" altLang="en-US" sz="12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2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Rectangle 11"/>
          <p:cNvSpPr>
            <a:spLocks noChangeArrowheads="1"/>
          </p:cNvSpPr>
          <p:nvPr/>
        </p:nvSpPr>
        <p:spPr bwMode="gray">
          <a:xfrm>
            <a:off x="5945126" y="2160238"/>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a:t>
            </a:r>
            <a:r>
              <a:rPr lang="zh-CN" altLang="en-US" sz="1400" b="1" kern="0"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Text Box 40"/>
          <p:cNvSpPr txBox="1">
            <a:spLocks noChangeArrowheads="1"/>
          </p:cNvSpPr>
          <p:nvPr/>
        </p:nvSpPr>
        <p:spPr bwMode="gray">
          <a:xfrm>
            <a:off x="5853168" y="3306252"/>
            <a:ext cx="3255336" cy="757130"/>
          </a:xfrm>
          <a:prstGeom prst="rect">
            <a:avLst/>
          </a:prstGeom>
          <a:noFill/>
          <a:ln w="9525">
            <a:noFill/>
            <a:miter lim="800000"/>
          </a:ln>
        </p:spPr>
        <p:txBody>
          <a:bodyPr wrap="square">
            <a:spAutoFit/>
          </a:bodyPr>
          <a:lstStyle/>
          <a:p>
            <a:pPr lvl="0">
              <a:lnSpc>
                <a:spcPct val="120000"/>
              </a:lnSpc>
              <a:defRPr/>
            </a:pPr>
            <a:r>
              <a:rPr lang="zh-CN" altLang="en-US" sz="12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2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Rectangle 11"/>
          <p:cNvSpPr>
            <a:spLocks noChangeArrowheads="1"/>
          </p:cNvSpPr>
          <p:nvPr/>
        </p:nvSpPr>
        <p:spPr bwMode="gray">
          <a:xfrm>
            <a:off x="5945126" y="3003798"/>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a:t>
            </a:r>
            <a:r>
              <a:rPr lang="zh-CN" altLang="en-US" sz="1400" b="1" kern="0"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Text Box 40"/>
          <p:cNvSpPr txBox="1">
            <a:spLocks noChangeArrowheads="1"/>
          </p:cNvSpPr>
          <p:nvPr/>
        </p:nvSpPr>
        <p:spPr bwMode="gray">
          <a:xfrm>
            <a:off x="5853168" y="4118876"/>
            <a:ext cx="3255336" cy="757130"/>
          </a:xfrm>
          <a:prstGeom prst="rect">
            <a:avLst/>
          </a:prstGeom>
          <a:noFill/>
          <a:ln w="9525">
            <a:noFill/>
            <a:miter lim="800000"/>
          </a:ln>
        </p:spPr>
        <p:txBody>
          <a:bodyPr wrap="square">
            <a:spAutoFit/>
          </a:bodyPr>
          <a:lstStyle/>
          <a:p>
            <a:pPr lvl="0">
              <a:lnSpc>
                <a:spcPct val="120000"/>
              </a:lnSpc>
              <a:defRPr/>
            </a:pPr>
            <a:r>
              <a:rPr lang="zh-CN" altLang="en-US" sz="12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2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Rectangle 11"/>
          <p:cNvSpPr>
            <a:spLocks noChangeArrowheads="1"/>
          </p:cNvSpPr>
          <p:nvPr/>
        </p:nvSpPr>
        <p:spPr bwMode="gray">
          <a:xfrm>
            <a:off x="5945126" y="3869159"/>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a:t>
            </a:r>
            <a:r>
              <a:rPr lang="zh-CN" altLang="en-US" sz="1400" b="1" kern="0"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5" name="组合 4"/>
          <p:cNvGrpSpPr/>
          <p:nvPr/>
        </p:nvGrpSpPr>
        <p:grpSpPr bwMode="auto">
          <a:xfrm>
            <a:off x="5383232" y="3037771"/>
            <a:ext cx="397928" cy="398075"/>
            <a:chOff x="1187624" y="4077072"/>
            <a:chExt cx="1728192" cy="1728192"/>
          </a:xfrm>
          <a:effectLst>
            <a:outerShdw blurRad="50800" dist="38100" dir="2700000" algn="tl" rotWithShape="0">
              <a:prstClr val="black">
                <a:alpha val="40000"/>
              </a:prstClr>
            </a:outerShdw>
          </a:effectLst>
        </p:grpSpPr>
        <p:sp>
          <p:nvSpPr>
            <p:cNvPr id="76" name="泪滴形 75"/>
            <p:cNvSpPr/>
            <p:nvPr/>
          </p:nvSpPr>
          <p:spPr>
            <a:xfrm>
              <a:off x="1187624" y="4077072"/>
              <a:ext cx="1728192" cy="1728192"/>
            </a:xfrm>
            <a:prstGeom prst="teardrop">
              <a:avLst/>
            </a:prstGeom>
            <a:solidFill>
              <a:srgbClr val="FF6E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77"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8" name="组合 5"/>
          <p:cNvGrpSpPr/>
          <p:nvPr/>
        </p:nvGrpSpPr>
        <p:grpSpPr bwMode="auto">
          <a:xfrm flipH="1">
            <a:off x="5378817" y="3867894"/>
            <a:ext cx="402343" cy="402491"/>
            <a:chOff x="1187624" y="4077072"/>
            <a:chExt cx="1728192" cy="1728192"/>
          </a:xfrm>
          <a:effectLst>
            <a:outerShdw blurRad="50800" dist="38100" dir="2700000" algn="tl" rotWithShape="0">
              <a:prstClr val="black">
                <a:alpha val="40000"/>
              </a:prstClr>
            </a:outerShdw>
          </a:effectLst>
        </p:grpSpPr>
        <p:sp>
          <p:nvSpPr>
            <p:cNvPr id="79" name="泪滴形 78"/>
            <p:cNvSpPr/>
            <p:nvPr/>
          </p:nvSpPr>
          <p:spPr>
            <a:xfrm>
              <a:off x="1187624" y="4077072"/>
              <a:ext cx="1728192" cy="1728192"/>
            </a:xfrm>
            <a:prstGeom prst="teardrop">
              <a:avLst/>
            </a:prstGeom>
            <a:solidFill>
              <a:srgbClr val="DE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80"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750" fill="hold"/>
                                        <p:tgtEl>
                                          <p:spTgt spid="52"/>
                                        </p:tgtEl>
                                        <p:attrNameLst>
                                          <p:attrName>ppt_x</p:attrName>
                                        </p:attrNameLst>
                                      </p:cBhvr>
                                      <p:tavLst>
                                        <p:tav tm="0">
                                          <p:val>
                                            <p:strVal val="0-#ppt_w/2"/>
                                          </p:val>
                                        </p:tav>
                                        <p:tav tm="100000">
                                          <p:val>
                                            <p:strVal val="#ppt_x"/>
                                          </p:val>
                                        </p:tav>
                                      </p:tavLst>
                                    </p:anim>
                                    <p:anim calcmode="lin" valueType="num">
                                      <p:cBhvr additive="base">
                                        <p:cTn id="8" dur="750" fill="hold"/>
                                        <p:tgtEl>
                                          <p:spTgt spid="5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3"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750" fill="hold"/>
                                        <p:tgtEl>
                                          <p:spTgt spid="56"/>
                                        </p:tgtEl>
                                        <p:attrNameLst>
                                          <p:attrName>ppt_x</p:attrName>
                                        </p:attrNameLst>
                                      </p:cBhvr>
                                      <p:tavLst>
                                        <p:tav tm="0">
                                          <p:val>
                                            <p:strVal val="1+#ppt_w/2"/>
                                          </p:val>
                                        </p:tav>
                                        <p:tav tm="100000">
                                          <p:val>
                                            <p:strVal val="#ppt_x"/>
                                          </p:val>
                                        </p:tav>
                                      </p:tavLst>
                                    </p:anim>
                                    <p:anim calcmode="lin" valueType="num">
                                      <p:cBhvr additive="base">
                                        <p:cTn id="13" dur="750" fill="hold"/>
                                        <p:tgtEl>
                                          <p:spTgt spid="56"/>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2"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750" fill="hold"/>
                                        <p:tgtEl>
                                          <p:spTgt spid="42"/>
                                        </p:tgtEl>
                                        <p:attrNameLst>
                                          <p:attrName>ppt_x</p:attrName>
                                        </p:attrNameLst>
                                      </p:cBhvr>
                                      <p:tavLst>
                                        <p:tav tm="0">
                                          <p:val>
                                            <p:strVal val="0-#ppt_w/2"/>
                                          </p:val>
                                        </p:tav>
                                        <p:tav tm="100000">
                                          <p:val>
                                            <p:strVal val="#ppt_x"/>
                                          </p:val>
                                        </p:tav>
                                      </p:tavLst>
                                    </p:anim>
                                    <p:anim calcmode="lin" valueType="num">
                                      <p:cBhvr additive="base">
                                        <p:cTn id="18" dur="750" fill="hold"/>
                                        <p:tgtEl>
                                          <p:spTgt spid="42"/>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750" fill="hold"/>
                                        <p:tgtEl>
                                          <p:spTgt spid="47"/>
                                        </p:tgtEl>
                                        <p:attrNameLst>
                                          <p:attrName>ppt_x</p:attrName>
                                        </p:attrNameLst>
                                      </p:cBhvr>
                                      <p:tavLst>
                                        <p:tav tm="0">
                                          <p:val>
                                            <p:strVal val="1+#ppt_w/2"/>
                                          </p:val>
                                        </p:tav>
                                        <p:tav tm="100000">
                                          <p:val>
                                            <p:strVal val="#ppt_x"/>
                                          </p:val>
                                        </p:tav>
                                      </p:tavLst>
                                    </p:anim>
                                    <p:anim calcmode="lin" valueType="num">
                                      <p:cBhvr additive="base">
                                        <p:cTn id="23" dur="750" fill="hold"/>
                                        <p:tgtEl>
                                          <p:spTgt spid="47"/>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42" presetClass="entr" presetSubtype="0"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anim calcmode="lin" valueType="num">
                                      <p:cBhvr>
                                        <p:cTn id="28" dur="500" fill="hold"/>
                                        <p:tgtEl>
                                          <p:spTgt spid="61"/>
                                        </p:tgtEl>
                                        <p:attrNameLst>
                                          <p:attrName>ppt_x</p:attrName>
                                        </p:attrNameLst>
                                      </p:cBhvr>
                                      <p:tavLst>
                                        <p:tav tm="0">
                                          <p:val>
                                            <p:strVal val="#ppt_x"/>
                                          </p:val>
                                        </p:tav>
                                        <p:tav tm="100000">
                                          <p:val>
                                            <p:strVal val="#ppt_x"/>
                                          </p:val>
                                        </p:tav>
                                      </p:tavLst>
                                    </p:anim>
                                    <p:anim calcmode="lin" valueType="num">
                                      <p:cBhvr>
                                        <p:cTn id="29" dur="500" fill="hold"/>
                                        <p:tgtEl>
                                          <p:spTgt spid="61"/>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65"/>
                                        </p:tgtEl>
                                        <p:attrNameLst>
                                          <p:attrName>style.visibility</p:attrName>
                                        </p:attrNameLst>
                                      </p:cBhvr>
                                      <p:to>
                                        <p:strVal val="visible"/>
                                      </p:to>
                                    </p:set>
                                    <p:anim calcmode="lin" valueType="num">
                                      <p:cBhvr>
                                        <p:cTn id="33"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65"/>
                                        </p:tgtEl>
                                        <p:attrNameLst>
                                          <p:attrName>ppt_y</p:attrName>
                                        </p:attrNameLst>
                                      </p:cBhvr>
                                      <p:tavLst>
                                        <p:tav tm="0">
                                          <p:val>
                                            <p:strVal val="#ppt_y"/>
                                          </p:val>
                                        </p:tav>
                                        <p:tav tm="100000">
                                          <p:val>
                                            <p:strVal val="#ppt_y"/>
                                          </p:val>
                                        </p:tav>
                                      </p:tavLst>
                                    </p:anim>
                                    <p:anim calcmode="lin" valueType="num">
                                      <p:cBhvr>
                                        <p:cTn id="35"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65"/>
                                        </p:tgtEl>
                                      </p:cBhvr>
                                    </p:animEffect>
                                  </p:childTnLst>
                                </p:cTn>
                              </p:par>
                            </p:childTnLst>
                          </p:cTn>
                        </p:par>
                        <p:par>
                          <p:cTn id="38" fill="hold">
                            <p:stCondLst>
                              <p:cond delay="4349"/>
                            </p:stCondLst>
                            <p:childTnLst>
                              <p:par>
                                <p:cTn id="39" presetID="42" presetClass="entr" presetSubtype="0" fill="hold" grpId="0"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750"/>
                                        <p:tgtEl>
                                          <p:spTgt spid="64"/>
                                        </p:tgtEl>
                                      </p:cBhvr>
                                    </p:animEffect>
                                    <p:anim calcmode="lin" valueType="num">
                                      <p:cBhvr>
                                        <p:cTn id="42" dur="750" fill="hold"/>
                                        <p:tgtEl>
                                          <p:spTgt spid="64"/>
                                        </p:tgtEl>
                                        <p:attrNameLst>
                                          <p:attrName>ppt_x</p:attrName>
                                        </p:attrNameLst>
                                      </p:cBhvr>
                                      <p:tavLst>
                                        <p:tav tm="0">
                                          <p:val>
                                            <p:strVal val="#ppt_x"/>
                                          </p:val>
                                        </p:tav>
                                        <p:tav tm="100000">
                                          <p:val>
                                            <p:strVal val="#ppt_x"/>
                                          </p:val>
                                        </p:tav>
                                      </p:tavLst>
                                    </p:anim>
                                    <p:anim calcmode="lin" valueType="num">
                                      <p:cBhvr>
                                        <p:cTn id="43" dur="750" fill="hold"/>
                                        <p:tgtEl>
                                          <p:spTgt spid="64"/>
                                        </p:tgtEl>
                                        <p:attrNameLst>
                                          <p:attrName>ppt_y</p:attrName>
                                        </p:attrNameLst>
                                      </p:cBhvr>
                                      <p:tavLst>
                                        <p:tav tm="0">
                                          <p:val>
                                            <p:strVal val="#ppt_y+.1"/>
                                          </p:val>
                                        </p:tav>
                                        <p:tav tm="100000">
                                          <p:val>
                                            <p:strVal val="#ppt_y"/>
                                          </p:val>
                                        </p:tav>
                                      </p:tavLst>
                                    </p:anim>
                                  </p:childTnLst>
                                </p:cTn>
                              </p:par>
                            </p:childTnLst>
                          </p:cTn>
                        </p:par>
                        <p:par>
                          <p:cTn id="44" fill="hold">
                            <p:stCondLst>
                              <p:cond delay="5349"/>
                            </p:stCondLst>
                            <p:childTnLst>
                              <p:par>
                                <p:cTn id="45" presetID="42"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750"/>
                                        <p:tgtEl>
                                          <p:spTgt spid="66"/>
                                        </p:tgtEl>
                                      </p:cBhvr>
                                    </p:animEffect>
                                    <p:anim calcmode="lin" valueType="num">
                                      <p:cBhvr>
                                        <p:cTn id="48" dur="750" fill="hold"/>
                                        <p:tgtEl>
                                          <p:spTgt spid="66"/>
                                        </p:tgtEl>
                                        <p:attrNameLst>
                                          <p:attrName>ppt_x</p:attrName>
                                        </p:attrNameLst>
                                      </p:cBhvr>
                                      <p:tavLst>
                                        <p:tav tm="0">
                                          <p:val>
                                            <p:strVal val="#ppt_x"/>
                                          </p:val>
                                        </p:tav>
                                        <p:tav tm="100000">
                                          <p:val>
                                            <p:strVal val="#ppt_x"/>
                                          </p:val>
                                        </p:tav>
                                      </p:tavLst>
                                    </p:anim>
                                    <p:anim calcmode="lin" valueType="num">
                                      <p:cBhvr>
                                        <p:cTn id="49" dur="75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6349"/>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70"/>
                                        </p:tgtEl>
                                        <p:attrNameLst>
                                          <p:attrName>style.visibility</p:attrName>
                                        </p:attrNameLst>
                                      </p:cBhvr>
                                      <p:to>
                                        <p:strVal val="visible"/>
                                      </p:to>
                                    </p:set>
                                    <p:anim calcmode="lin" valueType="num">
                                      <p:cBhvr>
                                        <p:cTn id="53"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70"/>
                                        </p:tgtEl>
                                        <p:attrNameLst>
                                          <p:attrName>ppt_y</p:attrName>
                                        </p:attrNameLst>
                                      </p:cBhvr>
                                      <p:tavLst>
                                        <p:tav tm="0">
                                          <p:val>
                                            <p:strVal val="#ppt_y"/>
                                          </p:val>
                                        </p:tav>
                                        <p:tav tm="100000">
                                          <p:val>
                                            <p:strVal val="#ppt_y"/>
                                          </p:val>
                                        </p:tav>
                                      </p:tavLst>
                                    </p:anim>
                                    <p:anim calcmode="lin" valueType="num">
                                      <p:cBhvr>
                                        <p:cTn id="55"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70"/>
                                        </p:tgtEl>
                                      </p:cBhvr>
                                    </p:animEffect>
                                  </p:childTnLst>
                                </p:cTn>
                              </p:par>
                            </p:childTnLst>
                          </p:cTn>
                        </p:par>
                        <p:par>
                          <p:cTn id="58" fill="hold">
                            <p:stCondLst>
                              <p:cond delay="6699"/>
                            </p:stCondLst>
                            <p:childTnLst>
                              <p:par>
                                <p:cTn id="59" presetID="42" presetClass="entr" presetSubtype="0" fill="hold" grpId="0"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fade">
                                      <p:cBhvr>
                                        <p:cTn id="61" dur="750"/>
                                        <p:tgtEl>
                                          <p:spTgt spid="69"/>
                                        </p:tgtEl>
                                      </p:cBhvr>
                                    </p:animEffect>
                                    <p:anim calcmode="lin" valueType="num">
                                      <p:cBhvr>
                                        <p:cTn id="62" dur="750" fill="hold"/>
                                        <p:tgtEl>
                                          <p:spTgt spid="69"/>
                                        </p:tgtEl>
                                        <p:attrNameLst>
                                          <p:attrName>ppt_x</p:attrName>
                                        </p:attrNameLst>
                                      </p:cBhvr>
                                      <p:tavLst>
                                        <p:tav tm="0">
                                          <p:val>
                                            <p:strVal val="#ppt_x"/>
                                          </p:val>
                                        </p:tav>
                                        <p:tav tm="100000">
                                          <p:val>
                                            <p:strVal val="#ppt_x"/>
                                          </p:val>
                                        </p:tav>
                                      </p:tavLst>
                                    </p:anim>
                                    <p:anim calcmode="lin" valueType="num">
                                      <p:cBhvr>
                                        <p:cTn id="63" dur="750" fill="hold"/>
                                        <p:tgtEl>
                                          <p:spTgt spid="69"/>
                                        </p:tgtEl>
                                        <p:attrNameLst>
                                          <p:attrName>ppt_y</p:attrName>
                                        </p:attrNameLst>
                                      </p:cBhvr>
                                      <p:tavLst>
                                        <p:tav tm="0">
                                          <p:val>
                                            <p:strVal val="#ppt_y+.1"/>
                                          </p:val>
                                        </p:tav>
                                        <p:tav tm="100000">
                                          <p:val>
                                            <p:strVal val="#ppt_y"/>
                                          </p:val>
                                        </p:tav>
                                      </p:tavLst>
                                    </p:anim>
                                  </p:childTnLst>
                                </p:cTn>
                              </p:par>
                            </p:childTnLst>
                          </p:cTn>
                        </p:par>
                        <p:par>
                          <p:cTn id="64" fill="hold">
                            <p:stCondLst>
                              <p:cond delay="7699"/>
                            </p:stCondLst>
                            <p:childTnLst>
                              <p:par>
                                <p:cTn id="65" presetID="42" presetClass="entr" presetSubtype="0" fill="hold"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750"/>
                                        <p:tgtEl>
                                          <p:spTgt spid="75"/>
                                        </p:tgtEl>
                                      </p:cBhvr>
                                    </p:animEffect>
                                    <p:anim calcmode="lin" valueType="num">
                                      <p:cBhvr>
                                        <p:cTn id="68" dur="750" fill="hold"/>
                                        <p:tgtEl>
                                          <p:spTgt spid="75"/>
                                        </p:tgtEl>
                                        <p:attrNameLst>
                                          <p:attrName>ppt_x</p:attrName>
                                        </p:attrNameLst>
                                      </p:cBhvr>
                                      <p:tavLst>
                                        <p:tav tm="0">
                                          <p:val>
                                            <p:strVal val="#ppt_x"/>
                                          </p:val>
                                        </p:tav>
                                        <p:tav tm="100000">
                                          <p:val>
                                            <p:strVal val="#ppt_x"/>
                                          </p:val>
                                        </p:tav>
                                      </p:tavLst>
                                    </p:anim>
                                    <p:anim calcmode="lin" valueType="num">
                                      <p:cBhvr>
                                        <p:cTn id="69" dur="750" fill="hold"/>
                                        <p:tgtEl>
                                          <p:spTgt spid="75"/>
                                        </p:tgtEl>
                                        <p:attrNameLst>
                                          <p:attrName>ppt_y</p:attrName>
                                        </p:attrNameLst>
                                      </p:cBhvr>
                                      <p:tavLst>
                                        <p:tav tm="0">
                                          <p:val>
                                            <p:strVal val="#ppt_y+.1"/>
                                          </p:val>
                                        </p:tav>
                                        <p:tav tm="100000">
                                          <p:val>
                                            <p:strVal val="#ppt_y"/>
                                          </p:val>
                                        </p:tav>
                                      </p:tavLst>
                                    </p:anim>
                                  </p:childTnLst>
                                </p:cTn>
                              </p:par>
                            </p:childTnLst>
                          </p:cTn>
                        </p:par>
                        <p:par>
                          <p:cTn id="70" fill="hold">
                            <p:stCondLst>
                              <p:cond delay="8699"/>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72"/>
                                        </p:tgtEl>
                                        <p:attrNameLst>
                                          <p:attrName>style.visibility</p:attrName>
                                        </p:attrNameLst>
                                      </p:cBhvr>
                                      <p:to>
                                        <p:strVal val="visible"/>
                                      </p:to>
                                    </p:set>
                                    <p:anim calcmode="lin" valueType="num">
                                      <p:cBhvr>
                                        <p:cTn id="73"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72"/>
                                        </p:tgtEl>
                                        <p:attrNameLst>
                                          <p:attrName>ppt_y</p:attrName>
                                        </p:attrNameLst>
                                      </p:cBhvr>
                                      <p:tavLst>
                                        <p:tav tm="0">
                                          <p:val>
                                            <p:strVal val="#ppt_y"/>
                                          </p:val>
                                        </p:tav>
                                        <p:tav tm="100000">
                                          <p:val>
                                            <p:strVal val="#ppt_y"/>
                                          </p:val>
                                        </p:tav>
                                      </p:tavLst>
                                    </p:anim>
                                    <p:anim calcmode="lin" valueType="num">
                                      <p:cBhvr>
                                        <p:cTn id="75"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72"/>
                                        </p:tgtEl>
                                      </p:cBhvr>
                                    </p:animEffect>
                                  </p:childTnLst>
                                </p:cTn>
                              </p:par>
                            </p:childTnLst>
                          </p:cTn>
                        </p:par>
                        <p:par>
                          <p:cTn id="78" fill="hold">
                            <p:stCondLst>
                              <p:cond delay="9049"/>
                            </p:stCondLst>
                            <p:childTnLst>
                              <p:par>
                                <p:cTn id="79" presetID="42"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750"/>
                                        <p:tgtEl>
                                          <p:spTgt spid="71"/>
                                        </p:tgtEl>
                                      </p:cBhvr>
                                    </p:animEffect>
                                    <p:anim calcmode="lin" valueType="num">
                                      <p:cBhvr>
                                        <p:cTn id="82" dur="750" fill="hold"/>
                                        <p:tgtEl>
                                          <p:spTgt spid="71"/>
                                        </p:tgtEl>
                                        <p:attrNameLst>
                                          <p:attrName>ppt_x</p:attrName>
                                        </p:attrNameLst>
                                      </p:cBhvr>
                                      <p:tavLst>
                                        <p:tav tm="0">
                                          <p:val>
                                            <p:strVal val="#ppt_x"/>
                                          </p:val>
                                        </p:tav>
                                        <p:tav tm="100000">
                                          <p:val>
                                            <p:strVal val="#ppt_x"/>
                                          </p:val>
                                        </p:tav>
                                      </p:tavLst>
                                    </p:anim>
                                    <p:anim calcmode="lin" valueType="num">
                                      <p:cBhvr>
                                        <p:cTn id="83" dur="75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0049"/>
                            </p:stCondLst>
                            <p:childTnLst>
                              <p:par>
                                <p:cTn id="85" presetID="42" presetClass="entr" presetSubtype="0" fill="hold" nodeType="after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fade">
                                      <p:cBhvr>
                                        <p:cTn id="87" dur="750"/>
                                        <p:tgtEl>
                                          <p:spTgt spid="78"/>
                                        </p:tgtEl>
                                      </p:cBhvr>
                                    </p:animEffect>
                                    <p:anim calcmode="lin" valueType="num">
                                      <p:cBhvr>
                                        <p:cTn id="88" dur="750" fill="hold"/>
                                        <p:tgtEl>
                                          <p:spTgt spid="78"/>
                                        </p:tgtEl>
                                        <p:attrNameLst>
                                          <p:attrName>ppt_x</p:attrName>
                                        </p:attrNameLst>
                                      </p:cBhvr>
                                      <p:tavLst>
                                        <p:tav tm="0">
                                          <p:val>
                                            <p:strVal val="#ppt_x"/>
                                          </p:val>
                                        </p:tav>
                                        <p:tav tm="100000">
                                          <p:val>
                                            <p:strVal val="#ppt_x"/>
                                          </p:val>
                                        </p:tav>
                                      </p:tavLst>
                                    </p:anim>
                                    <p:anim calcmode="lin" valueType="num">
                                      <p:cBhvr>
                                        <p:cTn id="89" dur="750" fill="hold"/>
                                        <p:tgtEl>
                                          <p:spTgt spid="78"/>
                                        </p:tgtEl>
                                        <p:attrNameLst>
                                          <p:attrName>ppt_y</p:attrName>
                                        </p:attrNameLst>
                                      </p:cBhvr>
                                      <p:tavLst>
                                        <p:tav tm="0">
                                          <p:val>
                                            <p:strVal val="#ppt_y+.1"/>
                                          </p:val>
                                        </p:tav>
                                        <p:tav tm="100000">
                                          <p:val>
                                            <p:strVal val="#ppt_y"/>
                                          </p:val>
                                        </p:tav>
                                      </p:tavLst>
                                    </p:anim>
                                  </p:childTnLst>
                                </p:cTn>
                              </p:par>
                            </p:childTnLst>
                          </p:cTn>
                        </p:par>
                        <p:par>
                          <p:cTn id="90" fill="hold">
                            <p:stCondLst>
                              <p:cond delay="11049"/>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74"/>
                                        </p:tgtEl>
                                        <p:attrNameLst>
                                          <p:attrName>ppt_y</p:attrName>
                                        </p:attrNameLst>
                                      </p:cBhvr>
                                      <p:tavLst>
                                        <p:tav tm="0">
                                          <p:val>
                                            <p:strVal val="#ppt_y"/>
                                          </p:val>
                                        </p:tav>
                                        <p:tav tm="100000">
                                          <p:val>
                                            <p:strVal val="#ppt_y"/>
                                          </p:val>
                                        </p:tav>
                                      </p:tavLst>
                                    </p:anim>
                                    <p:anim calcmode="lin" valueType="num">
                                      <p:cBhvr>
                                        <p:cTn id="95"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74"/>
                                        </p:tgtEl>
                                      </p:cBhvr>
                                    </p:animEffect>
                                  </p:childTnLst>
                                </p:cTn>
                              </p:par>
                            </p:childTnLst>
                          </p:cTn>
                        </p:par>
                        <p:par>
                          <p:cTn id="98" fill="hold">
                            <p:stCondLst>
                              <p:cond delay="11399"/>
                            </p:stCondLst>
                            <p:childTnLst>
                              <p:par>
                                <p:cTn id="99" presetID="42" presetClass="entr" presetSubtype="0" fill="hold" grpId="0"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fade">
                                      <p:cBhvr>
                                        <p:cTn id="101" dur="750"/>
                                        <p:tgtEl>
                                          <p:spTgt spid="73"/>
                                        </p:tgtEl>
                                      </p:cBhvr>
                                    </p:animEffect>
                                    <p:anim calcmode="lin" valueType="num">
                                      <p:cBhvr>
                                        <p:cTn id="102" dur="750" fill="hold"/>
                                        <p:tgtEl>
                                          <p:spTgt spid="73"/>
                                        </p:tgtEl>
                                        <p:attrNameLst>
                                          <p:attrName>ppt_x</p:attrName>
                                        </p:attrNameLst>
                                      </p:cBhvr>
                                      <p:tavLst>
                                        <p:tav tm="0">
                                          <p:val>
                                            <p:strVal val="#ppt_x"/>
                                          </p:val>
                                        </p:tav>
                                        <p:tav tm="100000">
                                          <p:val>
                                            <p:strVal val="#ppt_x"/>
                                          </p:val>
                                        </p:tav>
                                      </p:tavLst>
                                    </p:anim>
                                    <p:anim calcmode="lin" valueType="num">
                                      <p:cBhvr>
                                        <p:cTn id="103" dur="75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9" grpId="0"/>
      <p:bldP spid="70" grpId="0"/>
      <p:bldP spid="71" grpId="0"/>
      <p:bldP spid="72" grpId="0"/>
      <p:bldP spid="73" grpId="0"/>
      <p:bldP spid="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grpSp>
        <p:nvGrpSpPr>
          <p:cNvPr id="3" name="组合 20"/>
          <p:cNvGrpSpPr/>
          <p:nvPr/>
        </p:nvGrpSpPr>
        <p:grpSpPr>
          <a:xfrm>
            <a:off x="2409569" y="1291504"/>
            <a:ext cx="1849061" cy="1708856"/>
            <a:chOff x="3201431" y="1806525"/>
            <a:chExt cx="1956750" cy="2020951"/>
          </a:xfrm>
          <a:solidFill>
            <a:srgbClr val="C80000"/>
          </a:solidFill>
        </p:grpSpPr>
        <p:sp>
          <p:nvSpPr>
            <p:cNvPr id="4" name="上弧形箭头 2"/>
            <p:cNvSpPr/>
            <p:nvPr/>
          </p:nvSpPr>
          <p:spPr bwMode="auto">
            <a:xfrm rot="19829800">
              <a:off x="3201431" y="1806525"/>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grp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solidFill>
              </a:endParaRPr>
            </a:p>
          </p:txBody>
        </p:sp>
        <p:sp>
          <p:nvSpPr>
            <p:cNvPr id="5" name="TextBox 11"/>
            <p:cNvSpPr txBox="1">
              <a:spLocks noChangeArrowheads="1"/>
            </p:cNvSpPr>
            <p:nvPr/>
          </p:nvSpPr>
          <p:spPr bwMode="auto">
            <a:xfrm rot="2590855">
              <a:off x="3879057" y="2245967"/>
              <a:ext cx="1279124" cy="418585"/>
            </a:xfrm>
            <a:prstGeom prst="rect">
              <a:avLst/>
            </a:prstGeom>
            <a:grpFill/>
            <a:ln w="9525">
              <a:noFill/>
              <a:miter lim="800000"/>
            </a:ln>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rPr>
                <a:t>工作业绩</a:t>
              </a:r>
            </a:p>
          </p:txBody>
        </p:sp>
      </p:grpSp>
      <p:grpSp>
        <p:nvGrpSpPr>
          <p:cNvPr id="6" name="组合 23"/>
          <p:cNvGrpSpPr/>
          <p:nvPr/>
        </p:nvGrpSpPr>
        <p:grpSpPr>
          <a:xfrm>
            <a:off x="4536239" y="2501851"/>
            <a:ext cx="1823090" cy="1708856"/>
            <a:chOff x="5451958" y="3237922"/>
            <a:chExt cx="1929267" cy="2020951"/>
          </a:xfrm>
        </p:grpSpPr>
        <p:sp>
          <p:nvSpPr>
            <p:cNvPr id="7" name="上弧形箭头 2"/>
            <p:cNvSpPr/>
            <p:nvPr/>
          </p:nvSpPr>
          <p:spPr bwMode="auto">
            <a:xfrm rot="19829800" flipH="1" flipV="1">
              <a:off x="5451958" y="3237922"/>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C8000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solidFill>
              </a:endParaRPr>
            </a:p>
          </p:txBody>
        </p:sp>
        <p:sp>
          <p:nvSpPr>
            <p:cNvPr id="8" name="TextBox 13"/>
            <p:cNvSpPr txBox="1">
              <a:spLocks noChangeArrowheads="1"/>
            </p:cNvSpPr>
            <p:nvPr/>
          </p:nvSpPr>
          <p:spPr bwMode="auto">
            <a:xfrm rot="2635062">
              <a:off x="5459859" y="4386103"/>
              <a:ext cx="1279124" cy="418585"/>
            </a:xfrm>
            <a:prstGeom prst="rect">
              <a:avLst/>
            </a:prstGeom>
            <a:noFill/>
            <a:ln w="9525">
              <a:noFill/>
              <a:miter lim="800000"/>
            </a:ln>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rPr>
                <a:t>新的目标</a:t>
              </a:r>
            </a:p>
          </p:txBody>
        </p:sp>
      </p:grpSp>
      <p:sp>
        <p:nvSpPr>
          <p:cNvPr id="9" name="TextBox 15"/>
          <p:cNvSpPr txBox="1"/>
          <p:nvPr/>
        </p:nvSpPr>
        <p:spPr bwMode="auto">
          <a:xfrm>
            <a:off x="571168" y="1153285"/>
            <a:ext cx="1537398" cy="1448285"/>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通过对绩效结果的反馈，总结绩效达成的经验，找出绩效未能有效达成的原因，为以后更好地完成工作打下基础。</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0" name="组合 27"/>
          <p:cNvGrpSpPr/>
          <p:nvPr/>
        </p:nvGrpSpPr>
        <p:grpSpPr>
          <a:xfrm>
            <a:off x="4536240" y="1059582"/>
            <a:ext cx="1823090" cy="1940778"/>
            <a:chOff x="5451959" y="1532245"/>
            <a:chExt cx="1929267" cy="2295231"/>
          </a:xfrm>
        </p:grpSpPr>
        <p:sp>
          <p:nvSpPr>
            <p:cNvPr id="11" name="上弧形箭头 2"/>
            <p:cNvSpPr/>
            <p:nvPr/>
          </p:nvSpPr>
          <p:spPr bwMode="auto">
            <a:xfrm rot="1770200" flipH="1">
              <a:off x="5451959" y="1806525"/>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FF6E0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solidFill>
              </a:endParaRPr>
            </a:p>
          </p:txBody>
        </p:sp>
        <p:sp>
          <p:nvSpPr>
            <p:cNvPr id="12" name="TextBox 11"/>
            <p:cNvSpPr txBox="1">
              <a:spLocks noChangeArrowheads="1"/>
            </p:cNvSpPr>
            <p:nvPr/>
          </p:nvSpPr>
          <p:spPr bwMode="auto">
            <a:xfrm rot="18759385">
              <a:off x="5428899" y="2105805"/>
              <a:ext cx="1521678" cy="374557"/>
            </a:xfrm>
            <a:prstGeom prst="rect">
              <a:avLst/>
            </a:prstGeom>
            <a:noFill/>
            <a:ln w="9525">
              <a:noFill/>
              <a:miter lim="800000"/>
            </a:ln>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rPr>
                <a:t>改进措施</a:t>
              </a:r>
            </a:p>
          </p:txBody>
        </p:sp>
      </p:grpSp>
      <p:cxnSp>
        <p:nvCxnSpPr>
          <p:cNvPr id="13" name="直接连接符 12"/>
          <p:cNvCxnSpPr/>
          <p:nvPr/>
        </p:nvCxnSpPr>
        <p:spPr bwMode="auto">
          <a:xfrm>
            <a:off x="5782393" y="1396249"/>
            <a:ext cx="817572" cy="0"/>
          </a:xfrm>
          <a:prstGeom prst="line">
            <a:avLst/>
          </a:prstGeom>
          <a:ln w="28575">
            <a:solidFill>
              <a:schemeClr val="accent2"/>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4" name="TextBox 18"/>
          <p:cNvSpPr txBox="1"/>
          <p:nvPr/>
        </p:nvSpPr>
        <p:spPr bwMode="auto">
          <a:xfrm>
            <a:off x="6638969" y="1153285"/>
            <a:ext cx="1893471" cy="1653012"/>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绩效管理的最终目的是改善绩效。在面谈过程中，针对下属未能有效完成的绩效计划，主管应该和下属一起分析绩效不佳的原因，并设法帮助下属提出具体的绩效改进措施。</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bwMode="auto">
          <a:xfrm>
            <a:off x="5701386" y="4137313"/>
            <a:ext cx="817572" cy="0"/>
          </a:xfrm>
          <a:prstGeom prst="line">
            <a:avLst/>
          </a:prstGeom>
          <a:ln w="28575">
            <a:solidFill>
              <a:schemeClr val="accent3"/>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 name="TextBox 20"/>
          <p:cNvSpPr txBox="1"/>
          <p:nvPr/>
        </p:nvSpPr>
        <p:spPr bwMode="auto">
          <a:xfrm>
            <a:off x="6599964" y="3338450"/>
            <a:ext cx="1796387" cy="1675125"/>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结合上一绩效周期的绩效计划完成情况，并结合下属新的工作任务，和下属一起提出下一绩效周期中的新的工作目标和工作标准，这实际上是帮助下属一起制定新的绩效计划。</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7" name="组合 34"/>
          <p:cNvGrpSpPr/>
          <p:nvPr/>
        </p:nvGrpSpPr>
        <p:grpSpPr>
          <a:xfrm>
            <a:off x="2380330" y="2501851"/>
            <a:ext cx="1823090" cy="1708856"/>
            <a:chOff x="3170489" y="3237922"/>
            <a:chExt cx="1929267" cy="2020951"/>
          </a:xfrm>
        </p:grpSpPr>
        <p:sp>
          <p:nvSpPr>
            <p:cNvPr id="18" name="上弧形箭头 2"/>
            <p:cNvSpPr/>
            <p:nvPr/>
          </p:nvSpPr>
          <p:spPr bwMode="auto">
            <a:xfrm rot="1770200" flipV="1">
              <a:off x="3170489" y="3237922"/>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FF990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bg1"/>
                </a:solidFill>
              </a:endParaRPr>
            </a:p>
          </p:txBody>
        </p:sp>
        <p:sp>
          <p:nvSpPr>
            <p:cNvPr id="19" name="TextBox 14"/>
            <p:cNvSpPr txBox="1">
              <a:spLocks noChangeArrowheads="1"/>
            </p:cNvSpPr>
            <p:nvPr/>
          </p:nvSpPr>
          <p:spPr bwMode="auto">
            <a:xfrm rot="18835100">
              <a:off x="3825935" y="4325130"/>
              <a:ext cx="1475504" cy="374557"/>
            </a:xfrm>
            <a:prstGeom prst="rect">
              <a:avLst/>
            </a:prstGeom>
            <a:noFill/>
            <a:ln w="9525">
              <a:noFill/>
              <a:miter lim="800000"/>
            </a:ln>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rPr>
                <a:t>行为表现</a:t>
              </a:r>
            </a:p>
          </p:txBody>
        </p:sp>
      </p:grpSp>
      <p:cxnSp>
        <p:nvCxnSpPr>
          <p:cNvPr id="20" name="直接连接符 19"/>
          <p:cNvCxnSpPr/>
          <p:nvPr/>
        </p:nvCxnSpPr>
        <p:spPr bwMode="auto">
          <a:xfrm>
            <a:off x="2278081" y="4146710"/>
            <a:ext cx="816072" cy="0"/>
          </a:xfrm>
          <a:prstGeom prst="line">
            <a:avLst/>
          </a:prstGeom>
          <a:ln w="28575">
            <a:solidFill>
              <a:schemeClr val="accent3"/>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1" name="TextBox 22"/>
          <p:cNvSpPr txBox="1"/>
          <p:nvPr/>
        </p:nvSpPr>
        <p:spPr bwMode="auto">
          <a:xfrm>
            <a:off x="571168" y="3171133"/>
            <a:ext cx="1672412" cy="1675125"/>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行为表现，比如工作态度、工作能力等，对工作态度和工作能力的关注可以帮助下属更好地完善自己，并提高员工的技能，也有助于帮助员工进行职业生涯规划。</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bwMode="auto">
          <a:xfrm>
            <a:off x="2176072" y="1396249"/>
            <a:ext cx="816072" cy="0"/>
          </a:xfrm>
          <a:prstGeom prst="line">
            <a:avLst/>
          </a:prstGeom>
          <a:ln w="28575">
            <a:solidFill>
              <a:schemeClr val="accent6">
                <a:lumMod val="7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5" presetClass="entr" presetSubtype="5"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heckerboard(down)">
                                      <p:cBhvr>
                                        <p:cTn id="27" dur="500"/>
                                        <p:tgtEl>
                                          <p:spTgt spid="22"/>
                                        </p:tgtEl>
                                      </p:cBhvr>
                                    </p:animEffect>
                                  </p:childTnLst>
                                </p:cTn>
                              </p:par>
                            </p:childTnLst>
                          </p:cTn>
                        </p:par>
                        <p:par>
                          <p:cTn id="28" fill="hold">
                            <p:stCondLst>
                              <p:cond delay="2500"/>
                            </p:stCondLst>
                            <p:childTnLst>
                              <p:par>
                                <p:cTn id="29" presetID="5" presetClass="entr" presetSubtype="5"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heckerboard(down)">
                                      <p:cBhvr>
                                        <p:cTn id="31" dur="500"/>
                                        <p:tgtEl>
                                          <p:spTgt spid="9"/>
                                        </p:tgtEl>
                                      </p:cBhvr>
                                    </p:animEffect>
                                  </p:childTnLst>
                                </p:cTn>
                              </p:par>
                            </p:childTnLst>
                          </p:cTn>
                        </p:par>
                        <p:par>
                          <p:cTn id="32" fill="hold">
                            <p:stCondLst>
                              <p:cond delay="3000"/>
                            </p:stCondLst>
                            <p:childTnLst>
                              <p:par>
                                <p:cTn id="33" presetID="5" presetClass="entr" presetSubtype="5"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heckerboard(down)">
                                      <p:cBhvr>
                                        <p:cTn id="35" dur="500"/>
                                        <p:tgtEl>
                                          <p:spTgt spid="13"/>
                                        </p:tgtEl>
                                      </p:cBhvr>
                                    </p:animEffect>
                                  </p:childTnLst>
                                </p:cTn>
                              </p:par>
                            </p:childTnLst>
                          </p:cTn>
                        </p:par>
                        <p:par>
                          <p:cTn id="36" fill="hold">
                            <p:stCondLst>
                              <p:cond delay="3500"/>
                            </p:stCondLst>
                            <p:childTnLst>
                              <p:par>
                                <p:cTn id="37" presetID="5" presetClass="entr" presetSubtype="5"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heckerboard(down)">
                                      <p:cBhvr>
                                        <p:cTn id="39" dur="500"/>
                                        <p:tgtEl>
                                          <p:spTgt spid="14"/>
                                        </p:tgtEl>
                                      </p:cBhvr>
                                    </p:animEffect>
                                  </p:childTnLst>
                                </p:cTn>
                              </p:par>
                            </p:childTnLst>
                          </p:cTn>
                        </p:par>
                        <p:par>
                          <p:cTn id="40" fill="hold">
                            <p:stCondLst>
                              <p:cond delay="4000"/>
                            </p:stCondLst>
                            <p:childTnLst>
                              <p:par>
                                <p:cTn id="41" presetID="5" presetClass="entr" presetSubtype="5"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heckerboard(down)">
                                      <p:cBhvr>
                                        <p:cTn id="43" dur="500"/>
                                        <p:tgtEl>
                                          <p:spTgt spid="20"/>
                                        </p:tgtEl>
                                      </p:cBhvr>
                                    </p:animEffect>
                                  </p:childTnLst>
                                </p:cTn>
                              </p:par>
                            </p:childTnLst>
                          </p:cTn>
                        </p:par>
                        <p:par>
                          <p:cTn id="44" fill="hold">
                            <p:stCondLst>
                              <p:cond delay="4500"/>
                            </p:stCondLst>
                            <p:childTnLst>
                              <p:par>
                                <p:cTn id="45" presetID="5" presetClass="entr" presetSubtype="5"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heckerboard(down)">
                                      <p:cBhvr>
                                        <p:cTn id="47" dur="500"/>
                                        <p:tgtEl>
                                          <p:spTgt spid="21"/>
                                        </p:tgtEl>
                                      </p:cBhvr>
                                    </p:animEffect>
                                  </p:childTnLst>
                                </p:cTn>
                              </p:par>
                            </p:childTnLst>
                          </p:cTn>
                        </p:par>
                        <p:par>
                          <p:cTn id="48" fill="hold">
                            <p:stCondLst>
                              <p:cond delay="5000"/>
                            </p:stCondLst>
                            <p:childTnLst>
                              <p:par>
                                <p:cTn id="49" presetID="5" presetClass="entr" presetSubtype="5"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heckerboard(down)">
                                      <p:cBhvr>
                                        <p:cTn id="51" dur="500"/>
                                        <p:tgtEl>
                                          <p:spTgt spid="15"/>
                                        </p:tgtEl>
                                      </p:cBhvr>
                                    </p:animEffect>
                                  </p:childTnLst>
                                </p:cTn>
                              </p:par>
                            </p:childTnLst>
                          </p:cTn>
                        </p:par>
                        <p:par>
                          <p:cTn id="52" fill="hold">
                            <p:stCondLst>
                              <p:cond delay="5500"/>
                            </p:stCondLst>
                            <p:childTnLst>
                              <p:par>
                                <p:cTn id="53" presetID="5" presetClass="entr" presetSubtype="5"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checkerboard(down)">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6"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sp>
        <p:nvSpPr>
          <p:cNvPr id="3" name="圆角矩形 2"/>
          <p:cNvSpPr/>
          <p:nvPr/>
        </p:nvSpPr>
        <p:spPr bwMode="auto">
          <a:xfrm>
            <a:off x="683568" y="1778843"/>
            <a:ext cx="7848872" cy="2602410"/>
          </a:xfrm>
          <a:prstGeom prst="roundRect">
            <a:avLst>
              <a:gd name="adj" fmla="val 7635"/>
            </a:avLst>
          </a:prstGeom>
          <a:gradFill flip="none" rotWithShape="1">
            <a:gsLst>
              <a:gs pos="50000">
                <a:sysClr val="window" lastClr="FFFFFF">
                  <a:lumMod val="95000"/>
                </a:sysClr>
              </a:gs>
              <a:gs pos="100000">
                <a:sysClr val="window" lastClr="FFFFFF">
                  <a:lumMod val="75000"/>
                </a:sysClr>
              </a:gs>
            </a:gsLst>
            <a:lin ang="2700000" scaled="1"/>
            <a:tileRect/>
          </a:gradFill>
          <a:ln w="38100" cap="flat" cmpd="sng" algn="ctr">
            <a:solidFill>
              <a:srgbClr val="FF0000"/>
            </a:solidFill>
            <a:prstDash val="solid"/>
          </a:ln>
          <a:effectLst/>
          <a:scene3d>
            <a:camera prst="orthographicFront"/>
            <a:lightRig rig="flat" dir="t"/>
          </a:scene3d>
          <a:sp3d contourW="19050">
            <a:bevelT w="127000" prst="convex"/>
            <a:bevelB w="0" h="0"/>
            <a:contourClr>
              <a:sysClr val="window" lastClr="FFFFFF"/>
            </a:contourClr>
          </a:sp3d>
        </p:spPr>
        <p:txBody>
          <a:bodyPr anchor="ctr"/>
          <a:lstStyle/>
          <a:p>
            <a:pPr marL="0" marR="0" lvl="2" indent="0"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 name="TextBox 3"/>
          <p:cNvSpPr txBox="1">
            <a:spLocks noChangeArrowheads="1"/>
          </p:cNvSpPr>
          <p:nvPr/>
        </p:nvSpPr>
        <p:spPr bwMode="auto">
          <a:xfrm>
            <a:off x="1423392" y="2420194"/>
            <a:ext cx="1584176" cy="13466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zh-CN" altLang="en-US" sz="1400" b="0" dirty="0">
                <a:solidFill>
                  <a:srgbClr val="000000"/>
                </a:solidFill>
                <a:latin typeface="Franklin Gothic Book" panose="020B0503020102020204" pitchFamily="34" charset="0"/>
              </a:rPr>
              <a:t>请输入相关内容请输入相关内容请输入相关</a:t>
            </a:r>
            <a:r>
              <a:rPr lang="zh-CN" altLang="en-US" sz="1400" b="0" dirty="0" smtClean="0">
                <a:solidFill>
                  <a:srgbClr val="000000"/>
                </a:solidFill>
                <a:latin typeface="Franklin Gothic Book" panose="020B0503020102020204" pitchFamily="34" charset="0"/>
              </a:rPr>
              <a:t>内容请</a:t>
            </a:r>
            <a:r>
              <a:rPr lang="zh-CN" altLang="en-US" sz="1400" b="0" dirty="0">
                <a:solidFill>
                  <a:srgbClr val="000000"/>
                </a:solidFill>
                <a:latin typeface="Franklin Gothic Book" panose="020B0503020102020204" pitchFamily="34" charset="0"/>
              </a:rPr>
              <a:t>输入相关内容</a:t>
            </a:r>
          </a:p>
        </p:txBody>
      </p:sp>
      <p:sp>
        <p:nvSpPr>
          <p:cNvPr id="5" name="TextBox 4"/>
          <p:cNvSpPr txBox="1">
            <a:spLocks noChangeArrowheads="1"/>
          </p:cNvSpPr>
          <p:nvPr/>
        </p:nvSpPr>
        <p:spPr bwMode="auto">
          <a:xfrm>
            <a:off x="3023592" y="2420194"/>
            <a:ext cx="1584176" cy="13466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zh-CN" altLang="en-US" sz="1400" b="0" dirty="0">
                <a:solidFill>
                  <a:srgbClr val="000000"/>
                </a:solidFill>
                <a:latin typeface="Franklin Gothic Book" panose="020B0503020102020204" pitchFamily="34" charset="0"/>
              </a:rPr>
              <a:t>请输入相关内容请输入相关内容请输入相关</a:t>
            </a:r>
            <a:r>
              <a:rPr lang="zh-CN" altLang="en-US" sz="1400" b="0" dirty="0" smtClean="0">
                <a:solidFill>
                  <a:srgbClr val="000000"/>
                </a:solidFill>
                <a:latin typeface="Franklin Gothic Book" panose="020B0503020102020204" pitchFamily="34" charset="0"/>
              </a:rPr>
              <a:t>内容请</a:t>
            </a:r>
            <a:r>
              <a:rPr lang="zh-CN" altLang="en-US" sz="1400" b="0" dirty="0">
                <a:solidFill>
                  <a:srgbClr val="000000"/>
                </a:solidFill>
                <a:latin typeface="Franklin Gothic Book" panose="020B0503020102020204" pitchFamily="34" charset="0"/>
              </a:rPr>
              <a:t>输入相关内容</a:t>
            </a:r>
          </a:p>
        </p:txBody>
      </p:sp>
      <p:sp>
        <p:nvSpPr>
          <p:cNvPr id="6" name="TextBox 4"/>
          <p:cNvSpPr txBox="1">
            <a:spLocks noChangeArrowheads="1"/>
          </p:cNvSpPr>
          <p:nvPr/>
        </p:nvSpPr>
        <p:spPr bwMode="auto">
          <a:xfrm>
            <a:off x="4699992" y="2420194"/>
            <a:ext cx="1584176"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zh-CN" altLang="en-US" sz="1400" b="0" dirty="0">
                <a:solidFill>
                  <a:srgbClr val="000000"/>
                </a:solidFill>
                <a:latin typeface="Franklin Gothic Book" panose="020B0503020102020204" pitchFamily="34" charset="0"/>
              </a:rPr>
              <a:t>请输入相关内容请输入相关内容请输入相关</a:t>
            </a:r>
            <a:r>
              <a:rPr lang="zh-CN" altLang="en-US" sz="1400" b="0" dirty="0" smtClean="0">
                <a:solidFill>
                  <a:srgbClr val="000000"/>
                </a:solidFill>
                <a:latin typeface="Franklin Gothic Book" panose="020B0503020102020204" pitchFamily="34" charset="0"/>
              </a:rPr>
              <a:t>内容请</a:t>
            </a:r>
            <a:r>
              <a:rPr lang="zh-CN" altLang="en-US" sz="1400" b="0" dirty="0">
                <a:solidFill>
                  <a:srgbClr val="000000"/>
                </a:solidFill>
                <a:latin typeface="Franklin Gothic Book" panose="020B0503020102020204" pitchFamily="34" charset="0"/>
              </a:rPr>
              <a:t>输入相关内容</a:t>
            </a:r>
          </a:p>
        </p:txBody>
      </p:sp>
      <p:sp>
        <p:nvSpPr>
          <p:cNvPr id="7" name="TextBox 4"/>
          <p:cNvSpPr txBox="1">
            <a:spLocks noChangeArrowheads="1"/>
          </p:cNvSpPr>
          <p:nvPr/>
        </p:nvSpPr>
        <p:spPr bwMode="auto">
          <a:xfrm>
            <a:off x="6300192" y="2420194"/>
            <a:ext cx="1584176" cy="13466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zh-CN" altLang="en-US" sz="1400" b="0" dirty="0">
                <a:solidFill>
                  <a:srgbClr val="000000"/>
                </a:solidFill>
                <a:latin typeface="Franklin Gothic Book" panose="020B0503020102020204" pitchFamily="34" charset="0"/>
              </a:rPr>
              <a:t>请输入相关内容请输入相关内容请输入相关</a:t>
            </a:r>
            <a:r>
              <a:rPr lang="zh-CN" altLang="en-US" sz="1400" b="0" dirty="0" smtClean="0">
                <a:solidFill>
                  <a:srgbClr val="000000"/>
                </a:solidFill>
                <a:latin typeface="Franklin Gothic Book" panose="020B0503020102020204" pitchFamily="34" charset="0"/>
              </a:rPr>
              <a:t>内容请</a:t>
            </a:r>
            <a:r>
              <a:rPr lang="zh-CN" altLang="en-US" sz="1400" b="0" dirty="0">
                <a:solidFill>
                  <a:srgbClr val="000000"/>
                </a:solidFill>
                <a:latin typeface="Franklin Gothic Book" panose="020B0503020102020204" pitchFamily="34" charset="0"/>
              </a:rPr>
              <a:t>输入相关内容</a:t>
            </a:r>
          </a:p>
        </p:txBody>
      </p:sp>
      <p:grpSp>
        <p:nvGrpSpPr>
          <p:cNvPr id="8" name="Group 98"/>
          <p:cNvGrpSpPr/>
          <p:nvPr/>
        </p:nvGrpSpPr>
        <p:grpSpPr bwMode="auto">
          <a:xfrm>
            <a:off x="1303908" y="1275606"/>
            <a:ext cx="1606550" cy="706437"/>
            <a:chOff x="479" y="2640"/>
            <a:chExt cx="1264" cy="556"/>
          </a:xfrm>
          <a:effectLst/>
        </p:grpSpPr>
        <p:sp>
          <p:nvSpPr>
            <p:cNvPr id="9" name="AutoShape 99"/>
            <p:cNvSpPr>
              <a:spLocks noChangeArrowheads="1"/>
            </p:cNvSpPr>
            <p:nvPr/>
          </p:nvSpPr>
          <p:spPr bwMode="invGray">
            <a:xfrm>
              <a:off x="479" y="2640"/>
              <a:ext cx="1264" cy="556"/>
            </a:xfrm>
            <a:prstGeom prst="chevron">
              <a:avLst>
                <a:gd name="adj" fmla="val 36511"/>
              </a:avLst>
            </a:prstGeom>
            <a:solidFill>
              <a:srgbClr val="FF0000"/>
            </a:solidFill>
            <a:ln w="12700" algn="ctr">
              <a:noFill/>
              <a:miter lim="800000"/>
            </a:ln>
            <a:effectLst>
              <a:outerShdw dist="50800" dir="5400000" algn="ctr" rotWithShape="0">
                <a:srgbClr val="FF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AutoShape 100"/>
            <p:cNvSpPr>
              <a:spLocks noChangeArrowheads="1"/>
            </p:cNvSpPr>
            <p:nvPr/>
          </p:nvSpPr>
          <p:spPr bwMode="invGray">
            <a:xfrm>
              <a:off x="501" y="2655"/>
              <a:ext cx="1229" cy="528"/>
            </a:xfrm>
            <a:prstGeom prst="chevron">
              <a:avLst>
                <a:gd name="adj" fmla="val 38600"/>
              </a:avLst>
            </a:prstGeom>
            <a:solidFill>
              <a:srgbClr val="FF0000"/>
            </a:solidFill>
            <a:ln w="12700" algn="ctr">
              <a:noFill/>
              <a:miter lim="800000"/>
            </a:ln>
            <a:effectLst>
              <a:outerShdw dist="50800" dir="5400000" algn="ctr" rotWithShape="0">
                <a:srgbClr val="FF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1" name="Text Box 101"/>
          <p:cNvSpPr txBox="1">
            <a:spLocks noChangeArrowheads="1"/>
          </p:cNvSpPr>
          <p:nvPr/>
        </p:nvSpPr>
        <p:spPr bwMode="gray">
          <a:xfrm>
            <a:off x="1619399" y="1402928"/>
            <a:ext cx="1368425" cy="350837"/>
          </a:xfrm>
          <a:prstGeom prst="rect">
            <a:avLst/>
          </a:prstGeom>
          <a:noFill/>
          <a:ln>
            <a:noFill/>
          </a:ln>
          <a:effectLst/>
          <a:extLst>
            <a:ext uri="{909E8E84-426E-40DD-AFC4-6F175D3DCCD1}">
              <a14:hiddenFill xmlns:a14="http://schemas.microsoft.com/office/drawing/2010/main">
                <a:gradFill rotWithShape="1">
                  <a:gsLst>
                    <a:gs pos="0">
                      <a:srgbClr val="E29B54"/>
                    </a:gs>
                    <a:gs pos="100000">
                      <a:srgbClr val="E29B54">
                        <a:gamma/>
                        <a:tint val="73725"/>
                        <a:invGamma/>
                      </a:srgbClr>
                    </a:gs>
                  </a:gsLst>
                  <a:lin ang="5400000" scaled="1"/>
                </a:gra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a:spcBef>
                <a:spcPct val="50000"/>
              </a:spcBef>
            </a:pPr>
            <a:r>
              <a:rPr lang="zh-CN" altLang="en-US" sz="1700" dirty="0">
                <a:solidFill>
                  <a:srgbClr val="FFFFFF"/>
                </a:solidFill>
                <a:latin typeface="Arial" panose="020B0604020202020204" pitchFamily="34" charset="0"/>
              </a:rPr>
              <a:t>文字内容</a:t>
            </a:r>
          </a:p>
        </p:txBody>
      </p:sp>
      <p:grpSp>
        <p:nvGrpSpPr>
          <p:cNvPr id="12" name="Group 102"/>
          <p:cNvGrpSpPr/>
          <p:nvPr/>
        </p:nvGrpSpPr>
        <p:grpSpPr bwMode="auto">
          <a:xfrm>
            <a:off x="2931096" y="1275606"/>
            <a:ext cx="1606550" cy="706437"/>
            <a:chOff x="479" y="2640"/>
            <a:chExt cx="1264" cy="556"/>
          </a:xfrm>
          <a:solidFill>
            <a:srgbClr val="FF0000"/>
          </a:solidFill>
          <a:effectLst/>
        </p:grpSpPr>
        <p:sp>
          <p:nvSpPr>
            <p:cNvPr id="13" name="AutoShape 103"/>
            <p:cNvSpPr>
              <a:spLocks noChangeArrowheads="1"/>
            </p:cNvSpPr>
            <p:nvPr/>
          </p:nvSpPr>
          <p:spPr bwMode="invGray">
            <a:xfrm>
              <a:off x="479" y="2640"/>
              <a:ext cx="1264" cy="556"/>
            </a:xfrm>
            <a:prstGeom prst="chevron">
              <a:avLst>
                <a:gd name="adj" fmla="val 36511"/>
              </a:avLst>
            </a:prstGeom>
            <a:grpFill/>
            <a:ln w="12700" algn="ctr">
              <a:noFill/>
              <a:miter lim="800000"/>
            </a:ln>
            <a:effectLst>
              <a:outerShdw dist="50800" dir="5400000" algn="ctr" rotWithShape="0">
                <a:srgbClr val="FF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AutoShape 104"/>
            <p:cNvSpPr>
              <a:spLocks noChangeArrowheads="1"/>
            </p:cNvSpPr>
            <p:nvPr/>
          </p:nvSpPr>
          <p:spPr bwMode="invGray">
            <a:xfrm>
              <a:off x="501" y="2655"/>
              <a:ext cx="1229" cy="528"/>
            </a:xfrm>
            <a:prstGeom prst="chevron">
              <a:avLst>
                <a:gd name="adj" fmla="val 38600"/>
              </a:avLst>
            </a:prstGeom>
            <a:grpFill/>
            <a:ln w="12700" algn="ctr">
              <a:noFill/>
              <a:miter lim="800000"/>
            </a:ln>
            <a:effectLst/>
            <a:extLst>
              <a:ext uri="{AF507438-7753-43E0-B8FC-AC1667EBCBE1}">
                <a14:hiddenEffects xmlns:a14="http://schemas.microsoft.com/office/drawing/2010/main">
                  <a:effectLst>
                    <a:outerShdw dist="50800" dir="5400000" algn="ct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5" name="Group 105"/>
          <p:cNvGrpSpPr/>
          <p:nvPr/>
        </p:nvGrpSpPr>
        <p:grpSpPr bwMode="auto">
          <a:xfrm>
            <a:off x="4564633" y="1275606"/>
            <a:ext cx="1606550" cy="706437"/>
            <a:chOff x="479" y="2640"/>
            <a:chExt cx="1264" cy="556"/>
          </a:xfrm>
          <a:solidFill>
            <a:srgbClr val="FFC000"/>
          </a:solidFill>
          <a:effectLst/>
        </p:grpSpPr>
        <p:sp>
          <p:nvSpPr>
            <p:cNvPr id="16" name="AutoShape 106"/>
            <p:cNvSpPr>
              <a:spLocks noChangeArrowheads="1"/>
            </p:cNvSpPr>
            <p:nvPr/>
          </p:nvSpPr>
          <p:spPr bwMode="invGray">
            <a:xfrm>
              <a:off x="479" y="2640"/>
              <a:ext cx="1264" cy="556"/>
            </a:xfrm>
            <a:prstGeom prst="chevron">
              <a:avLst>
                <a:gd name="adj" fmla="val 36511"/>
              </a:avLst>
            </a:prstGeom>
            <a:grpFill/>
            <a:ln w="12700" algn="ctr">
              <a:noFill/>
              <a:miter lim="800000"/>
            </a:ln>
            <a:effectLst>
              <a:outerShdw dist="50800" dir="5400000" algn="ctr" rotWithShape="0">
                <a:srgbClr val="FF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AutoShape 107"/>
            <p:cNvSpPr>
              <a:spLocks noChangeArrowheads="1"/>
            </p:cNvSpPr>
            <p:nvPr/>
          </p:nvSpPr>
          <p:spPr bwMode="invGray">
            <a:xfrm>
              <a:off x="501" y="2655"/>
              <a:ext cx="1229" cy="528"/>
            </a:xfrm>
            <a:prstGeom prst="chevron">
              <a:avLst>
                <a:gd name="adj" fmla="val 38600"/>
              </a:avLst>
            </a:prstGeom>
            <a:grpFill/>
            <a:ln w="12700" algn="ctr">
              <a:noFill/>
              <a:miter lim="800000"/>
            </a:ln>
            <a:effectLst/>
            <a:extLst>
              <a:ext uri="{AF507438-7753-43E0-B8FC-AC1667EBCBE1}">
                <a14:hiddenEffects xmlns:a14="http://schemas.microsoft.com/office/drawing/2010/main">
                  <a:effectLst>
                    <a:outerShdw dist="50800" dir="5400000" algn="ct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8" name="Group 108"/>
          <p:cNvGrpSpPr/>
          <p:nvPr/>
        </p:nvGrpSpPr>
        <p:grpSpPr bwMode="auto">
          <a:xfrm>
            <a:off x="6190233" y="1275606"/>
            <a:ext cx="1606550" cy="706437"/>
            <a:chOff x="479" y="2640"/>
            <a:chExt cx="1264" cy="556"/>
          </a:xfrm>
          <a:solidFill>
            <a:srgbClr val="00B0F0"/>
          </a:solidFill>
          <a:effectLst/>
        </p:grpSpPr>
        <p:sp>
          <p:nvSpPr>
            <p:cNvPr id="19" name="AutoShape 109"/>
            <p:cNvSpPr>
              <a:spLocks noChangeArrowheads="1"/>
            </p:cNvSpPr>
            <p:nvPr/>
          </p:nvSpPr>
          <p:spPr bwMode="invGray">
            <a:xfrm>
              <a:off x="479" y="2640"/>
              <a:ext cx="1264" cy="556"/>
            </a:xfrm>
            <a:prstGeom prst="chevron">
              <a:avLst>
                <a:gd name="adj" fmla="val 36511"/>
              </a:avLst>
            </a:prstGeom>
            <a:solidFill>
              <a:schemeClr val="accent3"/>
            </a:solidFill>
            <a:ln w="12700" algn="ctr">
              <a:noFill/>
              <a:miter lim="800000"/>
            </a:ln>
            <a:effectLst>
              <a:outerShdw dist="50800" dir="5400000" algn="ctr" rotWithShape="0">
                <a:srgbClr val="FF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AutoShape 110"/>
            <p:cNvSpPr>
              <a:spLocks noChangeArrowheads="1"/>
            </p:cNvSpPr>
            <p:nvPr/>
          </p:nvSpPr>
          <p:spPr bwMode="invGray">
            <a:xfrm>
              <a:off x="501" y="2655"/>
              <a:ext cx="1229" cy="528"/>
            </a:xfrm>
            <a:prstGeom prst="chevron">
              <a:avLst>
                <a:gd name="adj" fmla="val 38600"/>
              </a:avLst>
            </a:prstGeom>
            <a:solidFill>
              <a:schemeClr val="accent3"/>
            </a:solidFill>
            <a:ln w="12700" algn="ctr">
              <a:solidFill>
                <a:schemeClr val="accent3"/>
              </a:solidFill>
              <a:miter lim="800000"/>
            </a:ln>
            <a:effectLst/>
            <a:extLst>
              <a:ext uri="{AF507438-7753-43E0-B8FC-AC1667EBCBE1}">
                <a14:hiddenEffects xmlns:a14="http://schemas.microsoft.com/office/drawing/2010/main">
                  <a:effectLst>
                    <a:outerShdw dist="50800" dir="5400000" algn="ct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21" name="Text Box 111"/>
          <p:cNvSpPr txBox="1">
            <a:spLocks noChangeArrowheads="1"/>
          </p:cNvSpPr>
          <p:nvPr/>
        </p:nvSpPr>
        <p:spPr bwMode="gray">
          <a:xfrm>
            <a:off x="3275583" y="1412131"/>
            <a:ext cx="1368425" cy="350837"/>
          </a:xfrm>
          <a:prstGeom prst="rect">
            <a:avLst/>
          </a:prstGeom>
          <a:noFill/>
          <a:ln>
            <a:noFill/>
          </a:ln>
          <a:effectLst/>
          <a:extLst>
            <a:ext uri="{909E8E84-426E-40DD-AFC4-6F175D3DCCD1}">
              <a14:hiddenFill xmlns:a14="http://schemas.microsoft.com/office/drawing/2010/main">
                <a:gradFill rotWithShape="1">
                  <a:gsLst>
                    <a:gs pos="0">
                      <a:srgbClr val="E29B54"/>
                    </a:gs>
                    <a:gs pos="100000">
                      <a:srgbClr val="E29B54">
                        <a:gamma/>
                        <a:tint val="73725"/>
                        <a:invGamma/>
                      </a:srgbClr>
                    </a:gs>
                  </a:gsLst>
                  <a:lin ang="5400000" scaled="1"/>
                </a:gra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a:spcBef>
                <a:spcPct val="50000"/>
              </a:spcBef>
            </a:pPr>
            <a:r>
              <a:rPr lang="zh-CN" altLang="en-US" sz="1700" dirty="0">
                <a:solidFill>
                  <a:srgbClr val="FFFFFF"/>
                </a:solidFill>
                <a:latin typeface="Arial" panose="020B0604020202020204" pitchFamily="34" charset="0"/>
              </a:rPr>
              <a:t>文字内容</a:t>
            </a:r>
          </a:p>
        </p:txBody>
      </p:sp>
      <p:sp>
        <p:nvSpPr>
          <p:cNvPr id="22" name="Text Box 112"/>
          <p:cNvSpPr txBox="1">
            <a:spLocks noChangeArrowheads="1"/>
          </p:cNvSpPr>
          <p:nvPr/>
        </p:nvSpPr>
        <p:spPr bwMode="gray">
          <a:xfrm>
            <a:off x="4931767" y="1402928"/>
            <a:ext cx="1368425" cy="350837"/>
          </a:xfrm>
          <a:prstGeom prst="rect">
            <a:avLst/>
          </a:prstGeom>
          <a:noFill/>
          <a:ln>
            <a:noFill/>
          </a:ln>
          <a:effectLst/>
          <a:extLst>
            <a:ext uri="{909E8E84-426E-40DD-AFC4-6F175D3DCCD1}">
              <a14:hiddenFill xmlns:a14="http://schemas.microsoft.com/office/drawing/2010/main">
                <a:gradFill rotWithShape="1">
                  <a:gsLst>
                    <a:gs pos="0">
                      <a:srgbClr val="E29B54"/>
                    </a:gs>
                    <a:gs pos="100000">
                      <a:srgbClr val="E29B54">
                        <a:gamma/>
                        <a:tint val="73725"/>
                        <a:invGamma/>
                      </a:srgbClr>
                    </a:gs>
                  </a:gsLst>
                  <a:lin ang="5400000" scaled="1"/>
                </a:gra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a:spcBef>
                <a:spcPct val="50000"/>
              </a:spcBef>
            </a:pPr>
            <a:r>
              <a:rPr lang="zh-CN" altLang="en-US" sz="1700" dirty="0">
                <a:solidFill>
                  <a:srgbClr val="FFFFFF"/>
                </a:solidFill>
                <a:latin typeface="Arial" panose="020B0604020202020204" pitchFamily="34" charset="0"/>
              </a:rPr>
              <a:t>文字内容</a:t>
            </a:r>
          </a:p>
        </p:txBody>
      </p:sp>
      <p:sp>
        <p:nvSpPr>
          <p:cNvPr id="23" name="Text Box 113"/>
          <p:cNvSpPr txBox="1">
            <a:spLocks noChangeArrowheads="1"/>
          </p:cNvSpPr>
          <p:nvPr/>
        </p:nvSpPr>
        <p:spPr bwMode="gray">
          <a:xfrm>
            <a:off x="6515943" y="1428006"/>
            <a:ext cx="1368425" cy="350837"/>
          </a:xfrm>
          <a:prstGeom prst="rect">
            <a:avLst/>
          </a:prstGeom>
          <a:noFill/>
          <a:ln>
            <a:noFill/>
          </a:ln>
          <a:effectLst/>
          <a:extLst>
            <a:ext uri="{909E8E84-426E-40DD-AFC4-6F175D3DCCD1}">
              <a14:hiddenFill xmlns:a14="http://schemas.microsoft.com/office/drawing/2010/main">
                <a:gradFill rotWithShape="1">
                  <a:gsLst>
                    <a:gs pos="0">
                      <a:srgbClr val="E29B54"/>
                    </a:gs>
                    <a:gs pos="100000">
                      <a:srgbClr val="E29B54">
                        <a:gamma/>
                        <a:tint val="73725"/>
                        <a:invGamma/>
                      </a:srgbClr>
                    </a:gs>
                  </a:gsLst>
                  <a:lin ang="5400000" scaled="1"/>
                </a:gra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a:spcBef>
                <a:spcPct val="50000"/>
              </a:spcBef>
            </a:pPr>
            <a:r>
              <a:rPr lang="zh-CN" altLang="en-US" sz="1700" dirty="0">
                <a:solidFill>
                  <a:srgbClr val="FFFFFF"/>
                </a:solidFill>
                <a:latin typeface="Arial" panose="020B0604020202020204" pitchFamily="34" charset="0"/>
              </a:rPr>
              <a:t>文字内容</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tgtEl>
                                        <p:attrNameLst>
                                          <p:attrName>fillcolor</p:attrName>
                                        </p:attrNameLst>
                                      </p:cBhvr>
                                      <p:tavLst>
                                        <p:tav tm="0">
                                          <p:val>
                                            <p:clrVal>
                                              <a:schemeClr val="accent2"/>
                                            </p:clrVal>
                                          </p:val>
                                        </p:tav>
                                        <p:tav tm="50000">
                                          <p:val>
                                            <p:clrVal>
                                              <a:schemeClr val="hlink"/>
                                            </p:clrVal>
                                          </p:val>
                                        </p:tav>
                                      </p:tavLst>
                                    </p:anim>
                                    <p:set>
                                      <p:cBhvr>
                                        <p:cTn id="13" dur="80"/>
                                        <p:tgtEl>
                                          <p:spTgt spid="11"/>
                                        </p:tgtEl>
                                        <p:attrNameLst>
                                          <p:attrName>fill.type</p:attrName>
                                        </p:attrNameLst>
                                      </p:cBhvr>
                                      <p:to>
                                        <p:strVal val="solid"/>
                                      </p:to>
                                    </p:set>
                                  </p:childTnLst>
                                </p:cTn>
                              </p:par>
                            </p:childTnLst>
                          </p:cTn>
                        </p:par>
                        <p:par>
                          <p:cTn id="14" fill="hold">
                            <p:stCondLst>
                              <p:cond delay="699"/>
                            </p:stCondLst>
                            <p:childTnLst>
                              <p:par>
                                <p:cTn id="15" presetID="1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lide(fromLeft)">
                                      <p:cBhvr>
                                        <p:cTn id="17" dur="500"/>
                                        <p:tgtEl>
                                          <p:spTgt spid="12"/>
                                        </p:tgtEl>
                                      </p:cBhvr>
                                    </p:animEffect>
                                  </p:childTnLst>
                                </p:cTn>
                              </p:par>
                            </p:childTnLst>
                          </p:cTn>
                        </p:par>
                        <p:par>
                          <p:cTn id="18" fill="hold">
                            <p:stCondLst>
                              <p:cond delay="1199"/>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21"/>
                                        </p:tgtEl>
                                        <p:attrNameLst>
                                          <p:attrName>style.visibility</p:attrName>
                                        </p:attrNameLst>
                                      </p:cBhvr>
                                      <p:to>
                                        <p:strVal val="visible"/>
                                      </p:to>
                                    </p:set>
                                    <p:anim calcmode="discrete" valueType="clr">
                                      <p:cBhvr override="childStyle">
                                        <p:cTn id="21"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1"/>
                                        </p:tgtEl>
                                        <p:attrNameLst>
                                          <p:attrName>fillcolor</p:attrName>
                                        </p:attrNameLst>
                                      </p:cBhvr>
                                      <p:tavLst>
                                        <p:tav tm="0">
                                          <p:val>
                                            <p:clrVal>
                                              <a:schemeClr val="accent2"/>
                                            </p:clrVal>
                                          </p:val>
                                        </p:tav>
                                        <p:tav tm="50000">
                                          <p:val>
                                            <p:clrVal>
                                              <a:schemeClr val="hlink"/>
                                            </p:clrVal>
                                          </p:val>
                                        </p:tav>
                                      </p:tavLst>
                                    </p:anim>
                                    <p:set>
                                      <p:cBhvr>
                                        <p:cTn id="23" dur="80"/>
                                        <p:tgtEl>
                                          <p:spTgt spid="21"/>
                                        </p:tgtEl>
                                        <p:attrNameLst>
                                          <p:attrName>fill.type</p:attrName>
                                        </p:attrNameLst>
                                      </p:cBhvr>
                                      <p:to>
                                        <p:strVal val="solid"/>
                                      </p:to>
                                    </p:set>
                                  </p:childTnLst>
                                </p:cTn>
                              </p:par>
                            </p:childTnLst>
                          </p:cTn>
                        </p:par>
                        <p:par>
                          <p:cTn id="24" fill="hold">
                            <p:stCondLst>
                              <p:cond delay="1399"/>
                            </p:stCondLst>
                            <p:childTnLst>
                              <p:par>
                                <p:cTn id="25" presetID="1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lide(fromLeft)">
                                      <p:cBhvr>
                                        <p:cTn id="27" dur="500"/>
                                        <p:tgtEl>
                                          <p:spTgt spid="15"/>
                                        </p:tgtEl>
                                      </p:cBhvr>
                                    </p:animEffect>
                                  </p:childTnLst>
                                </p:cTn>
                              </p:par>
                            </p:childTnLst>
                          </p:cTn>
                        </p:par>
                        <p:par>
                          <p:cTn id="28" fill="hold">
                            <p:stCondLst>
                              <p:cond delay="1899"/>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22"/>
                                        </p:tgtEl>
                                        <p:attrNameLst>
                                          <p:attrName>style.visibility</p:attrName>
                                        </p:attrNameLst>
                                      </p:cBhvr>
                                      <p:to>
                                        <p:strVal val="visible"/>
                                      </p:to>
                                    </p:set>
                                    <p:anim calcmode="discrete" valueType="clr">
                                      <p:cBhvr override="childStyle">
                                        <p:cTn id="31"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2"/>
                                        </p:tgtEl>
                                        <p:attrNameLst>
                                          <p:attrName>fillcolor</p:attrName>
                                        </p:attrNameLst>
                                      </p:cBhvr>
                                      <p:tavLst>
                                        <p:tav tm="0">
                                          <p:val>
                                            <p:clrVal>
                                              <a:schemeClr val="accent2"/>
                                            </p:clrVal>
                                          </p:val>
                                        </p:tav>
                                        <p:tav tm="50000">
                                          <p:val>
                                            <p:clrVal>
                                              <a:schemeClr val="hlink"/>
                                            </p:clrVal>
                                          </p:val>
                                        </p:tav>
                                      </p:tavLst>
                                    </p:anim>
                                    <p:set>
                                      <p:cBhvr>
                                        <p:cTn id="33" dur="80"/>
                                        <p:tgtEl>
                                          <p:spTgt spid="22"/>
                                        </p:tgtEl>
                                        <p:attrNameLst>
                                          <p:attrName>fill.type</p:attrName>
                                        </p:attrNameLst>
                                      </p:cBhvr>
                                      <p:to>
                                        <p:strVal val="solid"/>
                                      </p:to>
                                    </p:set>
                                  </p:childTnLst>
                                </p:cTn>
                              </p:par>
                            </p:childTnLst>
                          </p:cTn>
                        </p:par>
                        <p:par>
                          <p:cTn id="34" fill="hold">
                            <p:stCondLst>
                              <p:cond delay="2099"/>
                            </p:stCondLst>
                            <p:childTnLst>
                              <p:par>
                                <p:cTn id="35" presetID="12"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lide(fromLeft)">
                                      <p:cBhvr>
                                        <p:cTn id="37" dur="500"/>
                                        <p:tgtEl>
                                          <p:spTgt spid="18"/>
                                        </p:tgtEl>
                                      </p:cBhvr>
                                    </p:animEffect>
                                  </p:childTnLst>
                                </p:cTn>
                              </p:par>
                            </p:childTnLst>
                          </p:cTn>
                        </p:par>
                        <p:par>
                          <p:cTn id="38" fill="hold">
                            <p:stCondLst>
                              <p:cond delay="2599"/>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23"/>
                                        </p:tgtEl>
                                        <p:attrNameLst>
                                          <p:attrName>style.visibility</p:attrName>
                                        </p:attrNameLst>
                                      </p:cBhvr>
                                      <p:to>
                                        <p:strVal val="visible"/>
                                      </p:to>
                                    </p:set>
                                    <p:anim calcmode="discrete" valueType="clr">
                                      <p:cBhvr override="childStyle">
                                        <p:cTn id="41"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3"/>
                                        </p:tgtEl>
                                        <p:attrNameLst>
                                          <p:attrName>fillcolor</p:attrName>
                                        </p:attrNameLst>
                                      </p:cBhvr>
                                      <p:tavLst>
                                        <p:tav tm="0">
                                          <p:val>
                                            <p:clrVal>
                                              <a:schemeClr val="accent2"/>
                                            </p:clrVal>
                                          </p:val>
                                        </p:tav>
                                        <p:tav tm="50000">
                                          <p:val>
                                            <p:clrVal>
                                              <a:schemeClr val="hlink"/>
                                            </p:clrVal>
                                          </p:val>
                                        </p:tav>
                                      </p:tavLst>
                                    </p:anim>
                                    <p:set>
                                      <p:cBhvr>
                                        <p:cTn id="43" dur="80"/>
                                        <p:tgtEl>
                                          <p:spTgt spid="23"/>
                                        </p:tgtEl>
                                        <p:attrNameLst>
                                          <p:attrName>fill.type</p:attrName>
                                        </p:attrNameLst>
                                      </p:cBhvr>
                                      <p:to>
                                        <p:strVal val="solid"/>
                                      </p:to>
                                    </p:set>
                                  </p:childTnLst>
                                </p:cTn>
                              </p:par>
                            </p:childTnLst>
                          </p:cTn>
                        </p:par>
                        <p:par>
                          <p:cTn id="44" fill="hold">
                            <p:stCondLst>
                              <p:cond delay="2799"/>
                            </p:stCondLst>
                            <p:childTnLst>
                              <p:par>
                                <p:cTn id="45" presetID="47" presetClass="entr" presetSubtype="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par>
                          <p:cTn id="50" fill="hold">
                            <p:stCondLst>
                              <p:cond delay="3799"/>
                            </p:stCondLst>
                            <p:childTnLst>
                              <p:par>
                                <p:cTn id="51" presetID="49" presetClass="entr" presetSubtype="0" decel="10000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 calcmode="lin" valueType="num">
                                      <p:cBhvr>
                                        <p:cTn id="55" dur="500" fill="hold"/>
                                        <p:tgtEl>
                                          <p:spTgt spid="4"/>
                                        </p:tgtEl>
                                        <p:attrNameLst>
                                          <p:attrName>style.rotation</p:attrName>
                                        </p:attrNameLst>
                                      </p:cBhvr>
                                      <p:tavLst>
                                        <p:tav tm="0">
                                          <p:val>
                                            <p:fltVal val="360"/>
                                          </p:val>
                                        </p:tav>
                                        <p:tav tm="100000">
                                          <p:val>
                                            <p:fltVal val="0"/>
                                          </p:val>
                                        </p:tav>
                                      </p:tavLst>
                                    </p:anim>
                                    <p:animEffect transition="in" filter="fade">
                                      <p:cBhvr>
                                        <p:cTn id="56" dur="500"/>
                                        <p:tgtEl>
                                          <p:spTgt spid="4"/>
                                        </p:tgtEl>
                                      </p:cBhvr>
                                    </p:animEffect>
                                  </p:childTnLst>
                                </p:cTn>
                              </p:par>
                              <p:par>
                                <p:cTn id="57" presetID="49" presetClass="entr" presetSubtype="0" decel="10000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ppt_w</p:attrName>
                                        </p:attrNameLst>
                                      </p:cBhvr>
                                      <p:tavLst>
                                        <p:tav tm="0">
                                          <p:val>
                                            <p:fltVal val="0"/>
                                          </p:val>
                                        </p:tav>
                                        <p:tav tm="100000">
                                          <p:val>
                                            <p:strVal val="#ppt_w"/>
                                          </p:val>
                                        </p:tav>
                                      </p:tavLst>
                                    </p:anim>
                                    <p:anim calcmode="lin" valueType="num">
                                      <p:cBhvr>
                                        <p:cTn id="60" dur="500" fill="hold"/>
                                        <p:tgtEl>
                                          <p:spTgt spid="5"/>
                                        </p:tgtEl>
                                        <p:attrNameLst>
                                          <p:attrName>ppt_h</p:attrName>
                                        </p:attrNameLst>
                                      </p:cBhvr>
                                      <p:tavLst>
                                        <p:tav tm="0">
                                          <p:val>
                                            <p:fltVal val="0"/>
                                          </p:val>
                                        </p:tav>
                                        <p:tav tm="100000">
                                          <p:val>
                                            <p:strVal val="#ppt_h"/>
                                          </p:val>
                                        </p:tav>
                                      </p:tavLst>
                                    </p:anim>
                                    <p:anim calcmode="lin" valueType="num">
                                      <p:cBhvr>
                                        <p:cTn id="61" dur="500" fill="hold"/>
                                        <p:tgtEl>
                                          <p:spTgt spid="5"/>
                                        </p:tgtEl>
                                        <p:attrNameLst>
                                          <p:attrName>style.rotation</p:attrName>
                                        </p:attrNameLst>
                                      </p:cBhvr>
                                      <p:tavLst>
                                        <p:tav tm="0">
                                          <p:val>
                                            <p:fltVal val="360"/>
                                          </p:val>
                                        </p:tav>
                                        <p:tav tm="100000">
                                          <p:val>
                                            <p:fltVal val="0"/>
                                          </p:val>
                                        </p:tav>
                                      </p:tavLst>
                                    </p:anim>
                                    <p:animEffect transition="in" filter="fade">
                                      <p:cBhvr>
                                        <p:cTn id="62" dur="500"/>
                                        <p:tgtEl>
                                          <p:spTgt spid="5"/>
                                        </p:tgtEl>
                                      </p:cBhvr>
                                    </p:animEffect>
                                  </p:childTnLst>
                                </p:cTn>
                              </p:par>
                              <p:par>
                                <p:cTn id="63" presetID="49" presetClass="entr" presetSubtype="0" decel="10000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fltVal val="0"/>
                                          </p:val>
                                        </p:tav>
                                        <p:tav tm="100000">
                                          <p:val>
                                            <p:strVal val="#ppt_h"/>
                                          </p:val>
                                        </p:tav>
                                      </p:tavLst>
                                    </p:anim>
                                    <p:anim calcmode="lin" valueType="num">
                                      <p:cBhvr>
                                        <p:cTn id="67" dur="500" fill="hold"/>
                                        <p:tgtEl>
                                          <p:spTgt spid="6"/>
                                        </p:tgtEl>
                                        <p:attrNameLst>
                                          <p:attrName>style.rotation</p:attrName>
                                        </p:attrNameLst>
                                      </p:cBhvr>
                                      <p:tavLst>
                                        <p:tav tm="0">
                                          <p:val>
                                            <p:fltVal val="360"/>
                                          </p:val>
                                        </p:tav>
                                        <p:tav tm="100000">
                                          <p:val>
                                            <p:fltVal val="0"/>
                                          </p:val>
                                        </p:tav>
                                      </p:tavLst>
                                    </p:anim>
                                    <p:animEffect transition="in" filter="fade">
                                      <p:cBhvr>
                                        <p:cTn id="68" dur="500"/>
                                        <p:tgtEl>
                                          <p:spTgt spid="6"/>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500" fill="hold"/>
                                        <p:tgtEl>
                                          <p:spTgt spid="7"/>
                                        </p:tgtEl>
                                        <p:attrNameLst>
                                          <p:attrName>ppt_w</p:attrName>
                                        </p:attrNameLst>
                                      </p:cBhvr>
                                      <p:tavLst>
                                        <p:tav tm="0">
                                          <p:val>
                                            <p:fltVal val="0"/>
                                          </p:val>
                                        </p:tav>
                                        <p:tav tm="100000">
                                          <p:val>
                                            <p:strVal val="#ppt_w"/>
                                          </p:val>
                                        </p:tav>
                                      </p:tavLst>
                                    </p:anim>
                                    <p:anim calcmode="lin" valueType="num">
                                      <p:cBhvr>
                                        <p:cTn id="72" dur="500" fill="hold"/>
                                        <p:tgtEl>
                                          <p:spTgt spid="7"/>
                                        </p:tgtEl>
                                        <p:attrNameLst>
                                          <p:attrName>ppt_h</p:attrName>
                                        </p:attrNameLst>
                                      </p:cBhvr>
                                      <p:tavLst>
                                        <p:tav tm="0">
                                          <p:val>
                                            <p:fltVal val="0"/>
                                          </p:val>
                                        </p:tav>
                                        <p:tav tm="100000">
                                          <p:val>
                                            <p:strVal val="#ppt_h"/>
                                          </p:val>
                                        </p:tav>
                                      </p:tavLst>
                                    </p:anim>
                                    <p:anim calcmode="lin" valueType="num">
                                      <p:cBhvr>
                                        <p:cTn id="73" dur="500" fill="hold"/>
                                        <p:tgtEl>
                                          <p:spTgt spid="7"/>
                                        </p:tgtEl>
                                        <p:attrNameLst>
                                          <p:attrName>style.rotation</p:attrName>
                                        </p:attrNameLst>
                                      </p:cBhvr>
                                      <p:tavLst>
                                        <p:tav tm="0">
                                          <p:val>
                                            <p:fltVal val="360"/>
                                          </p:val>
                                        </p:tav>
                                        <p:tav tm="100000">
                                          <p:val>
                                            <p:fltVal val="0"/>
                                          </p:val>
                                        </p:tav>
                                      </p:tavLst>
                                    </p:anim>
                                    <p:animEffect transition="in" filter="fade">
                                      <p:cBhvr>
                                        <p:cTn id="7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1"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3500" y="-38101"/>
            <a:ext cx="9207500" cy="5181601"/>
            <a:chOff x="-63500" y="-38101"/>
            <a:chExt cx="9207500" cy="5181601"/>
          </a:xfrm>
        </p:grpSpPr>
        <p:pic>
          <p:nvPicPr>
            <p:cNvPr id="13" name="图片 12"/>
            <p:cNvPicPr>
              <a:picLocks noChangeAspect="1"/>
            </p:cNvPicPr>
            <p:nvPr/>
          </p:nvPicPr>
          <p:blipFill>
            <a:blip r:embed="rId3"/>
            <a:stretch>
              <a:fillRect/>
            </a:stretch>
          </p:blipFill>
          <p:spPr>
            <a:xfrm>
              <a:off x="0" y="0"/>
              <a:ext cx="9144000" cy="5143500"/>
            </a:xfrm>
            <a:prstGeom prst="rect">
              <a:avLst/>
            </a:prstGeom>
          </p:spPr>
        </p:pic>
        <p:pic>
          <p:nvPicPr>
            <p:cNvPr id="14" name="图片 13"/>
            <p:cNvPicPr>
              <a:picLocks noChangeAspect="1"/>
            </p:cNvPicPr>
            <p:nvPr/>
          </p:nvPicPr>
          <p:blipFill>
            <a:blip r:embed="rId4"/>
            <a:stretch>
              <a:fillRect/>
            </a:stretch>
          </p:blipFill>
          <p:spPr>
            <a:xfrm>
              <a:off x="-63500" y="-38101"/>
              <a:ext cx="3901117" cy="2121233"/>
            </a:xfrm>
            <a:prstGeom prst="rect">
              <a:avLst/>
            </a:prstGeom>
          </p:spPr>
        </p:pic>
        <p:pic>
          <p:nvPicPr>
            <p:cNvPr id="15" name="图片 14"/>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0" y="2656537"/>
              <a:ext cx="9143244" cy="2486962"/>
            </a:xfrm>
            <a:prstGeom prst="rect">
              <a:avLst/>
            </a:prstGeom>
          </p:spPr>
        </p:pic>
        <p:pic>
          <p:nvPicPr>
            <p:cNvPr id="16" name="图片 15"/>
            <p:cNvPicPr>
              <a:picLocks noChangeAspect="1"/>
            </p:cNvPicPr>
            <p:nvPr/>
          </p:nvPicPr>
          <p:blipFill>
            <a:blip r:embed="rId7" cstate="screen">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6353438" y="3530600"/>
              <a:ext cx="2244462" cy="1360280"/>
            </a:xfrm>
            <a:prstGeom prst="rect">
              <a:avLst/>
            </a:prstGeom>
          </p:spPr>
        </p:pic>
      </p:grpSp>
      <p:sp>
        <p:nvSpPr>
          <p:cNvPr id="3" name="矩形 2"/>
          <p:cNvSpPr/>
          <p:nvPr/>
        </p:nvSpPr>
        <p:spPr>
          <a:xfrm>
            <a:off x="876300" y="5443"/>
            <a:ext cx="1752600" cy="15947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2229" y="97657"/>
            <a:ext cx="1826141" cy="1415772"/>
          </a:xfrm>
          <a:prstGeom prst="rect">
            <a:avLst/>
          </a:prstGeom>
          <a:noFill/>
        </p:spPr>
        <p:txBody>
          <a:bodyPr wrap="none" rtlCol="0">
            <a:spAutoFit/>
          </a:bodyPr>
          <a:lstStyle/>
          <a:p>
            <a:pPr algn="ctr"/>
            <a:r>
              <a:rPr lang="en-US" altLang="zh-CN" sz="5400" b="1" dirty="0" smtClean="0">
                <a:solidFill>
                  <a:srgbClr val="C00000"/>
                </a:solidFill>
                <a:latin typeface="+mj-ea"/>
                <a:ea typeface="+mj-ea"/>
              </a:rPr>
              <a:t>02</a:t>
            </a:r>
          </a:p>
          <a:p>
            <a:r>
              <a:rPr lang="zh-CN" altLang="en-US" sz="3200" b="1" dirty="0" smtClean="0">
                <a:solidFill>
                  <a:srgbClr val="C00000"/>
                </a:solidFill>
                <a:latin typeface="+mj-ea"/>
                <a:ea typeface="+mj-ea"/>
              </a:rPr>
              <a:t>第二部分</a:t>
            </a:r>
            <a:endParaRPr lang="zh-CN" altLang="en-US" sz="3200" b="1" dirty="0">
              <a:solidFill>
                <a:srgbClr val="C00000"/>
              </a:solidFill>
              <a:latin typeface="+mj-ea"/>
              <a:ea typeface="+mj-ea"/>
            </a:endParaRPr>
          </a:p>
        </p:txBody>
      </p:sp>
      <p:sp>
        <p:nvSpPr>
          <p:cNvPr id="5" name="文本框 4"/>
          <p:cNvSpPr txBox="1"/>
          <p:nvPr/>
        </p:nvSpPr>
        <p:spPr>
          <a:xfrm>
            <a:off x="2538292" y="1986583"/>
            <a:ext cx="4419600" cy="584775"/>
          </a:xfrm>
          <a:prstGeom prst="rect">
            <a:avLst/>
          </a:prstGeom>
          <a:noFill/>
        </p:spPr>
        <p:txBody>
          <a:bodyPr wrap="square" rtlCol="0">
            <a:spAutoFit/>
          </a:bodyPr>
          <a:lstStyle/>
          <a:p>
            <a:r>
              <a:rPr lang="zh-CN" altLang="en-US" sz="3200" b="1" dirty="0" smtClean="0">
                <a:solidFill>
                  <a:srgbClr val="FF0000"/>
                </a:solidFill>
              </a:rPr>
              <a:t>单击此处添加文字标题</a:t>
            </a:r>
            <a:endParaRPr lang="zh-CN" altLang="en-US" sz="3200" b="1" dirty="0">
              <a:solidFill>
                <a:srgbClr val="FF0000"/>
              </a:solidFill>
            </a:endParaRPr>
          </a:p>
        </p:txBody>
      </p:sp>
      <p:sp>
        <p:nvSpPr>
          <p:cNvPr id="37" name="文本框 36"/>
          <p:cNvSpPr txBox="1"/>
          <p:nvPr/>
        </p:nvSpPr>
        <p:spPr>
          <a:xfrm>
            <a:off x="2722442" y="2749189"/>
            <a:ext cx="4051300" cy="369332"/>
          </a:xfrm>
          <a:prstGeom prst="rect">
            <a:avLst/>
          </a:prstGeom>
          <a:noFill/>
        </p:spPr>
        <p:txBody>
          <a:bodyPr wrap="square" rtlCol="0">
            <a:spAutoFit/>
          </a:bodyPr>
          <a:lstStyle/>
          <a:p>
            <a:pPr algn="ctr"/>
            <a:r>
              <a:rPr lang="zh-CN" altLang="en-US" sz="1800" dirty="0">
                <a:solidFill>
                  <a:srgbClr val="FF0000"/>
                </a:solidFill>
              </a:rPr>
              <a:t>单击此处添加</a:t>
            </a:r>
            <a:r>
              <a:rPr lang="zh-CN" altLang="en-US" sz="1800" dirty="0" smtClean="0">
                <a:solidFill>
                  <a:srgbClr val="FF0000"/>
                </a:solidFill>
              </a:rPr>
              <a:t>内容 单击</a:t>
            </a:r>
            <a:r>
              <a:rPr lang="zh-CN" altLang="en-US" sz="1800" dirty="0">
                <a:solidFill>
                  <a:srgbClr val="FF0000"/>
                </a:solidFill>
              </a:rPr>
              <a:t>此处添加</a:t>
            </a:r>
            <a:r>
              <a:rPr lang="zh-CN" altLang="en-US" sz="1800" dirty="0" smtClean="0">
                <a:solidFill>
                  <a:srgbClr val="FF0000"/>
                </a:solidFill>
              </a:rPr>
              <a:t>内容</a:t>
            </a:r>
            <a:endParaRPr lang="zh-CN" altLang="en-US" sz="1800" dirty="0">
              <a:solidFill>
                <a:srgbClr val="FF0000"/>
              </a:solidFill>
            </a:endParaRPr>
          </a:p>
        </p:txBody>
      </p:sp>
      <p:cxnSp>
        <p:nvCxnSpPr>
          <p:cNvPr id="11" name="直接连接符 10"/>
          <p:cNvCxnSpPr/>
          <p:nvPr/>
        </p:nvCxnSpPr>
        <p:spPr>
          <a:xfrm>
            <a:off x="2685007" y="2657658"/>
            <a:ext cx="412617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par>
                          <p:cTn id="15" fill="hold">
                            <p:stCondLst>
                              <p:cond delay="1000"/>
                            </p:stCondLst>
                            <p:childTnLst>
                              <p:par>
                                <p:cTn id="16" presetID="2" presetClass="entr" presetSubtype="1" decel="20000" fill="hold" grpId="0" nodeType="afterEffect">
                                  <p:stCondLst>
                                    <p:cond delay="0"/>
                                  </p:stCondLst>
                                  <p:iterate type="lt">
                                    <p:tmPct val="15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par>
                                <p:cTn id="20" presetID="2" presetClass="entr" presetSubtype="4" decel="20000" fill="hold" grpId="0" nodeType="withEffect">
                                  <p:stCondLst>
                                    <p:cond delay="0"/>
                                  </p:stCondLst>
                                  <p:iterate type="lt">
                                    <p:tmPct val="15000"/>
                                  </p:iterate>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ppt_x"/>
                                          </p:val>
                                        </p:tav>
                                        <p:tav tm="100000">
                                          <p:val>
                                            <p:strVal val="#ppt_x"/>
                                          </p:val>
                                        </p:tav>
                                      </p:tavLst>
                                    </p:anim>
                                    <p:anim calcmode="lin" valueType="num">
                                      <p:cBhvr additive="base">
                                        <p:cTn id="2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党政工作汇报"/>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1156</Words>
  <Application>Microsoft Office PowerPoint</Application>
  <PresentationFormat>全屏显示(16:9)</PresentationFormat>
  <Paragraphs>271</Paragraphs>
  <Slides>27</Slides>
  <Notes>27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27</vt:i4>
      </vt:variant>
    </vt:vector>
  </HeadingPairs>
  <TitlesOfParts>
    <vt:vector size="40" baseType="lpstr">
      <vt:lpstr>Arial Unicode MS</vt:lpstr>
      <vt:lpstr>等线</vt:lpstr>
      <vt:lpstr>等线 Light</vt:lpstr>
      <vt:lpstr>黑体</vt:lpstr>
      <vt:lpstr>宋体</vt:lpstr>
      <vt:lpstr>微软雅黑</vt:lpstr>
      <vt:lpstr>Arial</vt:lpstr>
      <vt:lpstr>Arial Black</vt:lpstr>
      <vt:lpstr>Calibri</vt:lpstr>
      <vt:lpstr>Franklin Gothic Book</vt:lpstr>
      <vt:lpstr>Impact</vt:lpstr>
      <vt:lpstr>Wingdings</vt:lpstr>
      <vt:lpstr>www.2ppt.com</vt:lpstr>
      <vt:lpstr>PowerPoint 演示文稿</vt:lpstr>
      <vt:lpstr>PowerPoint 演示文稿</vt:lpstr>
      <vt:lpstr>PowerPoint 演示文稿</vt:lpstr>
      <vt:lpstr>PowerPoint 演示文稿</vt:lpstr>
      <vt:lpstr> </vt:lpstr>
      <vt:lpstr> </vt:lpstr>
      <vt:lpstr> </vt:lpstr>
      <vt:lpstr> </vt:lpstr>
      <vt:lpstr>PowerPoint 演示文稿</vt:lpstr>
      <vt:lpstr> </vt:lpstr>
      <vt:lpstr> </vt:lpstr>
      <vt:lpstr> </vt:lpstr>
      <vt:lpstr> </vt:lpstr>
      <vt:lpstr> </vt:lpstr>
      <vt:lpstr>PowerPoint 演示文稿</vt:lpstr>
      <vt:lpstr> </vt:lpstr>
      <vt:lpstr> </vt:lpstr>
      <vt:lpstr> </vt:lpstr>
      <vt:lpstr> </vt:lpstr>
      <vt:lpstr> </vt:lpstr>
      <vt:lpstr> </vt:lpstr>
      <vt:lpstr>PowerPoint 演示文稿</vt:lpstr>
      <vt:lpstr> </vt:lpstr>
      <vt:lpstr> </vt:lpstr>
      <vt:lpstr> </vt:lpstr>
      <vt:lpstr>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2016-12-25T02:27:00Z</dcterms:created>
  <dcterms:modified xsi:type="dcterms:W3CDTF">2023-01-10T05:09:24Z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89371760BA64401BAA6C1FECE14812A9</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