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5"/>
  </p:notesMasterIdLst>
  <p:handoutMasterIdLst>
    <p:handoutMasterId r:id="rId26"/>
  </p:handoutMasterIdLst>
  <p:sldIdLst>
    <p:sldId id="354" r:id="rId3"/>
    <p:sldId id="257" r:id="rId4"/>
    <p:sldId id="359" r:id="rId6"/>
    <p:sldId id="370" r:id="rId7"/>
    <p:sldId id="347" r:id="rId8"/>
    <p:sldId id="368" r:id="rId9"/>
    <p:sldId id="258" r:id="rId10"/>
    <p:sldId id="356" r:id="rId11"/>
    <p:sldId id="360" r:id="rId12"/>
    <p:sldId id="357" r:id="rId13"/>
    <p:sldId id="339" r:id="rId14"/>
    <p:sldId id="260" r:id="rId15"/>
    <p:sldId id="358" r:id="rId16"/>
    <p:sldId id="346" r:id="rId17"/>
    <p:sldId id="332" r:id="rId18"/>
    <p:sldId id="361" r:id="rId19"/>
    <p:sldId id="365" r:id="rId20"/>
    <p:sldId id="259" r:id="rId21"/>
    <p:sldId id="369" r:id="rId22"/>
    <p:sldId id="371" r:id="rId23"/>
    <p:sldId id="366" r:id="rId24"/>
    <p:sldId id="372" r:id="rId25"/>
  </p:sldIdLst>
  <p:sldSz cx="9144000" cy="514477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4" autoAdjust="0"/>
    <p:restoredTop sz="94660"/>
  </p:normalViewPr>
  <p:slideViewPr>
    <p:cSldViewPr>
      <p:cViewPr varScale="1">
        <p:scale>
          <a:sx n="110" d="100"/>
          <a:sy n="110" d="100"/>
        </p:scale>
        <p:origin x="624" y="67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1"/>
      <c:tx>
        <c:rich>
          <a:bodyPr/>
          <a:lstStyle/>
          <a:p>
            <a:pPr>
              <a:defRPr/>
            </a:pPr>
          </a:p>
        </c:rich>
      </c:tx>
    </c:title>
    <c:autoTitleDeleted val="0"/>
    <c:plotArea>
      <c:layout>
        <c:manualLayout>
          <c:layoutTarget val="inner"/>
          <c:xMode val="edge"/>
          <c:yMode val="edge"/>
          <c:x val="0.0719848"/>
          <c:y val="0.0543274000000005"/>
          <c:w val="0.906032"/>
          <c:h val="0.854042000000001"/>
        </c:manualLayout>
      </c:layout>
      <c:lineChart>
        <c:grouping val="standard"/>
        <c:varyColors val="0"/>
        <c:ser>
          <c:idx val="0"/>
          <c:order val="0"/>
          <c:spPr>
            <a:ln w="12700" cap="flat" cmpd="sng" algn="ctr">
              <a:solidFill>
                <a:schemeClr val="accent1"/>
              </a:solidFill>
              <a:prstDash val="solid"/>
              <a:miter lim="400000"/>
            </a:ln>
            <a:effectLst/>
          </c:spPr>
          <c:marker>
            <c:symbol val="circle"/>
            <c:size val="8"/>
            <c:spPr>
              <a:solidFill>
                <a:srgbClr val="FFFFFF"/>
              </a:solidFill>
              <a:ln w="12700" cap="flat" cmpd="sng" algn="ctr">
                <a:solidFill>
                  <a:schemeClr val="accent1"/>
                </a:solidFill>
                <a:prstDash val="solid"/>
                <a:miter lim="400000"/>
              </a:ln>
              <a:effectLst/>
            </c:spPr>
          </c:marker>
          <c:dLbls>
            <c:delete val="1"/>
          </c:dLbls>
          <c:val>
            <c:numRef>
              <c:f>Sheet1!$B$2:$G$2</c:f>
              <c:numCache>
                <c:formatCode>General</c:formatCode>
                <c:ptCount val="6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  <c:pt idx="4">
                  <c:v>76</c:v>
                </c:pt>
                <c:pt idx="5">
                  <c:v>87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Area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strCache>
                      <c:ptCount val="6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spPr>
            <a:ln w="12700" cap="flat" cmpd="sng" algn="ctr">
              <a:solidFill>
                <a:schemeClr val="accent2"/>
              </a:solidFill>
              <a:prstDash val="solid"/>
              <a:miter lim="400000"/>
            </a:ln>
            <a:effectLst/>
          </c:spPr>
          <c:marker>
            <c:symbol val="circle"/>
            <c:size val="8"/>
            <c:spPr>
              <a:solidFill>
                <a:srgbClr val="FFFFFF"/>
              </a:solidFill>
              <a:ln w="12700" cap="flat" cmpd="sng" algn="ctr">
                <a:solidFill>
                  <a:schemeClr val="accent2"/>
                </a:solidFill>
                <a:prstDash val="solid"/>
                <a:miter lim="400000"/>
              </a:ln>
              <a:effectLst/>
            </c:spPr>
          </c:marker>
          <c:dLbls>
            <c:delete val="1"/>
          </c:dLbls>
          <c:val>
            <c:numRef>
              <c:f>Sheet1!$B$3:$G$3</c:f>
              <c:numCache>
                <c:formatCode>General</c:formatCode>
                <c:ptCount val="6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  <c:pt idx="4">
                  <c:v>43</c:v>
                </c:pt>
                <c:pt idx="5">
                  <c:v>23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Area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strCache>
                      <c:ptCount val="6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</c:v>
                      </c:pt>
                    </c:strCache>
                  </c:strRef>
                </c15:cat>
              </c15:filteredCategoryTitle>
            </c:ext>
          </c:extLst>
        </c:ser>
        <c:ser>
          <c:idx val="2"/>
          <c:order val="2"/>
          <c:spPr>
            <a:ln w="12700" cap="flat" cmpd="sng" algn="ctr">
              <a:solidFill>
                <a:schemeClr val="accent3"/>
              </a:solidFill>
              <a:prstDash val="solid"/>
              <a:miter lim="400000"/>
            </a:ln>
            <a:effectLst/>
          </c:spPr>
          <c:marker>
            <c:symbol val="circle"/>
            <c:size val="8"/>
            <c:spPr>
              <a:solidFill>
                <a:srgbClr val="FFFFFF"/>
              </a:solidFill>
              <a:ln w="12700" cap="flat" cmpd="sng" algn="ctr">
                <a:solidFill>
                  <a:schemeClr val="accent3"/>
                </a:solidFill>
                <a:prstDash val="solid"/>
                <a:miter lim="400000"/>
              </a:ln>
              <a:effectLst/>
            </c:spPr>
          </c:marker>
          <c:dLbls>
            <c:delete val="1"/>
          </c:dLbls>
          <c:val>
            <c:numRef>
              <c:f>Sheet1!$B$4:$G$4</c:f>
              <c:numCache>
                <c:formatCode>General</c:formatCode>
                <c:ptCount val="6"/>
                <c:pt idx="0">
                  <c:v>45</c:v>
                </c:pt>
                <c:pt idx="1">
                  <c:v>87</c:v>
                </c:pt>
                <c:pt idx="2">
                  <c:v>43</c:v>
                </c:pt>
                <c:pt idx="3">
                  <c:v>56</c:v>
                </c:pt>
                <c:pt idx="4">
                  <c:v>89</c:v>
                </c:pt>
                <c:pt idx="5">
                  <c:v>87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  <c:pt idx="0">
                        <c:v>Area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strCache>
                      <c:ptCount val="6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</c:v>
                      </c:pt>
                    </c:strCache>
                  </c:strRef>
                </c15:cat>
              </c15:filteredCategoryTitle>
            </c:ext>
          </c:extLst>
        </c:ser>
        <c:ser>
          <c:idx val="3"/>
          <c:order val="3"/>
          <c:spPr>
            <a:ln w="12700" cap="flat" cmpd="sng" algn="ctr">
              <a:solidFill>
                <a:schemeClr val="accent4"/>
              </a:solidFill>
              <a:prstDash val="solid"/>
              <a:miter lim="400000"/>
            </a:ln>
            <a:effectLst/>
          </c:spPr>
          <c:marker>
            <c:symbol val="circle"/>
            <c:size val="8"/>
            <c:spPr>
              <a:solidFill>
                <a:srgbClr val="FFFFFF"/>
              </a:solidFill>
              <a:ln w="12700" cap="flat" cmpd="sng" algn="ctr">
                <a:solidFill>
                  <a:schemeClr val="accent4"/>
                </a:solidFill>
                <a:prstDash val="solid"/>
                <a:miter lim="400000"/>
              </a:ln>
              <a:effectLst/>
            </c:spPr>
          </c:marker>
          <c:dLbls>
            <c:delete val="1"/>
          </c:dLbls>
          <c:val>
            <c:numRef>
              <c:f>Sheet1!$B$5:$G$5</c:f>
              <c:numCache>
                <c:formatCode>General</c:formatCode>
                <c:ptCount val="6"/>
                <c:pt idx="0">
                  <c:v>20</c:v>
                </c:pt>
                <c:pt idx="1">
                  <c:v>41</c:v>
                </c:pt>
                <c:pt idx="2">
                  <c:v>45</c:v>
                </c:pt>
                <c:pt idx="3">
                  <c:v>78</c:v>
                </c:pt>
                <c:pt idx="4">
                  <c:v>23</c:v>
                </c:pt>
                <c:pt idx="5">
                  <c:v>78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Sheet1!$A$5</c15:sqref>
                        </c15:formulaRef>
                      </c:ext>
                    </c:extLst>
                    <c:strCache>
                      <c:ptCount val="1"/>
                      <c:pt idx="0">
                        <c:v>Area 4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strCache>
                      <c:ptCount val="6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April</c:v>
                      </c:pt>
                      <c:pt idx="4">
                        <c:v>May</c:v>
                      </c:pt>
                      <c:pt idx="5">
                        <c:v>Jun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8094472"/>
        <c:axId val="488094864"/>
      </c:lineChart>
      <c:catAx>
        <c:axId val="488094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 cmpd="sng" algn="ctr">
            <a:solidFill>
              <a:schemeClr val="bg1">
                <a:lumMod val="65000"/>
              </a:schemeClr>
            </a:solidFill>
            <a:prstDash val="solid"/>
            <a:miter lim="4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488094864"/>
        <c:crosses val="autoZero"/>
        <c:auto val="1"/>
        <c:lblAlgn val="ctr"/>
        <c:lblOffset val="100"/>
        <c:noMultiLvlLbl val="1"/>
      </c:catAx>
      <c:valAx>
        <c:axId val="488094864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1">
                  <a:lumMod val="65000"/>
                </a:schemeClr>
              </a:solidFill>
              <a:custDash>
                <a:ds d="200000" sp="200000"/>
              </a:custDash>
              <a:miter lim="400000"/>
            </a:ln>
          </c:spPr>
        </c:majorGridlines>
        <c:numFmt formatCode="0" sourceLinked="0"/>
        <c:majorTickMark val="none"/>
        <c:minorTickMark val="none"/>
        <c:tickLblPos val="nextTo"/>
        <c:spPr>
          <a:ln w="12700" cap="flat" cmpd="sng" algn="ctr">
            <a:noFill/>
            <a:prstDash val="solid"/>
            <a:miter lim="400000"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  <c:crossAx val="488094472"/>
        <c:crosses val="autoZero"/>
        <c:crossBetween val="midCat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FE13F-7A51-415C-B90B-105DCBB477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372FF-6E79-449E-8EDC-1CE0E78E6A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63944-84AD-4C31-99FF-18D9B58685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8D21-2707-4CA8-BBC0-E072FA1B7B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8D21-2707-4CA8-BBC0-E072FA1B7B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8D21-2707-4CA8-BBC0-E072FA1B7B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drape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</a:fld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0" y="303592"/>
            <a:ext cx="3491880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10" idx="3"/>
          </p:cNvCxnSpPr>
          <p:nvPr userDrawn="1"/>
        </p:nvCxnSpPr>
        <p:spPr>
          <a:xfrm flipV="1">
            <a:off x="5061540" y="303592"/>
            <a:ext cx="4025553" cy="5346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491880" y="12427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zh-CN" sz="1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drape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drape"/>
      </p:transition>
    </mc:Choice>
    <mc:Fallback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drape"/>
      </p:transition>
    </mc:Choice>
    <mc:Fallback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drape"/>
      </p:transition>
    </mc:Choice>
    <mc:Fallback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829"/>
            <a:ext cx="2057400" cy="329309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829"/>
            <a:ext cx="6019800" cy="329309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drape"/>
      </p:transition>
    </mc:Choice>
    <mc:Fallback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" y="1"/>
            <a:ext cx="9143136" cy="51450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drape"/>
      </p:transition>
    </mc:Choice>
    <mc:Fallback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drape"/>
      </p:transition>
    </mc:Choice>
    <mc:Fallback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51" y="368823"/>
            <a:ext cx="1292662" cy="300175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lvl="0" algn="ctr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767"/>
            <a:ext cx="2562232" cy="346356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drape"/>
      </p:transition>
    </mc:Choice>
    <mc:Fallback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 userDrawn="1"/>
        </p:nvGrpSpPr>
        <p:grpSpPr>
          <a:xfrm>
            <a:off x="7972646" y="4722651"/>
            <a:ext cx="730823" cy="149910"/>
            <a:chOff x="7249193" y="4101127"/>
            <a:chExt cx="2804476" cy="575088"/>
          </a:xfrm>
          <a:solidFill>
            <a:schemeClr val="bg1">
              <a:lumMod val="65000"/>
            </a:schemeClr>
          </a:solidFill>
        </p:grpSpPr>
        <p:sp>
          <p:nvSpPr>
            <p:cNvPr id="9" name="任意多边形 8"/>
            <p:cNvSpPr/>
            <p:nvPr/>
          </p:nvSpPr>
          <p:spPr>
            <a:xfrm>
              <a:off x="8050933" y="4202380"/>
              <a:ext cx="2002736" cy="423796"/>
            </a:xfrm>
            <a:custGeom>
              <a:avLst/>
              <a:gdLst/>
              <a:ahLst/>
              <a:cxnLst/>
              <a:rect l="l" t="t" r="r" b="b"/>
              <a:pathLst>
                <a:path w="2002736" h="423796">
                  <a:moveTo>
                    <a:pt x="1295076" y="330375"/>
                  </a:moveTo>
                  <a:lnTo>
                    <a:pt x="1271305" y="384496"/>
                  </a:lnTo>
                  <a:lnTo>
                    <a:pt x="1319150" y="384496"/>
                  </a:lnTo>
                  <a:close/>
                  <a:moveTo>
                    <a:pt x="211731" y="328242"/>
                  </a:moveTo>
                  <a:lnTo>
                    <a:pt x="211731" y="377791"/>
                  </a:lnTo>
                  <a:lnTo>
                    <a:pt x="240087" y="377791"/>
                  </a:lnTo>
                  <a:cubicBezTo>
                    <a:pt x="249821" y="377781"/>
                    <a:pt x="257298" y="375666"/>
                    <a:pt x="262516" y="371444"/>
                  </a:cubicBezTo>
                  <a:cubicBezTo>
                    <a:pt x="267734" y="367223"/>
                    <a:pt x="270370" y="360953"/>
                    <a:pt x="270424" y="352635"/>
                  </a:cubicBezTo>
                  <a:cubicBezTo>
                    <a:pt x="270370" y="344548"/>
                    <a:pt x="267734" y="338463"/>
                    <a:pt x="262516" y="334378"/>
                  </a:cubicBezTo>
                  <a:cubicBezTo>
                    <a:pt x="257298" y="330293"/>
                    <a:pt x="249821" y="328248"/>
                    <a:pt x="240087" y="328242"/>
                  </a:cubicBezTo>
                  <a:close/>
                  <a:moveTo>
                    <a:pt x="30756" y="328242"/>
                  </a:moveTo>
                  <a:lnTo>
                    <a:pt x="30756" y="377791"/>
                  </a:lnTo>
                  <a:lnTo>
                    <a:pt x="58197" y="377791"/>
                  </a:lnTo>
                  <a:cubicBezTo>
                    <a:pt x="67865" y="377781"/>
                    <a:pt x="75323" y="375666"/>
                    <a:pt x="80569" y="371444"/>
                  </a:cubicBezTo>
                  <a:cubicBezTo>
                    <a:pt x="85816" y="367223"/>
                    <a:pt x="88471" y="360953"/>
                    <a:pt x="88535" y="352635"/>
                  </a:cubicBezTo>
                  <a:cubicBezTo>
                    <a:pt x="88471" y="344548"/>
                    <a:pt x="85816" y="338463"/>
                    <a:pt x="80569" y="334378"/>
                  </a:cubicBezTo>
                  <a:cubicBezTo>
                    <a:pt x="75323" y="330293"/>
                    <a:pt x="67865" y="328248"/>
                    <a:pt x="58197" y="328242"/>
                  </a:cubicBezTo>
                  <a:close/>
                  <a:moveTo>
                    <a:pt x="1759896" y="327784"/>
                  </a:moveTo>
                  <a:cubicBezTo>
                    <a:pt x="1751871" y="327869"/>
                    <a:pt x="1744581" y="329766"/>
                    <a:pt x="1738024" y="333475"/>
                  </a:cubicBezTo>
                  <a:cubicBezTo>
                    <a:pt x="1731468" y="337184"/>
                    <a:pt x="1726233" y="342198"/>
                    <a:pt x="1722318" y="348515"/>
                  </a:cubicBezTo>
                  <a:cubicBezTo>
                    <a:pt x="1718404" y="354833"/>
                    <a:pt x="1716398" y="361946"/>
                    <a:pt x="1716300" y="369856"/>
                  </a:cubicBezTo>
                  <a:cubicBezTo>
                    <a:pt x="1716398" y="377768"/>
                    <a:pt x="1718404" y="384894"/>
                    <a:pt x="1722318" y="391236"/>
                  </a:cubicBezTo>
                  <a:cubicBezTo>
                    <a:pt x="1726233" y="397579"/>
                    <a:pt x="1731468" y="402616"/>
                    <a:pt x="1738024" y="406350"/>
                  </a:cubicBezTo>
                  <a:cubicBezTo>
                    <a:pt x="1744581" y="410084"/>
                    <a:pt x="1751871" y="411994"/>
                    <a:pt x="1759896" y="412081"/>
                  </a:cubicBezTo>
                  <a:cubicBezTo>
                    <a:pt x="1767916" y="411994"/>
                    <a:pt x="1775180" y="410084"/>
                    <a:pt x="1781688" y="406350"/>
                  </a:cubicBezTo>
                  <a:cubicBezTo>
                    <a:pt x="1788196" y="402616"/>
                    <a:pt x="1793382" y="397579"/>
                    <a:pt x="1797248" y="391236"/>
                  </a:cubicBezTo>
                  <a:cubicBezTo>
                    <a:pt x="1801113" y="384894"/>
                    <a:pt x="1803093" y="377768"/>
                    <a:pt x="1803187" y="369856"/>
                  </a:cubicBezTo>
                  <a:cubicBezTo>
                    <a:pt x="1803093" y="361946"/>
                    <a:pt x="1801113" y="354833"/>
                    <a:pt x="1797248" y="348515"/>
                  </a:cubicBezTo>
                  <a:cubicBezTo>
                    <a:pt x="1793382" y="342198"/>
                    <a:pt x="1788196" y="337184"/>
                    <a:pt x="1781688" y="333475"/>
                  </a:cubicBezTo>
                  <a:cubicBezTo>
                    <a:pt x="1775180" y="329766"/>
                    <a:pt x="1767916" y="327869"/>
                    <a:pt x="1759896" y="327784"/>
                  </a:cubicBezTo>
                  <a:close/>
                  <a:moveTo>
                    <a:pt x="1914058" y="316526"/>
                  </a:moveTo>
                  <a:lnTo>
                    <a:pt x="1926688" y="316526"/>
                  </a:lnTo>
                  <a:lnTo>
                    <a:pt x="1990715" y="402312"/>
                  </a:lnTo>
                  <a:lnTo>
                    <a:pt x="1990715" y="316526"/>
                  </a:lnTo>
                  <a:lnTo>
                    <a:pt x="2002736" y="316526"/>
                  </a:lnTo>
                  <a:lnTo>
                    <a:pt x="2002736" y="423187"/>
                  </a:lnTo>
                  <a:lnTo>
                    <a:pt x="1990258" y="423187"/>
                  </a:lnTo>
                  <a:lnTo>
                    <a:pt x="1926231" y="337554"/>
                  </a:lnTo>
                  <a:lnTo>
                    <a:pt x="1926231" y="423187"/>
                  </a:lnTo>
                  <a:lnTo>
                    <a:pt x="1914058" y="423187"/>
                  </a:lnTo>
                  <a:close/>
                  <a:moveTo>
                    <a:pt x="1590208" y="316526"/>
                  </a:moveTo>
                  <a:lnTo>
                    <a:pt x="1602381" y="316526"/>
                  </a:lnTo>
                  <a:lnTo>
                    <a:pt x="1602381" y="423187"/>
                  </a:lnTo>
                  <a:lnTo>
                    <a:pt x="1590208" y="423187"/>
                  </a:lnTo>
                  <a:close/>
                  <a:moveTo>
                    <a:pt x="1413805" y="316526"/>
                  </a:moveTo>
                  <a:lnTo>
                    <a:pt x="1495625" y="316526"/>
                  </a:lnTo>
                  <a:lnTo>
                    <a:pt x="1495625" y="328242"/>
                  </a:lnTo>
                  <a:lnTo>
                    <a:pt x="1460725" y="328242"/>
                  </a:lnTo>
                  <a:lnTo>
                    <a:pt x="1460725" y="423187"/>
                  </a:lnTo>
                  <a:lnTo>
                    <a:pt x="1448552" y="423187"/>
                  </a:lnTo>
                  <a:lnTo>
                    <a:pt x="1448552" y="328242"/>
                  </a:lnTo>
                  <a:lnTo>
                    <a:pt x="1413805" y="328242"/>
                  </a:lnTo>
                  <a:close/>
                  <a:moveTo>
                    <a:pt x="1289133" y="316526"/>
                  </a:moveTo>
                  <a:lnTo>
                    <a:pt x="1301780" y="316526"/>
                  </a:lnTo>
                  <a:lnTo>
                    <a:pt x="1349473" y="423187"/>
                  </a:lnTo>
                  <a:lnTo>
                    <a:pt x="1336216" y="423187"/>
                  </a:lnTo>
                  <a:lnTo>
                    <a:pt x="1324331" y="396212"/>
                  </a:lnTo>
                  <a:lnTo>
                    <a:pt x="1266125" y="396212"/>
                  </a:lnTo>
                  <a:lnTo>
                    <a:pt x="1254240" y="423187"/>
                  </a:lnTo>
                  <a:lnTo>
                    <a:pt x="1241288" y="423187"/>
                  </a:lnTo>
                  <a:close/>
                  <a:moveTo>
                    <a:pt x="1089955" y="316526"/>
                  </a:moveTo>
                  <a:lnTo>
                    <a:pt x="1171775" y="316526"/>
                  </a:lnTo>
                  <a:lnTo>
                    <a:pt x="1171775" y="328242"/>
                  </a:lnTo>
                  <a:lnTo>
                    <a:pt x="1136875" y="328242"/>
                  </a:lnTo>
                  <a:lnTo>
                    <a:pt x="1136875" y="423187"/>
                  </a:lnTo>
                  <a:lnTo>
                    <a:pt x="1124702" y="423187"/>
                  </a:lnTo>
                  <a:lnTo>
                    <a:pt x="1124702" y="328242"/>
                  </a:lnTo>
                  <a:lnTo>
                    <a:pt x="1089955" y="328242"/>
                  </a:lnTo>
                  <a:close/>
                  <a:moveTo>
                    <a:pt x="904408" y="316526"/>
                  </a:moveTo>
                  <a:lnTo>
                    <a:pt x="917038" y="316526"/>
                  </a:lnTo>
                  <a:lnTo>
                    <a:pt x="981065" y="402312"/>
                  </a:lnTo>
                  <a:lnTo>
                    <a:pt x="981065" y="316526"/>
                  </a:lnTo>
                  <a:lnTo>
                    <a:pt x="993086" y="316526"/>
                  </a:lnTo>
                  <a:lnTo>
                    <a:pt x="993086" y="423187"/>
                  </a:lnTo>
                  <a:lnTo>
                    <a:pt x="980607" y="423187"/>
                  </a:lnTo>
                  <a:lnTo>
                    <a:pt x="916581" y="337554"/>
                  </a:lnTo>
                  <a:lnTo>
                    <a:pt x="916581" y="423187"/>
                  </a:lnTo>
                  <a:lnTo>
                    <a:pt x="904408" y="423187"/>
                  </a:lnTo>
                  <a:close/>
                  <a:moveTo>
                    <a:pt x="732958" y="316526"/>
                  </a:moveTo>
                  <a:lnTo>
                    <a:pt x="805329" y="316526"/>
                  </a:lnTo>
                  <a:lnTo>
                    <a:pt x="805329" y="328242"/>
                  </a:lnTo>
                  <a:lnTo>
                    <a:pt x="745131" y="328242"/>
                  </a:lnTo>
                  <a:lnTo>
                    <a:pt x="745131" y="363313"/>
                  </a:lnTo>
                  <a:lnTo>
                    <a:pt x="798928" y="363313"/>
                  </a:lnTo>
                  <a:lnTo>
                    <a:pt x="798928" y="375028"/>
                  </a:lnTo>
                  <a:lnTo>
                    <a:pt x="745131" y="375028"/>
                  </a:lnTo>
                  <a:lnTo>
                    <a:pt x="745131" y="411623"/>
                  </a:lnTo>
                  <a:lnTo>
                    <a:pt x="807310" y="411623"/>
                  </a:lnTo>
                  <a:lnTo>
                    <a:pt x="807310" y="423187"/>
                  </a:lnTo>
                  <a:lnTo>
                    <a:pt x="732958" y="423187"/>
                  </a:lnTo>
                  <a:close/>
                  <a:moveTo>
                    <a:pt x="390058" y="316526"/>
                  </a:moveTo>
                  <a:lnTo>
                    <a:pt x="462429" y="316526"/>
                  </a:lnTo>
                  <a:lnTo>
                    <a:pt x="462429" y="328242"/>
                  </a:lnTo>
                  <a:lnTo>
                    <a:pt x="402231" y="328242"/>
                  </a:lnTo>
                  <a:lnTo>
                    <a:pt x="402231" y="363313"/>
                  </a:lnTo>
                  <a:lnTo>
                    <a:pt x="456028" y="363313"/>
                  </a:lnTo>
                  <a:lnTo>
                    <a:pt x="456028" y="375028"/>
                  </a:lnTo>
                  <a:lnTo>
                    <a:pt x="402231" y="375028"/>
                  </a:lnTo>
                  <a:lnTo>
                    <a:pt x="402231" y="411623"/>
                  </a:lnTo>
                  <a:lnTo>
                    <a:pt x="464410" y="411623"/>
                  </a:lnTo>
                  <a:lnTo>
                    <a:pt x="464410" y="423187"/>
                  </a:lnTo>
                  <a:lnTo>
                    <a:pt x="390058" y="423187"/>
                  </a:lnTo>
                  <a:close/>
                  <a:moveTo>
                    <a:pt x="199558" y="316526"/>
                  </a:moveTo>
                  <a:lnTo>
                    <a:pt x="240087" y="316526"/>
                  </a:lnTo>
                  <a:cubicBezTo>
                    <a:pt x="253511" y="316598"/>
                    <a:pt x="263854" y="319726"/>
                    <a:pt x="271118" y="325909"/>
                  </a:cubicBezTo>
                  <a:cubicBezTo>
                    <a:pt x="278381" y="332093"/>
                    <a:pt x="282055" y="340900"/>
                    <a:pt x="282140" y="352330"/>
                  </a:cubicBezTo>
                  <a:cubicBezTo>
                    <a:pt x="282106" y="361195"/>
                    <a:pt x="280044" y="368543"/>
                    <a:pt x="275956" y="374374"/>
                  </a:cubicBezTo>
                  <a:cubicBezTo>
                    <a:pt x="271867" y="380205"/>
                    <a:pt x="265958" y="384387"/>
                    <a:pt x="258228" y="386920"/>
                  </a:cubicBezTo>
                  <a:lnTo>
                    <a:pt x="283207" y="423187"/>
                  </a:lnTo>
                  <a:lnTo>
                    <a:pt x="269357" y="423187"/>
                  </a:lnTo>
                  <a:lnTo>
                    <a:pt x="247252" y="389202"/>
                  </a:lnTo>
                  <a:cubicBezTo>
                    <a:pt x="246105" y="389281"/>
                    <a:pt x="244930" y="389351"/>
                    <a:pt x="243726" y="389411"/>
                  </a:cubicBezTo>
                  <a:cubicBezTo>
                    <a:pt x="242523" y="389471"/>
                    <a:pt x="241309" y="389503"/>
                    <a:pt x="240087" y="389506"/>
                  </a:cubicBezTo>
                  <a:lnTo>
                    <a:pt x="211731" y="389506"/>
                  </a:lnTo>
                  <a:lnTo>
                    <a:pt x="211731" y="423187"/>
                  </a:lnTo>
                  <a:lnTo>
                    <a:pt x="199558" y="423187"/>
                  </a:lnTo>
                  <a:close/>
                  <a:moveTo>
                    <a:pt x="18583" y="316526"/>
                  </a:moveTo>
                  <a:lnTo>
                    <a:pt x="58655" y="316526"/>
                  </a:lnTo>
                  <a:cubicBezTo>
                    <a:pt x="71927" y="316598"/>
                    <a:pt x="82156" y="319726"/>
                    <a:pt x="89343" y="325909"/>
                  </a:cubicBezTo>
                  <a:cubicBezTo>
                    <a:pt x="96530" y="332093"/>
                    <a:pt x="100166" y="340900"/>
                    <a:pt x="100251" y="352330"/>
                  </a:cubicBezTo>
                  <a:cubicBezTo>
                    <a:pt x="100166" y="364218"/>
                    <a:pt x="96530" y="373368"/>
                    <a:pt x="89343" y="379780"/>
                  </a:cubicBezTo>
                  <a:cubicBezTo>
                    <a:pt x="82156" y="386192"/>
                    <a:pt x="71927" y="389434"/>
                    <a:pt x="58655" y="389506"/>
                  </a:cubicBezTo>
                  <a:lnTo>
                    <a:pt x="30756" y="389506"/>
                  </a:lnTo>
                  <a:lnTo>
                    <a:pt x="30756" y="423187"/>
                  </a:lnTo>
                  <a:lnTo>
                    <a:pt x="18583" y="423187"/>
                  </a:lnTo>
                  <a:close/>
                  <a:moveTo>
                    <a:pt x="1759896" y="316221"/>
                  </a:moveTo>
                  <a:cubicBezTo>
                    <a:pt x="1770374" y="316327"/>
                    <a:pt x="1779800" y="318738"/>
                    <a:pt x="1788175" y="323453"/>
                  </a:cubicBezTo>
                  <a:cubicBezTo>
                    <a:pt x="1796549" y="328168"/>
                    <a:pt x="1803197" y="334552"/>
                    <a:pt x="1808116" y="342604"/>
                  </a:cubicBezTo>
                  <a:cubicBezTo>
                    <a:pt x="1813036" y="350656"/>
                    <a:pt x="1815552" y="359740"/>
                    <a:pt x="1815665" y="369856"/>
                  </a:cubicBezTo>
                  <a:cubicBezTo>
                    <a:pt x="1815552" y="379976"/>
                    <a:pt x="1813036" y="389086"/>
                    <a:pt x="1808116" y="397187"/>
                  </a:cubicBezTo>
                  <a:cubicBezTo>
                    <a:pt x="1803197" y="405288"/>
                    <a:pt x="1796549" y="411721"/>
                    <a:pt x="1788175" y="416485"/>
                  </a:cubicBezTo>
                  <a:cubicBezTo>
                    <a:pt x="1779800" y="421249"/>
                    <a:pt x="1770374" y="423686"/>
                    <a:pt x="1759896" y="423796"/>
                  </a:cubicBezTo>
                  <a:cubicBezTo>
                    <a:pt x="1749368" y="423686"/>
                    <a:pt x="1739906" y="421249"/>
                    <a:pt x="1731509" y="416485"/>
                  </a:cubicBezTo>
                  <a:cubicBezTo>
                    <a:pt x="1723113" y="411721"/>
                    <a:pt x="1716453" y="405288"/>
                    <a:pt x="1711529" y="397187"/>
                  </a:cubicBezTo>
                  <a:cubicBezTo>
                    <a:pt x="1706604" y="389086"/>
                    <a:pt x="1704086" y="379976"/>
                    <a:pt x="1703975" y="369856"/>
                  </a:cubicBezTo>
                  <a:cubicBezTo>
                    <a:pt x="1704086" y="359692"/>
                    <a:pt x="1706604" y="350586"/>
                    <a:pt x="1711529" y="342536"/>
                  </a:cubicBezTo>
                  <a:cubicBezTo>
                    <a:pt x="1716453" y="334487"/>
                    <a:pt x="1723113" y="328115"/>
                    <a:pt x="1731509" y="323419"/>
                  </a:cubicBezTo>
                  <a:cubicBezTo>
                    <a:pt x="1739906" y="318724"/>
                    <a:pt x="1749368" y="316324"/>
                    <a:pt x="1759896" y="316221"/>
                  </a:cubicBezTo>
                  <a:close/>
                  <a:moveTo>
                    <a:pt x="593198" y="316069"/>
                  </a:moveTo>
                  <a:cubicBezTo>
                    <a:pt x="599459" y="316110"/>
                    <a:pt x="605537" y="317016"/>
                    <a:pt x="611432" y="318789"/>
                  </a:cubicBezTo>
                  <a:cubicBezTo>
                    <a:pt x="617328" y="320561"/>
                    <a:pt x="622525" y="322951"/>
                    <a:pt x="627025" y="325959"/>
                  </a:cubicBezTo>
                  <a:lnTo>
                    <a:pt x="621850" y="337388"/>
                  </a:lnTo>
                  <a:cubicBezTo>
                    <a:pt x="616961" y="334212"/>
                    <a:pt x="611926" y="331913"/>
                    <a:pt x="606747" y="330490"/>
                  </a:cubicBezTo>
                  <a:cubicBezTo>
                    <a:pt x="601567" y="329067"/>
                    <a:pt x="596797" y="328369"/>
                    <a:pt x="592435" y="328394"/>
                  </a:cubicBezTo>
                  <a:cubicBezTo>
                    <a:pt x="585486" y="328423"/>
                    <a:pt x="579984" y="329661"/>
                    <a:pt x="575931" y="332110"/>
                  </a:cubicBezTo>
                  <a:cubicBezTo>
                    <a:pt x="571878" y="334558"/>
                    <a:pt x="569807" y="338045"/>
                    <a:pt x="569719" y="342570"/>
                  </a:cubicBezTo>
                  <a:cubicBezTo>
                    <a:pt x="569879" y="347932"/>
                    <a:pt x="571960" y="352001"/>
                    <a:pt x="575962" y="354780"/>
                  </a:cubicBezTo>
                  <a:cubicBezTo>
                    <a:pt x="579964" y="357558"/>
                    <a:pt x="584925" y="359804"/>
                    <a:pt x="590845" y="361516"/>
                  </a:cubicBezTo>
                  <a:cubicBezTo>
                    <a:pt x="596765" y="363229"/>
                    <a:pt x="602681" y="365167"/>
                    <a:pt x="608595" y="367331"/>
                  </a:cubicBezTo>
                  <a:cubicBezTo>
                    <a:pt x="614509" y="369494"/>
                    <a:pt x="619458" y="372642"/>
                    <a:pt x="623441" y="376774"/>
                  </a:cubicBezTo>
                  <a:cubicBezTo>
                    <a:pt x="627425" y="380906"/>
                    <a:pt x="629482" y="386781"/>
                    <a:pt x="629612" y="394398"/>
                  </a:cubicBezTo>
                  <a:cubicBezTo>
                    <a:pt x="629435" y="403419"/>
                    <a:pt x="625869" y="410522"/>
                    <a:pt x="618913" y="415709"/>
                  </a:cubicBezTo>
                  <a:cubicBezTo>
                    <a:pt x="611958" y="420895"/>
                    <a:pt x="602675" y="423540"/>
                    <a:pt x="591063" y="423644"/>
                  </a:cubicBezTo>
                  <a:cubicBezTo>
                    <a:pt x="583187" y="423565"/>
                    <a:pt x="575694" y="422049"/>
                    <a:pt x="568585" y="419097"/>
                  </a:cubicBezTo>
                  <a:cubicBezTo>
                    <a:pt x="561476" y="416145"/>
                    <a:pt x="555358" y="412231"/>
                    <a:pt x="550230" y="407355"/>
                  </a:cubicBezTo>
                  <a:lnTo>
                    <a:pt x="555717" y="396380"/>
                  </a:lnTo>
                  <a:cubicBezTo>
                    <a:pt x="560771" y="401210"/>
                    <a:pt x="566419" y="404926"/>
                    <a:pt x="572659" y="407527"/>
                  </a:cubicBezTo>
                  <a:cubicBezTo>
                    <a:pt x="578900" y="410128"/>
                    <a:pt x="585085" y="411442"/>
                    <a:pt x="591216" y="411471"/>
                  </a:cubicBezTo>
                  <a:cubicBezTo>
                    <a:pt x="598995" y="411423"/>
                    <a:pt x="605087" y="409956"/>
                    <a:pt x="609492" y="407069"/>
                  </a:cubicBezTo>
                  <a:cubicBezTo>
                    <a:pt x="613898" y="404183"/>
                    <a:pt x="616140" y="400162"/>
                    <a:pt x="616219" y="395008"/>
                  </a:cubicBezTo>
                  <a:cubicBezTo>
                    <a:pt x="616090" y="389527"/>
                    <a:pt x="614033" y="385380"/>
                    <a:pt x="610049" y="382568"/>
                  </a:cubicBezTo>
                  <a:cubicBezTo>
                    <a:pt x="606065" y="379756"/>
                    <a:pt x="601117" y="377509"/>
                    <a:pt x="595203" y="375828"/>
                  </a:cubicBezTo>
                  <a:cubicBezTo>
                    <a:pt x="589289" y="374147"/>
                    <a:pt x="583372" y="372261"/>
                    <a:pt x="577453" y="370171"/>
                  </a:cubicBezTo>
                  <a:cubicBezTo>
                    <a:pt x="571533" y="368081"/>
                    <a:pt x="566572" y="365017"/>
                    <a:pt x="562570" y="360980"/>
                  </a:cubicBezTo>
                  <a:cubicBezTo>
                    <a:pt x="558568" y="356942"/>
                    <a:pt x="556487" y="351161"/>
                    <a:pt x="556326" y="343637"/>
                  </a:cubicBezTo>
                  <a:cubicBezTo>
                    <a:pt x="556481" y="335154"/>
                    <a:pt x="559863" y="328463"/>
                    <a:pt x="566472" y="323566"/>
                  </a:cubicBezTo>
                  <a:cubicBezTo>
                    <a:pt x="573081" y="318669"/>
                    <a:pt x="581990" y="316169"/>
                    <a:pt x="593198" y="316069"/>
                  </a:cubicBezTo>
                  <a:close/>
                  <a:moveTo>
                    <a:pt x="285655" y="70409"/>
                  </a:moveTo>
                  <a:lnTo>
                    <a:pt x="263103" y="132893"/>
                  </a:lnTo>
                  <a:lnTo>
                    <a:pt x="307597" y="132893"/>
                  </a:lnTo>
                  <a:close/>
                  <a:moveTo>
                    <a:pt x="761885" y="6668"/>
                  </a:moveTo>
                  <a:lnTo>
                    <a:pt x="761885" y="207569"/>
                  </a:lnTo>
                  <a:lnTo>
                    <a:pt x="839626" y="207569"/>
                  </a:lnTo>
                  <a:cubicBezTo>
                    <a:pt x="858750" y="207353"/>
                    <a:pt x="876055" y="202773"/>
                    <a:pt x="891543" y="193828"/>
                  </a:cubicBezTo>
                  <a:cubicBezTo>
                    <a:pt x="907031" y="184884"/>
                    <a:pt x="919369" y="172874"/>
                    <a:pt x="928556" y="157799"/>
                  </a:cubicBezTo>
                  <a:cubicBezTo>
                    <a:pt x="937743" y="142723"/>
                    <a:pt x="942448" y="125881"/>
                    <a:pt x="942670" y="107272"/>
                  </a:cubicBezTo>
                  <a:cubicBezTo>
                    <a:pt x="942448" y="88563"/>
                    <a:pt x="937743" y="71649"/>
                    <a:pt x="928556" y="56530"/>
                  </a:cubicBezTo>
                  <a:cubicBezTo>
                    <a:pt x="919369" y="41411"/>
                    <a:pt x="907031" y="29375"/>
                    <a:pt x="891543" y="20421"/>
                  </a:cubicBezTo>
                  <a:cubicBezTo>
                    <a:pt x="876055" y="11467"/>
                    <a:pt x="858750" y="6883"/>
                    <a:pt x="839626" y="6668"/>
                  </a:cubicBezTo>
                  <a:close/>
                  <a:moveTo>
                    <a:pt x="1698802" y="610"/>
                  </a:moveTo>
                  <a:lnTo>
                    <a:pt x="1707909" y="610"/>
                  </a:lnTo>
                  <a:lnTo>
                    <a:pt x="1858213" y="207569"/>
                  </a:lnTo>
                  <a:lnTo>
                    <a:pt x="1858213" y="610"/>
                  </a:lnTo>
                  <a:lnTo>
                    <a:pt x="1864271" y="610"/>
                  </a:lnTo>
                  <a:lnTo>
                    <a:pt x="1864271" y="213627"/>
                  </a:lnTo>
                  <a:lnTo>
                    <a:pt x="1855163" y="213627"/>
                  </a:lnTo>
                  <a:lnTo>
                    <a:pt x="1704860" y="6668"/>
                  </a:lnTo>
                  <a:lnTo>
                    <a:pt x="1704860" y="213627"/>
                  </a:lnTo>
                  <a:lnTo>
                    <a:pt x="1698802" y="213627"/>
                  </a:lnTo>
                  <a:close/>
                  <a:moveTo>
                    <a:pt x="1555837" y="610"/>
                  </a:moveTo>
                  <a:cubicBezTo>
                    <a:pt x="1569938" y="684"/>
                    <a:pt x="1583198" y="3119"/>
                    <a:pt x="1595618" y="7914"/>
                  </a:cubicBezTo>
                  <a:cubicBezTo>
                    <a:pt x="1608037" y="12709"/>
                    <a:pt x="1619153" y="19418"/>
                    <a:pt x="1628967" y="28042"/>
                  </a:cubicBezTo>
                  <a:lnTo>
                    <a:pt x="1625029" y="32004"/>
                  </a:lnTo>
                  <a:cubicBezTo>
                    <a:pt x="1615807" y="23859"/>
                    <a:pt x="1605305" y="17564"/>
                    <a:pt x="1593525" y="13118"/>
                  </a:cubicBezTo>
                  <a:cubicBezTo>
                    <a:pt x="1581744" y="8672"/>
                    <a:pt x="1569182" y="6421"/>
                    <a:pt x="1555837" y="6363"/>
                  </a:cubicBezTo>
                  <a:cubicBezTo>
                    <a:pt x="1536609" y="6578"/>
                    <a:pt x="1519205" y="11165"/>
                    <a:pt x="1503625" y="20123"/>
                  </a:cubicBezTo>
                  <a:cubicBezTo>
                    <a:pt x="1488045" y="29081"/>
                    <a:pt x="1475632" y="41121"/>
                    <a:pt x="1466386" y="56243"/>
                  </a:cubicBezTo>
                  <a:cubicBezTo>
                    <a:pt x="1457140" y="71365"/>
                    <a:pt x="1452405" y="88279"/>
                    <a:pt x="1452181" y="106985"/>
                  </a:cubicBezTo>
                  <a:cubicBezTo>
                    <a:pt x="1452405" y="125695"/>
                    <a:pt x="1457140" y="142632"/>
                    <a:pt x="1466386" y="157797"/>
                  </a:cubicBezTo>
                  <a:cubicBezTo>
                    <a:pt x="1475632" y="172961"/>
                    <a:pt x="1488045" y="185044"/>
                    <a:pt x="1503625" y="194045"/>
                  </a:cubicBezTo>
                  <a:cubicBezTo>
                    <a:pt x="1519205" y="203046"/>
                    <a:pt x="1536609" y="207656"/>
                    <a:pt x="1555837" y="207874"/>
                  </a:cubicBezTo>
                  <a:cubicBezTo>
                    <a:pt x="1568724" y="207811"/>
                    <a:pt x="1580906" y="205652"/>
                    <a:pt x="1592383" y="201397"/>
                  </a:cubicBezTo>
                  <a:cubicBezTo>
                    <a:pt x="1603860" y="197143"/>
                    <a:pt x="1614136" y="191174"/>
                    <a:pt x="1623212" y="183490"/>
                  </a:cubicBezTo>
                  <a:lnTo>
                    <a:pt x="1623212" y="109119"/>
                  </a:lnTo>
                  <a:lnTo>
                    <a:pt x="1629270" y="109119"/>
                  </a:lnTo>
                  <a:lnTo>
                    <a:pt x="1629270" y="185928"/>
                  </a:lnTo>
                  <a:cubicBezTo>
                    <a:pt x="1619445" y="194550"/>
                    <a:pt x="1608278" y="201300"/>
                    <a:pt x="1595770" y="206179"/>
                  </a:cubicBezTo>
                  <a:cubicBezTo>
                    <a:pt x="1583262" y="211057"/>
                    <a:pt x="1569951" y="213540"/>
                    <a:pt x="1555837" y="213627"/>
                  </a:cubicBezTo>
                  <a:cubicBezTo>
                    <a:pt x="1535579" y="213394"/>
                    <a:pt x="1517226" y="208513"/>
                    <a:pt x="1500779" y="198984"/>
                  </a:cubicBezTo>
                  <a:cubicBezTo>
                    <a:pt x="1484331" y="189455"/>
                    <a:pt x="1471221" y="176674"/>
                    <a:pt x="1461447" y="160643"/>
                  </a:cubicBezTo>
                  <a:cubicBezTo>
                    <a:pt x="1451673" y="144611"/>
                    <a:pt x="1446667" y="126725"/>
                    <a:pt x="1446428" y="106985"/>
                  </a:cubicBezTo>
                  <a:cubicBezTo>
                    <a:pt x="1446667" y="87249"/>
                    <a:pt x="1451673" y="69386"/>
                    <a:pt x="1461447" y="53397"/>
                  </a:cubicBezTo>
                  <a:cubicBezTo>
                    <a:pt x="1471221" y="37408"/>
                    <a:pt x="1484331" y="24670"/>
                    <a:pt x="1500779" y="15184"/>
                  </a:cubicBezTo>
                  <a:cubicBezTo>
                    <a:pt x="1517226" y="5698"/>
                    <a:pt x="1535579" y="840"/>
                    <a:pt x="1555837" y="610"/>
                  </a:cubicBezTo>
                  <a:close/>
                  <a:moveTo>
                    <a:pt x="1384477" y="610"/>
                  </a:moveTo>
                  <a:lnTo>
                    <a:pt x="1390535" y="610"/>
                  </a:lnTo>
                  <a:lnTo>
                    <a:pt x="1390535" y="213627"/>
                  </a:lnTo>
                  <a:lnTo>
                    <a:pt x="1384477" y="213627"/>
                  </a:lnTo>
                  <a:close/>
                  <a:moveTo>
                    <a:pt x="1256519" y="610"/>
                  </a:moveTo>
                  <a:cubicBezTo>
                    <a:pt x="1266638" y="666"/>
                    <a:pt x="1276738" y="2069"/>
                    <a:pt x="1286819" y="4821"/>
                  </a:cubicBezTo>
                  <a:cubicBezTo>
                    <a:pt x="1296899" y="7572"/>
                    <a:pt x="1305703" y="11338"/>
                    <a:pt x="1313230" y="16120"/>
                  </a:cubicBezTo>
                  <a:lnTo>
                    <a:pt x="1310181" y="20998"/>
                  </a:lnTo>
                  <a:cubicBezTo>
                    <a:pt x="1303124" y="16533"/>
                    <a:pt x="1294829" y="13039"/>
                    <a:pt x="1285294" y="10517"/>
                  </a:cubicBezTo>
                  <a:cubicBezTo>
                    <a:pt x="1275760" y="7996"/>
                    <a:pt x="1266168" y="6713"/>
                    <a:pt x="1256519" y="6668"/>
                  </a:cubicBezTo>
                  <a:cubicBezTo>
                    <a:pt x="1237533" y="6820"/>
                    <a:pt x="1222530" y="10555"/>
                    <a:pt x="1211509" y="17872"/>
                  </a:cubicBezTo>
                  <a:cubicBezTo>
                    <a:pt x="1200488" y="25189"/>
                    <a:pt x="1194860" y="35173"/>
                    <a:pt x="1194625" y="47825"/>
                  </a:cubicBezTo>
                  <a:cubicBezTo>
                    <a:pt x="1194967" y="61794"/>
                    <a:pt x="1199403" y="72341"/>
                    <a:pt x="1207934" y="79466"/>
                  </a:cubicBezTo>
                  <a:cubicBezTo>
                    <a:pt x="1216464" y="86592"/>
                    <a:pt x="1227036" y="92086"/>
                    <a:pt x="1239648" y="95948"/>
                  </a:cubicBezTo>
                  <a:cubicBezTo>
                    <a:pt x="1252260" y="99810"/>
                    <a:pt x="1264860" y="103831"/>
                    <a:pt x="1277448" y="108011"/>
                  </a:cubicBezTo>
                  <a:cubicBezTo>
                    <a:pt x="1290036" y="112190"/>
                    <a:pt x="1300558" y="118318"/>
                    <a:pt x="1309015" y="126395"/>
                  </a:cubicBezTo>
                  <a:cubicBezTo>
                    <a:pt x="1317473" y="134471"/>
                    <a:pt x="1321811" y="146287"/>
                    <a:pt x="1322031" y="161841"/>
                  </a:cubicBezTo>
                  <a:cubicBezTo>
                    <a:pt x="1321766" y="177736"/>
                    <a:pt x="1315218" y="190292"/>
                    <a:pt x="1302386" y="199509"/>
                  </a:cubicBezTo>
                  <a:cubicBezTo>
                    <a:pt x="1289554" y="208726"/>
                    <a:pt x="1272029" y="213432"/>
                    <a:pt x="1249812" y="213627"/>
                  </a:cubicBezTo>
                  <a:cubicBezTo>
                    <a:pt x="1236141" y="213508"/>
                    <a:pt x="1222855" y="210784"/>
                    <a:pt x="1209952" y="205454"/>
                  </a:cubicBezTo>
                  <a:cubicBezTo>
                    <a:pt x="1197049" y="200124"/>
                    <a:pt x="1186060" y="192903"/>
                    <a:pt x="1176985" y="183791"/>
                  </a:cubicBezTo>
                  <a:lnTo>
                    <a:pt x="1181252" y="179523"/>
                  </a:lnTo>
                  <a:cubicBezTo>
                    <a:pt x="1189559" y="188160"/>
                    <a:pt x="1199799" y="194969"/>
                    <a:pt x="1211971" y="199948"/>
                  </a:cubicBezTo>
                  <a:cubicBezTo>
                    <a:pt x="1224144" y="204927"/>
                    <a:pt x="1236757" y="207468"/>
                    <a:pt x="1249812" y="207569"/>
                  </a:cubicBezTo>
                  <a:cubicBezTo>
                    <a:pt x="1270176" y="207398"/>
                    <a:pt x="1286234" y="203244"/>
                    <a:pt x="1297985" y="195108"/>
                  </a:cubicBezTo>
                  <a:cubicBezTo>
                    <a:pt x="1309736" y="186972"/>
                    <a:pt x="1315732" y="175883"/>
                    <a:pt x="1315974" y="161841"/>
                  </a:cubicBezTo>
                  <a:cubicBezTo>
                    <a:pt x="1315753" y="147506"/>
                    <a:pt x="1311413" y="136666"/>
                    <a:pt x="1302956" y="129321"/>
                  </a:cubicBezTo>
                  <a:cubicBezTo>
                    <a:pt x="1294499" y="121976"/>
                    <a:pt x="1283976" y="116336"/>
                    <a:pt x="1271388" y="112401"/>
                  </a:cubicBezTo>
                  <a:cubicBezTo>
                    <a:pt x="1258801" y="108465"/>
                    <a:pt x="1246201" y="104444"/>
                    <a:pt x="1233589" y="100338"/>
                  </a:cubicBezTo>
                  <a:cubicBezTo>
                    <a:pt x="1220977" y="96232"/>
                    <a:pt x="1210406" y="90250"/>
                    <a:pt x="1201876" y="82393"/>
                  </a:cubicBezTo>
                  <a:cubicBezTo>
                    <a:pt x="1193346" y="74536"/>
                    <a:pt x="1188909" y="63013"/>
                    <a:pt x="1188567" y="47825"/>
                  </a:cubicBezTo>
                  <a:cubicBezTo>
                    <a:pt x="1188826" y="33320"/>
                    <a:pt x="1195006" y="21869"/>
                    <a:pt x="1207108" y="13471"/>
                  </a:cubicBezTo>
                  <a:cubicBezTo>
                    <a:pt x="1219209" y="5073"/>
                    <a:pt x="1235680" y="786"/>
                    <a:pt x="1256519" y="610"/>
                  </a:cubicBezTo>
                  <a:close/>
                  <a:moveTo>
                    <a:pt x="1003477" y="610"/>
                  </a:moveTo>
                  <a:lnTo>
                    <a:pt x="1136637" y="610"/>
                  </a:lnTo>
                  <a:lnTo>
                    <a:pt x="1136637" y="6668"/>
                  </a:lnTo>
                  <a:lnTo>
                    <a:pt x="1009535" y="6668"/>
                  </a:lnTo>
                  <a:lnTo>
                    <a:pt x="1009535" y="100889"/>
                  </a:lnTo>
                  <a:lnTo>
                    <a:pt x="1122616" y="100889"/>
                  </a:lnTo>
                  <a:lnTo>
                    <a:pt x="1122616" y="106947"/>
                  </a:lnTo>
                  <a:lnTo>
                    <a:pt x="1009535" y="106947"/>
                  </a:lnTo>
                  <a:lnTo>
                    <a:pt x="1009535" y="207569"/>
                  </a:lnTo>
                  <a:lnTo>
                    <a:pt x="1140904" y="207569"/>
                  </a:lnTo>
                  <a:lnTo>
                    <a:pt x="1140904" y="213627"/>
                  </a:lnTo>
                  <a:lnTo>
                    <a:pt x="1003477" y="213627"/>
                  </a:lnTo>
                  <a:close/>
                  <a:moveTo>
                    <a:pt x="755827" y="610"/>
                  </a:moveTo>
                  <a:lnTo>
                    <a:pt x="839626" y="610"/>
                  </a:lnTo>
                  <a:cubicBezTo>
                    <a:pt x="859880" y="837"/>
                    <a:pt x="878206" y="5697"/>
                    <a:pt x="894604" y="15188"/>
                  </a:cubicBezTo>
                  <a:cubicBezTo>
                    <a:pt x="911002" y="24680"/>
                    <a:pt x="924064" y="37440"/>
                    <a:pt x="933788" y="53469"/>
                  </a:cubicBezTo>
                  <a:cubicBezTo>
                    <a:pt x="943513" y="69498"/>
                    <a:pt x="948493" y="87432"/>
                    <a:pt x="948728" y="107272"/>
                  </a:cubicBezTo>
                  <a:cubicBezTo>
                    <a:pt x="948493" y="127012"/>
                    <a:pt x="943513" y="144874"/>
                    <a:pt x="933788" y="160860"/>
                  </a:cubicBezTo>
                  <a:cubicBezTo>
                    <a:pt x="924064" y="176845"/>
                    <a:pt x="911002" y="189579"/>
                    <a:pt x="894604" y="199061"/>
                  </a:cubicBezTo>
                  <a:cubicBezTo>
                    <a:pt x="878206" y="208543"/>
                    <a:pt x="859880" y="213398"/>
                    <a:pt x="839626" y="213627"/>
                  </a:cubicBezTo>
                  <a:lnTo>
                    <a:pt x="755827" y="213627"/>
                  </a:lnTo>
                  <a:close/>
                  <a:moveTo>
                    <a:pt x="627278" y="0"/>
                  </a:moveTo>
                  <a:lnTo>
                    <a:pt x="697954" y="0"/>
                  </a:lnTo>
                  <a:lnTo>
                    <a:pt x="697954" y="213627"/>
                  </a:lnTo>
                  <a:lnTo>
                    <a:pt x="627278" y="213627"/>
                  </a:lnTo>
                  <a:close/>
                  <a:moveTo>
                    <a:pt x="389915" y="0"/>
                  </a:moveTo>
                  <a:lnTo>
                    <a:pt x="460324" y="0"/>
                  </a:lnTo>
                  <a:lnTo>
                    <a:pt x="503282" y="82282"/>
                  </a:lnTo>
                  <a:lnTo>
                    <a:pt x="544715" y="0"/>
                  </a:lnTo>
                  <a:lnTo>
                    <a:pt x="615124" y="0"/>
                  </a:lnTo>
                  <a:lnTo>
                    <a:pt x="538619" y="147193"/>
                  </a:lnTo>
                  <a:lnTo>
                    <a:pt x="538619" y="213627"/>
                  </a:lnTo>
                  <a:lnTo>
                    <a:pt x="467944" y="213627"/>
                  </a:lnTo>
                  <a:lnTo>
                    <a:pt x="467944" y="148717"/>
                  </a:lnTo>
                  <a:close/>
                  <a:moveTo>
                    <a:pt x="251522" y="0"/>
                  </a:moveTo>
                  <a:lnTo>
                    <a:pt x="324054" y="0"/>
                  </a:lnTo>
                  <a:lnTo>
                    <a:pt x="410908" y="213627"/>
                  </a:lnTo>
                  <a:lnTo>
                    <a:pt x="335634" y="213627"/>
                  </a:lnTo>
                  <a:lnTo>
                    <a:pt x="324968" y="183452"/>
                  </a:lnTo>
                  <a:lnTo>
                    <a:pt x="244818" y="183452"/>
                  </a:lnTo>
                  <a:lnTo>
                    <a:pt x="233847" y="213627"/>
                  </a:lnTo>
                  <a:lnTo>
                    <a:pt x="161315" y="213627"/>
                  </a:lnTo>
                  <a:close/>
                  <a:moveTo>
                    <a:pt x="20117" y="0"/>
                  </a:moveTo>
                  <a:lnTo>
                    <a:pt x="163639" y="0"/>
                  </a:lnTo>
                  <a:lnTo>
                    <a:pt x="163639" y="141422"/>
                  </a:lnTo>
                  <a:cubicBezTo>
                    <a:pt x="163354" y="165487"/>
                    <a:pt x="156081" y="184009"/>
                    <a:pt x="141819" y="196988"/>
                  </a:cubicBezTo>
                  <a:cubicBezTo>
                    <a:pt x="127558" y="209967"/>
                    <a:pt x="108022" y="216530"/>
                    <a:pt x="83210" y="216675"/>
                  </a:cubicBezTo>
                  <a:cubicBezTo>
                    <a:pt x="66027" y="216612"/>
                    <a:pt x="50559" y="213388"/>
                    <a:pt x="36805" y="207004"/>
                  </a:cubicBezTo>
                  <a:cubicBezTo>
                    <a:pt x="23050" y="200620"/>
                    <a:pt x="10782" y="191456"/>
                    <a:pt x="0" y="179513"/>
                  </a:cubicBezTo>
                  <a:lnTo>
                    <a:pt x="32004" y="133799"/>
                  </a:lnTo>
                  <a:cubicBezTo>
                    <a:pt x="40526" y="142139"/>
                    <a:pt x="48704" y="148250"/>
                    <a:pt x="56540" y="152132"/>
                  </a:cubicBezTo>
                  <a:cubicBezTo>
                    <a:pt x="64376" y="156013"/>
                    <a:pt x="71031" y="157931"/>
                    <a:pt x="76505" y="157887"/>
                  </a:cubicBezTo>
                  <a:cubicBezTo>
                    <a:pt x="81445" y="157900"/>
                    <a:pt x="85357" y="156426"/>
                    <a:pt x="88239" y="153466"/>
                  </a:cubicBezTo>
                  <a:cubicBezTo>
                    <a:pt x="91122" y="150505"/>
                    <a:pt x="92596" y="145983"/>
                    <a:pt x="92659" y="139897"/>
                  </a:cubicBezTo>
                  <a:lnTo>
                    <a:pt x="92659" y="55741"/>
                  </a:lnTo>
                  <a:lnTo>
                    <a:pt x="20117" y="5574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9"/>
            <p:cNvGrpSpPr/>
            <p:nvPr/>
          </p:nvGrpSpPr>
          <p:grpSpPr>
            <a:xfrm rot="2700000">
              <a:off x="7248886" y="4101434"/>
              <a:ext cx="575088" cy="574474"/>
              <a:chOff x="6915150" y="3875088"/>
              <a:chExt cx="1490663" cy="1489075"/>
            </a:xfrm>
            <a:grpFill/>
          </p:grpSpPr>
          <p:sp>
            <p:nvSpPr>
              <p:cNvPr id="11" name="Freeform 25"/>
              <p:cNvSpPr/>
              <p:nvPr/>
            </p:nvSpPr>
            <p:spPr bwMode="auto">
              <a:xfrm>
                <a:off x="6915150" y="3875088"/>
                <a:ext cx="1490663" cy="1489075"/>
              </a:xfrm>
              <a:custGeom>
                <a:avLst/>
                <a:gdLst>
                  <a:gd name="T0" fmla="*/ 217 w 939"/>
                  <a:gd name="T1" fmla="*/ 3 h 938"/>
                  <a:gd name="T2" fmla="*/ 274 w 939"/>
                  <a:gd name="T3" fmla="*/ 20 h 938"/>
                  <a:gd name="T4" fmla="*/ 322 w 939"/>
                  <a:gd name="T5" fmla="*/ 55 h 938"/>
                  <a:gd name="T6" fmla="*/ 364 w 939"/>
                  <a:gd name="T7" fmla="*/ 116 h 938"/>
                  <a:gd name="T8" fmla="*/ 378 w 939"/>
                  <a:gd name="T9" fmla="*/ 184 h 938"/>
                  <a:gd name="T10" fmla="*/ 364 w 939"/>
                  <a:gd name="T11" fmla="*/ 253 h 938"/>
                  <a:gd name="T12" fmla="*/ 322 w 939"/>
                  <a:gd name="T13" fmla="*/ 321 h 938"/>
                  <a:gd name="T14" fmla="*/ 283 w 939"/>
                  <a:gd name="T15" fmla="*/ 376 h 938"/>
                  <a:gd name="T16" fmla="*/ 263 w 939"/>
                  <a:gd name="T17" fmla="*/ 435 h 938"/>
                  <a:gd name="T18" fmla="*/ 264 w 939"/>
                  <a:gd name="T19" fmla="*/ 504 h 938"/>
                  <a:gd name="T20" fmla="*/ 292 w 939"/>
                  <a:gd name="T21" fmla="*/ 571 h 938"/>
                  <a:gd name="T22" fmla="*/ 340 w 939"/>
                  <a:gd name="T23" fmla="*/ 626 h 938"/>
                  <a:gd name="T24" fmla="*/ 402 w 939"/>
                  <a:gd name="T25" fmla="*/ 664 h 938"/>
                  <a:gd name="T26" fmla="*/ 470 w 939"/>
                  <a:gd name="T27" fmla="*/ 679 h 938"/>
                  <a:gd name="T28" fmla="*/ 534 w 939"/>
                  <a:gd name="T29" fmla="*/ 668 h 938"/>
                  <a:gd name="T30" fmla="*/ 590 w 939"/>
                  <a:gd name="T31" fmla="*/ 639 h 938"/>
                  <a:gd name="T32" fmla="*/ 651 w 939"/>
                  <a:gd name="T33" fmla="*/ 592 h 938"/>
                  <a:gd name="T34" fmla="*/ 720 w 939"/>
                  <a:gd name="T35" fmla="*/ 565 h 938"/>
                  <a:gd name="T36" fmla="*/ 789 w 939"/>
                  <a:gd name="T37" fmla="*/ 565 h 938"/>
                  <a:gd name="T38" fmla="*/ 855 w 939"/>
                  <a:gd name="T39" fmla="*/ 592 h 938"/>
                  <a:gd name="T40" fmla="*/ 903 w 939"/>
                  <a:gd name="T41" fmla="*/ 641 h 938"/>
                  <a:gd name="T42" fmla="*/ 930 w 939"/>
                  <a:gd name="T43" fmla="*/ 693 h 938"/>
                  <a:gd name="T44" fmla="*/ 939 w 939"/>
                  <a:gd name="T45" fmla="*/ 749 h 938"/>
                  <a:gd name="T46" fmla="*/ 930 w 939"/>
                  <a:gd name="T47" fmla="*/ 807 h 938"/>
                  <a:gd name="T48" fmla="*/ 903 w 939"/>
                  <a:gd name="T49" fmla="*/ 859 h 938"/>
                  <a:gd name="T50" fmla="*/ 855 w 939"/>
                  <a:gd name="T51" fmla="*/ 906 h 938"/>
                  <a:gd name="T52" fmla="*/ 789 w 939"/>
                  <a:gd name="T53" fmla="*/ 934 h 938"/>
                  <a:gd name="T54" fmla="*/ 720 w 939"/>
                  <a:gd name="T55" fmla="*/ 935 h 938"/>
                  <a:gd name="T56" fmla="*/ 651 w 939"/>
                  <a:gd name="T57" fmla="*/ 908 h 938"/>
                  <a:gd name="T58" fmla="*/ 590 w 939"/>
                  <a:gd name="T59" fmla="*/ 861 h 938"/>
                  <a:gd name="T60" fmla="*/ 534 w 939"/>
                  <a:gd name="T61" fmla="*/ 830 h 938"/>
                  <a:gd name="T62" fmla="*/ 470 w 939"/>
                  <a:gd name="T63" fmla="*/ 821 h 938"/>
                  <a:gd name="T64" fmla="*/ 418 w 939"/>
                  <a:gd name="T65" fmla="*/ 826 h 938"/>
                  <a:gd name="T66" fmla="*/ 372 w 939"/>
                  <a:gd name="T67" fmla="*/ 846 h 938"/>
                  <a:gd name="T68" fmla="*/ 322 w 939"/>
                  <a:gd name="T69" fmla="*/ 883 h 938"/>
                  <a:gd name="T70" fmla="*/ 259 w 939"/>
                  <a:gd name="T71" fmla="*/ 923 h 938"/>
                  <a:gd name="T72" fmla="*/ 190 w 939"/>
                  <a:gd name="T73" fmla="*/ 938 h 938"/>
                  <a:gd name="T74" fmla="*/ 132 w 939"/>
                  <a:gd name="T75" fmla="*/ 930 h 938"/>
                  <a:gd name="T76" fmla="*/ 80 w 939"/>
                  <a:gd name="T77" fmla="*/ 902 h 938"/>
                  <a:gd name="T78" fmla="*/ 33 w 939"/>
                  <a:gd name="T79" fmla="*/ 854 h 938"/>
                  <a:gd name="T80" fmla="*/ 4 w 939"/>
                  <a:gd name="T81" fmla="*/ 790 h 938"/>
                  <a:gd name="T82" fmla="*/ 4 w 939"/>
                  <a:gd name="T83" fmla="*/ 720 h 938"/>
                  <a:gd name="T84" fmla="*/ 31 w 939"/>
                  <a:gd name="T85" fmla="*/ 651 h 938"/>
                  <a:gd name="T86" fmla="*/ 78 w 939"/>
                  <a:gd name="T87" fmla="*/ 591 h 938"/>
                  <a:gd name="T88" fmla="*/ 107 w 939"/>
                  <a:gd name="T89" fmla="*/ 535 h 938"/>
                  <a:gd name="T90" fmla="*/ 118 w 939"/>
                  <a:gd name="T91" fmla="*/ 469 h 938"/>
                  <a:gd name="T92" fmla="*/ 107 w 939"/>
                  <a:gd name="T93" fmla="*/ 404 h 938"/>
                  <a:gd name="T94" fmla="*/ 78 w 939"/>
                  <a:gd name="T95" fmla="*/ 349 h 938"/>
                  <a:gd name="T96" fmla="*/ 31 w 939"/>
                  <a:gd name="T97" fmla="*/ 287 h 938"/>
                  <a:gd name="T98" fmla="*/ 4 w 939"/>
                  <a:gd name="T99" fmla="*/ 218 h 938"/>
                  <a:gd name="T100" fmla="*/ 4 w 939"/>
                  <a:gd name="T101" fmla="*/ 148 h 938"/>
                  <a:gd name="T102" fmla="*/ 33 w 939"/>
                  <a:gd name="T103" fmla="*/ 84 h 938"/>
                  <a:gd name="T104" fmla="*/ 80 w 939"/>
                  <a:gd name="T105" fmla="*/ 36 h 938"/>
                  <a:gd name="T106" fmla="*/ 132 w 939"/>
                  <a:gd name="T107" fmla="*/ 10 h 938"/>
                  <a:gd name="T108" fmla="*/ 190 w 939"/>
                  <a:gd name="T109" fmla="*/ 0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39" h="938">
                    <a:moveTo>
                      <a:pt x="190" y="0"/>
                    </a:moveTo>
                    <a:lnTo>
                      <a:pt x="217" y="3"/>
                    </a:lnTo>
                    <a:lnTo>
                      <a:pt x="246" y="10"/>
                    </a:lnTo>
                    <a:lnTo>
                      <a:pt x="274" y="20"/>
                    </a:lnTo>
                    <a:lnTo>
                      <a:pt x="298" y="36"/>
                    </a:lnTo>
                    <a:lnTo>
                      <a:pt x="322" y="55"/>
                    </a:lnTo>
                    <a:lnTo>
                      <a:pt x="346" y="84"/>
                    </a:lnTo>
                    <a:lnTo>
                      <a:pt x="364" y="116"/>
                    </a:lnTo>
                    <a:lnTo>
                      <a:pt x="374" y="148"/>
                    </a:lnTo>
                    <a:lnTo>
                      <a:pt x="378" y="184"/>
                    </a:lnTo>
                    <a:lnTo>
                      <a:pt x="374" y="218"/>
                    </a:lnTo>
                    <a:lnTo>
                      <a:pt x="364" y="253"/>
                    </a:lnTo>
                    <a:lnTo>
                      <a:pt x="347" y="287"/>
                    </a:lnTo>
                    <a:lnTo>
                      <a:pt x="322" y="321"/>
                    </a:lnTo>
                    <a:lnTo>
                      <a:pt x="300" y="349"/>
                    </a:lnTo>
                    <a:lnTo>
                      <a:pt x="283" y="376"/>
                    </a:lnTo>
                    <a:lnTo>
                      <a:pt x="271" y="404"/>
                    </a:lnTo>
                    <a:lnTo>
                      <a:pt x="263" y="435"/>
                    </a:lnTo>
                    <a:lnTo>
                      <a:pt x="260" y="469"/>
                    </a:lnTo>
                    <a:lnTo>
                      <a:pt x="264" y="504"/>
                    </a:lnTo>
                    <a:lnTo>
                      <a:pt x="275" y="538"/>
                    </a:lnTo>
                    <a:lnTo>
                      <a:pt x="292" y="571"/>
                    </a:lnTo>
                    <a:lnTo>
                      <a:pt x="314" y="601"/>
                    </a:lnTo>
                    <a:lnTo>
                      <a:pt x="340" y="626"/>
                    </a:lnTo>
                    <a:lnTo>
                      <a:pt x="370" y="648"/>
                    </a:lnTo>
                    <a:lnTo>
                      <a:pt x="402" y="664"/>
                    </a:lnTo>
                    <a:lnTo>
                      <a:pt x="436" y="675"/>
                    </a:lnTo>
                    <a:lnTo>
                      <a:pt x="470" y="679"/>
                    </a:lnTo>
                    <a:lnTo>
                      <a:pt x="504" y="676"/>
                    </a:lnTo>
                    <a:lnTo>
                      <a:pt x="534" y="668"/>
                    </a:lnTo>
                    <a:lnTo>
                      <a:pt x="563" y="656"/>
                    </a:lnTo>
                    <a:lnTo>
                      <a:pt x="590" y="639"/>
                    </a:lnTo>
                    <a:lnTo>
                      <a:pt x="618" y="617"/>
                    </a:lnTo>
                    <a:lnTo>
                      <a:pt x="651" y="592"/>
                    </a:lnTo>
                    <a:lnTo>
                      <a:pt x="686" y="575"/>
                    </a:lnTo>
                    <a:lnTo>
                      <a:pt x="720" y="565"/>
                    </a:lnTo>
                    <a:lnTo>
                      <a:pt x="755" y="561"/>
                    </a:lnTo>
                    <a:lnTo>
                      <a:pt x="789" y="565"/>
                    </a:lnTo>
                    <a:lnTo>
                      <a:pt x="823" y="575"/>
                    </a:lnTo>
                    <a:lnTo>
                      <a:pt x="855" y="592"/>
                    </a:lnTo>
                    <a:lnTo>
                      <a:pt x="884" y="617"/>
                    </a:lnTo>
                    <a:lnTo>
                      <a:pt x="903" y="641"/>
                    </a:lnTo>
                    <a:lnTo>
                      <a:pt x="919" y="665"/>
                    </a:lnTo>
                    <a:lnTo>
                      <a:pt x="930" y="693"/>
                    </a:lnTo>
                    <a:lnTo>
                      <a:pt x="936" y="720"/>
                    </a:lnTo>
                    <a:lnTo>
                      <a:pt x="939" y="749"/>
                    </a:lnTo>
                    <a:lnTo>
                      <a:pt x="936" y="778"/>
                    </a:lnTo>
                    <a:lnTo>
                      <a:pt x="930" y="807"/>
                    </a:lnTo>
                    <a:lnTo>
                      <a:pt x="919" y="833"/>
                    </a:lnTo>
                    <a:lnTo>
                      <a:pt x="903" y="859"/>
                    </a:lnTo>
                    <a:lnTo>
                      <a:pt x="884" y="883"/>
                    </a:lnTo>
                    <a:lnTo>
                      <a:pt x="855" y="906"/>
                    </a:lnTo>
                    <a:lnTo>
                      <a:pt x="823" y="923"/>
                    </a:lnTo>
                    <a:lnTo>
                      <a:pt x="789" y="934"/>
                    </a:lnTo>
                    <a:lnTo>
                      <a:pt x="755" y="938"/>
                    </a:lnTo>
                    <a:lnTo>
                      <a:pt x="720" y="935"/>
                    </a:lnTo>
                    <a:lnTo>
                      <a:pt x="686" y="925"/>
                    </a:lnTo>
                    <a:lnTo>
                      <a:pt x="651" y="908"/>
                    </a:lnTo>
                    <a:lnTo>
                      <a:pt x="618" y="883"/>
                    </a:lnTo>
                    <a:lnTo>
                      <a:pt x="590" y="861"/>
                    </a:lnTo>
                    <a:lnTo>
                      <a:pt x="563" y="844"/>
                    </a:lnTo>
                    <a:lnTo>
                      <a:pt x="534" y="830"/>
                    </a:lnTo>
                    <a:lnTo>
                      <a:pt x="504" y="824"/>
                    </a:lnTo>
                    <a:lnTo>
                      <a:pt x="470" y="821"/>
                    </a:lnTo>
                    <a:lnTo>
                      <a:pt x="442" y="823"/>
                    </a:lnTo>
                    <a:lnTo>
                      <a:pt x="418" y="826"/>
                    </a:lnTo>
                    <a:lnTo>
                      <a:pt x="395" y="834"/>
                    </a:lnTo>
                    <a:lnTo>
                      <a:pt x="372" y="846"/>
                    </a:lnTo>
                    <a:lnTo>
                      <a:pt x="348" y="862"/>
                    </a:lnTo>
                    <a:lnTo>
                      <a:pt x="322" y="883"/>
                    </a:lnTo>
                    <a:lnTo>
                      <a:pt x="292" y="906"/>
                    </a:lnTo>
                    <a:lnTo>
                      <a:pt x="259" y="923"/>
                    </a:lnTo>
                    <a:lnTo>
                      <a:pt x="225" y="934"/>
                    </a:lnTo>
                    <a:lnTo>
                      <a:pt x="190" y="938"/>
                    </a:lnTo>
                    <a:lnTo>
                      <a:pt x="161" y="936"/>
                    </a:lnTo>
                    <a:lnTo>
                      <a:pt x="132" y="930"/>
                    </a:lnTo>
                    <a:lnTo>
                      <a:pt x="105" y="918"/>
                    </a:lnTo>
                    <a:lnTo>
                      <a:pt x="80" y="902"/>
                    </a:lnTo>
                    <a:lnTo>
                      <a:pt x="56" y="883"/>
                    </a:lnTo>
                    <a:lnTo>
                      <a:pt x="33" y="854"/>
                    </a:lnTo>
                    <a:lnTo>
                      <a:pt x="14" y="823"/>
                    </a:lnTo>
                    <a:lnTo>
                      <a:pt x="4" y="790"/>
                    </a:lnTo>
                    <a:lnTo>
                      <a:pt x="0" y="756"/>
                    </a:lnTo>
                    <a:lnTo>
                      <a:pt x="4" y="720"/>
                    </a:lnTo>
                    <a:lnTo>
                      <a:pt x="14" y="685"/>
                    </a:lnTo>
                    <a:lnTo>
                      <a:pt x="31" y="651"/>
                    </a:lnTo>
                    <a:lnTo>
                      <a:pt x="56" y="618"/>
                    </a:lnTo>
                    <a:lnTo>
                      <a:pt x="78" y="591"/>
                    </a:lnTo>
                    <a:lnTo>
                      <a:pt x="95" y="563"/>
                    </a:lnTo>
                    <a:lnTo>
                      <a:pt x="107" y="535"/>
                    </a:lnTo>
                    <a:lnTo>
                      <a:pt x="115" y="503"/>
                    </a:lnTo>
                    <a:lnTo>
                      <a:pt x="118" y="469"/>
                    </a:lnTo>
                    <a:lnTo>
                      <a:pt x="115" y="435"/>
                    </a:lnTo>
                    <a:lnTo>
                      <a:pt x="107" y="404"/>
                    </a:lnTo>
                    <a:lnTo>
                      <a:pt x="95" y="376"/>
                    </a:lnTo>
                    <a:lnTo>
                      <a:pt x="78" y="349"/>
                    </a:lnTo>
                    <a:lnTo>
                      <a:pt x="56" y="321"/>
                    </a:lnTo>
                    <a:lnTo>
                      <a:pt x="31" y="287"/>
                    </a:lnTo>
                    <a:lnTo>
                      <a:pt x="14" y="253"/>
                    </a:lnTo>
                    <a:lnTo>
                      <a:pt x="4" y="218"/>
                    </a:lnTo>
                    <a:lnTo>
                      <a:pt x="0" y="184"/>
                    </a:lnTo>
                    <a:lnTo>
                      <a:pt x="4" y="148"/>
                    </a:lnTo>
                    <a:lnTo>
                      <a:pt x="14" y="116"/>
                    </a:lnTo>
                    <a:lnTo>
                      <a:pt x="33" y="84"/>
                    </a:lnTo>
                    <a:lnTo>
                      <a:pt x="56" y="55"/>
                    </a:lnTo>
                    <a:lnTo>
                      <a:pt x="80" y="36"/>
                    </a:lnTo>
                    <a:lnTo>
                      <a:pt x="105" y="20"/>
                    </a:lnTo>
                    <a:lnTo>
                      <a:pt x="132" y="10"/>
                    </a:lnTo>
                    <a:lnTo>
                      <a:pt x="161" y="3"/>
                    </a:lnTo>
                    <a:lnTo>
                      <a:pt x="19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26"/>
              <p:cNvSpPr/>
              <p:nvPr/>
            </p:nvSpPr>
            <p:spPr bwMode="auto">
              <a:xfrm>
                <a:off x="7789863" y="3897313"/>
                <a:ext cx="595313" cy="593725"/>
              </a:xfrm>
              <a:custGeom>
                <a:avLst/>
                <a:gdLst>
                  <a:gd name="T0" fmla="*/ 187 w 375"/>
                  <a:gd name="T1" fmla="*/ 0 h 374"/>
                  <a:gd name="T2" fmla="*/ 225 w 375"/>
                  <a:gd name="T3" fmla="*/ 2 h 374"/>
                  <a:gd name="T4" fmla="*/ 261 w 375"/>
                  <a:gd name="T5" fmla="*/ 14 h 374"/>
                  <a:gd name="T6" fmla="*/ 292 w 375"/>
                  <a:gd name="T7" fmla="*/ 31 h 374"/>
                  <a:gd name="T8" fmla="*/ 320 w 375"/>
                  <a:gd name="T9" fmla="*/ 55 h 374"/>
                  <a:gd name="T10" fmla="*/ 343 w 375"/>
                  <a:gd name="T11" fmla="*/ 82 h 374"/>
                  <a:gd name="T12" fmla="*/ 360 w 375"/>
                  <a:gd name="T13" fmla="*/ 113 h 374"/>
                  <a:gd name="T14" fmla="*/ 371 w 375"/>
                  <a:gd name="T15" fmla="*/ 149 h 374"/>
                  <a:gd name="T16" fmla="*/ 375 w 375"/>
                  <a:gd name="T17" fmla="*/ 187 h 374"/>
                  <a:gd name="T18" fmla="*/ 371 w 375"/>
                  <a:gd name="T19" fmla="*/ 225 h 374"/>
                  <a:gd name="T20" fmla="*/ 360 w 375"/>
                  <a:gd name="T21" fmla="*/ 260 h 374"/>
                  <a:gd name="T22" fmla="*/ 343 w 375"/>
                  <a:gd name="T23" fmla="*/ 291 h 374"/>
                  <a:gd name="T24" fmla="*/ 320 w 375"/>
                  <a:gd name="T25" fmla="*/ 319 h 374"/>
                  <a:gd name="T26" fmla="*/ 292 w 375"/>
                  <a:gd name="T27" fmla="*/ 343 h 374"/>
                  <a:gd name="T28" fmla="*/ 261 w 375"/>
                  <a:gd name="T29" fmla="*/ 360 h 374"/>
                  <a:gd name="T30" fmla="*/ 225 w 375"/>
                  <a:gd name="T31" fmla="*/ 370 h 374"/>
                  <a:gd name="T32" fmla="*/ 187 w 375"/>
                  <a:gd name="T33" fmla="*/ 374 h 374"/>
                  <a:gd name="T34" fmla="*/ 149 w 375"/>
                  <a:gd name="T35" fmla="*/ 370 h 374"/>
                  <a:gd name="T36" fmla="*/ 114 w 375"/>
                  <a:gd name="T37" fmla="*/ 360 h 374"/>
                  <a:gd name="T38" fmla="*/ 83 w 375"/>
                  <a:gd name="T39" fmla="*/ 343 h 374"/>
                  <a:gd name="T40" fmla="*/ 55 w 375"/>
                  <a:gd name="T41" fmla="*/ 319 h 374"/>
                  <a:gd name="T42" fmla="*/ 32 w 375"/>
                  <a:gd name="T43" fmla="*/ 291 h 374"/>
                  <a:gd name="T44" fmla="*/ 15 w 375"/>
                  <a:gd name="T45" fmla="*/ 260 h 374"/>
                  <a:gd name="T46" fmla="*/ 3 w 375"/>
                  <a:gd name="T47" fmla="*/ 225 h 374"/>
                  <a:gd name="T48" fmla="*/ 0 w 375"/>
                  <a:gd name="T49" fmla="*/ 187 h 374"/>
                  <a:gd name="T50" fmla="*/ 3 w 375"/>
                  <a:gd name="T51" fmla="*/ 149 h 374"/>
                  <a:gd name="T52" fmla="*/ 15 w 375"/>
                  <a:gd name="T53" fmla="*/ 113 h 374"/>
                  <a:gd name="T54" fmla="*/ 32 w 375"/>
                  <a:gd name="T55" fmla="*/ 82 h 374"/>
                  <a:gd name="T56" fmla="*/ 55 w 375"/>
                  <a:gd name="T57" fmla="*/ 55 h 374"/>
                  <a:gd name="T58" fmla="*/ 83 w 375"/>
                  <a:gd name="T59" fmla="*/ 31 h 374"/>
                  <a:gd name="T60" fmla="*/ 114 w 375"/>
                  <a:gd name="T61" fmla="*/ 14 h 374"/>
                  <a:gd name="T62" fmla="*/ 149 w 375"/>
                  <a:gd name="T63" fmla="*/ 2 h 374"/>
                  <a:gd name="T64" fmla="*/ 187 w 375"/>
                  <a:gd name="T65" fmla="*/ 0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5" h="374">
                    <a:moveTo>
                      <a:pt x="187" y="0"/>
                    </a:moveTo>
                    <a:lnTo>
                      <a:pt x="225" y="2"/>
                    </a:lnTo>
                    <a:lnTo>
                      <a:pt x="261" y="14"/>
                    </a:lnTo>
                    <a:lnTo>
                      <a:pt x="292" y="31"/>
                    </a:lnTo>
                    <a:lnTo>
                      <a:pt x="320" y="55"/>
                    </a:lnTo>
                    <a:lnTo>
                      <a:pt x="343" y="82"/>
                    </a:lnTo>
                    <a:lnTo>
                      <a:pt x="360" y="113"/>
                    </a:lnTo>
                    <a:lnTo>
                      <a:pt x="371" y="149"/>
                    </a:lnTo>
                    <a:lnTo>
                      <a:pt x="375" y="187"/>
                    </a:lnTo>
                    <a:lnTo>
                      <a:pt x="371" y="225"/>
                    </a:lnTo>
                    <a:lnTo>
                      <a:pt x="360" y="260"/>
                    </a:lnTo>
                    <a:lnTo>
                      <a:pt x="343" y="291"/>
                    </a:lnTo>
                    <a:lnTo>
                      <a:pt x="320" y="319"/>
                    </a:lnTo>
                    <a:lnTo>
                      <a:pt x="292" y="343"/>
                    </a:lnTo>
                    <a:lnTo>
                      <a:pt x="261" y="360"/>
                    </a:lnTo>
                    <a:lnTo>
                      <a:pt x="225" y="370"/>
                    </a:lnTo>
                    <a:lnTo>
                      <a:pt x="187" y="374"/>
                    </a:lnTo>
                    <a:lnTo>
                      <a:pt x="149" y="370"/>
                    </a:lnTo>
                    <a:lnTo>
                      <a:pt x="114" y="360"/>
                    </a:lnTo>
                    <a:lnTo>
                      <a:pt x="83" y="343"/>
                    </a:lnTo>
                    <a:lnTo>
                      <a:pt x="55" y="319"/>
                    </a:lnTo>
                    <a:lnTo>
                      <a:pt x="32" y="291"/>
                    </a:lnTo>
                    <a:lnTo>
                      <a:pt x="15" y="260"/>
                    </a:lnTo>
                    <a:lnTo>
                      <a:pt x="3" y="225"/>
                    </a:lnTo>
                    <a:lnTo>
                      <a:pt x="0" y="187"/>
                    </a:lnTo>
                    <a:lnTo>
                      <a:pt x="3" y="149"/>
                    </a:lnTo>
                    <a:lnTo>
                      <a:pt x="15" y="113"/>
                    </a:lnTo>
                    <a:lnTo>
                      <a:pt x="32" y="82"/>
                    </a:lnTo>
                    <a:lnTo>
                      <a:pt x="55" y="55"/>
                    </a:lnTo>
                    <a:lnTo>
                      <a:pt x="83" y="31"/>
                    </a:lnTo>
                    <a:lnTo>
                      <a:pt x="114" y="14"/>
                    </a:lnTo>
                    <a:lnTo>
                      <a:pt x="149" y="2"/>
                    </a:lnTo>
                    <a:lnTo>
                      <a:pt x="18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7" name="文本框 6"/>
          <p:cNvSpPr txBox="1"/>
          <p:nvPr userDrawn="1"/>
        </p:nvSpPr>
        <p:spPr>
          <a:xfrm>
            <a:off x="413147" y="4693700"/>
            <a:ext cx="1873411" cy="2077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900" dirty="0">
                <a:solidFill>
                  <a:schemeClr val="accent3"/>
                </a:solidFill>
                <a:latin typeface="+mj-lt"/>
              </a:rPr>
              <a:t>PAGE </a:t>
            </a:r>
            <a:fld id="{63732DC1-690A-4069-ABD9-041E0DB2384A}" type="slidenum">
              <a:rPr lang="en-US" altLang="zh-CN" sz="900" dirty="0" smtClean="0">
                <a:solidFill>
                  <a:schemeClr val="accent3"/>
                </a:solidFill>
                <a:latin typeface="+mj-lt"/>
              </a:rPr>
            </a:fld>
            <a:r>
              <a:rPr lang="en-US" altLang="zh-CN" sz="900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n-US" altLang="zh-CN" sz="900" dirty="0">
                <a:solidFill>
                  <a:schemeClr val="bg1">
                    <a:lumMod val="75000"/>
                  </a:schemeClr>
                </a:solidFill>
              </a:rPr>
              <a:t>— Annual Summary</a:t>
            </a:r>
            <a:endParaRPr lang="zh-CN" alt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2370"/>
            <a:ext cx="6858000" cy="1242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375285" indent="0" algn="ctr">
              <a:buNone/>
              <a:defRPr sz="1600"/>
            </a:lvl2pPr>
            <a:lvl3pPr marL="749935" indent="0" algn="ctr">
              <a:buNone/>
              <a:defRPr sz="1500"/>
            </a:lvl3pPr>
            <a:lvl4pPr marL="1125220" indent="0" algn="ctr">
              <a:buNone/>
              <a:defRPr sz="1300"/>
            </a:lvl4pPr>
            <a:lvl5pPr marL="1499870" indent="0" algn="ctr">
              <a:buNone/>
              <a:defRPr sz="1300"/>
            </a:lvl5pPr>
            <a:lvl6pPr marL="1875155" indent="0" algn="ctr">
              <a:buNone/>
              <a:defRPr sz="1300"/>
            </a:lvl6pPr>
            <a:lvl7pPr marL="2250440" indent="0" algn="ctr">
              <a:buNone/>
              <a:defRPr sz="1300"/>
            </a:lvl7pPr>
            <a:lvl8pPr marL="2625090" indent="0" algn="ctr">
              <a:buNone/>
              <a:defRPr sz="1300"/>
            </a:lvl8pPr>
            <a:lvl9pPr marL="3000375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2" y="4768756"/>
            <a:ext cx="2057400" cy="273929"/>
          </a:xfrm>
          <a:prstGeom prst="rect">
            <a:avLst/>
          </a:prstGeom>
        </p:spPr>
        <p:txBody>
          <a:bodyPr/>
          <a:lstStyle/>
          <a:p>
            <a:fld id="{EB5C08A1-7713-47CE-97B4-863D833656A0}" type="datetimeFigureOut">
              <a:rPr lang="id-ID" smtClean="0"/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4" y="4768756"/>
            <a:ext cx="3086100" cy="27392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3878" y="4768756"/>
            <a:ext cx="371476" cy="273929"/>
          </a:xfrm>
          <a:prstGeom prst="rect">
            <a:avLst/>
          </a:prstGeom>
        </p:spPr>
        <p:txBody>
          <a:bodyPr/>
          <a:lstStyle/>
          <a:p>
            <a:fld id="{BD3C9449-514E-4F2F-BDF6-E5528CC1E8B5}" type="slidenum">
              <a:rPr lang="id-ID" smtClean="0"/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drape"/>
      </p:transition>
    </mc:Choice>
    <mc:Fallback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566" y="1"/>
            <a:ext cx="9144001" cy="62553"/>
            <a:chOff x="0" y="0"/>
            <a:chExt cx="12858751" cy="87933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858750" cy="87933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/>
            </a:p>
          </p:txBody>
        </p:sp>
        <p:sp>
          <p:nvSpPr>
            <p:cNvPr id="6" name="矩形 5"/>
            <p:cNvSpPr/>
            <p:nvPr/>
          </p:nvSpPr>
          <p:spPr>
            <a:xfrm>
              <a:off x="10461823" y="0"/>
              <a:ext cx="2396928" cy="879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/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566" y="62553"/>
            <a:ext cx="219517" cy="3078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drape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drape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drape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drape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</a:fld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0" y="303592"/>
            <a:ext cx="3491880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10" idx="3"/>
          </p:cNvCxnSpPr>
          <p:nvPr userDrawn="1"/>
        </p:nvCxnSpPr>
        <p:spPr>
          <a:xfrm flipV="1">
            <a:off x="5061540" y="303592"/>
            <a:ext cx="4025553" cy="5346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491880" y="12427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zh-CN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zh-CN" sz="1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drape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</a:fld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0" y="303592"/>
            <a:ext cx="3491880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10" idx="3"/>
          </p:cNvCxnSpPr>
          <p:nvPr userDrawn="1"/>
        </p:nvCxnSpPr>
        <p:spPr>
          <a:xfrm flipV="1">
            <a:off x="5061540" y="303592"/>
            <a:ext cx="4025553" cy="5346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491880" y="12427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zh-CN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zh-CN" sz="1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drape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2ECC-3E3D-4E22-9B1E-037E11A61B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862A5-AF54-4A0F-88D8-AFBFC2E57F6A}" type="slidenum">
              <a:rPr lang="zh-CN" altLang="en-US" smtClean="0"/>
            </a:fld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0" y="303592"/>
            <a:ext cx="3491880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10" idx="3"/>
          </p:cNvCxnSpPr>
          <p:nvPr userDrawn="1"/>
        </p:nvCxnSpPr>
        <p:spPr>
          <a:xfrm flipV="1">
            <a:off x="5061540" y="303592"/>
            <a:ext cx="4025553" cy="5346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491880" y="12427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zh-CN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zh-CN" altLang="zh-CN" sz="1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drape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52ECC-3E3D-4E22-9B1E-037E11A61B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862A5-AF54-4A0F-88D8-AFBFC2E57F6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drape"/>
      </p:transition>
    </mc:Choice>
    <mc:Fallback>
      <p:transition spd="slow" advClick="0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7.jpe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570"/>
            <a:ext cx="9144000" cy="5168053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683568" y="880356"/>
            <a:ext cx="32319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spcBef>
                <a:spcPct val="0"/>
              </a:spcBef>
              <a:buNone/>
              <a:defRPr/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时尚咖啡</a:t>
            </a:r>
            <a:endParaRPr lang="en-US" altLang="zh-CN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685800">
              <a:spcBef>
                <a:spcPct val="0"/>
              </a:spcBef>
              <a:buNone/>
              <a:defRPr/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动态</a:t>
            </a:r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PPT</a:t>
            </a: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模板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drap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1425" y="849591"/>
            <a:ext cx="3267455" cy="1877883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701425" y="2723410"/>
            <a:ext cx="2027170" cy="187788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 bwMode="auto">
          <a:xfrm>
            <a:off x="2728595" y="2727474"/>
            <a:ext cx="5873076" cy="1877883"/>
          </a:xfrm>
          <a:prstGeom prst="rect">
            <a:avLst/>
          </a:prstGeom>
          <a:solidFill>
            <a:schemeClr val="accent1"/>
          </a:solidFill>
        </p:spPr>
        <p:txBody>
          <a:bodyPr wrap="square" lIns="134986" tIns="35097" rIns="26997" bIns="32510" rtlCol="0" anchor="ctr" anchorCtr="0">
            <a:no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  <a:buClr>
                <a:schemeClr val="bg1"/>
              </a:buClr>
              <a:buSzPct val="80000"/>
            </a:pPr>
            <a:endParaRPr lang="zh-CN" altLang="en-US" sz="1000" dirty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995907" y="3194261"/>
            <a:ext cx="3686810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/>
          <p:nvPr/>
        </p:nvSpPr>
        <p:spPr>
          <a:xfrm>
            <a:off x="4456563" y="995510"/>
            <a:ext cx="1321401" cy="254444"/>
          </a:xfrm>
          <a:prstGeom prst="rect">
            <a:avLst/>
          </a:prstGeom>
        </p:spPr>
        <p:txBody>
          <a:bodyPr vert="horz" lIns="68573" tIns="34287" rIns="68573" bIns="3428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4456562" y="1272572"/>
            <a:ext cx="3853453" cy="1054539"/>
          </a:xfrm>
          <a:prstGeom prst="rect">
            <a:avLst/>
          </a:prstGeom>
        </p:spPr>
        <p:txBody>
          <a:bodyPr vert="horz" lIns="68573" tIns="34287" rIns="68573" bIns="3428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</a:t>
            </a:r>
            <a:endParaRPr lang="en-US" altLang="zh-CN" sz="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2914791" y="2946601"/>
            <a:ext cx="1321401" cy="254444"/>
          </a:xfrm>
          <a:prstGeom prst="rect">
            <a:avLst/>
          </a:prstGeom>
        </p:spPr>
        <p:txBody>
          <a:bodyPr vert="horz" lIns="68573" tIns="34287" rIns="68573" bIns="3428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2914791" y="3223662"/>
            <a:ext cx="3853453" cy="1054539"/>
          </a:xfrm>
          <a:prstGeom prst="rect">
            <a:avLst/>
          </a:prstGeom>
        </p:spPr>
        <p:txBody>
          <a:bodyPr vert="horz" lIns="68573" tIns="34287" rIns="68573" bIns="3428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</a:t>
            </a:r>
            <a:endParaRPr lang="en-US" altLang="zh-CN" sz="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Click="0" advTm="0">
        <p15:prstTrans prst="curtains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1" grpId="0" animBg="1"/>
      <p:bldP spid="22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269270" y="1772336"/>
            <a:ext cx="371476" cy="37152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cxnSp>
        <p:nvCxnSpPr>
          <p:cNvPr id="6" name="直接连接符 5"/>
          <p:cNvCxnSpPr>
            <a:stCxn id="4" idx="4"/>
          </p:cNvCxnSpPr>
          <p:nvPr/>
        </p:nvCxnSpPr>
        <p:spPr>
          <a:xfrm>
            <a:off x="1455008" y="2143862"/>
            <a:ext cx="0" cy="30007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357282" y="3020090"/>
            <a:ext cx="195453" cy="195479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1357282" y="4091797"/>
            <a:ext cx="195453" cy="195479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grpSp>
        <p:nvGrpSpPr>
          <p:cNvPr id="5" name="组合 11"/>
          <p:cNvGrpSpPr/>
          <p:nvPr/>
        </p:nvGrpSpPr>
        <p:grpSpPr>
          <a:xfrm>
            <a:off x="1683607" y="2955768"/>
            <a:ext cx="2500844" cy="593915"/>
            <a:chOff x="1485192" y="3939891"/>
            <a:chExt cx="3334458" cy="791779"/>
          </a:xfrm>
        </p:grpSpPr>
        <p:sp>
          <p:nvSpPr>
            <p:cNvPr id="10" name="矩形 9"/>
            <p:cNvSpPr/>
            <p:nvPr/>
          </p:nvSpPr>
          <p:spPr>
            <a:xfrm>
              <a:off x="1485192" y="3939891"/>
              <a:ext cx="1577782" cy="410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添  加  标  题 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485192" y="4332944"/>
              <a:ext cx="3334458" cy="398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点击即可编辑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7" name="组合 12"/>
          <p:cNvGrpSpPr/>
          <p:nvPr/>
        </p:nvGrpSpPr>
        <p:grpSpPr>
          <a:xfrm>
            <a:off x="1683607" y="4056054"/>
            <a:ext cx="2500844" cy="593915"/>
            <a:chOff x="1485192" y="3939891"/>
            <a:chExt cx="3334458" cy="791779"/>
          </a:xfrm>
        </p:grpSpPr>
        <p:sp>
          <p:nvSpPr>
            <p:cNvPr id="14" name="矩形 13"/>
            <p:cNvSpPr/>
            <p:nvPr/>
          </p:nvSpPr>
          <p:spPr>
            <a:xfrm>
              <a:off x="1485192" y="3939891"/>
              <a:ext cx="1577782" cy="410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添  加  标  题 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485192" y="4332944"/>
              <a:ext cx="3334458" cy="398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点击即可编辑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6" name="椭圆 15"/>
          <p:cNvSpPr/>
          <p:nvPr/>
        </p:nvSpPr>
        <p:spPr>
          <a:xfrm>
            <a:off x="5437238" y="1772336"/>
            <a:ext cx="371476" cy="37152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cxnSp>
        <p:nvCxnSpPr>
          <p:cNvPr id="17" name="直接连接符 16"/>
          <p:cNvCxnSpPr>
            <a:stCxn id="16" idx="4"/>
          </p:cNvCxnSpPr>
          <p:nvPr/>
        </p:nvCxnSpPr>
        <p:spPr>
          <a:xfrm>
            <a:off x="5622976" y="2143862"/>
            <a:ext cx="0" cy="30007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5525250" y="3020090"/>
            <a:ext cx="195453" cy="195479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525250" y="4091797"/>
            <a:ext cx="195453" cy="195479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zh-CN" altLang="en-US">
              <a:solidFill>
                <a:schemeClr val="tx2"/>
              </a:solidFill>
            </a:endParaRPr>
          </a:p>
        </p:txBody>
      </p:sp>
      <p:grpSp>
        <p:nvGrpSpPr>
          <p:cNvPr id="12" name="组合 19"/>
          <p:cNvGrpSpPr/>
          <p:nvPr/>
        </p:nvGrpSpPr>
        <p:grpSpPr>
          <a:xfrm>
            <a:off x="5851576" y="2955768"/>
            <a:ext cx="2500844" cy="593915"/>
            <a:chOff x="1485192" y="3939891"/>
            <a:chExt cx="3334458" cy="791779"/>
          </a:xfrm>
        </p:grpSpPr>
        <p:sp>
          <p:nvSpPr>
            <p:cNvPr id="21" name="矩形 20"/>
            <p:cNvSpPr/>
            <p:nvPr/>
          </p:nvSpPr>
          <p:spPr>
            <a:xfrm>
              <a:off x="1485192" y="3939891"/>
              <a:ext cx="1577782" cy="410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添  加  标  题 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485192" y="4332944"/>
              <a:ext cx="3334458" cy="398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点击即可编辑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3" name="组合 22"/>
          <p:cNvGrpSpPr/>
          <p:nvPr/>
        </p:nvGrpSpPr>
        <p:grpSpPr>
          <a:xfrm>
            <a:off x="5851576" y="4056054"/>
            <a:ext cx="2500844" cy="593915"/>
            <a:chOff x="1485192" y="3939891"/>
            <a:chExt cx="3334458" cy="791779"/>
          </a:xfrm>
        </p:grpSpPr>
        <p:sp>
          <p:nvSpPr>
            <p:cNvPr id="24" name="矩形 23"/>
            <p:cNvSpPr/>
            <p:nvPr/>
          </p:nvSpPr>
          <p:spPr>
            <a:xfrm>
              <a:off x="1485192" y="3939891"/>
              <a:ext cx="1577782" cy="410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添  加  标  题 </a:t>
              </a:r>
              <a:endPara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485192" y="4332944"/>
              <a:ext cx="3334458" cy="398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点击即可编辑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515264" y="2157729"/>
            <a:ext cx="979925" cy="300040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2010-2013</a:t>
            </a:r>
            <a:endParaRPr lang="zh-CN" altLang="en-U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712146" y="2157729"/>
            <a:ext cx="979925" cy="300040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r>
              <a:rPr lang="en-US" altLang="zh-CN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2014-2016</a:t>
            </a:r>
            <a:endParaRPr lang="zh-CN" altLang="en-US" sz="1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Click="0" advTm="0">
        <p15:prstTrans prst="curtains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6" grpId="0" animBg="1"/>
      <p:bldP spid="18" grpId="0" animBg="1"/>
      <p:bldP spid="19" grpId="0" animBg="1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30"/>
          <p:cNvSpPr/>
          <p:nvPr/>
        </p:nvSpPr>
        <p:spPr>
          <a:xfrm>
            <a:off x="4090625" y="1396754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" name="组合 3"/>
          <p:cNvGrpSpPr/>
          <p:nvPr/>
        </p:nvGrpSpPr>
        <p:grpSpPr>
          <a:xfrm>
            <a:off x="4751848" y="1396754"/>
            <a:ext cx="2806850" cy="384201"/>
            <a:chOff x="6339097" y="1573726"/>
            <a:chExt cx="3744416" cy="512228"/>
          </a:xfrm>
          <a:solidFill>
            <a:schemeClr val="accent1"/>
          </a:solidFill>
        </p:grpSpPr>
        <p:sp>
          <p:nvSpPr>
            <p:cNvPr id="17" name="圆角矩形 16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723350" y="1614014"/>
              <a:ext cx="265307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年度工作概述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圆角矩形 32"/>
          <p:cNvSpPr/>
          <p:nvPr/>
        </p:nvSpPr>
        <p:spPr>
          <a:xfrm>
            <a:off x="4090625" y="2024142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4" name="组合 4"/>
          <p:cNvGrpSpPr/>
          <p:nvPr/>
        </p:nvGrpSpPr>
        <p:grpSpPr>
          <a:xfrm>
            <a:off x="4733934" y="2024142"/>
            <a:ext cx="2806850" cy="384201"/>
            <a:chOff x="6315199" y="2410178"/>
            <a:chExt cx="3744416" cy="512228"/>
          </a:xfrm>
          <a:solidFill>
            <a:schemeClr val="accent1"/>
          </a:solidFill>
        </p:grpSpPr>
        <p:sp>
          <p:nvSpPr>
            <p:cNvPr id="18" name="圆角矩形 17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747248" y="2450466"/>
              <a:ext cx="265307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工作完成情况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圆角矩形 35"/>
          <p:cNvSpPr/>
          <p:nvPr/>
        </p:nvSpPr>
        <p:spPr>
          <a:xfrm>
            <a:off x="4090625" y="2688583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5" name="组合 5"/>
          <p:cNvGrpSpPr/>
          <p:nvPr/>
        </p:nvGrpSpPr>
        <p:grpSpPr>
          <a:xfrm>
            <a:off x="4751848" y="2688583"/>
            <a:ext cx="2806850" cy="384201"/>
            <a:chOff x="6339097" y="3296031"/>
            <a:chExt cx="3744416" cy="512228"/>
          </a:xfrm>
          <a:solidFill>
            <a:schemeClr val="accent1"/>
          </a:solidFill>
        </p:grpSpPr>
        <p:sp>
          <p:nvSpPr>
            <p:cNvPr id="25" name="圆角矩形 24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723349" y="3336319"/>
              <a:ext cx="273630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成功项目展示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圆角矩形 37"/>
          <p:cNvSpPr/>
          <p:nvPr/>
        </p:nvSpPr>
        <p:spPr>
          <a:xfrm>
            <a:off x="4090625" y="3352288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6" name="组合 6"/>
          <p:cNvGrpSpPr/>
          <p:nvPr/>
        </p:nvGrpSpPr>
        <p:grpSpPr>
          <a:xfrm>
            <a:off x="4751848" y="3352285"/>
            <a:ext cx="2806850" cy="384719"/>
            <a:chOff x="6339097" y="4180903"/>
            <a:chExt cx="3744416" cy="512919"/>
          </a:xfrm>
          <a:solidFill>
            <a:schemeClr val="accent1"/>
          </a:solidFill>
        </p:grpSpPr>
        <p:sp>
          <p:nvSpPr>
            <p:cNvPr id="21" name="圆角矩形 20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723349" y="4221882"/>
              <a:ext cx="273630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工作存在不足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45813" y="1664804"/>
            <a:ext cx="2105138" cy="892534"/>
          </a:xfrm>
          <a:prstGeom prst="rect">
            <a:avLst/>
          </a:prstGeom>
          <a:noFill/>
        </p:spPr>
        <p:txBody>
          <a:bodyPr wrap="square" lIns="91424" tIns="45711" rIns="91424" bIns="45711">
            <a:spAutoFit/>
          </a:bodyPr>
          <a:lstStyle/>
          <a:p>
            <a:pPr algn="r">
              <a:defRPr/>
            </a:pPr>
            <a:r>
              <a:rPr lang="zh-CN" altLang="en-US" sz="3200" b="1" spc="15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endParaRPr lang="en-US" altLang="zh-CN" sz="3200" b="1" spc="15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en-US" altLang="zh-CN" sz="2000" b="1" spc="15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000" b="1" spc="15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下箭头 1"/>
          <p:cNvSpPr/>
          <p:nvPr/>
        </p:nvSpPr>
        <p:spPr>
          <a:xfrm rot="16200000">
            <a:off x="3207337" y="3289832"/>
            <a:ext cx="432081" cy="50960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drap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/>
          <p:cNvSpPr/>
          <p:nvPr/>
        </p:nvSpPr>
        <p:spPr>
          <a:xfrm>
            <a:off x="1696145" y="1485922"/>
            <a:ext cx="2418680" cy="789254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49" tIns="52488" rIns="52488" bIns="52489" numCol="1" spcCol="903" anchor="ctr" anchorCtr="0">
            <a:noAutofit/>
          </a:bodyPr>
          <a:lstStyle/>
          <a:p>
            <a:pPr marL="228600" lvl="1" indent="-228600" defTabSz="97790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228600" lvl="1" indent="-228600" defTabSz="97790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1696145" y="2499512"/>
            <a:ext cx="2418680" cy="789254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49" tIns="52489" rIns="52488" bIns="52488" numCol="1" spcCol="903" anchor="ctr" anchorCtr="0">
            <a:noAutofit/>
          </a:bodyPr>
          <a:lstStyle/>
          <a:p>
            <a:pPr marL="228600" lvl="1" indent="-228600" defTabSz="97790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228600" lvl="1" indent="-228600" defTabSz="97790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1696145" y="3513102"/>
            <a:ext cx="2418680" cy="789254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49" tIns="52489" rIns="52488" bIns="52488" numCol="1" spcCol="903" anchor="ctr" anchorCtr="0">
            <a:noAutofit/>
          </a:bodyPr>
          <a:lstStyle/>
          <a:p>
            <a:pPr marL="228600" lvl="1" indent="-228600" defTabSz="97790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228600" lvl="1" indent="-228600" defTabSz="97790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 flipH="1">
            <a:off x="5029176" y="1485922"/>
            <a:ext cx="2418680" cy="789254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49" tIns="52488" rIns="52488" bIns="52489" numCol="1" spcCol="903" anchor="ctr" anchorCtr="0">
            <a:noAutofit/>
          </a:bodyPr>
          <a:lstStyle/>
          <a:p>
            <a:pPr marL="228600" lvl="1" indent="-228600" defTabSz="97790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228600" lvl="1" indent="-228600" defTabSz="97790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 flipH="1">
            <a:off x="5029176" y="2499512"/>
            <a:ext cx="2418680" cy="789254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49" tIns="52489" rIns="52488" bIns="52488" numCol="1" spcCol="903" anchor="ctr" anchorCtr="0">
            <a:noAutofit/>
          </a:bodyPr>
          <a:lstStyle/>
          <a:p>
            <a:pPr marL="228600" lvl="1" indent="-228600" defTabSz="97790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228600" lvl="1" indent="-228600" defTabSz="97790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64"/>
          <p:cNvSpPr/>
          <p:nvPr/>
        </p:nvSpPr>
        <p:spPr>
          <a:xfrm flipH="1">
            <a:off x="5029176" y="3513102"/>
            <a:ext cx="2418680" cy="789254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49" tIns="52489" rIns="52488" bIns="52488" numCol="1" spcCol="903" anchor="ctr" anchorCtr="0">
            <a:noAutofit/>
          </a:bodyPr>
          <a:lstStyle/>
          <a:p>
            <a:pPr marL="228600" lvl="1" indent="-228600" defTabSz="97790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228600" lvl="1" indent="-228600" defTabSz="977900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Left-Right Arrow 61"/>
          <p:cNvSpPr/>
          <p:nvPr/>
        </p:nvSpPr>
        <p:spPr>
          <a:xfrm>
            <a:off x="4229926" y="1737150"/>
            <a:ext cx="724396" cy="286796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Left-Right Arrow 65"/>
          <p:cNvSpPr/>
          <p:nvPr/>
        </p:nvSpPr>
        <p:spPr>
          <a:xfrm>
            <a:off x="4229926" y="2750739"/>
            <a:ext cx="724396" cy="286796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Left-Right Arrow 66"/>
          <p:cNvSpPr/>
          <p:nvPr/>
        </p:nvSpPr>
        <p:spPr>
          <a:xfrm>
            <a:off x="4229926" y="3764329"/>
            <a:ext cx="724396" cy="286796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3"/>
          <p:cNvSpPr txBox="1"/>
          <p:nvPr/>
        </p:nvSpPr>
        <p:spPr>
          <a:xfrm>
            <a:off x="2206030" y="1631420"/>
            <a:ext cx="1680209" cy="68314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40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br>
              <a: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</a:t>
            </a:r>
            <a:endParaRPr lang="zh-CN" alt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 defTabSz="914400">
              <a:lnSpc>
                <a:spcPct val="120000"/>
              </a:lnSpc>
              <a:spcBef>
                <a:spcPct val="20000"/>
              </a:spcBef>
              <a:defRPr/>
            </a:pPr>
            <a:endParaRPr 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Freeform 45"/>
          <p:cNvSpPr>
            <a:spLocks noEditPoints="1"/>
          </p:cNvSpPr>
          <p:nvPr/>
        </p:nvSpPr>
        <p:spPr bwMode="auto">
          <a:xfrm>
            <a:off x="1809904" y="1750473"/>
            <a:ext cx="310951" cy="31101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30" tIns="45715" rIns="91430" bIns="45715" numCol="1" anchor="t" anchorCtr="0" compatLnSpc="1"/>
          <a:lstStyle/>
          <a:p>
            <a:pPr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 Placeholder 3"/>
          <p:cNvSpPr txBox="1"/>
          <p:nvPr/>
        </p:nvSpPr>
        <p:spPr>
          <a:xfrm>
            <a:off x="2206030" y="2641725"/>
            <a:ext cx="1680209" cy="68314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40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br>
              <a: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</a:t>
            </a:r>
            <a:endParaRPr lang="zh-CN" alt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 defTabSz="914400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Freeform 45"/>
          <p:cNvSpPr>
            <a:spLocks noEditPoints="1"/>
          </p:cNvSpPr>
          <p:nvPr/>
        </p:nvSpPr>
        <p:spPr bwMode="auto">
          <a:xfrm>
            <a:off x="1809904" y="2760778"/>
            <a:ext cx="310951" cy="31101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30" tIns="45715" rIns="91430" bIns="45715" numCol="1" anchor="t" anchorCtr="0" compatLnSpc="1"/>
          <a:lstStyle/>
          <a:p>
            <a:pPr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 Placeholder 3"/>
          <p:cNvSpPr txBox="1"/>
          <p:nvPr/>
        </p:nvSpPr>
        <p:spPr>
          <a:xfrm>
            <a:off x="2206030" y="3663966"/>
            <a:ext cx="1680209" cy="68314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91440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br>
              <a: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</a:t>
            </a:r>
            <a:endParaRPr lang="zh-CN" alt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l" defTabSz="914400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Freeform 45"/>
          <p:cNvSpPr>
            <a:spLocks noEditPoints="1"/>
          </p:cNvSpPr>
          <p:nvPr/>
        </p:nvSpPr>
        <p:spPr bwMode="auto">
          <a:xfrm>
            <a:off x="1809904" y="3783019"/>
            <a:ext cx="310951" cy="31101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30" tIns="45715" rIns="91430" bIns="45715" numCol="1" anchor="t" anchorCtr="0" compatLnSpc="1"/>
          <a:lstStyle/>
          <a:p>
            <a:pPr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Freeform 45"/>
          <p:cNvSpPr>
            <a:spLocks noEditPoints="1"/>
          </p:cNvSpPr>
          <p:nvPr/>
        </p:nvSpPr>
        <p:spPr bwMode="auto">
          <a:xfrm>
            <a:off x="7004099" y="1750473"/>
            <a:ext cx="310951" cy="31101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30" tIns="45715" rIns="91430" bIns="45715" numCol="1" anchor="t" anchorCtr="0" compatLnSpc="1"/>
          <a:lstStyle/>
          <a:p>
            <a:pPr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3"/>
          <p:cNvSpPr txBox="1"/>
          <p:nvPr/>
        </p:nvSpPr>
        <p:spPr>
          <a:xfrm>
            <a:off x="5253862" y="1631420"/>
            <a:ext cx="1680209" cy="68314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</a:t>
            </a:r>
            <a:endParaRPr lang="zh-CN" alt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 defTabSz="914400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Freeform 45"/>
          <p:cNvSpPr>
            <a:spLocks noEditPoints="1"/>
          </p:cNvSpPr>
          <p:nvPr/>
        </p:nvSpPr>
        <p:spPr bwMode="auto">
          <a:xfrm>
            <a:off x="7004099" y="2760778"/>
            <a:ext cx="310951" cy="31101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1430" tIns="45715" rIns="91430" bIns="45715" numCol="1" anchor="t" anchorCtr="0" compatLnSpc="1"/>
          <a:lstStyle/>
          <a:p>
            <a:pPr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Text Placeholder 3"/>
          <p:cNvSpPr txBox="1"/>
          <p:nvPr/>
        </p:nvSpPr>
        <p:spPr>
          <a:xfrm>
            <a:off x="5253862" y="2641725"/>
            <a:ext cx="1680209" cy="68314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b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</a:t>
            </a:r>
            <a:endParaRPr lang="zh-CN" alt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 defTabSz="914400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Freeform 45"/>
          <p:cNvSpPr>
            <a:spLocks noEditPoints="1"/>
          </p:cNvSpPr>
          <p:nvPr/>
        </p:nvSpPr>
        <p:spPr bwMode="auto">
          <a:xfrm>
            <a:off x="7004099" y="3792131"/>
            <a:ext cx="310951" cy="31101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91430" tIns="45715" rIns="91430" bIns="45715" numCol="1" anchor="t" anchorCtr="0" compatLnSpc="1"/>
          <a:lstStyle/>
          <a:p>
            <a:pPr>
              <a:lnSpc>
                <a:spcPct val="120000"/>
              </a:lnSpc>
            </a:pPr>
            <a:endParaRPr lang="en-US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 Placeholder 3"/>
          <p:cNvSpPr txBox="1"/>
          <p:nvPr/>
        </p:nvSpPr>
        <p:spPr>
          <a:xfrm>
            <a:off x="5253862" y="3673078"/>
            <a:ext cx="1680209" cy="68314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91440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b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</a:t>
            </a:r>
            <a:endParaRPr lang="zh-CN" alt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 defTabSz="914400">
              <a:lnSpc>
                <a:spcPct val="120000"/>
              </a:lnSpc>
              <a:spcBef>
                <a:spcPct val="20000"/>
              </a:spcBef>
              <a:defRPr/>
            </a:pP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686013" y="1429391"/>
            <a:ext cx="1018072" cy="90814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903" anchor="ctr" anchorCtr="0">
            <a:noAutofit/>
          </a:bodyPr>
          <a:lstStyle/>
          <a:p>
            <a:pPr algn="ctr" defTabSz="1022350">
              <a:lnSpc>
                <a:spcPct val="120000"/>
              </a:lnSpc>
              <a:spcAft>
                <a:spcPct val="35000"/>
              </a:spcAft>
            </a:pPr>
            <a:r>
              <a:rPr 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686013" y="2442983"/>
            <a:ext cx="1018072" cy="90813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903" anchor="ctr" anchorCtr="0">
            <a:noAutofit/>
          </a:bodyPr>
          <a:lstStyle/>
          <a:p>
            <a:pPr algn="ctr" defTabSz="1022350">
              <a:lnSpc>
                <a:spcPct val="120000"/>
              </a:lnSpc>
              <a:spcAft>
                <a:spcPct val="35000"/>
              </a:spcAft>
            </a:pPr>
            <a:r>
              <a:rPr 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686013" y="3456573"/>
            <a:ext cx="1018072" cy="90813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903" anchor="ctr" anchorCtr="0">
            <a:noAutofit/>
          </a:bodyPr>
          <a:lstStyle/>
          <a:p>
            <a:pPr algn="ctr" defTabSz="1022350">
              <a:lnSpc>
                <a:spcPct val="120000"/>
              </a:lnSpc>
              <a:spcAft>
                <a:spcPct val="35000"/>
              </a:spcAft>
            </a:pPr>
            <a:r>
              <a:rPr 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 flipH="1">
            <a:off x="7439916" y="1429391"/>
            <a:ext cx="1018072" cy="90814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903" anchor="ctr" anchorCtr="0">
            <a:noAutofit/>
          </a:bodyPr>
          <a:lstStyle/>
          <a:p>
            <a:pPr algn="ctr" defTabSz="1022350">
              <a:lnSpc>
                <a:spcPct val="120000"/>
              </a:lnSpc>
              <a:spcAft>
                <a:spcPct val="35000"/>
              </a:spcAft>
            </a:pPr>
            <a:r>
              <a:rPr 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 flipH="1">
            <a:off x="7439916" y="2442983"/>
            <a:ext cx="1018072" cy="90813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903" anchor="ctr" anchorCtr="0">
            <a:noAutofit/>
          </a:bodyPr>
          <a:lstStyle/>
          <a:p>
            <a:pPr algn="ctr" defTabSz="1022350">
              <a:lnSpc>
                <a:spcPct val="120000"/>
              </a:lnSpc>
              <a:spcAft>
                <a:spcPct val="35000"/>
              </a:spcAft>
            </a:pPr>
            <a:r>
              <a:rPr 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 flipH="1">
            <a:off x="7439916" y="3456573"/>
            <a:ext cx="1018072" cy="90813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903" anchor="ctr" anchorCtr="0">
            <a:noAutofit/>
          </a:bodyPr>
          <a:lstStyle/>
          <a:p>
            <a:pPr algn="ctr" defTabSz="1022350">
              <a:lnSpc>
                <a:spcPct val="120000"/>
              </a:lnSpc>
              <a:spcAft>
                <a:spcPct val="35000"/>
              </a:spcAft>
            </a:pPr>
            <a:r>
              <a:rPr 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  <a:endParaRPr lang="en-US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wind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3" grpId="0" animBg="1"/>
      <p:bldP spid="46" grpId="0" animBg="1"/>
      <p:bldP spid="63" grpId="0" animBg="1"/>
      <p:bldP spid="65" grpId="0" animBg="1"/>
      <p:bldP spid="62" grpId="0" animBg="1"/>
      <p:bldP spid="66" grpId="0" animBg="1"/>
      <p:bldP spid="67" grpId="0" animBg="1"/>
      <p:bldP spid="74" grpId="0"/>
      <p:bldP spid="75" grpId="0" animBg="1"/>
      <p:bldP spid="78" grpId="0"/>
      <p:bldP spid="79" grpId="0" animBg="1"/>
      <p:bldP spid="80" grpId="0"/>
      <p:bldP spid="81" grpId="0" animBg="1"/>
      <p:bldP spid="84" grpId="0" animBg="1"/>
      <p:bldP spid="87" grpId="0"/>
      <p:bldP spid="90" grpId="0" animBg="1"/>
      <p:bldP spid="91" grpId="0"/>
      <p:bldP spid="92" grpId="0" animBg="1"/>
      <p:bldP spid="93" grpId="0"/>
      <p:bldP spid="68" grpId="0" animBg="1"/>
      <p:bldP spid="70" grpId="0" animBg="1"/>
      <p:bldP spid="72" grpId="0" animBg="1"/>
      <p:bldP spid="45" grpId="0" animBg="1"/>
      <p:bldP spid="48" grpId="0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9517" y="1039276"/>
            <a:ext cx="4864540" cy="3261249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/>
          </a:p>
        </p:txBody>
      </p:sp>
      <p:sp>
        <p:nvSpPr>
          <p:cNvPr id="12" name="圆角矩形 11"/>
          <p:cNvSpPr/>
          <p:nvPr/>
        </p:nvSpPr>
        <p:spPr>
          <a:xfrm>
            <a:off x="5341147" y="3815803"/>
            <a:ext cx="1642972" cy="48472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0"/>
          </a:p>
        </p:txBody>
      </p:sp>
      <p:sp>
        <p:nvSpPr>
          <p:cNvPr id="13" name="圆角矩形 12"/>
          <p:cNvSpPr/>
          <p:nvPr/>
        </p:nvSpPr>
        <p:spPr>
          <a:xfrm>
            <a:off x="6984119" y="3815803"/>
            <a:ext cx="1981046" cy="48472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20"/>
          </a:p>
        </p:txBody>
      </p:sp>
      <p:sp>
        <p:nvSpPr>
          <p:cNvPr id="14" name="矩形 13"/>
          <p:cNvSpPr/>
          <p:nvPr/>
        </p:nvSpPr>
        <p:spPr>
          <a:xfrm>
            <a:off x="5914872" y="3919672"/>
            <a:ext cx="667135" cy="31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2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20%</a:t>
            </a:r>
            <a:endParaRPr lang="en-US" altLang="zh-CN" sz="1420" dirty="0">
              <a:solidFill>
                <a:schemeClr val="bg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27069" y="3919672"/>
            <a:ext cx="666628" cy="31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20" dirty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80%</a:t>
            </a:r>
            <a:endParaRPr lang="en-US" altLang="zh-CN" sz="1420" dirty="0">
              <a:solidFill>
                <a:schemeClr val="bg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5276938" y="1241196"/>
            <a:ext cx="1305069" cy="254396"/>
          </a:xfrm>
          <a:prstGeom prst="rect">
            <a:avLst/>
          </a:prstGeom>
        </p:spPr>
        <p:txBody>
          <a:bodyPr vert="horz" lIns="68576" tIns="34288" rIns="68576" bIns="3428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995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5276938" y="1458558"/>
            <a:ext cx="3236084" cy="539590"/>
          </a:xfrm>
          <a:prstGeom prst="rect">
            <a:avLst/>
          </a:prstGeom>
        </p:spPr>
        <p:txBody>
          <a:bodyPr vert="horz" lIns="68576" tIns="34288" rIns="68576" bIns="3428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57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5276938" y="2243087"/>
            <a:ext cx="3236084" cy="539590"/>
          </a:xfrm>
          <a:prstGeom prst="rect">
            <a:avLst/>
          </a:prstGeom>
        </p:spPr>
        <p:txBody>
          <a:bodyPr vert="horz" lIns="68576" tIns="34288" rIns="68576" bIns="3428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57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extBox 23"/>
          <p:cNvSpPr txBox="1"/>
          <p:nvPr/>
        </p:nvSpPr>
        <p:spPr>
          <a:xfrm>
            <a:off x="219516" y="32200"/>
            <a:ext cx="2304256" cy="486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705" dirty="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ADD THE TITLE WORDS</a:t>
            </a:r>
            <a:endParaRPr lang="en-GB" altLang="zh-CN" sz="1705" dirty="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5" name="Chart 2145"/>
          <p:cNvGraphicFramePr/>
          <p:nvPr/>
        </p:nvGraphicFramePr>
        <p:xfrm>
          <a:off x="819979" y="1668891"/>
          <a:ext cx="3687183" cy="252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2" name="Group 2150"/>
          <p:cNvGrpSpPr/>
          <p:nvPr/>
        </p:nvGrpSpPr>
        <p:grpSpPr>
          <a:xfrm>
            <a:off x="4916142" y="2115692"/>
            <a:ext cx="1531402" cy="968554"/>
            <a:chOff x="-1" y="0"/>
            <a:chExt cx="4823912" cy="3050360"/>
          </a:xfrm>
        </p:grpSpPr>
        <p:sp>
          <p:nvSpPr>
            <p:cNvPr id="2146" name="Shape 2146"/>
            <p:cNvSpPr/>
            <p:nvPr/>
          </p:nvSpPr>
          <p:spPr>
            <a:xfrm>
              <a:off x="-1" y="235194"/>
              <a:ext cx="1269970" cy="126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47" name="Shape 2147"/>
            <p:cNvSpPr/>
            <p:nvPr/>
          </p:nvSpPr>
          <p:spPr>
            <a:xfrm>
              <a:off x="1371613" y="0"/>
              <a:ext cx="2261762" cy="8140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l" defTabSz="457200">
                <a:defRPr sz="3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文字内容</a:t>
              </a:r>
              <a:endParaRPr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48" name="Shape 2148"/>
            <p:cNvSpPr/>
            <p:nvPr/>
          </p:nvSpPr>
          <p:spPr>
            <a:xfrm>
              <a:off x="1431097" y="724418"/>
              <a:ext cx="3392814" cy="2325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49" name="Shape 2149"/>
            <p:cNvSpPr/>
            <p:nvPr/>
          </p:nvSpPr>
          <p:spPr>
            <a:xfrm>
              <a:off x="400064" y="550397"/>
              <a:ext cx="494760" cy="639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155"/>
          <p:cNvGrpSpPr/>
          <p:nvPr/>
        </p:nvGrpSpPr>
        <p:grpSpPr>
          <a:xfrm>
            <a:off x="4916145" y="3340776"/>
            <a:ext cx="1540843" cy="968554"/>
            <a:chOff x="-1" y="0"/>
            <a:chExt cx="4853654" cy="3050364"/>
          </a:xfrm>
        </p:grpSpPr>
        <p:sp>
          <p:nvSpPr>
            <p:cNvPr id="2151" name="Shape 2151"/>
            <p:cNvSpPr/>
            <p:nvPr/>
          </p:nvSpPr>
          <p:spPr>
            <a:xfrm>
              <a:off x="-1" y="235192"/>
              <a:ext cx="1269970" cy="1269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" name="Shape 2152"/>
            <p:cNvSpPr/>
            <p:nvPr/>
          </p:nvSpPr>
          <p:spPr>
            <a:xfrm>
              <a:off x="1401354" y="0"/>
              <a:ext cx="2261763" cy="8140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l" defTabSz="457200">
                <a:defRPr sz="3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文字内容</a:t>
              </a:r>
              <a:endParaRPr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3" name="Shape 2153"/>
            <p:cNvSpPr/>
            <p:nvPr/>
          </p:nvSpPr>
          <p:spPr>
            <a:xfrm>
              <a:off x="1460837" y="724419"/>
              <a:ext cx="3392816" cy="2325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4" name="Shape 2154"/>
            <p:cNvSpPr/>
            <p:nvPr/>
          </p:nvSpPr>
          <p:spPr>
            <a:xfrm>
              <a:off x="400064" y="555851"/>
              <a:ext cx="494760" cy="639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2160"/>
          <p:cNvGrpSpPr/>
          <p:nvPr/>
        </p:nvGrpSpPr>
        <p:grpSpPr>
          <a:xfrm>
            <a:off x="6722640" y="2115693"/>
            <a:ext cx="1565214" cy="968554"/>
            <a:chOff x="0" y="0"/>
            <a:chExt cx="4930421" cy="3050364"/>
          </a:xfrm>
        </p:grpSpPr>
        <p:sp>
          <p:nvSpPr>
            <p:cNvPr id="2156" name="Shape 2156"/>
            <p:cNvSpPr/>
            <p:nvPr/>
          </p:nvSpPr>
          <p:spPr>
            <a:xfrm>
              <a:off x="0" y="235193"/>
              <a:ext cx="1269969" cy="1269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7" name="Shape 2157"/>
            <p:cNvSpPr/>
            <p:nvPr/>
          </p:nvSpPr>
          <p:spPr>
            <a:xfrm>
              <a:off x="1478122" y="0"/>
              <a:ext cx="2261762" cy="8140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l" defTabSz="457200">
                <a:defRPr sz="3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文字内容</a:t>
              </a:r>
              <a:endParaRPr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8" name="Shape 2158"/>
            <p:cNvSpPr/>
            <p:nvPr/>
          </p:nvSpPr>
          <p:spPr>
            <a:xfrm>
              <a:off x="1537609" y="724419"/>
              <a:ext cx="3392812" cy="2325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9" name="Shape 2159"/>
            <p:cNvSpPr/>
            <p:nvPr/>
          </p:nvSpPr>
          <p:spPr>
            <a:xfrm>
              <a:off x="400068" y="550398"/>
              <a:ext cx="494760" cy="639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2165"/>
          <p:cNvGrpSpPr/>
          <p:nvPr/>
        </p:nvGrpSpPr>
        <p:grpSpPr>
          <a:xfrm>
            <a:off x="6722642" y="3340776"/>
            <a:ext cx="1574656" cy="968554"/>
            <a:chOff x="0" y="0"/>
            <a:chExt cx="4960164" cy="3050364"/>
          </a:xfrm>
        </p:grpSpPr>
        <p:sp>
          <p:nvSpPr>
            <p:cNvPr id="2161" name="Shape 2161"/>
            <p:cNvSpPr/>
            <p:nvPr/>
          </p:nvSpPr>
          <p:spPr>
            <a:xfrm>
              <a:off x="0" y="235192"/>
              <a:ext cx="1269969" cy="1269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62" name="Shape 2162"/>
            <p:cNvSpPr/>
            <p:nvPr/>
          </p:nvSpPr>
          <p:spPr>
            <a:xfrm>
              <a:off x="1507863" y="0"/>
              <a:ext cx="2261764" cy="8140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t">
              <a:spAutoFit/>
            </a:bodyPr>
            <a:lstStyle>
              <a:lvl1pPr algn="l" defTabSz="457200">
                <a:defRPr sz="34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文字内容</a:t>
              </a:r>
              <a:endParaRPr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63" name="Shape 2163"/>
            <p:cNvSpPr/>
            <p:nvPr/>
          </p:nvSpPr>
          <p:spPr>
            <a:xfrm>
              <a:off x="1567350" y="724419"/>
              <a:ext cx="3392814" cy="2325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spAutoFit/>
            </a:bodyPr>
            <a:lstStyle>
              <a:lvl1pPr algn="l" defTabSz="457200">
                <a:defRPr sz="1800">
                  <a:solidFill>
                    <a:srgbClr val="828589"/>
                  </a:solidFill>
                  <a:latin typeface="STIXGeneral-Regular"/>
                  <a:ea typeface="STIXGeneral-Regular"/>
                  <a:cs typeface="STIXGeneral-Regular"/>
                  <a:sym typeface="STIXGeneral-Regular"/>
                </a:defRPr>
              </a:lvl1pPr>
            </a:lstStyle>
            <a:p>
              <a:pPr algn="just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64" name="Shape 2164"/>
            <p:cNvSpPr/>
            <p:nvPr/>
          </p:nvSpPr>
          <p:spPr>
            <a:xfrm>
              <a:off x="400065" y="555851"/>
              <a:ext cx="494760" cy="639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  <a:latin typeface="Sosa"/>
                  <a:ea typeface="Sosa"/>
                  <a:cs typeface="Sosa"/>
                  <a:sym typeface="Sosa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sz="11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wind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5" grpId="0" advAuto="0"/>
      <p:bldP spid="2" grpId="0" advAuto="0"/>
      <p:bldP spid="3" grpId="0" advAuto="0"/>
      <p:bldP spid="4" grpId="0" advAuto="0"/>
      <p:bldP spid="5" grpId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6"/>
          <p:cNvGrpSpPr/>
          <p:nvPr/>
        </p:nvGrpSpPr>
        <p:grpSpPr>
          <a:xfrm>
            <a:off x="-26536" y="1416259"/>
            <a:ext cx="3153202" cy="3680735"/>
            <a:chOff x="-36513" y="1887493"/>
            <a:chExt cx="4204499" cy="4906984"/>
          </a:xfrm>
        </p:grpSpPr>
        <p:sp>
          <p:nvSpPr>
            <p:cNvPr id="6" name="Line 29"/>
            <p:cNvSpPr>
              <a:spLocks noChangeShapeType="1"/>
            </p:cNvSpPr>
            <p:nvPr/>
          </p:nvSpPr>
          <p:spPr bwMode="gray">
            <a:xfrm flipH="1">
              <a:off x="2814" y="6365566"/>
              <a:ext cx="3036678" cy="246217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" name="Line 30"/>
            <p:cNvSpPr>
              <a:spLocks noChangeShapeType="1"/>
            </p:cNvSpPr>
            <p:nvPr/>
          </p:nvSpPr>
          <p:spPr bwMode="gray">
            <a:xfrm flipH="1">
              <a:off x="2814" y="3739251"/>
              <a:ext cx="656579" cy="287253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gray">
            <a:xfrm flipH="1">
              <a:off x="2814" y="3511842"/>
              <a:ext cx="1793624" cy="3099940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Line 35"/>
            <p:cNvSpPr>
              <a:spLocks noChangeShapeType="1"/>
            </p:cNvSpPr>
            <p:nvPr/>
          </p:nvSpPr>
          <p:spPr bwMode="gray">
            <a:xfrm flipH="1">
              <a:off x="2814" y="5375568"/>
              <a:ext cx="3118750" cy="1236215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Line 36"/>
            <p:cNvSpPr>
              <a:spLocks noChangeShapeType="1"/>
            </p:cNvSpPr>
            <p:nvPr/>
          </p:nvSpPr>
          <p:spPr bwMode="gray">
            <a:xfrm flipH="1">
              <a:off x="2814" y="1887493"/>
              <a:ext cx="2010772" cy="472429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Line 37"/>
            <p:cNvSpPr>
              <a:spLocks noChangeShapeType="1"/>
            </p:cNvSpPr>
            <p:nvPr/>
          </p:nvSpPr>
          <p:spPr bwMode="gray">
            <a:xfrm flipH="1">
              <a:off x="2814" y="3316921"/>
              <a:ext cx="2487819" cy="3294862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Line 38"/>
            <p:cNvSpPr>
              <a:spLocks noChangeShapeType="1"/>
            </p:cNvSpPr>
            <p:nvPr/>
          </p:nvSpPr>
          <p:spPr bwMode="gray">
            <a:xfrm flipH="1">
              <a:off x="2814" y="4681373"/>
              <a:ext cx="3065745" cy="1930410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Line 39"/>
            <p:cNvSpPr>
              <a:spLocks noChangeShapeType="1"/>
            </p:cNvSpPr>
            <p:nvPr/>
          </p:nvSpPr>
          <p:spPr bwMode="gray">
            <a:xfrm flipH="1">
              <a:off x="2814" y="5808158"/>
              <a:ext cx="4165172" cy="803625"/>
            </a:xfrm>
            <a:prstGeom prst="line">
              <a:avLst/>
            </a:prstGeom>
            <a:noFill/>
            <a:ln w="19050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gray">
            <a:xfrm flipH="1">
              <a:off x="-36513" y="4250234"/>
              <a:ext cx="2708447" cy="2544243"/>
            </a:xfrm>
            <a:prstGeom prst="line">
              <a:avLst/>
            </a:prstGeom>
            <a:noFill/>
            <a:ln w="9525">
              <a:solidFill>
                <a:srgbClr val="2B2939"/>
              </a:solidFill>
              <a:rou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AutoShape 31"/>
          <p:cNvSpPr>
            <a:spLocks noChangeArrowheads="1"/>
          </p:cNvSpPr>
          <p:nvPr/>
        </p:nvSpPr>
        <p:spPr bwMode="gray">
          <a:xfrm>
            <a:off x="1348101" y="2466670"/>
            <a:ext cx="184653" cy="18468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5021" tIns="32510" rIns="65021" bIns="32510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gray">
          <a:xfrm>
            <a:off x="1972586" y="3051514"/>
            <a:ext cx="184653" cy="18468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lIns="65021" tIns="32510" rIns="65021" bIns="32510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AutoShape 33"/>
          <p:cNvSpPr>
            <a:spLocks noChangeArrowheads="1"/>
          </p:cNvSpPr>
          <p:nvPr/>
        </p:nvSpPr>
        <p:spPr bwMode="gray">
          <a:xfrm>
            <a:off x="2352150" y="3910825"/>
            <a:ext cx="184653" cy="18468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lIns="65021" tIns="32510" rIns="65021" bIns="32510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" name="组合 37"/>
          <p:cNvGrpSpPr/>
          <p:nvPr/>
        </p:nvGrpSpPr>
        <p:grpSpPr>
          <a:xfrm>
            <a:off x="2810" y="3414257"/>
            <a:ext cx="1763286" cy="1730386"/>
            <a:chOff x="2617" y="4551130"/>
            <a:chExt cx="2351177" cy="2306870"/>
          </a:xfrm>
          <a:solidFill>
            <a:srgbClr val="0170C1"/>
          </a:solidFill>
        </p:grpSpPr>
        <p:sp>
          <p:nvSpPr>
            <p:cNvPr id="34" name="Arc 43"/>
            <p:cNvSpPr/>
            <p:nvPr/>
          </p:nvSpPr>
          <p:spPr bwMode="gray">
            <a:xfrm>
              <a:off x="2617" y="4551130"/>
              <a:ext cx="2351177" cy="23068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rgbClr val="E8E8E6"/>
              </a:solidFill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6" name="Text Box 45"/>
            <p:cNvSpPr txBox="1">
              <a:spLocks noChangeArrowheads="1"/>
            </p:cNvSpPr>
            <p:nvPr/>
          </p:nvSpPr>
          <p:spPr bwMode="gray">
            <a:xfrm>
              <a:off x="102992" y="5646056"/>
              <a:ext cx="1401860" cy="82048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700" b="1" dirty="0">
                  <a:solidFill>
                    <a:schemeClr val="bg1"/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YOUR TITLE</a:t>
              </a:r>
              <a:endParaRPr lang="zh-CN" altLang="en-US" sz="1700" b="1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22" name="AutoShape 50"/>
          <p:cNvSpPr>
            <a:spLocks noChangeArrowheads="1"/>
          </p:cNvSpPr>
          <p:nvPr/>
        </p:nvSpPr>
        <p:spPr bwMode="gray">
          <a:xfrm>
            <a:off x="3093325" y="4041646"/>
            <a:ext cx="530877" cy="53097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5021" tIns="32510" rIns="65021" bIns="32510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AutoShape 55"/>
          <p:cNvSpPr>
            <a:spLocks noChangeArrowheads="1"/>
          </p:cNvSpPr>
          <p:nvPr/>
        </p:nvSpPr>
        <p:spPr bwMode="gray">
          <a:xfrm>
            <a:off x="1372466" y="982756"/>
            <a:ext cx="530877" cy="53097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lIns="65021" tIns="32510" rIns="65021" bIns="32510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AutoShape 56"/>
          <p:cNvSpPr>
            <a:spLocks noChangeArrowheads="1"/>
          </p:cNvSpPr>
          <p:nvPr/>
        </p:nvSpPr>
        <p:spPr bwMode="gray">
          <a:xfrm>
            <a:off x="1764852" y="2085753"/>
            <a:ext cx="530877" cy="53097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  <a:effectLst/>
        </p:spPr>
        <p:txBody>
          <a:bodyPr wrap="none" lIns="65021" tIns="32510" rIns="65021" bIns="32510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AutoShape 57"/>
          <p:cNvSpPr>
            <a:spLocks noChangeArrowheads="1"/>
          </p:cNvSpPr>
          <p:nvPr/>
        </p:nvSpPr>
        <p:spPr bwMode="gray">
          <a:xfrm>
            <a:off x="2245718" y="3145142"/>
            <a:ext cx="530877" cy="530977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lIns="65021" tIns="32510" rIns="65021" bIns="32510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AutoShape 58"/>
          <p:cNvSpPr>
            <a:spLocks noChangeArrowheads="1"/>
          </p:cNvSpPr>
          <p:nvPr/>
        </p:nvSpPr>
        <p:spPr bwMode="gray">
          <a:xfrm>
            <a:off x="476131" y="2619294"/>
            <a:ext cx="184653" cy="18468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lIns="65021" tIns="32510" rIns="65021" bIns="32510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0" name="AutoShape 59"/>
          <p:cNvSpPr>
            <a:spLocks noChangeArrowheads="1"/>
          </p:cNvSpPr>
          <p:nvPr/>
        </p:nvSpPr>
        <p:spPr bwMode="gray">
          <a:xfrm>
            <a:off x="2299575" y="4693183"/>
            <a:ext cx="184653" cy="184688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  <a:effectLst/>
        </p:spPr>
        <p:txBody>
          <a:bodyPr wrap="none" lIns="65021" tIns="32510" rIns="65021" bIns="32510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30289" y="965371"/>
            <a:ext cx="4231499" cy="527240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44476" y="1968151"/>
            <a:ext cx="4231499" cy="527240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endParaRPr lang="en-GB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51909" y="3027540"/>
            <a:ext cx="4231499" cy="527240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endParaRPr lang="en-GB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87969" y="4002535"/>
            <a:ext cx="4231499" cy="527240"/>
          </a:xfrm>
          <a:prstGeom prst="rect">
            <a:avLst/>
          </a:prstGeom>
          <a:noFill/>
        </p:spPr>
        <p:txBody>
          <a:bodyPr wrap="square" lIns="65021" tIns="32510" rIns="65021" bIns="3251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</a:t>
            </a:r>
            <a:endParaRPr lang="en-GB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2030289" y="784679"/>
            <a:ext cx="1728162" cy="327727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70"/>
          <p:cNvSpPr txBox="1"/>
          <p:nvPr/>
        </p:nvSpPr>
        <p:spPr>
          <a:xfrm>
            <a:off x="2444475" y="1751466"/>
            <a:ext cx="1728162" cy="327727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2951909" y="2787984"/>
            <a:ext cx="1728162" cy="284646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>
              <a:defRPr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170"/>
          <p:cNvSpPr txBox="1"/>
          <p:nvPr/>
        </p:nvSpPr>
        <p:spPr>
          <a:xfrm>
            <a:off x="3787969" y="3794014"/>
            <a:ext cx="1728162" cy="327727"/>
          </a:xfrm>
          <a:prstGeom prst="rect">
            <a:avLst/>
          </a:prstGeom>
          <a:noFill/>
        </p:spPr>
        <p:txBody>
          <a:bodyPr wrap="square" lIns="68570" tIns="34285" rIns="68570" bIns="3428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wind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300"/>
                            </p:stCondLst>
                            <p:childTnLst>
                              <p:par>
                                <p:cTn id="5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00"/>
                            </p:stCondLst>
                            <p:childTnLst>
                              <p:par>
                                <p:cTn id="5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8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300"/>
                            </p:stCondLst>
                            <p:childTnLst>
                              <p:par>
                                <p:cTn id="6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8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9" grpId="0"/>
      <p:bldP spid="40" grpId="0"/>
      <p:bldP spid="41" grpId="0"/>
      <p:bldP spid="42" grpId="0"/>
      <p:bldP spid="31" grpId="0"/>
      <p:bldP spid="32" grpId="0"/>
      <p:bldP spid="35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 bwMode="auto">
          <a:xfrm>
            <a:off x="6118624" y="2367730"/>
            <a:ext cx="1912144" cy="215534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68568" tIns="34284" rIns="68568" bIns="3428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800" kern="0" dirty="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 bwMode="auto">
          <a:xfrm flipH="1">
            <a:off x="1433515" y="2599935"/>
            <a:ext cx="1913335" cy="214342"/>
          </a:xfrm>
          <a:custGeom>
            <a:avLst/>
            <a:gdLst>
              <a:gd name="connsiteX0" fmla="*/ 0 w 1600200"/>
              <a:gd name="connsiteY0" fmla="*/ 552450 h 552450"/>
              <a:gd name="connsiteX1" fmla="*/ 171450 w 1600200"/>
              <a:gd name="connsiteY1" fmla="*/ 0 h 552450"/>
              <a:gd name="connsiteX2" fmla="*/ 1600200 w 1600200"/>
              <a:gd name="connsiteY2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68568" tIns="34284" rIns="68568" bIns="3428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800" kern="0" dirty="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4702945" y="1842593"/>
            <a:ext cx="504825" cy="751386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68568" tIns="34284" rIns="68568" bIns="3428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800" kern="0" dirty="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 flipH="1">
            <a:off x="3418261" y="1837829"/>
            <a:ext cx="504825" cy="751386"/>
          </a:xfrm>
          <a:custGeom>
            <a:avLst/>
            <a:gdLst>
              <a:gd name="connsiteX0" fmla="*/ 0 w 647700"/>
              <a:gd name="connsiteY0" fmla="*/ 965200 h 965200"/>
              <a:gd name="connsiteX1" fmla="*/ 152400 w 647700"/>
              <a:gd name="connsiteY1" fmla="*/ 508000 h 965200"/>
              <a:gd name="connsiteX2" fmla="*/ 647700 w 647700"/>
              <a:gd name="connsiteY2" fmla="*/ 0 h 965200"/>
              <a:gd name="connsiteX0-1" fmla="*/ 0 w 647700"/>
              <a:gd name="connsiteY0-2" fmla="*/ 965200 h 965200"/>
              <a:gd name="connsiteX1-3" fmla="*/ 101600 w 647700"/>
              <a:gd name="connsiteY1-4" fmla="*/ 520700 h 965200"/>
              <a:gd name="connsiteX2-5" fmla="*/ 647700 w 647700"/>
              <a:gd name="connsiteY2-6" fmla="*/ 0 h 965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headEnd type="oval" w="med" len="med"/>
            <a:tailEnd type="stealth" w="med" len="med"/>
          </a:ln>
          <a:effectLst/>
        </p:spPr>
        <p:txBody>
          <a:bodyPr lIns="68568" tIns="34284" rIns="68568" bIns="34284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800" kern="0" dirty="0">
              <a:solidFill>
                <a:srgbClr val="000000"/>
              </a:solidFill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1" name="组合 35"/>
          <p:cNvGrpSpPr/>
          <p:nvPr/>
        </p:nvGrpSpPr>
        <p:grpSpPr>
          <a:xfrm>
            <a:off x="2915817" y="2429651"/>
            <a:ext cx="771525" cy="781155"/>
            <a:chOff x="3137297" y="2428875"/>
            <a:chExt cx="771525" cy="781050"/>
          </a:xfrm>
        </p:grpSpPr>
        <p:sp>
          <p:nvSpPr>
            <p:cNvPr id="5" name="Freeform 19"/>
            <p:cNvSpPr/>
            <p:nvPr/>
          </p:nvSpPr>
          <p:spPr bwMode="auto">
            <a:xfrm>
              <a:off x="3137297" y="2428875"/>
              <a:ext cx="771525" cy="781050"/>
            </a:xfrm>
            <a:custGeom>
              <a:avLst/>
              <a:gdLst>
                <a:gd name="T0" fmla="*/ 15 w 101"/>
                <a:gd name="T1" fmla="*/ 31 h 102"/>
                <a:gd name="T2" fmla="*/ 21 w 101"/>
                <a:gd name="T3" fmla="*/ 5 h 102"/>
                <a:gd name="T4" fmla="*/ 26 w 101"/>
                <a:gd name="T5" fmla="*/ 1 h 102"/>
                <a:gd name="T6" fmla="*/ 32 w 101"/>
                <a:gd name="T7" fmla="*/ 2 h 102"/>
                <a:gd name="T8" fmla="*/ 95 w 101"/>
                <a:gd name="T9" fmla="*/ 41 h 102"/>
                <a:gd name="T10" fmla="*/ 101 w 101"/>
                <a:gd name="T11" fmla="*/ 51 h 102"/>
                <a:gd name="T12" fmla="*/ 94 w 101"/>
                <a:gd name="T13" fmla="*/ 63 h 102"/>
                <a:gd name="T14" fmla="*/ 6 w 101"/>
                <a:gd name="T15" fmla="*/ 102 h 102"/>
                <a:gd name="T16" fmla="*/ 2 w 101"/>
                <a:gd name="T17" fmla="*/ 101 h 102"/>
                <a:gd name="T18" fmla="*/ 0 w 101"/>
                <a:gd name="T19" fmla="*/ 97 h 102"/>
                <a:gd name="T20" fmla="*/ 5 w 101"/>
                <a:gd name="T21" fmla="*/ 77 h 102"/>
                <a:gd name="T22" fmla="*/ 15 w 101"/>
                <a:gd name="T23" fmla="*/ 3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2">
                  <a:moveTo>
                    <a:pt x="15" y="31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2" y="2"/>
                    <a:pt x="26" y="1"/>
                  </a:cubicBezTo>
                  <a:cubicBezTo>
                    <a:pt x="29" y="0"/>
                    <a:pt x="32" y="2"/>
                    <a:pt x="32" y="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101" y="46"/>
                    <a:pt x="101" y="51"/>
                  </a:cubicBezTo>
                  <a:cubicBezTo>
                    <a:pt x="101" y="60"/>
                    <a:pt x="94" y="63"/>
                    <a:pt x="94" y="63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3" y="102"/>
                    <a:pt x="2" y="101"/>
                  </a:cubicBezTo>
                  <a:cubicBezTo>
                    <a:pt x="0" y="99"/>
                    <a:pt x="0" y="97"/>
                    <a:pt x="0" y="97"/>
                  </a:cubicBezTo>
                  <a:cubicBezTo>
                    <a:pt x="5" y="77"/>
                    <a:pt x="5" y="77"/>
                    <a:pt x="5" y="77"/>
                  </a:cubicBezTo>
                  <a:lnTo>
                    <a:pt x="15" y="31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 algn="ctr">
              <a:noFill/>
              <a:prstDash val="solid"/>
            </a:ln>
            <a:effectLst/>
          </p:spPr>
          <p:txBody>
            <a:bodyPr lIns="68568" tIns="34284" rIns="68568" bIns="34284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800" kern="0" dirty="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6"/>
            <p:cNvSpPr>
              <a:spLocks noChangeAspect="1" noEditPoints="1"/>
            </p:cNvSpPr>
            <p:nvPr/>
          </p:nvSpPr>
          <p:spPr bwMode="auto">
            <a:xfrm>
              <a:off x="3469482" y="2717006"/>
              <a:ext cx="170260" cy="180975"/>
            </a:xfrm>
            <a:custGeom>
              <a:avLst/>
              <a:gdLst>
                <a:gd name="T0" fmla="*/ 67 w 376"/>
                <a:gd name="T1" fmla="*/ 3 h 401"/>
                <a:gd name="T2" fmla="*/ 62 w 376"/>
                <a:gd name="T3" fmla="*/ 3 h 401"/>
                <a:gd name="T4" fmla="*/ 0 w 376"/>
                <a:gd name="T5" fmla="*/ 159 h 401"/>
                <a:gd name="T6" fmla="*/ 65 w 376"/>
                <a:gd name="T7" fmla="*/ 223 h 401"/>
                <a:gd name="T8" fmla="*/ 129 w 376"/>
                <a:gd name="T9" fmla="*/ 159 h 401"/>
                <a:gd name="T10" fmla="*/ 67 w 376"/>
                <a:gd name="T11" fmla="*/ 3 h 401"/>
                <a:gd name="T12" fmla="*/ 313 w 376"/>
                <a:gd name="T13" fmla="*/ 3 h 401"/>
                <a:gd name="T14" fmla="*/ 309 w 376"/>
                <a:gd name="T15" fmla="*/ 3 h 401"/>
                <a:gd name="T16" fmla="*/ 246 w 376"/>
                <a:gd name="T17" fmla="*/ 159 h 401"/>
                <a:gd name="T18" fmla="*/ 311 w 376"/>
                <a:gd name="T19" fmla="*/ 223 h 401"/>
                <a:gd name="T20" fmla="*/ 376 w 376"/>
                <a:gd name="T21" fmla="*/ 159 h 401"/>
                <a:gd name="T22" fmla="*/ 313 w 376"/>
                <a:gd name="T23" fmla="*/ 3 h 401"/>
                <a:gd name="T24" fmla="*/ 185 w 376"/>
                <a:gd name="T25" fmla="*/ 180 h 401"/>
                <a:gd name="T26" fmla="*/ 123 w 376"/>
                <a:gd name="T27" fmla="*/ 337 h 401"/>
                <a:gd name="T28" fmla="*/ 188 w 376"/>
                <a:gd name="T29" fmla="*/ 401 h 401"/>
                <a:gd name="T30" fmla="*/ 253 w 376"/>
                <a:gd name="T31" fmla="*/ 337 h 401"/>
                <a:gd name="T32" fmla="*/ 190 w 376"/>
                <a:gd name="T33" fmla="*/ 180 h 401"/>
                <a:gd name="T34" fmla="*/ 185 w 376"/>
                <a:gd name="T35" fmla="*/ 18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6" h="401">
                  <a:moveTo>
                    <a:pt x="67" y="3"/>
                  </a:moveTo>
                  <a:cubicBezTo>
                    <a:pt x="67" y="0"/>
                    <a:pt x="62" y="0"/>
                    <a:pt x="62" y="3"/>
                  </a:cubicBezTo>
                  <a:cubicBezTo>
                    <a:pt x="52" y="85"/>
                    <a:pt x="0" y="102"/>
                    <a:pt x="0" y="159"/>
                  </a:cubicBezTo>
                  <a:cubicBezTo>
                    <a:pt x="0" y="195"/>
                    <a:pt x="29" y="223"/>
                    <a:pt x="65" y="223"/>
                  </a:cubicBezTo>
                  <a:cubicBezTo>
                    <a:pt x="100" y="223"/>
                    <a:pt x="129" y="195"/>
                    <a:pt x="129" y="159"/>
                  </a:cubicBezTo>
                  <a:cubicBezTo>
                    <a:pt x="129" y="102"/>
                    <a:pt x="77" y="85"/>
                    <a:pt x="67" y="3"/>
                  </a:cubicBezTo>
                  <a:close/>
                  <a:moveTo>
                    <a:pt x="313" y="3"/>
                  </a:moveTo>
                  <a:cubicBezTo>
                    <a:pt x="313" y="0"/>
                    <a:pt x="309" y="0"/>
                    <a:pt x="309" y="3"/>
                  </a:cubicBezTo>
                  <a:cubicBezTo>
                    <a:pt x="298" y="85"/>
                    <a:pt x="246" y="102"/>
                    <a:pt x="246" y="159"/>
                  </a:cubicBezTo>
                  <a:cubicBezTo>
                    <a:pt x="246" y="195"/>
                    <a:pt x="276" y="223"/>
                    <a:pt x="311" y="223"/>
                  </a:cubicBezTo>
                  <a:cubicBezTo>
                    <a:pt x="346" y="223"/>
                    <a:pt x="376" y="195"/>
                    <a:pt x="376" y="159"/>
                  </a:cubicBezTo>
                  <a:cubicBezTo>
                    <a:pt x="376" y="102"/>
                    <a:pt x="324" y="85"/>
                    <a:pt x="313" y="3"/>
                  </a:cubicBezTo>
                  <a:close/>
                  <a:moveTo>
                    <a:pt x="185" y="180"/>
                  </a:moveTo>
                  <a:cubicBezTo>
                    <a:pt x="175" y="263"/>
                    <a:pt x="123" y="280"/>
                    <a:pt x="123" y="337"/>
                  </a:cubicBezTo>
                  <a:cubicBezTo>
                    <a:pt x="123" y="372"/>
                    <a:pt x="153" y="401"/>
                    <a:pt x="188" y="401"/>
                  </a:cubicBezTo>
                  <a:cubicBezTo>
                    <a:pt x="223" y="401"/>
                    <a:pt x="253" y="372"/>
                    <a:pt x="253" y="337"/>
                  </a:cubicBezTo>
                  <a:cubicBezTo>
                    <a:pt x="253" y="280"/>
                    <a:pt x="200" y="263"/>
                    <a:pt x="190" y="180"/>
                  </a:cubicBezTo>
                  <a:cubicBezTo>
                    <a:pt x="190" y="178"/>
                    <a:pt x="186" y="178"/>
                    <a:pt x="185" y="18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68568" tIns="34284" rIns="68568" bIns="34284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1500" kern="0" dirty="0">
                <a:solidFill>
                  <a:prstClr val="black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组合 39"/>
          <p:cNvGrpSpPr/>
          <p:nvPr/>
        </p:nvGrpSpPr>
        <p:grpSpPr>
          <a:xfrm>
            <a:off x="4895824" y="2066462"/>
            <a:ext cx="1453754" cy="1431325"/>
            <a:chOff x="5117306" y="2065735"/>
            <a:chExt cx="1453754" cy="1431131"/>
          </a:xfrm>
        </p:grpSpPr>
        <p:sp>
          <p:nvSpPr>
            <p:cNvPr id="2" name="Freeform 17"/>
            <p:cNvSpPr>
              <a:spLocks noChangeAspect="1"/>
            </p:cNvSpPr>
            <p:nvPr/>
          </p:nvSpPr>
          <p:spPr bwMode="auto">
            <a:xfrm>
              <a:off x="5117306" y="2065735"/>
              <a:ext cx="1453754" cy="1431131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 algn="ctr">
              <a:noFill/>
              <a:prstDash val="solid"/>
            </a:ln>
            <a:effectLst/>
          </p:spPr>
          <p:txBody>
            <a:bodyPr lIns="68568" tIns="34284" rIns="68568" bIns="34284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800" kern="0" dirty="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26"/>
            <p:cNvSpPr>
              <a:spLocks noChangeAspect="1"/>
            </p:cNvSpPr>
            <p:nvPr/>
          </p:nvSpPr>
          <p:spPr bwMode="auto">
            <a:xfrm>
              <a:off x="5865019" y="2717007"/>
              <a:ext cx="182166" cy="189310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lIns="68568" tIns="34284" rIns="68568" bIns="34284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1500" kern="0" dirty="0">
                <a:solidFill>
                  <a:prstClr val="black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7"/>
          <p:cNvGrpSpPr/>
          <p:nvPr/>
        </p:nvGrpSpPr>
        <p:grpSpPr>
          <a:xfrm>
            <a:off x="3457549" y="2335580"/>
            <a:ext cx="971550" cy="949056"/>
            <a:chOff x="3679031" y="2334816"/>
            <a:chExt cx="971550" cy="948928"/>
          </a:xfrm>
        </p:grpSpPr>
        <p:sp>
          <p:nvSpPr>
            <p:cNvPr id="4" name="Freeform 18"/>
            <p:cNvSpPr/>
            <p:nvPr/>
          </p:nvSpPr>
          <p:spPr bwMode="auto">
            <a:xfrm>
              <a:off x="3679031" y="2334816"/>
              <a:ext cx="971550" cy="948928"/>
            </a:xfrm>
            <a:custGeom>
              <a:avLst/>
              <a:gdLst>
                <a:gd name="T0" fmla="*/ 127 w 127"/>
                <a:gd name="T1" fmla="*/ 64 h 124"/>
                <a:gd name="T2" fmla="*/ 117 w 127"/>
                <a:gd name="T3" fmla="*/ 76 h 124"/>
                <a:gd name="T4" fmla="*/ 8 w 127"/>
                <a:gd name="T5" fmla="*/ 124 h 124"/>
                <a:gd name="T6" fmla="*/ 2 w 127"/>
                <a:gd name="T7" fmla="*/ 123 h 124"/>
                <a:gd name="T8" fmla="*/ 1 w 127"/>
                <a:gd name="T9" fmla="*/ 118 h 124"/>
                <a:gd name="T10" fmla="*/ 6 w 127"/>
                <a:gd name="T11" fmla="*/ 94 h 124"/>
                <a:gd name="T12" fmla="*/ 39 w 127"/>
                <a:gd name="T13" fmla="*/ 62 h 124"/>
                <a:gd name="T14" fmla="*/ 19 w 127"/>
                <a:gd name="T15" fmla="*/ 38 h 124"/>
                <a:gd name="T16" fmla="*/ 26 w 127"/>
                <a:gd name="T17" fmla="*/ 6 h 124"/>
                <a:gd name="T18" fmla="*/ 32 w 127"/>
                <a:gd name="T19" fmla="*/ 1 h 124"/>
                <a:gd name="T20" fmla="*/ 39 w 127"/>
                <a:gd name="T21" fmla="*/ 2 h 124"/>
                <a:gd name="T22" fmla="*/ 121 w 127"/>
                <a:gd name="T23" fmla="*/ 52 h 124"/>
                <a:gd name="T24" fmla="*/ 127 w 127"/>
                <a:gd name="T25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4">
                  <a:moveTo>
                    <a:pt x="127" y="64"/>
                  </a:moveTo>
                  <a:cubicBezTo>
                    <a:pt x="127" y="71"/>
                    <a:pt x="117" y="76"/>
                    <a:pt x="117" y="76"/>
                  </a:cubicBezTo>
                  <a:cubicBezTo>
                    <a:pt x="8" y="124"/>
                    <a:pt x="8" y="124"/>
                    <a:pt x="8" y="124"/>
                  </a:cubicBezTo>
                  <a:cubicBezTo>
                    <a:pt x="8" y="124"/>
                    <a:pt x="4" y="124"/>
                    <a:pt x="2" y="123"/>
                  </a:cubicBezTo>
                  <a:cubicBezTo>
                    <a:pt x="0" y="121"/>
                    <a:pt x="1" y="118"/>
                    <a:pt x="1" y="118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94"/>
                    <a:pt x="39" y="81"/>
                    <a:pt x="39" y="62"/>
                  </a:cubicBezTo>
                  <a:cubicBezTo>
                    <a:pt x="40" y="48"/>
                    <a:pt x="19" y="38"/>
                    <a:pt x="19" y="38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8" y="2"/>
                    <a:pt x="32" y="1"/>
                  </a:cubicBezTo>
                  <a:cubicBezTo>
                    <a:pt x="36" y="0"/>
                    <a:pt x="39" y="2"/>
                    <a:pt x="39" y="2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1" y="52"/>
                    <a:pt x="127" y="57"/>
                    <a:pt x="127" y="64"/>
                  </a:cubicBezTo>
                  <a:close/>
                </a:path>
              </a:pathLst>
            </a:custGeom>
            <a:solidFill>
              <a:schemeClr val="accent2"/>
            </a:solidFill>
            <a:ln w="3175" cap="flat" cmpd="sng" algn="ctr">
              <a:noFill/>
              <a:prstDash val="solid"/>
            </a:ln>
            <a:effectLst/>
          </p:spPr>
          <p:txBody>
            <a:bodyPr lIns="68568" tIns="34284" rIns="68568" bIns="34284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800" kern="0" dirty="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442"/>
            <p:cNvSpPr>
              <a:spLocks noEditPoints="1"/>
            </p:cNvSpPr>
            <p:nvPr/>
          </p:nvSpPr>
          <p:spPr bwMode="auto">
            <a:xfrm>
              <a:off x="4106466" y="2730103"/>
              <a:ext cx="194072" cy="166688"/>
            </a:xfrm>
            <a:custGeom>
              <a:avLst/>
              <a:gdLst>
                <a:gd name="T0" fmla="*/ 278 w 288"/>
                <a:gd name="T1" fmla="*/ 0 h 246"/>
                <a:gd name="T2" fmla="*/ 52 w 288"/>
                <a:gd name="T3" fmla="*/ 0 h 246"/>
                <a:gd name="T4" fmla="*/ 42 w 288"/>
                <a:gd name="T5" fmla="*/ 10 h 246"/>
                <a:gd name="T6" fmla="*/ 42 w 288"/>
                <a:gd name="T7" fmla="*/ 43 h 246"/>
                <a:gd name="T8" fmla="*/ 10 w 288"/>
                <a:gd name="T9" fmla="*/ 43 h 246"/>
                <a:gd name="T10" fmla="*/ 0 w 288"/>
                <a:gd name="T11" fmla="*/ 53 h 246"/>
                <a:gd name="T12" fmla="*/ 0 w 288"/>
                <a:gd name="T13" fmla="*/ 219 h 246"/>
                <a:gd name="T14" fmla="*/ 27 w 288"/>
                <a:gd name="T15" fmla="*/ 246 h 246"/>
                <a:gd name="T16" fmla="*/ 52 w 288"/>
                <a:gd name="T17" fmla="*/ 246 h 246"/>
                <a:gd name="T18" fmla="*/ 241 w 288"/>
                <a:gd name="T19" fmla="*/ 246 h 246"/>
                <a:gd name="T20" fmla="*/ 278 w 288"/>
                <a:gd name="T21" fmla="*/ 246 h 246"/>
                <a:gd name="T22" fmla="*/ 288 w 288"/>
                <a:gd name="T23" fmla="*/ 236 h 246"/>
                <a:gd name="T24" fmla="*/ 288 w 288"/>
                <a:gd name="T25" fmla="*/ 10 h 246"/>
                <a:gd name="T26" fmla="*/ 278 w 288"/>
                <a:gd name="T27" fmla="*/ 0 h 246"/>
                <a:gd name="T28" fmla="*/ 271 w 288"/>
                <a:gd name="T29" fmla="*/ 229 h 246"/>
                <a:gd name="T30" fmla="*/ 241 w 288"/>
                <a:gd name="T31" fmla="*/ 229 h 246"/>
                <a:gd name="T32" fmla="*/ 52 w 288"/>
                <a:gd name="T33" fmla="*/ 229 h 246"/>
                <a:gd name="T34" fmla="*/ 27 w 288"/>
                <a:gd name="T35" fmla="*/ 229 h 246"/>
                <a:gd name="T36" fmla="*/ 17 w 288"/>
                <a:gd name="T37" fmla="*/ 219 h 246"/>
                <a:gd name="T38" fmla="*/ 17 w 288"/>
                <a:gd name="T39" fmla="*/ 60 h 246"/>
                <a:gd name="T40" fmla="*/ 42 w 288"/>
                <a:gd name="T41" fmla="*/ 60 h 246"/>
                <a:gd name="T42" fmla="*/ 42 w 288"/>
                <a:gd name="T43" fmla="*/ 214 h 246"/>
                <a:gd name="T44" fmla="*/ 59 w 288"/>
                <a:gd name="T45" fmla="*/ 214 h 246"/>
                <a:gd name="T46" fmla="*/ 59 w 288"/>
                <a:gd name="T47" fmla="*/ 60 h 246"/>
                <a:gd name="T48" fmla="*/ 59 w 288"/>
                <a:gd name="T49" fmla="*/ 60 h 246"/>
                <a:gd name="T50" fmla="*/ 59 w 288"/>
                <a:gd name="T51" fmla="*/ 43 h 246"/>
                <a:gd name="T52" fmla="*/ 59 w 288"/>
                <a:gd name="T53" fmla="*/ 17 h 246"/>
                <a:gd name="T54" fmla="*/ 271 w 288"/>
                <a:gd name="T55" fmla="*/ 17 h 246"/>
                <a:gd name="T56" fmla="*/ 271 w 288"/>
                <a:gd name="T57" fmla="*/ 229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46">
                  <a:moveTo>
                    <a:pt x="278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4" y="0"/>
                    <a:pt x="42" y="2"/>
                    <a:pt x="42" y="10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2" y="43"/>
                    <a:pt x="0" y="45"/>
                    <a:pt x="0" y="53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31"/>
                    <a:pt x="14" y="246"/>
                    <a:pt x="27" y="246"/>
                  </a:cubicBezTo>
                  <a:cubicBezTo>
                    <a:pt x="52" y="246"/>
                    <a:pt x="52" y="246"/>
                    <a:pt x="52" y="246"/>
                  </a:cubicBezTo>
                  <a:cubicBezTo>
                    <a:pt x="241" y="246"/>
                    <a:pt x="241" y="246"/>
                    <a:pt x="241" y="246"/>
                  </a:cubicBezTo>
                  <a:cubicBezTo>
                    <a:pt x="278" y="246"/>
                    <a:pt x="278" y="246"/>
                    <a:pt x="278" y="246"/>
                  </a:cubicBezTo>
                  <a:cubicBezTo>
                    <a:pt x="286" y="246"/>
                    <a:pt x="288" y="244"/>
                    <a:pt x="288" y="236"/>
                  </a:cubicBezTo>
                  <a:cubicBezTo>
                    <a:pt x="288" y="10"/>
                    <a:pt x="288" y="10"/>
                    <a:pt x="288" y="10"/>
                  </a:cubicBezTo>
                  <a:cubicBezTo>
                    <a:pt x="288" y="2"/>
                    <a:pt x="286" y="0"/>
                    <a:pt x="278" y="0"/>
                  </a:cubicBezTo>
                  <a:close/>
                  <a:moveTo>
                    <a:pt x="271" y="229"/>
                  </a:moveTo>
                  <a:cubicBezTo>
                    <a:pt x="241" y="229"/>
                    <a:pt x="241" y="229"/>
                    <a:pt x="241" y="229"/>
                  </a:cubicBezTo>
                  <a:cubicBezTo>
                    <a:pt x="52" y="229"/>
                    <a:pt x="52" y="229"/>
                    <a:pt x="52" y="229"/>
                  </a:cubicBezTo>
                  <a:cubicBezTo>
                    <a:pt x="27" y="229"/>
                    <a:pt x="27" y="229"/>
                    <a:pt x="27" y="229"/>
                  </a:cubicBezTo>
                  <a:cubicBezTo>
                    <a:pt x="24" y="229"/>
                    <a:pt x="17" y="222"/>
                    <a:pt x="17" y="21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214"/>
                    <a:pt x="42" y="214"/>
                    <a:pt x="42" y="214"/>
                  </a:cubicBezTo>
                  <a:cubicBezTo>
                    <a:pt x="59" y="214"/>
                    <a:pt x="59" y="214"/>
                    <a:pt x="59" y="214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271" y="17"/>
                    <a:pt x="271" y="17"/>
                    <a:pt x="271" y="17"/>
                  </a:cubicBezTo>
                  <a:lnTo>
                    <a:pt x="271" y="229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68" tIns="34284" rIns="68568" bIns="34284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443"/>
            <p:cNvSpPr>
              <a:spLocks noChangeArrowheads="1"/>
            </p:cNvSpPr>
            <p:nvPr/>
          </p:nvSpPr>
          <p:spPr bwMode="auto">
            <a:xfrm>
              <a:off x="4161235" y="2757488"/>
              <a:ext cx="51197" cy="51197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8" tIns="34284" rIns="68568" bIns="34284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444"/>
            <p:cNvSpPr>
              <a:spLocks noChangeArrowheads="1"/>
            </p:cNvSpPr>
            <p:nvPr/>
          </p:nvSpPr>
          <p:spPr bwMode="auto">
            <a:xfrm>
              <a:off x="4229100" y="2764632"/>
              <a:ext cx="42863" cy="8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8" tIns="34284" rIns="68568" bIns="34284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445"/>
            <p:cNvSpPr>
              <a:spLocks noChangeArrowheads="1"/>
            </p:cNvSpPr>
            <p:nvPr/>
          </p:nvSpPr>
          <p:spPr bwMode="auto">
            <a:xfrm>
              <a:off x="4229100" y="2790825"/>
              <a:ext cx="42863" cy="8335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8" tIns="34284" rIns="68568" bIns="34284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Rectangle 446"/>
            <p:cNvSpPr>
              <a:spLocks noChangeArrowheads="1"/>
            </p:cNvSpPr>
            <p:nvPr/>
          </p:nvSpPr>
          <p:spPr bwMode="auto">
            <a:xfrm>
              <a:off x="4161235" y="2826544"/>
              <a:ext cx="110728" cy="8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8" tIns="34284" rIns="68568" bIns="34284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447"/>
            <p:cNvSpPr>
              <a:spLocks noChangeArrowheads="1"/>
            </p:cNvSpPr>
            <p:nvPr/>
          </p:nvSpPr>
          <p:spPr bwMode="auto">
            <a:xfrm>
              <a:off x="4161235" y="2853928"/>
              <a:ext cx="110728" cy="8334"/>
            </a:xfrm>
            <a:prstGeom prst="rect">
              <a:avLst/>
            </a:pr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8" tIns="34284" rIns="68568" bIns="34284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8"/>
          <p:cNvGrpSpPr/>
          <p:nvPr/>
        </p:nvGrpSpPr>
        <p:grpSpPr>
          <a:xfrm>
            <a:off x="4146924" y="2246271"/>
            <a:ext cx="1110853" cy="1093141"/>
            <a:chOff x="4368404" y="2245519"/>
            <a:chExt cx="1110853" cy="1092994"/>
          </a:xfrm>
        </p:grpSpPr>
        <p:sp>
          <p:nvSpPr>
            <p:cNvPr id="3" name="Freeform 17"/>
            <p:cNvSpPr/>
            <p:nvPr/>
          </p:nvSpPr>
          <p:spPr bwMode="auto">
            <a:xfrm>
              <a:off x="4368404" y="2245519"/>
              <a:ext cx="1110853" cy="1092994"/>
            </a:xfrm>
            <a:custGeom>
              <a:avLst/>
              <a:gdLst>
                <a:gd name="T0" fmla="*/ 145 w 145"/>
                <a:gd name="T1" fmla="*/ 74 h 143"/>
                <a:gd name="T2" fmla="*/ 133 w 145"/>
                <a:gd name="T3" fmla="*/ 88 h 143"/>
                <a:gd name="T4" fmla="*/ 8 w 145"/>
                <a:gd name="T5" fmla="*/ 143 h 143"/>
                <a:gd name="T6" fmla="*/ 2 w 145"/>
                <a:gd name="T7" fmla="*/ 141 h 143"/>
                <a:gd name="T8" fmla="*/ 0 w 145"/>
                <a:gd name="T9" fmla="*/ 135 h 143"/>
                <a:gd name="T10" fmla="*/ 6 w 145"/>
                <a:gd name="T11" fmla="*/ 108 h 143"/>
                <a:gd name="T12" fmla="*/ 50 w 145"/>
                <a:gd name="T13" fmla="*/ 73 h 143"/>
                <a:gd name="T14" fmla="*/ 21 w 145"/>
                <a:gd name="T15" fmla="*/ 44 h 143"/>
                <a:gd name="T16" fmla="*/ 29 w 145"/>
                <a:gd name="T17" fmla="*/ 8 h 143"/>
                <a:gd name="T18" fmla="*/ 36 w 145"/>
                <a:gd name="T19" fmla="*/ 1 h 143"/>
                <a:gd name="T20" fmla="*/ 44 w 145"/>
                <a:gd name="T21" fmla="*/ 3 h 143"/>
                <a:gd name="T22" fmla="*/ 138 w 145"/>
                <a:gd name="T23" fmla="*/ 61 h 143"/>
                <a:gd name="T24" fmla="*/ 145 w 145"/>
                <a:gd name="T25" fmla="*/ 7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3">
                  <a:moveTo>
                    <a:pt x="145" y="74"/>
                  </a:moveTo>
                  <a:cubicBezTo>
                    <a:pt x="145" y="82"/>
                    <a:pt x="133" y="88"/>
                    <a:pt x="133" y="88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4" y="143"/>
                    <a:pt x="2" y="141"/>
                  </a:cubicBezTo>
                  <a:cubicBezTo>
                    <a:pt x="0" y="139"/>
                    <a:pt x="0" y="135"/>
                    <a:pt x="0" y="13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6" y="108"/>
                    <a:pt x="50" y="92"/>
                    <a:pt x="50" y="73"/>
                  </a:cubicBezTo>
                  <a:cubicBezTo>
                    <a:pt x="49" y="57"/>
                    <a:pt x="21" y="44"/>
                    <a:pt x="21" y="4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1" y="3"/>
                    <a:pt x="36" y="1"/>
                  </a:cubicBezTo>
                  <a:cubicBezTo>
                    <a:pt x="40" y="0"/>
                    <a:pt x="44" y="3"/>
                    <a:pt x="44" y="3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38" y="61"/>
                    <a:pt x="145" y="65"/>
                    <a:pt x="145" y="74"/>
                  </a:cubicBezTo>
                  <a:close/>
                </a:path>
              </a:pathLst>
            </a:custGeom>
            <a:solidFill>
              <a:schemeClr val="accent3"/>
            </a:solidFill>
            <a:ln w="3175" cap="flat" cmpd="sng" algn="ctr">
              <a:noFill/>
              <a:prstDash val="solid"/>
            </a:ln>
            <a:effectLst/>
          </p:spPr>
          <p:txBody>
            <a:bodyPr lIns="68568" tIns="34284" rIns="68568" bIns="34284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800" kern="0" dirty="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Oval 56"/>
            <p:cNvSpPr>
              <a:spLocks noChangeArrowheads="1"/>
            </p:cNvSpPr>
            <p:nvPr/>
          </p:nvSpPr>
          <p:spPr bwMode="auto">
            <a:xfrm>
              <a:off x="4924425" y="2700338"/>
              <a:ext cx="226219" cy="226219"/>
            </a:xfrm>
            <a:prstGeom prst="ellips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0212" tIns="30106" rIns="60212" bIns="30106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200" dirty="0">
                <a:solidFill>
                  <a:prstClr val="black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57"/>
            <p:cNvSpPr/>
            <p:nvPr/>
          </p:nvSpPr>
          <p:spPr bwMode="auto">
            <a:xfrm>
              <a:off x="4958954" y="2730104"/>
              <a:ext cx="116681" cy="105965"/>
            </a:xfrm>
            <a:custGeom>
              <a:avLst/>
              <a:gdLst>
                <a:gd name="T0" fmla="*/ 8 w 95"/>
                <a:gd name="T1" fmla="*/ 33 h 87"/>
                <a:gd name="T2" fmla="*/ 29 w 95"/>
                <a:gd name="T3" fmla="*/ 74 h 87"/>
                <a:gd name="T4" fmla="*/ 57 w 95"/>
                <a:gd name="T5" fmla="*/ 85 h 87"/>
                <a:gd name="T6" fmla="*/ 54 w 95"/>
                <a:gd name="T7" fmla="*/ 81 h 87"/>
                <a:gd name="T8" fmla="*/ 48 w 95"/>
                <a:gd name="T9" fmla="*/ 76 h 87"/>
                <a:gd name="T10" fmla="*/ 45 w 95"/>
                <a:gd name="T11" fmla="*/ 67 h 87"/>
                <a:gd name="T12" fmla="*/ 36 w 95"/>
                <a:gd name="T13" fmla="*/ 64 h 87"/>
                <a:gd name="T14" fmla="*/ 45 w 95"/>
                <a:gd name="T15" fmla="*/ 52 h 87"/>
                <a:gd name="T16" fmla="*/ 71 w 95"/>
                <a:gd name="T17" fmla="*/ 33 h 87"/>
                <a:gd name="T18" fmla="*/ 43 w 95"/>
                <a:gd name="T19" fmla="*/ 3 h 87"/>
                <a:gd name="T20" fmla="*/ 6 w 95"/>
                <a:gd name="T21" fmla="*/ 14 h 87"/>
                <a:gd name="T22" fmla="*/ 8 w 95"/>
                <a:gd name="T23" fmla="*/ 3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87">
                  <a:moveTo>
                    <a:pt x="8" y="33"/>
                  </a:moveTo>
                  <a:cubicBezTo>
                    <a:pt x="4" y="44"/>
                    <a:pt x="7" y="61"/>
                    <a:pt x="29" y="74"/>
                  </a:cubicBezTo>
                  <a:cubicBezTo>
                    <a:pt x="51" y="86"/>
                    <a:pt x="55" y="83"/>
                    <a:pt x="57" y="85"/>
                  </a:cubicBezTo>
                  <a:cubicBezTo>
                    <a:pt x="59" y="87"/>
                    <a:pt x="53" y="87"/>
                    <a:pt x="54" y="81"/>
                  </a:cubicBezTo>
                  <a:cubicBezTo>
                    <a:pt x="55" y="75"/>
                    <a:pt x="51" y="76"/>
                    <a:pt x="48" y="76"/>
                  </a:cubicBezTo>
                  <a:cubicBezTo>
                    <a:pt x="45" y="76"/>
                    <a:pt x="44" y="70"/>
                    <a:pt x="45" y="67"/>
                  </a:cubicBezTo>
                  <a:cubicBezTo>
                    <a:pt x="46" y="63"/>
                    <a:pt x="41" y="71"/>
                    <a:pt x="36" y="64"/>
                  </a:cubicBezTo>
                  <a:cubicBezTo>
                    <a:pt x="32" y="56"/>
                    <a:pt x="39" y="50"/>
                    <a:pt x="45" y="52"/>
                  </a:cubicBezTo>
                  <a:cubicBezTo>
                    <a:pt x="61" y="57"/>
                    <a:pt x="59" y="43"/>
                    <a:pt x="71" y="33"/>
                  </a:cubicBezTo>
                  <a:cubicBezTo>
                    <a:pt x="95" y="15"/>
                    <a:pt x="60" y="5"/>
                    <a:pt x="43" y="3"/>
                  </a:cubicBezTo>
                  <a:cubicBezTo>
                    <a:pt x="25" y="0"/>
                    <a:pt x="0" y="7"/>
                    <a:pt x="6" y="14"/>
                  </a:cubicBezTo>
                  <a:cubicBezTo>
                    <a:pt x="12" y="20"/>
                    <a:pt x="9" y="30"/>
                    <a:pt x="8" y="33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0212" tIns="30106" rIns="60212" bIns="30106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200" dirty="0">
                <a:solidFill>
                  <a:prstClr val="black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58"/>
            <p:cNvSpPr/>
            <p:nvPr/>
          </p:nvSpPr>
          <p:spPr bwMode="auto">
            <a:xfrm>
              <a:off x="5020866" y="2812257"/>
              <a:ext cx="89297" cy="103585"/>
            </a:xfrm>
            <a:custGeom>
              <a:avLst/>
              <a:gdLst>
                <a:gd name="T0" fmla="*/ 12 w 73"/>
                <a:gd name="T1" fmla="*/ 32 h 85"/>
                <a:gd name="T2" fmla="*/ 12 w 73"/>
                <a:gd name="T3" fmla="*/ 45 h 85"/>
                <a:gd name="T4" fmla="*/ 25 w 73"/>
                <a:gd name="T5" fmla="*/ 58 h 85"/>
                <a:gd name="T6" fmla="*/ 19 w 73"/>
                <a:gd name="T7" fmla="*/ 80 h 85"/>
                <a:gd name="T8" fmla="*/ 45 w 73"/>
                <a:gd name="T9" fmla="*/ 66 h 85"/>
                <a:gd name="T10" fmla="*/ 66 w 73"/>
                <a:gd name="T11" fmla="*/ 37 h 85"/>
                <a:gd name="T12" fmla="*/ 54 w 73"/>
                <a:gd name="T13" fmla="*/ 24 h 85"/>
                <a:gd name="T14" fmla="*/ 24 w 73"/>
                <a:gd name="T15" fmla="*/ 11 h 85"/>
                <a:gd name="T16" fmla="*/ 12 w 73"/>
                <a:gd name="T17" fmla="*/ 3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85">
                  <a:moveTo>
                    <a:pt x="12" y="32"/>
                  </a:moveTo>
                  <a:cubicBezTo>
                    <a:pt x="10" y="43"/>
                    <a:pt x="0" y="34"/>
                    <a:pt x="12" y="45"/>
                  </a:cubicBezTo>
                  <a:cubicBezTo>
                    <a:pt x="23" y="56"/>
                    <a:pt x="26" y="33"/>
                    <a:pt x="25" y="58"/>
                  </a:cubicBezTo>
                  <a:cubicBezTo>
                    <a:pt x="23" y="83"/>
                    <a:pt x="2" y="85"/>
                    <a:pt x="19" y="80"/>
                  </a:cubicBezTo>
                  <a:cubicBezTo>
                    <a:pt x="36" y="74"/>
                    <a:pt x="33" y="79"/>
                    <a:pt x="45" y="66"/>
                  </a:cubicBezTo>
                  <a:cubicBezTo>
                    <a:pt x="58" y="54"/>
                    <a:pt x="60" y="47"/>
                    <a:pt x="66" y="37"/>
                  </a:cubicBezTo>
                  <a:cubicBezTo>
                    <a:pt x="73" y="27"/>
                    <a:pt x="62" y="31"/>
                    <a:pt x="54" y="24"/>
                  </a:cubicBezTo>
                  <a:cubicBezTo>
                    <a:pt x="47" y="17"/>
                    <a:pt x="34" y="0"/>
                    <a:pt x="24" y="11"/>
                  </a:cubicBezTo>
                  <a:cubicBezTo>
                    <a:pt x="14" y="21"/>
                    <a:pt x="12" y="32"/>
                    <a:pt x="12" y="32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0212" tIns="30106" rIns="60212" bIns="30106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200" dirty="0">
                <a:solidFill>
                  <a:prstClr val="black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59"/>
            <p:cNvSpPr/>
            <p:nvPr/>
          </p:nvSpPr>
          <p:spPr bwMode="auto">
            <a:xfrm>
              <a:off x="5068492" y="2706292"/>
              <a:ext cx="78581" cy="145256"/>
            </a:xfrm>
            <a:custGeom>
              <a:avLst/>
              <a:gdLst>
                <a:gd name="T0" fmla="*/ 0 w 63"/>
                <a:gd name="T1" fmla="*/ 0 h 119"/>
                <a:gd name="T2" fmla="*/ 11 w 63"/>
                <a:gd name="T3" fmla="*/ 30 h 119"/>
                <a:gd name="T4" fmla="*/ 46 w 63"/>
                <a:gd name="T5" fmla="*/ 54 h 119"/>
                <a:gd name="T6" fmla="*/ 54 w 63"/>
                <a:gd name="T7" fmla="*/ 81 h 119"/>
                <a:gd name="T8" fmla="*/ 52 w 63"/>
                <a:gd name="T9" fmla="*/ 111 h 119"/>
                <a:gd name="T10" fmla="*/ 63 w 63"/>
                <a:gd name="T11" fmla="*/ 1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19">
                  <a:moveTo>
                    <a:pt x="0" y="0"/>
                  </a:moveTo>
                  <a:cubicBezTo>
                    <a:pt x="0" y="6"/>
                    <a:pt x="3" y="22"/>
                    <a:pt x="11" y="30"/>
                  </a:cubicBezTo>
                  <a:cubicBezTo>
                    <a:pt x="19" y="37"/>
                    <a:pt x="45" y="44"/>
                    <a:pt x="46" y="54"/>
                  </a:cubicBezTo>
                  <a:cubicBezTo>
                    <a:pt x="47" y="64"/>
                    <a:pt x="58" y="71"/>
                    <a:pt x="54" y="81"/>
                  </a:cubicBezTo>
                  <a:cubicBezTo>
                    <a:pt x="50" y="90"/>
                    <a:pt x="42" y="103"/>
                    <a:pt x="52" y="111"/>
                  </a:cubicBezTo>
                  <a:cubicBezTo>
                    <a:pt x="61" y="119"/>
                    <a:pt x="63" y="113"/>
                    <a:pt x="63" y="113"/>
                  </a:cubicBez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0212" tIns="30106" rIns="60212" bIns="30106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200" dirty="0">
                <a:solidFill>
                  <a:prstClr val="black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TextBox 13"/>
          <p:cNvSpPr txBox="1"/>
          <p:nvPr/>
        </p:nvSpPr>
        <p:spPr>
          <a:xfrm>
            <a:off x="3033713" y="1332937"/>
            <a:ext cx="1631156" cy="21540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3037287" y="1612771"/>
            <a:ext cx="1553765" cy="15386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5013724" y="1332937"/>
            <a:ext cx="1631156" cy="21540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5017294" y="1612771"/>
            <a:ext cx="1553766" cy="15386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6876256" y="2547539"/>
            <a:ext cx="1631156" cy="21540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6879830" y="2827373"/>
            <a:ext cx="1553765" cy="15386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996628" y="2699960"/>
            <a:ext cx="1631156" cy="21540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1000199" y="2979793"/>
            <a:ext cx="1553766" cy="15386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495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207295" y="3837160"/>
            <a:ext cx="7147322" cy="55399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000" spc="7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内所有图片和文字仅供参考使用，所有带网格的形状是为了给图片占位的，具体替换的方法请参考文档底部的教程，文档不能解决您的所有问题，遇到不明白的问题，不要忘记有百度搜索哦，相信你一定能找到解决方法的。</a:t>
            </a:r>
            <a:endParaRPr lang="en-US" altLang="zh-CN" sz="1000" spc="7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endParaRPr lang="en-US" altLang="zh-CN" sz="1000" spc="7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wind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30"/>
          <p:cNvSpPr/>
          <p:nvPr/>
        </p:nvSpPr>
        <p:spPr>
          <a:xfrm>
            <a:off x="4090625" y="1348418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" name="组合 3"/>
          <p:cNvGrpSpPr/>
          <p:nvPr/>
        </p:nvGrpSpPr>
        <p:grpSpPr>
          <a:xfrm>
            <a:off x="4751848" y="1348418"/>
            <a:ext cx="2806850" cy="384201"/>
            <a:chOff x="6339097" y="1573726"/>
            <a:chExt cx="3744416" cy="512228"/>
          </a:xfrm>
          <a:solidFill>
            <a:schemeClr val="accent1"/>
          </a:solidFill>
        </p:grpSpPr>
        <p:sp>
          <p:nvSpPr>
            <p:cNvPr id="17" name="圆角矩形 16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723350" y="1614014"/>
              <a:ext cx="265307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年度工作概述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圆角矩形 32"/>
          <p:cNvSpPr/>
          <p:nvPr/>
        </p:nvSpPr>
        <p:spPr>
          <a:xfrm>
            <a:off x="4090625" y="1975806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4" name="组合 4"/>
          <p:cNvGrpSpPr/>
          <p:nvPr/>
        </p:nvGrpSpPr>
        <p:grpSpPr>
          <a:xfrm>
            <a:off x="4733934" y="1975806"/>
            <a:ext cx="2806850" cy="384201"/>
            <a:chOff x="6315199" y="2410178"/>
            <a:chExt cx="3744416" cy="512228"/>
          </a:xfrm>
          <a:solidFill>
            <a:schemeClr val="accent1"/>
          </a:solidFill>
        </p:grpSpPr>
        <p:sp>
          <p:nvSpPr>
            <p:cNvPr id="18" name="圆角矩形 17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747248" y="2450466"/>
              <a:ext cx="265307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工作完成情况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圆角矩形 35"/>
          <p:cNvSpPr/>
          <p:nvPr/>
        </p:nvSpPr>
        <p:spPr>
          <a:xfrm>
            <a:off x="4090625" y="2640247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5" name="组合 5"/>
          <p:cNvGrpSpPr/>
          <p:nvPr/>
        </p:nvGrpSpPr>
        <p:grpSpPr>
          <a:xfrm>
            <a:off x="4751848" y="2640247"/>
            <a:ext cx="2806850" cy="384201"/>
            <a:chOff x="6339097" y="3296031"/>
            <a:chExt cx="3744416" cy="512228"/>
          </a:xfrm>
          <a:solidFill>
            <a:schemeClr val="accent1"/>
          </a:solidFill>
        </p:grpSpPr>
        <p:sp>
          <p:nvSpPr>
            <p:cNvPr id="25" name="圆角矩形 24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723349" y="3336319"/>
              <a:ext cx="273630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成功项目展示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圆角矩形 37"/>
          <p:cNvSpPr/>
          <p:nvPr/>
        </p:nvSpPr>
        <p:spPr>
          <a:xfrm>
            <a:off x="4090625" y="3303952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6" name="组合 6"/>
          <p:cNvGrpSpPr/>
          <p:nvPr/>
        </p:nvGrpSpPr>
        <p:grpSpPr>
          <a:xfrm>
            <a:off x="4751848" y="3303949"/>
            <a:ext cx="2806850" cy="384719"/>
            <a:chOff x="6339097" y="4180903"/>
            <a:chExt cx="3744416" cy="512919"/>
          </a:xfrm>
          <a:solidFill>
            <a:schemeClr val="accent1"/>
          </a:solidFill>
        </p:grpSpPr>
        <p:sp>
          <p:nvSpPr>
            <p:cNvPr id="21" name="圆角矩形 20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723349" y="4221882"/>
              <a:ext cx="273630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工作存在不足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45813" y="1664804"/>
            <a:ext cx="2105138" cy="892534"/>
          </a:xfrm>
          <a:prstGeom prst="rect">
            <a:avLst/>
          </a:prstGeom>
          <a:noFill/>
        </p:spPr>
        <p:txBody>
          <a:bodyPr wrap="square" lIns="91424" tIns="45711" rIns="91424" bIns="45711">
            <a:spAutoFit/>
          </a:bodyPr>
          <a:lstStyle/>
          <a:p>
            <a:pPr algn="r">
              <a:defRPr/>
            </a:pPr>
            <a:r>
              <a:rPr lang="zh-CN" altLang="en-US" sz="3200" b="1" spc="15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endParaRPr lang="en-US" altLang="zh-CN" sz="3200" b="1" spc="15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en-US" altLang="zh-CN" sz="2000" b="1" spc="15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000" b="1" spc="15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下箭头 1"/>
          <p:cNvSpPr/>
          <p:nvPr/>
        </p:nvSpPr>
        <p:spPr>
          <a:xfrm rot="16200000">
            <a:off x="3207337" y="2593794"/>
            <a:ext cx="432081" cy="50960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drap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 bwMode="auto">
          <a:xfrm>
            <a:off x="756048" y="1204206"/>
            <a:ext cx="7866459" cy="3147248"/>
            <a:chOff x="0" y="0"/>
            <a:chExt cx="4955" cy="1982"/>
          </a:xfrm>
        </p:grpSpPr>
        <p:sp>
          <p:nvSpPr>
            <p:cNvPr id="177" name="Freeform 4"/>
            <p:cNvSpPr>
              <a:spLocks noChangeArrowheads="1"/>
            </p:cNvSpPr>
            <p:nvPr/>
          </p:nvSpPr>
          <p:spPr bwMode="auto">
            <a:xfrm>
              <a:off x="91" y="88"/>
              <a:ext cx="1457" cy="1812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92"/>
                <a:gd name="T190" fmla="*/ 0 h 2586"/>
                <a:gd name="T191" fmla="*/ 1692 w 1692"/>
                <a:gd name="T192" fmla="*/ 2586 h 25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78" name="Freeform 5"/>
            <p:cNvSpPr>
              <a:spLocks noChangeArrowheads="1"/>
            </p:cNvSpPr>
            <p:nvPr/>
          </p:nvSpPr>
          <p:spPr bwMode="auto">
            <a:xfrm>
              <a:off x="45" y="261"/>
              <a:ext cx="39" cy="26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38"/>
                <a:gd name="T20" fmla="*/ 46 w 46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79" name="Freeform 6"/>
            <p:cNvSpPr>
              <a:spLocks noChangeArrowheads="1"/>
            </p:cNvSpPr>
            <p:nvPr/>
          </p:nvSpPr>
          <p:spPr bwMode="auto">
            <a:xfrm>
              <a:off x="398" y="376"/>
              <a:ext cx="45" cy="30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44"/>
                <a:gd name="T20" fmla="*/ 52 w 52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0" name="Freeform 7"/>
            <p:cNvSpPr>
              <a:spLocks noChangeArrowheads="1"/>
            </p:cNvSpPr>
            <p:nvPr/>
          </p:nvSpPr>
          <p:spPr bwMode="auto">
            <a:xfrm>
              <a:off x="1297" y="428"/>
              <a:ext cx="113" cy="69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1"/>
                <a:gd name="T49" fmla="*/ 0 h 98"/>
                <a:gd name="T50" fmla="*/ 131 w 131"/>
                <a:gd name="T51" fmla="*/ 98 h 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1" name="Freeform 8"/>
            <p:cNvSpPr>
              <a:spLocks noChangeArrowheads="1"/>
            </p:cNvSpPr>
            <p:nvPr/>
          </p:nvSpPr>
          <p:spPr bwMode="auto">
            <a:xfrm>
              <a:off x="752" y="787"/>
              <a:ext cx="182" cy="79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2"/>
                <a:gd name="T52" fmla="*/ 0 h 112"/>
                <a:gd name="T53" fmla="*/ 212 w 212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2" name="Freeform 9"/>
            <p:cNvSpPr>
              <a:spLocks noChangeArrowheads="1"/>
            </p:cNvSpPr>
            <p:nvPr/>
          </p:nvSpPr>
          <p:spPr bwMode="auto">
            <a:xfrm>
              <a:off x="902" y="847"/>
              <a:ext cx="114" cy="38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54"/>
                <a:gd name="T41" fmla="*/ 133 w 133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3" name="Freeform 10"/>
            <p:cNvSpPr>
              <a:spLocks noChangeArrowheads="1"/>
            </p:cNvSpPr>
            <p:nvPr/>
          </p:nvSpPr>
          <p:spPr bwMode="auto">
            <a:xfrm>
              <a:off x="1023" y="871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4" name="Freeform 11"/>
            <p:cNvSpPr>
              <a:spLocks noChangeArrowheads="1"/>
            </p:cNvSpPr>
            <p:nvPr/>
          </p:nvSpPr>
          <p:spPr bwMode="auto">
            <a:xfrm>
              <a:off x="1087" y="874"/>
              <a:ext cx="14" cy="24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4"/>
                <a:gd name="T20" fmla="*/ 16 w 16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5" name="Freeform 12"/>
            <p:cNvSpPr>
              <a:spLocks noChangeArrowheads="1"/>
            </p:cNvSpPr>
            <p:nvPr/>
          </p:nvSpPr>
          <p:spPr bwMode="auto">
            <a:xfrm>
              <a:off x="876" y="83"/>
              <a:ext cx="207" cy="82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0"/>
                <a:gd name="T88" fmla="*/ 0 h 117"/>
                <a:gd name="T89" fmla="*/ 240 w 240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6" name="Freeform 13"/>
            <p:cNvSpPr>
              <a:spLocks noChangeArrowheads="1"/>
            </p:cNvSpPr>
            <p:nvPr/>
          </p:nvSpPr>
          <p:spPr bwMode="auto">
            <a:xfrm>
              <a:off x="968" y="45"/>
              <a:ext cx="168" cy="56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4"/>
                <a:gd name="T34" fmla="*/ 0 h 80"/>
                <a:gd name="T35" fmla="*/ 194 w 194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7" name="Freeform 14"/>
            <p:cNvSpPr>
              <a:spLocks noChangeArrowheads="1"/>
            </p:cNvSpPr>
            <p:nvPr/>
          </p:nvSpPr>
          <p:spPr bwMode="auto">
            <a:xfrm>
              <a:off x="1204" y="110"/>
              <a:ext cx="268" cy="178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10"/>
                <a:gd name="T133" fmla="*/ 0 h 254"/>
                <a:gd name="T134" fmla="*/ 310 w 310"/>
                <a:gd name="T135" fmla="*/ 254 h 2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8" name="Freeform 15"/>
            <p:cNvSpPr>
              <a:spLocks noChangeArrowheads="1"/>
            </p:cNvSpPr>
            <p:nvPr/>
          </p:nvSpPr>
          <p:spPr bwMode="auto">
            <a:xfrm>
              <a:off x="1202" y="34"/>
              <a:ext cx="51" cy="34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50"/>
                <a:gd name="T23" fmla="*/ 59 w 59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89" name="Freeform 16"/>
            <p:cNvSpPr>
              <a:spLocks noChangeArrowheads="1"/>
            </p:cNvSpPr>
            <p:nvPr/>
          </p:nvSpPr>
          <p:spPr bwMode="auto">
            <a:xfrm>
              <a:off x="1105" y="99"/>
              <a:ext cx="75" cy="39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57"/>
                <a:gd name="T26" fmla="*/ 86 w 8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0" name="Freeform 17"/>
            <p:cNvSpPr>
              <a:spLocks noChangeArrowheads="1"/>
            </p:cNvSpPr>
            <p:nvPr/>
          </p:nvSpPr>
          <p:spPr bwMode="auto">
            <a:xfrm>
              <a:off x="1184" y="107"/>
              <a:ext cx="62" cy="23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34"/>
                <a:gd name="T20" fmla="*/ 73 w 73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1" name="Freeform 18"/>
            <p:cNvSpPr>
              <a:spLocks noChangeArrowheads="1"/>
            </p:cNvSpPr>
            <p:nvPr/>
          </p:nvSpPr>
          <p:spPr bwMode="auto">
            <a:xfrm>
              <a:off x="1150" y="73"/>
              <a:ext cx="74" cy="32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45"/>
                <a:gd name="T29" fmla="*/ 85 w 85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2" name="Freeform 19"/>
            <p:cNvSpPr>
              <a:spLocks noChangeArrowheads="1"/>
            </p:cNvSpPr>
            <p:nvPr/>
          </p:nvSpPr>
          <p:spPr bwMode="auto">
            <a:xfrm>
              <a:off x="1119" y="43"/>
              <a:ext cx="51" cy="22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31"/>
                <a:gd name="T23" fmla="*/ 58 w 58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3" name="Freeform 20"/>
            <p:cNvSpPr>
              <a:spLocks noChangeArrowheads="1"/>
            </p:cNvSpPr>
            <p:nvPr/>
          </p:nvSpPr>
          <p:spPr bwMode="auto">
            <a:xfrm>
              <a:off x="1250" y="46"/>
              <a:ext cx="131" cy="72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102"/>
                <a:gd name="T41" fmla="*/ 152 w 152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4" name="Freeform 21"/>
            <p:cNvSpPr>
              <a:spLocks noChangeArrowheads="1"/>
            </p:cNvSpPr>
            <p:nvPr/>
          </p:nvSpPr>
          <p:spPr bwMode="auto">
            <a:xfrm>
              <a:off x="0" y="275"/>
              <a:ext cx="29" cy="14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5" name="Freeform 22"/>
            <p:cNvSpPr>
              <a:spLocks noChangeArrowheads="1"/>
            </p:cNvSpPr>
            <p:nvPr/>
          </p:nvSpPr>
          <p:spPr bwMode="auto">
            <a:xfrm>
              <a:off x="871" y="753"/>
              <a:ext cx="18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6" name="Freeform 23"/>
            <p:cNvSpPr>
              <a:spLocks noChangeArrowheads="1"/>
            </p:cNvSpPr>
            <p:nvPr/>
          </p:nvSpPr>
          <p:spPr bwMode="auto">
            <a:xfrm>
              <a:off x="874" y="776"/>
              <a:ext cx="19" cy="11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7" name="Freeform 24"/>
            <p:cNvSpPr>
              <a:spLocks noChangeArrowheads="1"/>
            </p:cNvSpPr>
            <p:nvPr/>
          </p:nvSpPr>
          <p:spPr bwMode="auto">
            <a:xfrm>
              <a:off x="1109" y="899"/>
              <a:ext cx="17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666699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8" name="Freeform 25"/>
            <p:cNvSpPr>
              <a:spLocks noChangeArrowheads="1"/>
            </p:cNvSpPr>
            <p:nvPr/>
          </p:nvSpPr>
          <p:spPr bwMode="auto">
            <a:xfrm>
              <a:off x="1251" y="447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199" name="Freeform 26"/>
            <p:cNvSpPr>
              <a:spLocks noChangeArrowheads="1"/>
            </p:cNvSpPr>
            <p:nvPr/>
          </p:nvSpPr>
          <p:spPr bwMode="auto">
            <a:xfrm>
              <a:off x="1136" y="255"/>
              <a:ext cx="44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0" name="Freeform 27"/>
            <p:cNvSpPr>
              <a:spLocks noChangeArrowheads="1"/>
            </p:cNvSpPr>
            <p:nvPr/>
          </p:nvSpPr>
          <p:spPr bwMode="auto">
            <a:xfrm>
              <a:off x="1211" y="88"/>
              <a:ext cx="45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1" name="Freeform 28"/>
            <p:cNvSpPr>
              <a:spLocks noChangeArrowheads="1"/>
            </p:cNvSpPr>
            <p:nvPr/>
          </p:nvSpPr>
          <p:spPr bwMode="auto">
            <a:xfrm>
              <a:off x="1284" y="189"/>
              <a:ext cx="43" cy="17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2" name="Freeform 29"/>
            <p:cNvSpPr>
              <a:spLocks noChangeArrowheads="1"/>
            </p:cNvSpPr>
            <p:nvPr/>
          </p:nvSpPr>
          <p:spPr bwMode="auto">
            <a:xfrm>
              <a:off x="1302" y="0"/>
              <a:ext cx="801" cy="323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29"/>
                <a:gd name="T163" fmla="*/ 0 h 462"/>
                <a:gd name="T164" fmla="*/ 929 w 929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3" name="Freeform 30"/>
            <p:cNvSpPr>
              <a:spLocks noChangeArrowheads="1"/>
            </p:cNvSpPr>
            <p:nvPr/>
          </p:nvSpPr>
          <p:spPr bwMode="auto">
            <a:xfrm>
              <a:off x="1547" y="172"/>
              <a:ext cx="45" cy="22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2"/>
                <a:gd name="T17" fmla="*/ 52 w 5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4" name="Freeform 31"/>
            <p:cNvSpPr>
              <a:spLocks noChangeArrowheads="1"/>
            </p:cNvSpPr>
            <p:nvPr/>
          </p:nvSpPr>
          <p:spPr bwMode="auto">
            <a:xfrm>
              <a:off x="1873" y="234"/>
              <a:ext cx="147" cy="50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72"/>
                <a:gd name="T41" fmla="*/ 172 w 172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5" name="Freeform 32"/>
            <p:cNvSpPr>
              <a:spLocks noChangeArrowheads="1"/>
            </p:cNvSpPr>
            <p:nvPr/>
          </p:nvSpPr>
          <p:spPr bwMode="auto">
            <a:xfrm>
              <a:off x="1989" y="81"/>
              <a:ext cx="45" cy="23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2"/>
                <a:gd name="T17" fmla="*/ 52 w 5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6" name="Freeform 33"/>
            <p:cNvSpPr>
              <a:spLocks noChangeArrowheads="1"/>
            </p:cNvSpPr>
            <p:nvPr/>
          </p:nvSpPr>
          <p:spPr bwMode="auto">
            <a:xfrm>
              <a:off x="2298" y="51"/>
              <a:ext cx="178" cy="59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6"/>
                <a:gd name="T55" fmla="*/ 0 h 85"/>
                <a:gd name="T56" fmla="*/ 206 w 206"/>
                <a:gd name="T57" fmla="*/ 85 h 8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7" name="Freeform 34"/>
            <p:cNvSpPr>
              <a:spLocks noChangeArrowheads="1"/>
            </p:cNvSpPr>
            <p:nvPr/>
          </p:nvSpPr>
          <p:spPr bwMode="auto">
            <a:xfrm>
              <a:off x="2410" y="82"/>
              <a:ext cx="55" cy="20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"/>
                <a:gd name="T17" fmla="*/ 64 w 6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8" name="Freeform 35"/>
            <p:cNvSpPr>
              <a:spLocks noChangeArrowheads="1"/>
            </p:cNvSpPr>
            <p:nvPr/>
          </p:nvSpPr>
          <p:spPr bwMode="auto">
            <a:xfrm>
              <a:off x="2074" y="337"/>
              <a:ext cx="125" cy="123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176"/>
                <a:gd name="T89" fmla="*/ 146 w 146"/>
                <a:gd name="T90" fmla="*/ 176 h 1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09" name="Freeform 36"/>
            <p:cNvSpPr>
              <a:spLocks noChangeArrowheads="1"/>
            </p:cNvSpPr>
            <p:nvPr/>
          </p:nvSpPr>
          <p:spPr bwMode="auto">
            <a:xfrm>
              <a:off x="2012" y="381"/>
              <a:ext cx="79" cy="64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2"/>
                <a:gd name="T34" fmla="*/ 0 h 92"/>
                <a:gd name="T35" fmla="*/ 92 w 92"/>
                <a:gd name="T36" fmla="*/ 92 h 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0" name="Freeform 37"/>
            <p:cNvSpPr>
              <a:spLocks noChangeArrowheads="1"/>
            </p:cNvSpPr>
            <p:nvPr/>
          </p:nvSpPr>
          <p:spPr bwMode="auto">
            <a:xfrm>
              <a:off x="3951" y="1450"/>
              <a:ext cx="545" cy="463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3"/>
                <a:gd name="T145" fmla="*/ 0 h 660"/>
                <a:gd name="T146" fmla="*/ 633 w 633"/>
                <a:gd name="T147" fmla="*/ 660 h 6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1" name="Freeform 38"/>
            <p:cNvSpPr>
              <a:spLocks noChangeArrowheads="1"/>
            </p:cNvSpPr>
            <p:nvPr/>
          </p:nvSpPr>
          <p:spPr bwMode="auto">
            <a:xfrm>
              <a:off x="4120" y="1206"/>
              <a:ext cx="367" cy="196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6"/>
                <a:gd name="T115" fmla="*/ 0 h 280"/>
                <a:gd name="T116" fmla="*/ 426 w 426"/>
                <a:gd name="T117" fmla="*/ 280 h 2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2" name="Freeform 39"/>
            <p:cNvSpPr>
              <a:spLocks noChangeArrowheads="1"/>
            </p:cNvSpPr>
            <p:nvPr/>
          </p:nvSpPr>
          <p:spPr bwMode="auto">
            <a:xfrm>
              <a:off x="4395" y="1928"/>
              <a:ext cx="52" cy="54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78"/>
                <a:gd name="T23" fmla="*/ 60 w 6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3" name="Freeform 40"/>
            <p:cNvSpPr>
              <a:spLocks noChangeArrowheads="1"/>
            </p:cNvSpPr>
            <p:nvPr/>
          </p:nvSpPr>
          <p:spPr bwMode="auto">
            <a:xfrm>
              <a:off x="4551" y="1844"/>
              <a:ext cx="189" cy="79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9"/>
                <a:gd name="T43" fmla="*/ 0 h 113"/>
                <a:gd name="T44" fmla="*/ 219 w 219"/>
                <a:gd name="T45" fmla="*/ 113 h 1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4" name="Freeform 41"/>
            <p:cNvSpPr>
              <a:spLocks noChangeArrowheads="1"/>
            </p:cNvSpPr>
            <p:nvPr/>
          </p:nvSpPr>
          <p:spPr bwMode="auto">
            <a:xfrm>
              <a:off x="4747" y="1797"/>
              <a:ext cx="119" cy="86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9"/>
                <a:gd name="T37" fmla="*/ 0 h 122"/>
                <a:gd name="T38" fmla="*/ 139 w 139"/>
                <a:gd name="T39" fmla="*/ 122 h 1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5" name="Freeform 42"/>
            <p:cNvSpPr>
              <a:spLocks noChangeArrowheads="1"/>
            </p:cNvSpPr>
            <p:nvPr/>
          </p:nvSpPr>
          <p:spPr bwMode="auto">
            <a:xfrm>
              <a:off x="4810" y="1759"/>
              <a:ext cx="43" cy="24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5"/>
                <a:gd name="T17" fmla="*/ 49 w 4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6" name="Freeform 43"/>
            <p:cNvSpPr>
              <a:spLocks noChangeArrowheads="1"/>
            </p:cNvSpPr>
            <p:nvPr/>
          </p:nvSpPr>
          <p:spPr bwMode="auto">
            <a:xfrm>
              <a:off x="2828" y="1304"/>
              <a:ext cx="142" cy="188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4"/>
                <a:gd name="T52" fmla="*/ 0 h 268"/>
                <a:gd name="T53" fmla="*/ 164 w 164"/>
                <a:gd name="T54" fmla="*/ 268 h 2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7" name="Freeform 44"/>
            <p:cNvSpPr>
              <a:spLocks noChangeArrowheads="1"/>
            </p:cNvSpPr>
            <p:nvPr/>
          </p:nvSpPr>
          <p:spPr bwMode="auto">
            <a:xfrm>
              <a:off x="3440" y="1013"/>
              <a:ext cx="57" cy="57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81"/>
                <a:gd name="T20" fmla="*/ 66 w 66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8" name="Freeform 45"/>
            <p:cNvSpPr>
              <a:spLocks noChangeArrowheads="1"/>
            </p:cNvSpPr>
            <p:nvPr/>
          </p:nvSpPr>
          <p:spPr bwMode="auto">
            <a:xfrm>
              <a:off x="3823" y="1074"/>
              <a:ext cx="128" cy="171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"/>
                <a:gd name="T43" fmla="*/ 0 h 244"/>
                <a:gd name="T44" fmla="*/ 148 w 148"/>
                <a:gd name="T45" fmla="*/ 244 h 2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19" name="Freeform 46"/>
            <p:cNvSpPr>
              <a:spLocks noChangeArrowheads="1"/>
            </p:cNvSpPr>
            <p:nvPr/>
          </p:nvSpPr>
          <p:spPr bwMode="auto">
            <a:xfrm>
              <a:off x="3715" y="1021"/>
              <a:ext cx="83" cy="128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83"/>
                <a:gd name="T65" fmla="*/ 96 w 96"/>
                <a:gd name="T66" fmla="*/ 183 h 1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0" name="Freeform 47"/>
            <p:cNvSpPr>
              <a:spLocks noChangeArrowheads="1"/>
            </p:cNvSpPr>
            <p:nvPr/>
          </p:nvSpPr>
          <p:spPr bwMode="auto">
            <a:xfrm>
              <a:off x="3771" y="1124"/>
              <a:ext cx="46" cy="122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175"/>
                <a:gd name="T38" fmla="*/ 54 w 54"/>
                <a:gd name="T39" fmla="*/ 175 h 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1" name="Freeform 48"/>
            <p:cNvSpPr>
              <a:spLocks noChangeArrowheads="1"/>
            </p:cNvSpPr>
            <p:nvPr/>
          </p:nvSpPr>
          <p:spPr bwMode="auto">
            <a:xfrm>
              <a:off x="3823" y="1252"/>
              <a:ext cx="75" cy="50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73"/>
                <a:gd name="T41" fmla="*/ 86 w 86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2" name="Freeform 49"/>
            <p:cNvSpPr>
              <a:spLocks noChangeArrowheads="1"/>
            </p:cNvSpPr>
            <p:nvPr/>
          </p:nvSpPr>
          <p:spPr bwMode="auto">
            <a:xfrm>
              <a:off x="3943" y="1163"/>
              <a:ext cx="95" cy="109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1"/>
                <a:gd name="T79" fmla="*/ 0 h 156"/>
                <a:gd name="T80" fmla="*/ 111 w 111"/>
                <a:gd name="T81" fmla="*/ 156 h 1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3" name="Freeform 50"/>
            <p:cNvSpPr>
              <a:spLocks noChangeArrowheads="1"/>
            </p:cNvSpPr>
            <p:nvPr/>
          </p:nvSpPr>
          <p:spPr bwMode="auto">
            <a:xfrm>
              <a:off x="3911" y="772"/>
              <a:ext cx="25" cy="67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94"/>
                <a:gd name="T26" fmla="*/ 30 w 30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4" name="Freeform 51"/>
            <p:cNvSpPr>
              <a:spLocks noChangeArrowheads="1"/>
            </p:cNvSpPr>
            <p:nvPr/>
          </p:nvSpPr>
          <p:spPr bwMode="auto">
            <a:xfrm>
              <a:off x="3927" y="883"/>
              <a:ext cx="70" cy="111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1"/>
                <a:gd name="T61" fmla="*/ 0 h 158"/>
                <a:gd name="T62" fmla="*/ 81 w 81"/>
                <a:gd name="T63" fmla="*/ 158 h 1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5" name="Freeform 52"/>
            <p:cNvSpPr>
              <a:spLocks noChangeArrowheads="1"/>
            </p:cNvSpPr>
            <p:nvPr/>
          </p:nvSpPr>
          <p:spPr bwMode="auto">
            <a:xfrm>
              <a:off x="3976" y="1029"/>
              <a:ext cx="74" cy="74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5"/>
                <a:gd name="T43" fmla="*/ 0 h 105"/>
                <a:gd name="T44" fmla="*/ 85 w 85"/>
                <a:gd name="T45" fmla="*/ 105 h 1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6" name="Freeform 53"/>
            <p:cNvSpPr>
              <a:spLocks noChangeArrowheads="1"/>
            </p:cNvSpPr>
            <p:nvPr/>
          </p:nvSpPr>
          <p:spPr bwMode="auto">
            <a:xfrm>
              <a:off x="4064" y="1161"/>
              <a:ext cx="33" cy="46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66"/>
                <a:gd name="T29" fmla="*/ 38 w 38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7" name="Freeform 54"/>
            <p:cNvSpPr>
              <a:spLocks noChangeArrowheads="1"/>
            </p:cNvSpPr>
            <p:nvPr/>
          </p:nvSpPr>
          <p:spPr bwMode="auto">
            <a:xfrm>
              <a:off x="4045" y="1238"/>
              <a:ext cx="21" cy="16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8" name="Freeform 55"/>
            <p:cNvSpPr>
              <a:spLocks noChangeArrowheads="1"/>
            </p:cNvSpPr>
            <p:nvPr/>
          </p:nvSpPr>
          <p:spPr bwMode="auto">
            <a:xfrm>
              <a:off x="4076" y="1228"/>
              <a:ext cx="52" cy="35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49"/>
                <a:gd name="T29" fmla="*/ 60 w 60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29" name="Freeform 56"/>
            <p:cNvSpPr>
              <a:spLocks noChangeArrowheads="1"/>
            </p:cNvSpPr>
            <p:nvPr/>
          </p:nvSpPr>
          <p:spPr bwMode="auto">
            <a:xfrm>
              <a:off x="4156" y="1294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0" name="Freeform 57"/>
            <p:cNvSpPr>
              <a:spLocks noChangeArrowheads="1"/>
            </p:cNvSpPr>
            <p:nvPr/>
          </p:nvSpPr>
          <p:spPr bwMode="auto">
            <a:xfrm>
              <a:off x="4463" y="1255"/>
              <a:ext cx="53" cy="44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63"/>
                <a:gd name="T26" fmla="*/ 61 w 61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1" name="Freeform 58"/>
            <p:cNvSpPr>
              <a:spLocks noChangeArrowheads="1"/>
            </p:cNvSpPr>
            <p:nvPr/>
          </p:nvSpPr>
          <p:spPr bwMode="auto">
            <a:xfrm>
              <a:off x="4006" y="1310"/>
              <a:ext cx="53" cy="47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67"/>
                <a:gd name="T44" fmla="*/ 61 w 61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2" name="Freeform 59"/>
            <p:cNvSpPr>
              <a:spLocks noChangeArrowheads="1"/>
            </p:cNvSpPr>
            <p:nvPr/>
          </p:nvSpPr>
          <p:spPr bwMode="auto">
            <a:xfrm>
              <a:off x="3950" y="1328"/>
              <a:ext cx="37" cy="25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3" name="Freeform 60"/>
            <p:cNvSpPr>
              <a:spLocks noChangeArrowheads="1"/>
            </p:cNvSpPr>
            <p:nvPr/>
          </p:nvSpPr>
          <p:spPr bwMode="auto">
            <a:xfrm>
              <a:off x="3926" y="1300"/>
              <a:ext cx="27" cy="29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1"/>
                <a:gd name="T26" fmla="*/ 32 w 32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4" name="Freeform 61"/>
            <p:cNvSpPr>
              <a:spLocks noChangeArrowheads="1"/>
            </p:cNvSpPr>
            <p:nvPr/>
          </p:nvSpPr>
          <p:spPr bwMode="auto">
            <a:xfrm>
              <a:off x="3965" y="1311"/>
              <a:ext cx="39" cy="22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32"/>
                <a:gd name="T20" fmla="*/ 45 w 45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5" name="Freeform 62"/>
            <p:cNvSpPr>
              <a:spLocks noChangeArrowheads="1"/>
            </p:cNvSpPr>
            <p:nvPr/>
          </p:nvSpPr>
          <p:spPr bwMode="auto">
            <a:xfrm>
              <a:off x="3908" y="1000"/>
              <a:ext cx="31" cy="52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74"/>
                <a:gd name="T26" fmla="*/ 35 w 35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6" name="Freeform 63"/>
            <p:cNvSpPr>
              <a:spLocks noChangeArrowheads="1"/>
            </p:cNvSpPr>
            <p:nvPr/>
          </p:nvSpPr>
          <p:spPr bwMode="auto">
            <a:xfrm>
              <a:off x="3967" y="992"/>
              <a:ext cx="22" cy="51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73"/>
                <a:gd name="T23" fmla="*/ 25 w 25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7" name="Freeform 64"/>
            <p:cNvSpPr>
              <a:spLocks noChangeArrowheads="1"/>
            </p:cNvSpPr>
            <p:nvPr/>
          </p:nvSpPr>
          <p:spPr bwMode="auto">
            <a:xfrm>
              <a:off x="3992" y="976"/>
              <a:ext cx="12" cy="23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33"/>
                <a:gd name="T14" fmla="*/ 14 w 14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8" name="Freeform 65"/>
            <p:cNvSpPr>
              <a:spLocks noChangeArrowheads="1"/>
            </p:cNvSpPr>
            <p:nvPr/>
          </p:nvSpPr>
          <p:spPr bwMode="auto">
            <a:xfrm>
              <a:off x="4004" y="987"/>
              <a:ext cx="24" cy="45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64"/>
                <a:gd name="T26" fmla="*/ 28 w 28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39" name="Freeform 66"/>
            <p:cNvSpPr>
              <a:spLocks noChangeArrowheads="1"/>
            </p:cNvSpPr>
            <p:nvPr/>
          </p:nvSpPr>
          <p:spPr bwMode="auto">
            <a:xfrm>
              <a:off x="3694" y="1052"/>
              <a:ext cx="14" cy="25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6"/>
                <a:gd name="T14" fmla="*/ 16 w 1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0" name="Freeform 67"/>
            <p:cNvSpPr>
              <a:spLocks noChangeArrowheads="1"/>
            </p:cNvSpPr>
            <p:nvPr/>
          </p:nvSpPr>
          <p:spPr bwMode="auto">
            <a:xfrm>
              <a:off x="3683" y="1030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1" name="Freeform 68"/>
            <p:cNvSpPr>
              <a:spLocks noChangeArrowheads="1"/>
            </p:cNvSpPr>
            <p:nvPr/>
          </p:nvSpPr>
          <p:spPr bwMode="auto">
            <a:xfrm>
              <a:off x="3678" y="1013"/>
              <a:ext cx="14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9"/>
                <a:gd name="T14" fmla="*/ 16 w 1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2" name="Freeform 69"/>
            <p:cNvSpPr>
              <a:spLocks noChangeArrowheads="1"/>
            </p:cNvSpPr>
            <p:nvPr/>
          </p:nvSpPr>
          <p:spPr bwMode="auto">
            <a:xfrm>
              <a:off x="3664" y="976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3" name="Freeform 70"/>
            <p:cNvSpPr>
              <a:spLocks noChangeArrowheads="1"/>
            </p:cNvSpPr>
            <p:nvPr/>
          </p:nvSpPr>
          <p:spPr bwMode="auto">
            <a:xfrm>
              <a:off x="3667" y="999"/>
              <a:ext cx="18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8"/>
                <a:gd name="T14" fmla="*/ 22 w 22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4" name="Freeform 71"/>
            <p:cNvSpPr>
              <a:spLocks noChangeArrowheads="1"/>
            </p:cNvSpPr>
            <p:nvPr/>
          </p:nvSpPr>
          <p:spPr bwMode="auto">
            <a:xfrm>
              <a:off x="4628" y="1582"/>
              <a:ext cx="52" cy="56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81"/>
                <a:gd name="T32" fmla="*/ 60 w 60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5" name="Freeform 72"/>
            <p:cNvSpPr>
              <a:spLocks noChangeArrowheads="1"/>
            </p:cNvSpPr>
            <p:nvPr/>
          </p:nvSpPr>
          <p:spPr bwMode="auto">
            <a:xfrm>
              <a:off x="4894" y="1536"/>
              <a:ext cx="61" cy="43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61"/>
                <a:gd name="T32" fmla="*/ 71 w 71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6" name="Freeform 73"/>
            <p:cNvSpPr>
              <a:spLocks noChangeArrowheads="1"/>
            </p:cNvSpPr>
            <p:nvPr/>
          </p:nvSpPr>
          <p:spPr bwMode="auto">
            <a:xfrm>
              <a:off x="4710" y="1513"/>
              <a:ext cx="20" cy="21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0"/>
                <a:gd name="T14" fmla="*/ 23 w 2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7" name="Freeform 74"/>
            <p:cNvSpPr>
              <a:spLocks noChangeArrowheads="1"/>
            </p:cNvSpPr>
            <p:nvPr/>
          </p:nvSpPr>
          <p:spPr bwMode="auto">
            <a:xfrm>
              <a:off x="4701" y="1492"/>
              <a:ext cx="23" cy="16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3"/>
                <a:gd name="T14" fmla="*/ 26 w 26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8" name="Freeform 75"/>
            <p:cNvSpPr>
              <a:spLocks noChangeArrowheads="1"/>
            </p:cNvSpPr>
            <p:nvPr/>
          </p:nvSpPr>
          <p:spPr bwMode="auto">
            <a:xfrm>
              <a:off x="4525" y="1311"/>
              <a:ext cx="27" cy="31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49" name="Freeform 76"/>
            <p:cNvSpPr>
              <a:spLocks noChangeArrowheads="1"/>
            </p:cNvSpPr>
            <p:nvPr/>
          </p:nvSpPr>
          <p:spPr bwMode="auto">
            <a:xfrm>
              <a:off x="4564" y="1351"/>
              <a:ext cx="30" cy="31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4"/>
                <a:gd name="T17" fmla="*/ 34 w 3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0" name="Freeform 77"/>
            <p:cNvSpPr>
              <a:spLocks noChangeArrowheads="1"/>
            </p:cNvSpPr>
            <p:nvPr/>
          </p:nvSpPr>
          <p:spPr bwMode="auto">
            <a:xfrm>
              <a:off x="4595" y="1410"/>
              <a:ext cx="32" cy="26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7"/>
                <a:gd name="T17" fmla="*/ 38 w 3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1" name="Freeform 78"/>
            <p:cNvSpPr>
              <a:spLocks noChangeArrowheads="1"/>
            </p:cNvSpPr>
            <p:nvPr/>
          </p:nvSpPr>
          <p:spPr bwMode="auto">
            <a:xfrm>
              <a:off x="4634" y="1400"/>
              <a:ext cx="32" cy="25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4"/>
                <a:gd name="T17" fmla="*/ 38 w 3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2" name="Freeform 79"/>
            <p:cNvSpPr>
              <a:spLocks noChangeArrowheads="1"/>
            </p:cNvSpPr>
            <p:nvPr/>
          </p:nvSpPr>
          <p:spPr bwMode="auto">
            <a:xfrm>
              <a:off x="4623" y="1367"/>
              <a:ext cx="30" cy="19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7"/>
                <a:gd name="T17" fmla="*/ 35 w 3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3" name="Freeform 80"/>
            <p:cNvSpPr>
              <a:spLocks noChangeArrowheads="1"/>
            </p:cNvSpPr>
            <p:nvPr/>
          </p:nvSpPr>
          <p:spPr bwMode="auto">
            <a:xfrm>
              <a:off x="4593" y="1343"/>
              <a:ext cx="30" cy="33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47"/>
                <a:gd name="T20" fmla="*/ 35 w 35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4" name="Freeform 81"/>
            <p:cNvSpPr>
              <a:spLocks noChangeArrowheads="1"/>
            </p:cNvSpPr>
            <p:nvPr/>
          </p:nvSpPr>
          <p:spPr bwMode="auto">
            <a:xfrm>
              <a:off x="4556" y="1329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5" name="Freeform 82"/>
            <p:cNvSpPr>
              <a:spLocks noChangeArrowheads="1"/>
            </p:cNvSpPr>
            <p:nvPr/>
          </p:nvSpPr>
          <p:spPr bwMode="auto">
            <a:xfrm>
              <a:off x="4602" y="1378"/>
              <a:ext cx="27" cy="24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6" name="Freeform 83"/>
            <p:cNvSpPr>
              <a:spLocks noChangeArrowheads="1"/>
            </p:cNvSpPr>
            <p:nvPr/>
          </p:nvSpPr>
          <p:spPr bwMode="auto">
            <a:xfrm>
              <a:off x="2750" y="93"/>
              <a:ext cx="162" cy="101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9"/>
                <a:gd name="T70" fmla="*/ 0 h 144"/>
                <a:gd name="T71" fmla="*/ 189 w 189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7" name="Freeform 84"/>
            <p:cNvSpPr>
              <a:spLocks noChangeArrowheads="1"/>
            </p:cNvSpPr>
            <p:nvPr/>
          </p:nvSpPr>
          <p:spPr bwMode="auto">
            <a:xfrm>
              <a:off x="2847" y="191"/>
              <a:ext cx="46" cy="11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7"/>
                <a:gd name="T17" fmla="*/ 53 w 5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8" name="Freeform 85"/>
            <p:cNvSpPr>
              <a:spLocks noChangeArrowheads="1"/>
            </p:cNvSpPr>
            <p:nvPr/>
          </p:nvSpPr>
          <p:spPr bwMode="auto">
            <a:xfrm>
              <a:off x="3082" y="45"/>
              <a:ext cx="49" cy="26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37"/>
                <a:gd name="T20" fmla="*/ 57 w 57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59" name="Freeform 86"/>
            <p:cNvSpPr>
              <a:spLocks noChangeArrowheads="1"/>
            </p:cNvSpPr>
            <p:nvPr/>
          </p:nvSpPr>
          <p:spPr bwMode="auto">
            <a:xfrm>
              <a:off x="3117" y="57"/>
              <a:ext cx="58" cy="19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6"/>
                <a:gd name="T17" fmla="*/ 68 w 6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0" name="Freeform 87"/>
            <p:cNvSpPr>
              <a:spLocks noChangeArrowheads="1"/>
            </p:cNvSpPr>
            <p:nvPr/>
          </p:nvSpPr>
          <p:spPr bwMode="auto">
            <a:xfrm>
              <a:off x="3179" y="60"/>
              <a:ext cx="58" cy="30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43"/>
                <a:gd name="T23" fmla="*/ 66 w 66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1" name="Freeform 88"/>
            <p:cNvSpPr>
              <a:spLocks noChangeArrowheads="1"/>
            </p:cNvSpPr>
            <p:nvPr/>
          </p:nvSpPr>
          <p:spPr bwMode="auto">
            <a:xfrm>
              <a:off x="3581" y="85"/>
              <a:ext cx="101" cy="29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"/>
                <a:gd name="T22" fmla="*/ 0 h 41"/>
                <a:gd name="T23" fmla="*/ 117 w 117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2" name="Freeform 89"/>
            <p:cNvSpPr>
              <a:spLocks noChangeArrowheads="1"/>
            </p:cNvSpPr>
            <p:nvPr/>
          </p:nvSpPr>
          <p:spPr bwMode="auto">
            <a:xfrm>
              <a:off x="3684" y="84"/>
              <a:ext cx="53" cy="23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32"/>
                <a:gd name="T17" fmla="*/ 62 w 6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3" name="Freeform 90"/>
            <p:cNvSpPr>
              <a:spLocks noChangeArrowheads="1"/>
            </p:cNvSpPr>
            <p:nvPr/>
          </p:nvSpPr>
          <p:spPr bwMode="auto">
            <a:xfrm>
              <a:off x="3660" y="111"/>
              <a:ext cx="42" cy="16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3"/>
                <a:gd name="T14" fmla="*/ 49 w 4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4" name="Freeform 91"/>
            <p:cNvSpPr>
              <a:spLocks noChangeArrowheads="1"/>
            </p:cNvSpPr>
            <p:nvPr/>
          </p:nvSpPr>
          <p:spPr bwMode="auto">
            <a:xfrm>
              <a:off x="3950" y="321"/>
              <a:ext cx="87" cy="106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52"/>
                <a:gd name="T41" fmla="*/ 102 w 102"/>
                <a:gd name="T42" fmla="*/ 152 h 1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5" name="Freeform 92"/>
            <p:cNvSpPr>
              <a:spLocks noChangeArrowheads="1"/>
            </p:cNvSpPr>
            <p:nvPr/>
          </p:nvSpPr>
          <p:spPr bwMode="auto">
            <a:xfrm>
              <a:off x="4020" y="431"/>
              <a:ext cx="63" cy="73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"/>
                <a:gd name="T43" fmla="*/ 0 h 103"/>
                <a:gd name="T44" fmla="*/ 74 w 74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6" name="Freeform 93"/>
            <p:cNvSpPr>
              <a:spLocks noChangeArrowheads="1"/>
            </p:cNvSpPr>
            <p:nvPr/>
          </p:nvSpPr>
          <p:spPr bwMode="auto">
            <a:xfrm>
              <a:off x="3978" y="506"/>
              <a:ext cx="126" cy="176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252"/>
                <a:gd name="T89" fmla="*/ 146 w 146"/>
                <a:gd name="T90" fmla="*/ 252 h 2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7" name="Freeform 94"/>
            <p:cNvSpPr>
              <a:spLocks noChangeArrowheads="1"/>
            </p:cNvSpPr>
            <p:nvPr/>
          </p:nvSpPr>
          <p:spPr bwMode="auto">
            <a:xfrm>
              <a:off x="2758" y="35"/>
              <a:ext cx="60" cy="28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"/>
                <a:gd name="T25" fmla="*/ 0 h 40"/>
                <a:gd name="T26" fmla="*/ 70 w 7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8" name="Freeform 95"/>
            <p:cNvSpPr>
              <a:spLocks noChangeArrowheads="1"/>
            </p:cNvSpPr>
            <p:nvPr/>
          </p:nvSpPr>
          <p:spPr bwMode="auto">
            <a:xfrm>
              <a:off x="2635" y="43"/>
              <a:ext cx="22" cy="21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9"/>
                <a:gd name="T14" fmla="*/ 26 w 26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69" name="Freeform 96"/>
            <p:cNvSpPr>
              <a:spLocks noChangeArrowheads="1"/>
            </p:cNvSpPr>
            <p:nvPr/>
          </p:nvSpPr>
          <p:spPr bwMode="auto">
            <a:xfrm>
              <a:off x="2663" y="42"/>
              <a:ext cx="42" cy="25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36"/>
                <a:gd name="T20" fmla="*/ 49 w 49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0" name="Freeform 97"/>
            <p:cNvSpPr>
              <a:spLocks noChangeArrowheads="1"/>
            </p:cNvSpPr>
            <p:nvPr/>
          </p:nvSpPr>
          <p:spPr bwMode="auto">
            <a:xfrm>
              <a:off x="2733" y="34"/>
              <a:ext cx="23" cy="15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22"/>
                <a:gd name="T14" fmla="*/ 27 w 2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1" name="Freeform 98"/>
            <p:cNvSpPr>
              <a:spLocks noChangeArrowheads="1"/>
            </p:cNvSpPr>
            <p:nvPr/>
          </p:nvSpPr>
          <p:spPr bwMode="auto">
            <a:xfrm>
              <a:off x="2712" y="50"/>
              <a:ext cx="17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2" name="Freeform 99"/>
            <p:cNvSpPr>
              <a:spLocks noChangeArrowheads="1"/>
            </p:cNvSpPr>
            <p:nvPr/>
          </p:nvSpPr>
          <p:spPr bwMode="auto">
            <a:xfrm>
              <a:off x="4023" y="65"/>
              <a:ext cx="21" cy="31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4"/>
                <a:gd name="T17" fmla="*/ 24 w 2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3" name="Freeform 100"/>
            <p:cNvSpPr>
              <a:spLocks noChangeArrowheads="1"/>
            </p:cNvSpPr>
            <p:nvPr/>
          </p:nvSpPr>
          <p:spPr bwMode="auto">
            <a:xfrm>
              <a:off x="3007" y="1423"/>
              <a:ext cx="35" cy="17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  <a:gd name="T6" fmla="*/ 0 60000 65536"/>
                <a:gd name="T7" fmla="*/ 0 60000 65536"/>
                <a:gd name="T8" fmla="*/ 0 60000 65536"/>
                <a:gd name="T9" fmla="*/ 0 w 41"/>
                <a:gd name="T10" fmla="*/ 0 h 24"/>
                <a:gd name="T11" fmla="*/ 41 w 41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4" name="Freeform 101"/>
            <p:cNvSpPr>
              <a:spLocks noChangeArrowheads="1"/>
            </p:cNvSpPr>
            <p:nvPr/>
          </p:nvSpPr>
          <p:spPr bwMode="auto">
            <a:xfrm>
              <a:off x="3053" y="1416"/>
              <a:ext cx="11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5" name="Freeform 102"/>
            <p:cNvSpPr>
              <a:spLocks noChangeArrowheads="1"/>
            </p:cNvSpPr>
            <p:nvPr/>
          </p:nvSpPr>
          <p:spPr bwMode="auto">
            <a:xfrm>
              <a:off x="2976" y="1272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6" name="Freeform 103"/>
            <p:cNvSpPr>
              <a:spLocks noChangeArrowheads="1"/>
            </p:cNvSpPr>
            <p:nvPr/>
          </p:nvSpPr>
          <p:spPr bwMode="auto">
            <a:xfrm>
              <a:off x="3045" y="1204"/>
              <a:ext cx="12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7" name="Freeform 104"/>
            <p:cNvSpPr>
              <a:spLocks noChangeArrowheads="1"/>
            </p:cNvSpPr>
            <p:nvPr/>
          </p:nvSpPr>
          <p:spPr bwMode="auto">
            <a:xfrm>
              <a:off x="3017" y="1203"/>
              <a:ext cx="13" cy="18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8" name="Freeform 105"/>
            <p:cNvSpPr>
              <a:spLocks noChangeArrowheads="1"/>
            </p:cNvSpPr>
            <p:nvPr/>
          </p:nvSpPr>
          <p:spPr bwMode="auto">
            <a:xfrm>
              <a:off x="3004" y="1224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79" name="Freeform 106"/>
            <p:cNvSpPr>
              <a:spLocks noChangeArrowheads="1"/>
            </p:cNvSpPr>
            <p:nvPr/>
          </p:nvSpPr>
          <p:spPr bwMode="auto">
            <a:xfrm>
              <a:off x="2976" y="1256"/>
              <a:ext cx="10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80" name="Freeform 107"/>
            <p:cNvSpPr>
              <a:spLocks noChangeArrowheads="1"/>
            </p:cNvSpPr>
            <p:nvPr/>
          </p:nvSpPr>
          <p:spPr bwMode="auto">
            <a:xfrm>
              <a:off x="2997" y="1243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81" name="Freeform 108"/>
            <p:cNvSpPr>
              <a:spLocks noChangeArrowheads="1"/>
            </p:cNvSpPr>
            <p:nvPr/>
          </p:nvSpPr>
          <p:spPr bwMode="auto">
            <a:xfrm>
              <a:off x="2154" y="320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82" name="Freeform 109"/>
            <p:cNvSpPr>
              <a:spLocks noChangeArrowheads="1"/>
            </p:cNvSpPr>
            <p:nvPr/>
          </p:nvSpPr>
          <p:spPr bwMode="auto">
            <a:xfrm>
              <a:off x="2084" y="288"/>
              <a:ext cx="12" cy="14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231F2D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  <p:sp>
          <p:nvSpPr>
            <p:cNvPr id="283" name="Freeform 110"/>
            <p:cNvSpPr>
              <a:spLocks noChangeArrowheads="1"/>
            </p:cNvSpPr>
            <p:nvPr/>
          </p:nvSpPr>
          <p:spPr bwMode="auto">
            <a:xfrm>
              <a:off x="1810" y="85"/>
              <a:ext cx="2370" cy="1537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60"/>
                <a:gd name="T175" fmla="*/ 0 h 1644"/>
                <a:gd name="T176" fmla="*/ 2060 w 2060"/>
                <a:gd name="T177" fmla="*/ 1644 h 16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36304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 dirty="0">
                <a:solidFill>
                  <a:srgbClr val="BCB5AC"/>
                </a:solidFill>
                <a:latin typeface="方正兰亭黑_GBK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84" name="直接连接符 5"/>
          <p:cNvSpPr>
            <a:spLocks noChangeShapeType="1"/>
          </p:cNvSpPr>
          <p:nvPr/>
        </p:nvSpPr>
        <p:spPr bwMode="auto">
          <a:xfrm>
            <a:off x="1985963" y="2263396"/>
            <a:ext cx="990600" cy="482268"/>
          </a:xfrm>
          <a:prstGeom prst="line">
            <a:avLst/>
          </a:prstGeom>
          <a:noFill/>
          <a:ln w="9525" cap="flat" cmpd="sng">
            <a:solidFill>
              <a:srgbClr val="7F7F7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2" tIns="34291" rIns="68582" bIns="34291"/>
          <a:lstStyle/>
          <a:p>
            <a:endParaRPr lang="zh-CN" altLang="en-US"/>
          </a:p>
        </p:txBody>
      </p:sp>
      <p:sp>
        <p:nvSpPr>
          <p:cNvPr id="285" name="直接连接符 158"/>
          <p:cNvSpPr>
            <a:spLocks noChangeShapeType="1"/>
          </p:cNvSpPr>
          <p:nvPr/>
        </p:nvSpPr>
        <p:spPr bwMode="auto">
          <a:xfrm flipV="1">
            <a:off x="3848100" y="2107403"/>
            <a:ext cx="1066800" cy="660886"/>
          </a:xfrm>
          <a:prstGeom prst="line">
            <a:avLst/>
          </a:prstGeom>
          <a:noFill/>
          <a:ln w="9525" cap="flat" cmpd="sng">
            <a:solidFill>
              <a:srgbClr val="7F7F7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2" tIns="34291" rIns="68582" bIns="34291"/>
          <a:lstStyle/>
          <a:p>
            <a:endParaRPr lang="zh-CN" altLang="en-US"/>
          </a:p>
        </p:txBody>
      </p:sp>
      <p:sp>
        <p:nvSpPr>
          <p:cNvPr id="286" name="直接连接符 159"/>
          <p:cNvSpPr>
            <a:spLocks noChangeShapeType="1"/>
          </p:cNvSpPr>
          <p:nvPr/>
        </p:nvSpPr>
        <p:spPr bwMode="auto">
          <a:xfrm>
            <a:off x="5948364" y="2107401"/>
            <a:ext cx="1088231" cy="540617"/>
          </a:xfrm>
          <a:prstGeom prst="line">
            <a:avLst/>
          </a:prstGeom>
          <a:noFill/>
          <a:ln w="9525" cap="flat" cmpd="sng">
            <a:solidFill>
              <a:srgbClr val="7F7F7F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2" tIns="34291" rIns="68582" bIns="34291"/>
          <a:lstStyle/>
          <a:p>
            <a:endParaRPr lang="zh-CN" altLang="en-US"/>
          </a:p>
        </p:txBody>
      </p:sp>
      <p:grpSp>
        <p:nvGrpSpPr>
          <p:cNvPr id="4" name="组合 2"/>
          <p:cNvGrpSpPr/>
          <p:nvPr/>
        </p:nvGrpSpPr>
        <p:grpSpPr>
          <a:xfrm>
            <a:off x="1370410" y="1965698"/>
            <a:ext cx="647700" cy="682321"/>
            <a:chOff x="1370410" y="2278732"/>
            <a:chExt cx="647700" cy="682228"/>
          </a:xfrm>
        </p:grpSpPr>
        <p:sp>
          <p:nvSpPr>
            <p:cNvPr id="287" name="矩形 2"/>
            <p:cNvSpPr>
              <a:spLocks noChangeArrowheads="1"/>
            </p:cNvSpPr>
            <p:nvPr/>
          </p:nvSpPr>
          <p:spPr bwMode="auto">
            <a:xfrm>
              <a:off x="1370410" y="2278732"/>
              <a:ext cx="647700" cy="682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lIns="68568" tIns="34284" rIns="68568" bIns="34284"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1" name="文本框 19"/>
            <p:cNvSpPr>
              <a:spLocks noChangeArrowheads="1"/>
            </p:cNvSpPr>
            <p:nvPr/>
          </p:nvSpPr>
          <p:spPr bwMode="auto">
            <a:xfrm>
              <a:off x="1403702" y="2407319"/>
              <a:ext cx="60016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8" tIns="34284" rIns="68568" bIns="34284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组合 3"/>
          <p:cNvGrpSpPr/>
          <p:nvPr/>
        </p:nvGrpSpPr>
        <p:grpSpPr>
          <a:xfrm>
            <a:off x="2976564" y="2278874"/>
            <a:ext cx="885825" cy="933576"/>
            <a:chOff x="2976563" y="2591866"/>
            <a:chExt cx="885825" cy="933450"/>
          </a:xfrm>
        </p:grpSpPr>
        <p:sp>
          <p:nvSpPr>
            <p:cNvPr id="288" name="矩形 150"/>
            <p:cNvSpPr>
              <a:spLocks noChangeArrowheads="1"/>
            </p:cNvSpPr>
            <p:nvPr/>
          </p:nvSpPr>
          <p:spPr bwMode="auto">
            <a:xfrm>
              <a:off x="2976563" y="2591866"/>
              <a:ext cx="885825" cy="9334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lIns="68568" tIns="34284" rIns="68568" bIns="34284"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2" name="文本框 19"/>
            <p:cNvSpPr>
              <a:spLocks noChangeArrowheads="1"/>
            </p:cNvSpPr>
            <p:nvPr/>
          </p:nvSpPr>
          <p:spPr bwMode="auto">
            <a:xfrm>
              <a:off x="3101534" y="2876426"/>
              <a:ext cx="60016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8" tIns="34284" rIns="68568" bIns="34284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组合 4"/>
          <p:cNvGrpSpPr/>
          <p:nvPr/>
        </p:nvGrpSpPr>
        <p:grpSpPr>
          <a:xfrm>
            <a:off x="4914900" y="1563213"/>
            <a:ext cx="1033463" cy="1089569"/>
            <a:chOff x="4914900" y="1876301"/>
            <a:chExt cx="1033463" cy="1089422"/>
          </a:xfrm>
        </p:grpSpPr>
        <p:sp>
          <p:nvSpPr>
            <p:cNvPr id="289" name="矩形 156"/>
            <p:cNvSpPr>
              <a:spLocks noChangeArrowheads="1"/>
            </p:cNvSpPr>
            <p:nvPr/>
          </p:nvSpPr>
          <p:spPr bwMode="auto">
            <a:xfrm>
              <a:off x="4914900" y="1876301"/>
              <a:ext cx="1033463" cy="108942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lIns="68568" tIns="34284" rIns="68568" bIns="34284"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3" name="文本框 19"/>
            <p:cNvSpPr>
              <a:spLocks noChangeArrowheads="1"/>
            </p:cNvSpPr>
            <p:nvPr/>
          </p:nvSpPr>
          <p:spPr bwMode="auto">
            <a:xfrm>
              <a:off x="5154767" y="2210867"/>
              <a:ext cx="60016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8" tIns="34284" rIns="68568" bIns="34284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" name="组合 5"/>
          <p:cNvGrpSpPr/>
          <p:nvPr/>
        </p:nvGrpSpPr>
        <p:grpSpPr>
          <a:xfrm>
            <a:off x="7034214" y="2162177"/>
            <a:ext cx="885825" cy="933576"/>
            <a:chOff x="7034213" y="2475185"/>
            <a:chExt cx="885825" cy="933450"/>
          </a:xfrm>
        </p:grpSpPr>
        <p:sp>
          <p:nvSpPr>
            <p:cNvPr id="290" name="矩形 157"/>
            <p:cNvSpPr>
              <a:spLocks noChangeArrowheads="1"/>
            </p:cNvSpPr>
            <p:nvPr/>
          </p:nvSpPr>
          <p:spPr bwMode="auto">
            <a:xfrm>
              <a:off x="7034213" y="2475185"/>
              <a:ext cx="885825" cy="9334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lIns="68568" tIns="34284" rIns="68568" bIns="34284"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4" name="文本框 19"/>
            <p:cNvSpPr>
              <a:spLocks noChangeArrowheads="1"/>
            </p:cNvSpPr>
            <p:nvPr/>
          </p:nvSpPr>
          <p:spPr bwMode="auto">
            <a:xfrm>
              <a:off x="7206809" y="2776413"/>
              <a:ext cx="600164" cy="34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8" tIns="34284" rIns="68568" bIns="34284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文本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07" name="TextBox 306"/>
          <p:cNvSpPr txBox="1"/>
          <p:nvPr/>
        </p:nvSpPr>
        <p:spPr>
          <a:xfrm>
            <a:off x="1176651" y="2762880"/>
            <a:ext cx="1107996" cy="277037"/>
          </a:xfrm>
          <a:prstGeom prst="rect">
            <a:avLst/>
          </a:prstGeom>
          <a:noFill/>
        </p:spPr>
        <p:txBody>
          <a:bodyPr wrap="none" lIns="91442" tIns="45721" rIns="91442" bIns="45721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1184343" y="2988104"/>
            <a:ext cx="1155409" cy="860425"/>
          </a:xfrm>
          <a:prstGeom prst="rect">
            <a:avLst/>
          </a:prstGeom>
          <a:noFill/>
        </p:spPr>
        <p:txBody>
          <a:bodyPr wrap="square" lIns="91442" tIns="45721" rIns="91442" bIns="45721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点击即可编辑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9" name="TextBox 308"/>
          <p:cNvSpPr txBox="1"/>
          <p:nvPr/>
        </p:nvSpPr>
        <p:spPr>
          <a:xfrm>
            <a:off x="2862766" y="3362827"/>
            <a:ext cx="1107996" cy="277037"/>
          </a:xfrm>
          <a:prstGeom prst="rect">
            <a:avLst/>
          </a:prstGeom>
          <a:noFill/>
        </p:spPr>
        <p:txBody>
          <a:bodyPr wrap="none" lIns="91442" tIns="45721" rIns="91442" bIns="45721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0" name="TextBox 309"/>
          <p:cNvSpPr txBox="1"/>
          <p:nvPr/>
        </p:nvSpPr>
        <p:spPr>
          <a:xfrm>
            <a:off x="2870459" y="3588052"/>
            <a:ext cx="1155409" cy="860425"/>
          </a:xfrm>
          <a:prstGeom prst="rect">
            <a:avLst/>
          </a:prstGeom>
          <a:noFill/>
        </p:spPr>
        <p:txBody>
          <a:bodyPr wrap="square" lIns="91442" tIns="45721" rIns="91442" bIns="45721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点击即可编辑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1" name="TextBox 310"/>
          <p:cNvSpPr txBox="1"/>
          <p:nvPr/>
        </p:nvSpPr>
        <p:spPr>
          <a:xfrm>
            <a:off x="4877633" y="2800681"/>
            <a:ext cx="1107996" cy="277037"/>
          </a:xfrm>
          <a:prstGeom prst="rect">
            <a:avLst/>
          </a:prstGeom>
          <a:noFill/>
        </p:spPr>
        <p:txBody>
          <a:bodyPr wrap="none" lIns="91442" tIns="45721" rIns="91442" bIns="45721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2" name="TextBox 311"/>
          <p:cNvSpPr txBox="1"/>
          <p:nvPr/>
        </p:nvSpPr>
        <p:spPr>
          <a:xfrm>
            <a:off x="4885326" y="3025905"/>
            <a:ext cx="1155409" cy="860425"/>
          </a:xfrm>
          <a:prstGeom prst="rect">
            <a:avLst/>
          </a:prstGeom>
          <a:noFill/>
        </p:spPr>
        <p:txBody>
          <a:bodyPr wrap="square" lIns="91442" tIns="45721" rIns="91442" bIns="45721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点击即可编辑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3" name="TextBox 312"/>
          <p:cNvSpPr txBox="1"/>
          <p:nvPr/>
        </p:nvSpPr>
        <p:spPr>
          <a:xfrm>
            <a:off x="7011246" y="3242054"/>
            <a:ext cx="1107996" cy="277037"/>
          </a:xfrm>
          <a:prstGeom prst="rect">
            <a:avLst/>
          </a:prstGeom>
          <a:noFill/>
        </p:spPr>
        <p:txBody>
          <a:bodyPr wrap="none" lIns="91442" tIns="45721" rIns="91442" bIns="45721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7018938" y="3467278"/>
            <a:ext cx="1155409" cy="860425"/>
          </a:xfrm>
          <a:prstGeom prst="rect">
            <a:avLst/>
          </a:prstGeom>
          <a:noFill/>
        </p:spPr>
        <p:txBody>
          <a:bodyPr wrap="square" lIns="91442" tIns="45721" rIns="91442" bIns="45721" rtlCol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点击即可编辑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Click="0" advTm="0">
        <p15:prstTrans prst="curtains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0" animBg="1"/>
      <p:bldP spid="285" grpId="0" animBg="1"/>
      <p:bldP spid="286" grpId="0" animBg="1"/>
      <p:bldP spid="307" grpId="0"/>
      <p:bldP spid="308" grpId="0"/>
      <p:bldP spid="309" grpId="0"/>
      <p:bldP spid="310" grpId="0"/>
      <p:bldP spid="311" grpId="0"/>
      <p:bldP spid="312" grpId="0"/>
      <p:bldP spid="313" grpId="0"/>
      <p:bldP spid="3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30"/>
          <p:cNvSpPr/>
          <p:nvPr/>
        </p:nvSpPr>
        <p:spPr>
          <a:xfrm>
            <a:off x="4090625" y="1384422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" name="组合 3"/>
          <p:cNvGrpSpPr/>
          <p:nvPr/>
        </p:nvGrpSpPr>
        <p:grpSpPr>
          <a:xfrm>
            <a:off x="4751848" y="1384422"/>
            <a:ext cx="2806850" cy="384201"/>
            <a:chOff x="6339097" y="1573726"/>
            <a:chExt cx="3744416" cy="512228"/>
          </a:xfrm>
          <a:solidFill>
            <a:schemeClr val="accent1"/>
          </a:solidFill>
        </p:grpSpPr>
        <p:sp>
          <p:nvSpPr>
            <p:cNvPr id="17" name="圆角矩形 16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723350" y="1614014"/>
              <a:ext cx="265307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年度工作概述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圆角矩形 32"/>
          <p:cNvSpPr/>
          <p:nvPr/>
        </p:nvSpPr>
        <p:spPr>
          <a:xfrm>
            <a:off x="4090625" y="2011810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4" name="组合 4"/>
          <p:cNvGrpSpPr/>
          <p:nvPr/>
        </p:nvGrpSpPr>
        <p:grpSpPr>
          <a:xfrm>
            <a:off x="4733934" y="2011810"/>
            <a:ext cx="2806850" cy="384201"/>
            <a:chOff x="6315199" y="2410178"/>
            <a:chExt cx="3744416" cy="512228"/>
          </a:xfrm>
          <a:solidFill>
            <a:schemeClr val="accent1"/>
          </a:solidFill>
        </p:grpSpPr>
        <p:sp>
          <p:nvSpPr>
            <p:cNvPr id="18" name="圆角矩形 17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747248" y="2450466"/>
              <a:ext cx="265307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工作完成情况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圆角矩形 35"/>
          <p:cNvSpPr/>
          <p:nvPr/>
        </p:nvSpPr>
        <p:spPr>
          <a:xfrm>
            <a:off x="4090625" y="2676251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5" name="组合 5"/>
          <p:cNvGrpSpPr/>
          <p:nvPr/>
        </p:nvGrpSpPr>
        <p:grpSpPr>
          <a:xfrm>
            <a:off x="4751848" y="2676251"/>
            <a:ext cx="2806850" cy="384201"/>
            <a:chOff x="6339097" y="3296031"/>
            <a:chExt cx="3744416" cy="512228"/>
          </a:xfrm>
          <a:solidFill>
            <a:schemeClr val="accent1"/>
          </a:solidFill>
        </p:grpSpPr>
        <p:sp>
          <p:nvSpPr>
            <p:cNvPr id="25" name="圆角矩形 24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723349" y="3336319"/>
              <a:ext cx="273630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成功项目展示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圆角矩形 37"/>
          <p:cNvSpPr/>
          <p:nvPr/>
        </p:nvSpPr>
        <p:spPr>
          <a:xfrm>
            <a:off x="4090625" y="3339956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6" name="组合 6"/>
          <p:cNvGrpSpPr/>
          <p:nvPr/>
        </p:nvGrpSpPr>
        <p:grpSpPr>
          <a:xfrm>
            <a:off x="4751848" y="3339953"/>
            <a:ext cx="2806850" cy="384719"/>
            <a:chOff x="6339097" y="4180903"/>
            <a:chExt cx="3744416" cy="512919"/>
          </a:xfrm>
          <a:solidFill>
            <a:schemeClr val="accent1"/>
          </a:solidFill>
        </p:grpSpPr>
        <p:sp>
          <p:nvSpPr>
            <p:cNvPr id="21" name="圆角矩形 20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723349" y="4221882"/>
              <a:ext cx="273630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工作存在不足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45813" y="1664804"/>
            <a:ext cx="2105138" cy="892534"/>
          </a:xfrm>
          <a:prstGeom prst="rect">
            <a:avLst/>
          </a:prstGeom>
          <a:noFill/>
        </p:spPr>
        <p:txBody>
          <a:bodyPr wrap="square" lIns="91424" tIns="45711" rIns="91424" bIns="45711">
            <a:spAutoFit/>
          </a:bodyPr>
          <a:lstStyle/>
          <a:p>
            <a:pPr algn="r">
              <a:defRPr/>
            </a:pPr>
            <a:r>
              <a:rPr lang="zh-CN" altLang="en-US" sz="3200" b="1" spc="15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endParaRPr lang="en-US" altLang="zh-CN" sz="3200" b="1" spc="15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en-US" altLang="zh-CN" sz="2000" b="1" spc="15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000" b="1" spc="15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下箭头 1"/>
          <p:cNvSpPr/>
          <p:nvPr/>
        </p:nvSpPr>
        <p:spPr>
          <a:xfrm rot="16200000">
            <a:off x="3207337" y="1333554"/>
            <a:ext cx="432081" cy="50960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drap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7 0.04121 L -6.25E-7 -3.33333E-6 " pathEditMode="relative" rAng="0" ptsTypes="AA">
                                      <p:cBhvr>
                                        <p:cTn id="16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7 0.0412 L -6.25E-7 2.96296E-6 " pathEditMode="relative" rAng="0" ptsTypes="AA">
                                      <p:cBhvr>
                                        <p:cTn id="24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7 0.0412 L -6.25E-7 -7.40741E-7 " pathEditMode="relative" rAng="0" ptsTypes="AA">
                                      <p:cBhvr>
                                        <p:cTn id="32" dur="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3737 0.04121 L -6.25E-7 -4.44444E-6 " pathEditMode="relative" rAng="0" ptsTypes="AA">
                                      <p:cBhvr>
                                        <p:cTn id="40" dur="7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3" grpId="0" animBg="1"/>
      <p:bldP spid="33" grpId="1" animBg="1"/>
      <p:bldP spid="36" grpId="0" animBg="1"/>
      <p:bldP spid="36" grpId="1" animBg="1"/>
      <p:bldP spid="38" grpId="0" animBg="1"/>
      <p:bldP spid="38" grpId="1" animBg="1"/>
      <p:bldP spid="22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4089122" y="2114390"/>
            <a:ext cx="1253245" cy="796732"/>
          </a:xfrm>
          <a:custGeom>
            <a:avLst/>
            <a:gdLst>
              <a:gd name="connsiteX0" fmla="*/ 1680519 w 1680519"/>
              <a:gd name="connsiteY0" fmla="*/ 1081216 h 1081216"/>
              <a:gd name="connsiteX1" fmla="*/ 0 w 1680519"/>
              <a:gd name="connsiteY1" fmla="*/ 376881 h 1081216"/>
              <a:gd name="connsiteX2" fmla="*/ 222422 w 1680519"/>
              <a:gd name="connsiteY2" fmla="*/ 0 h 1081216"/>
              <a:gd name="connsiteX3" fmla="*/ 1383957 w 1680519"/>
              <a:gd name="connsiteY3" fmla="*/ 574589 h 1081216"/>
              <a:gd name="connsiteX4" fmla="*/ 1680519 w 1680519"/>
              <a:gd name="connsiteY4" fmla="*/ 1081216 h 1081216"/>
              <a:gd name="connsiteX0-1" fmla="*/ 1680519 w 1680519"/>
              <a:gd name="connsiteY0-2" fmla="*/ 1043116 h 1043116"/>
              <a:gd name="connsiteX1-3" fmla="*/ 0 w 1680519"/>
              <a:gd name="connsiteY1-4" fmla="*/ 338781 h 1043116"/>
              <a:gd name="connsiteX2-5" fmla="*/ 298622 w 1680519"/>
              <a:gd name="connsiteY2-6" fmla="*/ 0 h 1043116"/>
              <a:gd name="connsiteX3-7" fmla="*/ 1383957 w 1680519"/>
              <a:gd name="connsiteY3-8" fmla="*/ 536489 h 1043116"/>
              <a:gd name="connsiteX4-9" fmla="*/ 1680519 w 1680519"/>
              <a:gd name="connsiteY4-10" fmla="*/ 1043116 h 1043116"/>
              <a:gd name="connsiteX0-11" fmla="*/ 1680519 w 1680519"/>
              <a:gd name="connsiteY0-12" fmla="*/ 1043116 h 1043116"/>
              <a:gd name="connsiteX1-13" fmla="*/ 0 w 1680519"/>
              <a:gd name="connsiteY1-14" fmla="*/ 338781 h 1043116"/>
              <a:gd name="connsiteX2-15" fmla="*/ 298622 w 1680519"/>
              <a:gd name="connsiteY2-16" fmla="*/ 0 h 1043116"/>
              <a:gd name="connsiteX3-17" fmla="*/ 1383957 w 1680519"/>
              <a:gd name="connsiteY3-18" fmla="*/ 536489 h 1043116"/>
              <a:gd name="connsiteX4-19" fmla="*/ 1680519 w 1680519"/>
              <a:gd name="connsiteY4-20" fmla="*/ 1043116 h 1043116"/>
              <a:gd name="connsiteX0-21" fmla="*/ 1680519 w 1680519"/>
              <a:gd name="connsiteY0-22" fmla="*/ 1055816 h 1055816"/>
              <a:gd name="connsiteX1-23" fmla="*/ 0 w 1680519"/>
              <a:gd name="connsiteY1-24" fmla="*/ 351481 h 1055816"/>
              <a:gd name="connsiteX2-25" fmla="*/ 279572 w 1680519"/>
              <a:gd name="connsiteY2-26" fmla="*/ 0 h 1055816"/>
              <a:gd name="connsiteX3-27" fmla="*/ 1383957 w 1680519"/>
              <a:gd name="connsiteY3-28" fmla="*/ 549189 h 1055816"/>
              <a:gd name="connsiteX4-29" fmla="*/ 1680519 w 1680519"/>
              <a:gd name="connsiteY4-30" fmla="*/ 1055816 h 1055816"/>
              <a:gd name="connsiteX0-31" fmla="*/ 1680519 w 1680519"/>
              <a:gd name="connsiteY0-32" fmla="*/ 1055816 h 1055816"/>
              <a:gd name="connsiteX1-33" fmla="*/ 0 w 1680519"/>
              <a:gd name="connsiteY1-34" fmla="*/ 351481 h 1055816"/>
              <a:gd name="connsiteX2-35" fmla="*/ 279572 w 1680519"/>
              <a:gd name="connsiteY2-36" fmla="*/ 0 h 1055816"/>
              <a:gd name="connsiteX3-37" fmla="*/ 1383957 w 1680519"/>
              <a:gd name="connsiteY3-38" fmla="*/ 549189 h 1055816"/>
              <a:gd name="connsiteX4-39" fmla="*/ 1680519 w 1680519"/>
              <a:gd name="connsiteY4-40" fmla="*/ 1055816 h 1055816"/>
              <a:gd name="connsiteX0-41" fmla="*/ 1690044 w 1690044"/>
              <a:gd name="connsiteY0-42" fmla="*/ 1055816 h 1055816"/>
              <a:gd name="connsiteX1-43" fmla="*/ 0 w 1690044"/>
              <a:gd name="connsiteY1-44" fmla="*/ 351481 h 1055816"/>
              <a:gd name="connsiteX2-45" fmla="*/ 289097 w 1690044"/>
              <a:gd name="connsiteY2-46" fmla="*/ 0 h 1055816"/>
              <a:gd name="connsiteX3-47" fmla="*/ 1393482 w 1690044"/>
              <a:gd name="connsiteY3-48" fmla="*/ 549189 h 1055816"/>
              <a:gd name="connsiteX4-49" fmla="*/ 1690044 w 1690044"/>
              <a:gd name="connsiteY4-50" fmla="*/ 1055816 h 1055816"/>
              <a:gd name="connsiteX0-51" fmla="*/ 1690044 w 1690044"/>
              <a:gd name="connsiteY0-52" fmla="*/ 1055816 h 1055816"/>
              <a:gd name="connsiteX1-53" fmla="*/ 0 w 1690044"/>
              <a:gd name="connsiteY1-54" fmla="*/ 351481 h 1055816"/>
              <a:gd name="connsiteX2-55" fmla="*/ 289097 w 1690044"/>
              <a:gd name="connsiteY2-56" fmla="*/ 0 h 1055816"/>
              <a:gd name="connsiteX3-57" fmla="*/ 1393482 w 1690044"/>
              <a:gd name="connsiteY3-58" fmla="*/ 549189 h 1055816"/>
              <a:gd name="connsiteX4-59" fmla="*/ 1690044 w 1690044"/>
              <a:gd name="connsiteY4-60" fmla="*/ 1055816 h 1055816"/>
              <a:gd name="connsiteX0-61" fmla="*/ 1670994 w 1670994"/>
              <a:gd name="connsiteY0-62" fmla="*/ 1062166 h 1062166"/>
              <a:gd name="connsiteX1-63" fmla="*/ 0 w 1670994"/>
              <a:gd name="connsiteY1-64" fmla="*/ 351481 h 1062166"/>
              <a:gd name="connsiteX2-65" fmla="*/ 289097 w 1670994"/>
              <a:gd name="connsiteY2-66" fmla="*/ 0 h 1062166"/>
              <a:gd name="connsiteX3-67" fmla="*/ 1393482 w 1670994"/>
              <a:gd name="connsiteY3-68" fmla="*/ 549189 h 1062166"/>
              <a:gd name="connsiteX4-69" fmla="*/ 1670994 w 1670994"/>
              <a:gd name="connsiteY4-70" fmla="*/ 1062166 h 1062166"/>
              <a:gd name="connsiteX0-71" fmla="*/ 1670994 w 1670994"/>
              <a:gd name="connsiteY0-72" fmla="*/ 1062166 h 1062166"/>
              <a:gd name="connsiteX1-73" fmla="*/ 0 w 1670994"/>
              <a:gd name="connsiteY1-74" fmla="*/ 351481 h 1062166"/>
              <a:gd name="connsiteX2-75" fmla="*/ 289097 w 1670994"/>
              <a:gd name="connsiteY2-76" fmla="*/ 0 h 1062166"/>
              <a:gd name="connsiteX3-77" fmla="*/ 1393482 w 1670994"/>
              <a:gd name="connsiteY3-78" fmla="*/ 549189 h 1062166"/>
              <a:gd name="connsiteX4-79" fmla="*/ 1670994 w 1670994"/>
              <a:gd name="connsiteY4-80" fmla="*/ 1062166 h 1062166"/>
              <a:gd name="connsiteX0-81" fmla="*/ 1670994 w 1670994"/>
              <a:gd name="connsiteY0-82" fmla="*/ 1062166 h 1062166"/>
              <a:gd name="connsiteX1-83" fmla="*/ 0 w 1670994"/>
              <a:gd name="connsiteY1-84" fmla="*/ 351481 h 1062166"/>
              <a:gd name="connsiteX2-85" fmla="*/ 289097 w 1670994"/>
              <a:gd name="connsiteY2-86" fmla="*/ 0 h 1062166"/>
              <a:gd name="connsiteX3-87" fmla="*/ 1399832 w 1670994"/>
              <a:gd name="connsiteY3-88" fmla="*/ 552364 h 1062166"/>
              <a:gd name="connsiteX4-89" fmla="*/ 1670994 w 1670994"/>
              <a:gd name="connsiteY4-90" fmla="*/ 1062166 h 106216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70994" h="1062166">
                <a:moveTo>
                  <a:pt x="1670994" y="1062166"/>
                </a:moveTo>
                <a:lnTo>
                  <a:pt x="0" y="351481"/>
                </a:lnTo>
                <a:cubicBezTo>
                  <a:pt x="143991" y="254429"/>
                  <a:pt x="227656" y="157377"/>
                  <a:pt x="289097" y="0"/>
                </a:cubicBezTo>
                <a:lnTo>
                  <a:pt x="1399832" y="552364"/>
                </a:lnTo>
                <a:cubicBezTo>
                  <a:pt x="1498686" y="721240"/>
                  <a:pt x="1489590" y="899640"/>
                  <a:pt x="1670994" y="106216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089442" y="1550022"/>
            <a:ext cx="965117" cy="832110"/>
          </a:xfrm>
          <a:custGeom>
            <a:avLst/>
            <a:gdLst>
              <a:gd name="connsiteX0" fmla="*/ 643411 w 1286823"/>
              <a:gd name="connsiteY0" fmla="*/ 0 h 1109330"/>
              <a:gd name="connsiteX1" fmla="*/ 1286823 w 1286823"/>
              <a:gd name="connsiteY1" fmla="*/ 1109330 h 1109330"/>
              <a:gd name="connsiteX2" fmla="*/ 0 w 1286823"/>
              <a:gd name="connsiteY2" fmla="*/ 1109330 h 1109330"/>
              <a:gd name="connsiteX3" fmla="*/ 643411 w 1286823"/>
              <a:gd name="connsiteY3" fmla="*/ 0 h 1109330"/>
              <a:gd name="connsiteX0-1" fmla="*/ 643411 w 1286823"/>
              <a:gd name="connsiteY0-2" fmla="*/ 0 h 1109330"/>
              <a:gd name="connsiteX1-3" fmla="*/ 1286823 w 1286823"/>
              <a:gd name="connsiteY1-4" fmla="*/ 1109330 h 1109330"/>
              <a:gd name="connsiteX2-5" fmla="*/ 0 w 1286823"/>
              <a:gd name="connsiteY2-6" fmla="*/ 1109330 h 1109330"/>
              <a:gd name="connsiteX3-7" fmla="*/ 643411 w 1286823"/>
              <a:gd name="connsiteY3-8" fmla="*/ 0 h 1109330"/>
              <a:gd name="connsiteX0-9" fmla="*/ 643411 w 1286823"/>
              <a:gd name="connsiteY0-10" fmla="*/ 0 h 1109330"/>
              <a:gd name="connsiteX1-11" fmla="*/ 1286823 w 1286823"/>
              <a:gd name="connsiteY1-12" fmla="*/ 1109330 h 1109330"/>
              <a:gd name="connsiteX2-13" fmla="*/ 0 w 1286823"/>
              <a:gd name="connsiteY2-14" fmla="*/ 1109330 h 1109330"/>
              <a:gd name="connsiteX3-15" fmla="*/ 643411 w 1286823"/>
              <a:gd name="connsiteY3-16" fmla="*/ 0 h 11093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6823" h="1109330">
                <a:moveTo>
                  <a:pt x="643411" y="0"/>
                </a:moveTo>
                <a:cubicBezTo>
                  <a:pt x="857882" y="369777"/>
                  <a:pt x="966026" y="813981"/>
                  <a:pt x="1286823" y="1109330"/>
                </a:cubicBezTo>
                <a:lnTo>
                  <a:pt x="0" y="1109330"/>
                </a:lnTo>
                <a:cubicBezTo>
                  <a:pt x="320796" y="867144"/>
                  <a:pt x="428941" y="369777"/>
                  <a:pt x="6434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785802" y="2526338"/>
            <a:ext cx="1881316" cy="922248"/>
          </a:xfrm>
          <a:custGeom>
            <a:avLst/>
            <a:gdLst>
              <a:gd name="connsiteX0" fmla="*/ 2508422 w 2508422"/>
              <a:gd name="connsiteY0" fmla="*/ 1229498 h 1229498"/>
              <a:gd name="connsiteX1" fmla="*/ 0 w 2508422"/>
              <a:gd name="connsiteY1" fmla="*/ 512806 h 1229498"/>
              <a:gd name="connsiteX2" fmla="*/ 296562 w 2508422"/>
              <a:gd name="connsiteY2" fmla="*/ 0 h 1229498"/>
              <a:gd name="connsiteX3" fmla="*/ 2211860 w 2508422"/>
              <a:gd name="connsiteY3" fmla="*/ 710514 h 1229498"/>
              <a:gd name="connsiteX4" fmla="*/ 2508422 w 2508422"/>
              <a:gd name="connsiteY4" fmla="*/ 1229498 h 1229498"/>
              <a:gd name="connsiteX0-1" fmla="*/ 2508422 w 2508422"/>
              <a:gd name="connsiteY0-2" fmla="*/ 1229498 h 1229498"/>
              <a:gd name="connsiteX1-3" fmla="*/ 0 w 2508422"/>
              <a:gd name="connsiteY1-4" fmla="*/ 512806 h 1229498"/>
              <a:gd name="connsiteX2-5" fmla="*/ 296562 w 2508422"/>
              <a:gd name="connsiteY2-6" fmla="*/ 0 h 1229498"/>
              <a:gd name="connsiteX3-7" fmla="*/ 2211860 w 2508422"/>
              <a:gd name="connsiteY3-8" fmla="*/ 710514 h 1229498"/>
              <a:gd name="connsiteX4-9" fmla="*/ 2508422 w 2508422"/>
              <a:gd name="connsiteY4-10" fmla="*/ 1229498 h 1229498"/>
              <a:gd name="connsiteX0-11" fmla="*/ 2508422 w 2508422"/>
              <a:gd name="connsiteY0-12" fmla="*/ 1229498 h 1229498"/>
              <a:gd name="connsiteX1-13" fmla="*/ 0 w 2508422"/>
              <a:gd name="connsiteY1-14" fmla="*/ 512806 h 1229498"/>
              <a:gd name="connsiteX2-15" fmla="*/ 296562 w 2508422"/>
              <a:gd name="connsiteY2-16" fmla="*/ 0 h 1229498"/>
              <a:gd name="connsiteX3-17" fmla="*/ 2211860 w 2508422"/>
              <a:gd name="connsiteY3-18" fmla="*/ 710514 h 1229498"/>
              <a:gd name="connsiteX4-19" fmla="*/ 2508422 w 2508422"/>
              <a:gd name="connsiteY4-20" fmla="*/ 1229498 h 12294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08422" h="1229498">
                <a:moveTo>
                  <a:pt x="2508422" y="1229498"/>
                </a:moveTo>
                <a:lnTo>
                  <a:pt x="0" y="512806"/>
                </a:lnTo>
                <a:cubicBezTo>
                  <a:pt x="232204" y="392671"/>
                  <a:pt x="197708" y="170935"/>
                  <a:pt x="296562" y="0"/>
                </a:cubicBezTo>
                <a:lnTo>
                  <a:pt x="2211860" y="710514"/>
                </a:lnTo>
                <a:cubicBezTo>
                  <a:pt x="2310714" y="883509"/>
                  <a:pt x="2333368" y="1100953"/>
                  <a:pt x="2508422" y="1229498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779941" y="2521704"/>
            <a:ext cx="1584119" cy="394123"/>
          </a:xfrm>
          <a:custGeom>
            <a:avLst/>
            <a:gdLst>
              <a:gd name="connsiteX0" fmla="*/ 304747 w 2112158"/>
              <a:gd name="connsiteY0" fmla="*/ 0 h 525426"/>
              <a:gd name="connsiteX1" fmla="*/ 1807411 w 2112158"/>
              <a:gd name="connsiteY1" fmla="*/ 0 h 525426"/>
              <a:gd name="connsiteX2" fmla="*/ 2112158 w 2112158"/>
              <a:gd name="connsiteY2" fmla="*/ 525426 h 525426"/>
              <a:gd name="connsiteX3" fmla="*/ 0 w 2112158"/>
              <a:gd name="connsiteY3" fmla="*/ 525426 h 525426"/>
              <a:gd name="connsiteX4" fmla="*/ 304747 w 2112158"/>
              <a:gd name="connsiteY4" fmla="*/ 0 h 525426"/>
              <a:gd name="connsiteX0-1" fmla="*/ 304747 w 2112158"/>
              <a:gd name="connsiteY0-2" fmla="*/ 0 h 525426"/>
              <a:gd name="connsiteX1-3" fmla="*/ 1807411 w 2112158"/>
              <a:gd name="connsiteY1-4" fmla="*/ 0 h 525426"/>
              <a:gd name="connsiteX2-5" fmla="*/ 2112158 w 2112158"/>
              <a:gd name="connsiteY2-6" fmla="*/ 525426 h 525426"/>
              <a:gd name="connsiteX3-7" fmla="*/ 0 w 2112158"/>
              <a:gd name="connsiteY3-8" fmla="*/ 525426 h 525426"/>
              <a:gd name="connsiteX4-9" fmla="*/ 304747 w 2112158"/>
              <a:gd name="connsiteY4-10" fmla="*/ 0 h 525426"/>
              <a:gd name="connsiteX0-11" fmla="*/ 304747 w 2112158"/>
              <a:gd name="connsiteY0-12" fmla="*/ 0 h 525426"/>
              <a:gd name="connsiteX1-13" fmla="*/ 1807411 w 2112158"/>
              <a:gd name="connsiteY1-14" fmla="*/ 0 h 525426"/>
              <a:gd name="connsiteX2-15" fmla="*/ 2112158 w 2112158"/>
              <a:gd name="connsiteY2-16" fmla="*/ 525426 h 525426"/>
              <a:gd name="connsiteX3-17" fmla="*/ 0 w 2112158"/>
              <a:gd name="connsiteY3-18" fmla="*/ 525426 h 525426"/>
              <a:gd name="connsiteX4-19" fmla="*/ 304747 w 2112158"/>
              <a:gd name="connsiteY4-20" fmla="*/ 0 h 525426"/>
              <a:gd name="connsiteX0-21" fmla="*/ 304747 w 2112158"/>
              <a:gd name="connsiteY0-22" fmla="*/ 0 h 525426"/>
              <a:gd name="connsiteX1-23" fmla="*/ 1807411 w 2112158"/>
              <a:gd name="connsiteY1-24" fmla="*/ 0 h 525426"/>
              <a:gd name="connsiteX2-25" fmla="*/ 2112158 w 2112158"/>
              <a:gd name="connsiteY2-26" fmla="*/ 525426 h 525426"/>
              <a:gd name="connsiteX3-27" fmla="*/ 0 w 2112158"/>
              <a:gd name="connsiteY3-28" fmla="*/ 525426 h 525426"/>
              <a:gd name="connsiteX4-29" fmla="*/ 304747 w 2112158"/>
              <a:gd name="connsiteY4-30" fmla="*/ 0 h 525426"/>
              <a:gd name="connsiteX0-31" fmla="*/ 304747 w 2112158"/>
              <a:gd name="connsiteY0-32" fmla="*/ 0 h 525426"/>
              <a:gd name="connsiteX1-33" fmla="*/ 1807411 w 2112158"/>
              <a:gd name="connsiteY1-34" fmla="*/ 0 h 525426"/>
              <a:gd name="connsiteX2-35" fmla="*/ 2112158 w 2112158"/>
              <a:gd name="connsiteY2-36" fmla="*/ 525426 h 525426"/>
              <a:gd name="connsiteX3-37" fmla="*/ 0 w 2112158"/>
              <a:gd name="connsiteY3-38" fmla="*/ 525426 h 525426"/>
              <a:gd name="connsiteX4-39" fmla="*/ 304747 w 2112158"/>
              <a:gd name="connsiteY4-40" fmla="*/ 0 h 5254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12158" h="525426">
                <a:moveTo>
                  <a:pt x="304747" y="0"/>
                </a:moveTo>
                <a:cubicBezTo>
                  <a:pt x="816268" y="85060"/>
                  <a:pt x="1306523" y="0"/>
                  <a:pt x="1807411" y="0"/>
                </a:cubicBezTo>
                <a:cubicBezTo>
                  <a:pt x="1908993" y="175142"/>
                  <a:pt x="1914883" y="392814"/>
                  <a:pt x="2112158" y="525426"/>
                </a:cubicBezTo>
                <a:lnTo>
                  <a:pt x="0" y="525426"/>
                </a:lnTo>
                <a:cubicBezTo>
                  <a:pt x="239805" y="382181"/>
                  <a:pt x="203165" y="175142"/>
                  <a:pt x="3047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466070" y="3059296"/>
            <a:ext cx="2669060" cy="1195678"/>
          </a:xfrm>
          <a:custGeom>
            <a:avLst/>
            <a:gdLst>
              <a:gd name="connsiteX0" fmla="*/ 3558746 w 3558746"/>
              <a:gd name="connsiteY0" fmla="*/ 1594022 h 1594022"/>
              <a:gd name="connsiteX1" fmla="*/ 0 w 3558746"/>
              <a:gd name="connsiteY1" fmla="*/ 525162 h 1594022"/>
              <a:gd name="connsiteX2" fmla="*/ 308919 w 3558746"/>
              <a:gd name="connsiteY2" fmla="*/ 0 h 1594022"/>
              <a:gd name="connsiteX3" fmla="*/ 3052119 w 3558746"/>
              <a:gd name="connsiteY3" fmla="*/ 716692 h 1594022"/>
              <a:gd name="connsiteX4" fmla="*/ 3558746 w 3558746"/>
              <a:gd name="connsiteY4" fmla="*/ 1594022 h 1594022"/>
              <a:gd name="connsiteX0-1" fmla="*/ 3558746 w 3558746"/>
              <a:gd name="connsiteY0-2" fmla="*/ 1594022 h 1594022"/>
              <a:gd name="connsiteX1-3" fmla="*/ 0 w 3558746"/>
              <a:gd name="connsiteY1-4" fmla="*/ 525162 h 1594022"/>
              <a:gd name="connsiteX2-5" fmla="*/ 308919 w 3558746"/>
              <a:gd name="connsiteY2-6" fmla="*/ 0 h 1594022"/>
              <a:gd name="connsiteX3-7" fmla="*/ 3052119 w 3558746"/>
              <a:gd name="connsiteY3-8" fmla="*/ 716692 h 1594022"/>
              <a:gd name="connsiteX4-9" fmla="*/ 3558746 w 3558746"/>
              <a:gd name="connsiteY4-10" fmla="*/ 1594022 h 1594022"/>
              <a:gd name="connsiteX0-11" fmla="*/ 3558746 w 3558746"/>
              <a:gd name="connsiteY0-12" fmla="*/ 1594022 h 1594022"/>
              <a:gd name="connsiteX1-13" fmla="*/ 0 w 3558746"/>
              <a:gd name="connsiteY1-14" fmla="*/ 525162 h 1594022"/>
              <a:gd name="connsiteX2-15" fmla="*/ 308919 w 3558746"/>
              <a:gd name="connsiteY2-16" fmla="*/ 0 h 1594022"/>
              <a:gd name="connsiteX3-17" fmla="*/ 3052119 w 3558746"/>
              <a:gd name="connsiteY3-18" fmla="*/ 716692 h 1594022"/>
              <a:gd name="connsiteX4-19" fmla="*/ 3558746 w 3558746"/>
              <a:gd name="connsiteY4-20" fmla="*/ 1594022 h 1594022"/>
              <a:gd name="connsiteX0-21" fmla="*/ 3558746 w 3558746"/>
              <a:gd name="connsiteY0-22" fmla="*/ 1594022 h 1594022"/>
              <a:gd name="connsiteX1-23" fmla="*/ 0 w 3558746"/>
              <a:gd name="connsiteY1-24" fmla="*/ 525162 h 1594022"/>
              <a:gd name="connsiteX2-25" fmla="*/ 308919 w 3558746"/>
              <a:gd name="connsiteY2-26" fmla="*/ 0 h 1594022"/>
              <a:gd name="connsiteX3-27" fmla="*/ 3052119 w 3558746"/>
              <a:gd name="connsiteY3-28" fmla="*/ 716692 h 1594022"/>
              <a:gd name="connsiteX4-29" fmla="*/ 3558746 w 3558746"/>
              <a:gd name="connsiteY4-30" fmla="*/ 1594022 h 1594022"/>
              <a:gd name="connsiteX0-31" fmla="*/ 3558746 w 3558746"/>
              <a:gd name="connsiteY0-32" fmla="*/ 1594022 h 1594022"/>
              <a:gd name="connsiteX1-33" fmla="*/ 0 w 3558746"/>
              <a:gd name="connsiteY1-34" fmla="*/ 525162 h 1594022"/>
              <a:gd name="connsiteX2-35" fmla="*/ 327969 w 3558746"/>
              <a:gd name="connsiteY2-36" fmla="*/ 0 h 1594022"/>
              <a:gd name="connsiteX3-37" fmla="*/ 3052119 w 3558746"/>
              <a:gd name="connsiteY3-38" fmla="*/ 716692 h 1594022"/>
              <a:gd name="connsiteX4-39" fmla="*/ 3558746 w 3558746"/>
              <a:gd name="connsiteY4-40" fmla="*/ 1594022 h 15940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558746" h="1594022">
                <a:moveTo>
                  <a:pt x="3558746" y="1594022"/>
                </a:moveTo>
                <a:lnTo>
                  <a:pt x="0" y="525162"/>
                </a:lnTo>
                <a:cubicBezTo>
                  <a:pt x="128373" y="350108"/>
                  <a:pt x="301196" y="219504"/>
                  <a:pt x="327969" y="0"/>
                </a:cubicBezTo>
                <a:lnTo>
                  <a:pt x="3052119" y="716692"/>
                </a:lnTo>
                <a:lnTo>
                  <a:pt x="3558746" y="159402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468128" y="3032854"/>
            <a:ext cx="2207746" cy="420655"/>
          </a:xfrm>
          <a:custGeom>
            <a:avLst/>
            <a:gdLst>
              <a:gd name="connsiteX0" fmla="*/ 307831 w 2943661"/>
              <a:gd name="connsiteY0" fmla="*/ 0 h 530743"/>
              <a:gd name="connsiteX1" fmla="*/ 2635830 w 2943661"/>
              <a:gd name="connsiteY1" fmla="*/ 0 h 530743"/>
              <a:gd name="connsiteX2" fmla="*/ 2943661 w 2943661"/>
              <a:gd name="connsiteY2" fmla="*/ 530743 h 530743"/>
              <a:gd name="connsiteX3" fmla="*/ 0 w 2943661"/>
              <a:gd name="connsiteY3" fmla="*/ 530743 h 530743"/>
              <a:gd name="connsiteX4" fmla="*/ 307831 w 2943661"/>
              <a:gd name="connsiteY4" fmla="*/ 0 h 530743"/>
              <a:gd name="connsiteX0-1" fmla="*/ 307831 w 2943661"/>
              <a:gd name="connsiteY0-2" fmla="*/ 0 h 530743"/>
              <a:gd name="connsiteX1-3" fmla="*/ 2635830 w 2943661"/>
              <a:gd name="connsiteY1-4" fmla="*/ 0 h 530743"/>
              <a:gd name="connsiteX2-5" fmla="*/ 2943661 w 2943661"/>
              <a:gd name="connsiteY2-6" fmla="*/ 530743 h 530743"/>
              <a:gd name="connsiteX3-7" fmla="*/ 0 w 2943661"/>
              <a:gd name="connsiteY3-8" fmla="*/ 530743 h 530743"/>
              <a:gd name="connsiteX4-9" fmla="*/ 307831 w 2943661"/>
              <a:gd name="connsiteY4-10" fmla="*/ 0 h 530743"/>
              <a:gd name="connsiteX0-11" fmla="*/ 307831 w 2943661"/>
              <a:gd name="connsiteY0-12" fmla="*/ 0 h 530743"/>
              <a:gd name="connsiteX1-13" fmla="*/ 2635830 w 2943661"/>
              <a:gd name="connsiteY1-14" fmla="*/ 0 h 530743"/>
              <a:gd name="connsiteX2-15" fmla="*/ 2943661 w 2943661"/>
              <a:gd name="connsiteY2-16" fmla="*/ 530743 h 530743"/>
              <a:gd name="connsiteX3-17" fmla="*/ 0 w 2943661"/>
              <a:gd name="connsiteY3-18" fmla="*/ 530743 h 530743"/>
              <a:gd name="connsiteX4-19" fmla="*/ 307831 w 2943661"/>
              <a:gd name="connsiteY4-20" fmla="*/ 0 h 530743"/>
              <a:gd name="connsiteX0-21" fmla="*/ 307831 w 2943661"/>
              <a:gd name="connsiteY0-22" fmla="*/ 42530 h 573273"/>
              <a:gd name="connsiteX1-23" fmla="*/ 2635830 w 2943661"/>
              <a:gd name="connsiteY1-24" fmla="*/ 42530 h 573273"/>
              <a:gd name="connsiteX2-25" fmla="*/ 2943661 w 2943661"/>
              <a:gd name="connsiteY2-26" fmla="*/ 573273 h 573273"/>
              <a:gd name="connsiteX3-27" fmla="*/ 0 w 2943661"/>
              <a:gd name="connsiteY3-28" fmla="*/ 573273 h 573273"/>
              <a:gd name="connsiteX4-29" fmla="*/ 307831 w 2943661"/>
              <a:gd name="connsiteY4-30" fmla="*/ 42530 h 573273"/>
              <a:gd name="connsiteX0-31" fmla="*/ 307831 w 2943661"/>
              <a:gd name="connsiteY0-32" fmla="*/ 30054 h 560797"/>
              <a:gd name="connsiteX1-33" fmla="*/ 2635830 w 2943661"/>
              <a:gd name="connsiteY1-34" fmla="*/ 30054 h 560797"/>
              <a:gd name="connsiteX2-35" fmla="*/ 2943661 w 2943661"/>
              <a:gd name="connsiteY2-36" fmla="*/ 560797 h 560797"/>
              <a:gd name="connsiteX3-37" fmla="*/ 0 w 2943661"/>
              <a:gd name="connsiteY3-38" fmla="*/ 560797 h 560797"/>
              <a:gd name="connsiteX4-39" fmla="*/ 307831 w 2943661"/>
              <a:gd name="connsiteY4-40" fmla="*/ 30054 h 560797"/>
              <a:gd name="connsiteX0-41" fmla="*/ 307831 w 2943661"/>
              <a:gd name="connsiteY0-42" fmla="*/ 30054 h 560797"/>
              <a:gd name="connsiteX1-43" fmla="*/ 2635830 w 2943661"/>
              <a:gd name="connsiteY1-44" fmla="*/ 30054 h 560797"/>
              <a:gd name="connsiteX2-45" fmla="*/ 2943661 w 2943661"/>
              <a:gd name="connsiteY2-46" fmla="*/ 560797 h 560797"/>
              <a:gd name="connsiteX3-47" fmla="*/ 0 w 2943661"/>
              <a:gd name="connsiteY3-48" fmla="*/ 560797 h 560797"/>
              <a:gd name="connsiteX4-49" fmla="*/ 307831 w 2943661"/>
              <a:gd name="connsiteY4-50" fmla="*/ 30054 h 5607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943661" h="560797">
                <a:moveTo>
                  <a:pt x="307831" y="30054"/>
                </a:moveTo>
                <a:cubicBezTo>
                  <a:pt x="1073198" y="104482"/>
                  <a:pt x="1817300" y="-65639"/>
                  <a:pt x="2635830" y="30054"/>
                </a:cubicBezTo>
                <a:cubicBezTo>
                  <a:pt x="2738440" y="206968"/>
                  <a:pt x="2755991" y="405148"/>
                  <a:pt x="2943661" y="560797"/>
                </a:cubicBezTo>
                <a:cubicBezTo>
                  <a:pt x="1973073" y="475737"/>
                  <a:pt x="981220" y="560797"/>
                  <a:pt x="0" y="560797"/>
                </a:cubicBezTo>
                <a:cubicBezTo>
                  <a:pt x="102610" y="383883"/>
                  <a:pt x="269017" y="228233"/>
                  <a:pt x="307831" y="3005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997518" y="3552704"/>
            <a:ext cx="3148965" cy="712310"/>
          </a:xfrm>
          <a:custGeom>
            <a:avLst/>
            <a:gdLst>
              <a:gd name="connsiteX0" fmla="*/ 519559 w 4198620"/>
              <a:gd name="connsiteY0" fmla="*/ 0 h 895791"/>
              <a:gd name="connsiteX1" fmla="*/ 3679061 w 4198620"/>
              <a:gd name="connsiteY1" fmla="*/ 0 h 895791"/>
              <a:gd name="connsiteX2" fmla="*/ 4198620 w 4198620"/>
              <a:gd name="connsiteY2" fmla="*/ 895791 h 895791"/>
              <a:gd name="connsiteX3" fmla="*/ 0 w 4198620"/>
              <a:gd name="connsiteY3" fmla="*/ 895791 h 895791"/>
              <a:gd name="connsiteX4" fmla="*/ 519559 w 4198620"/>
              <a:gd name="connsiteY4" fmla="*/ 0 h 895791"/>
              <a:gd name="connsiteX0-1" fmla="*/ 519559 w 4198620"/>
              <a:gd name="connsiteY0-2" fmla="*/ 0 h 895791"/>
              <a:gd name="connsiteX1-3" fmla="*/ 3679061 w 4198620"/>
              <a:gd name="connsiteY1-4" fmla="*/ 0 h 895791"/>
              <a:gd name="connsiteX2-5" fmla="*/ 4198620 w 4198620"/>
              <a:gd name="connsiteY2-6" fmla="*/ 895791 h 895791"/>
              <a:gd name="connsiteX3-7" fmla="*/ 0 w 4198620"/>
              <a:gd name="connsiteY3-8" fmla="*/ 895791 h 895791"/>
              <a:gd name="connsiteX4-9" fmla="*/ 519559 w 4198620"/>
              <a:gd name="connsiteY4-10" fmla="*/ 0 h 895791"/>
              <a:gd name="connsiteX0-11" fmla="*/ 519559 w 4198620"/>
              <a:gd name="connsiteY0-12" fmla="*/ 70883 h 966674"/>
              <a:gd name="connsiteX1-13" fmla="*/ 3679061 w 4198620"/>
              <a:gd name="connsiteY1-14" fmla="*/ 70883 h 966674"/>
              <a:gd name="connsiteX2-15" fmla="*/ 4198620 w 4198620"/>
              <a:gd name="connsiteY2-16" fmla="*/ 966674 h 966674"/>
              <a:gd name="connsiteX3-17" fmla="*/ 0 w 4198620"/>
              <a:gd name="connsiteY3-18" fmla="*/ 966674 h 966674"/>
              <a:gd name="connsiteX4-19" fmla="*/ 519559 w 4198620"/>
              <a:gd name="connsiteY4-20" fmla="*/ 70883 h 966674"/>
              <a:gd name="connsiteX0-21" fmla="*/ 519559 w 4198620"/>
              <a:gd name="connsiteY0-22" fmla="*/ 53828 h 949619"/>
              <a:gd name="connsiteX1-23" fmla="*/ 3679061 w 4198620"/>
              <a:gd name="connsiteY1-24" fmla="*/ 53828 h 949619"/>
              <a:gd name="connsiteX2-25" fmla="*/ 4198620 w 4198620"/>
              <a:gd name="connsiteY2-26" fmla="*/ 949619 h 949619"/>
              <a:gd name="connsiteX3-27" fmla="*/ 0 w 4198620"/>
              <a:gd name="connsiteY3-28" fmla="*/ 949619 h 949619"/>
              <a:gd name="connsiteX4-29" fmla="*/ 519559 w 4198620"/>
              <a:gd name="connsiteY4-30" fmla="*/ 53828 h 949619"/>
              <a:gd name="connsiteX0-31" fmla="*/ 519559 w 4198620"/>
              <a:gd name="connsiteY0-32" fmla="*/ 53828 h 949619"/>
              <a:gd name="connsiteX1-33" fmla="*/ 3679061 w 4198620"/>
              <a:gd name="connsiteY1-34" fmla="*/ 53828 h 949619"/>
              <a:gd name="connsiteX2-35" fmla="*/ 4198620 w 4198620"/>
              <a:gd name="connsiteY2-36" fmla="*/ 949619 h 949619"/>
              <a:gd name="connsiteX3-37" fmla="*/ 0 w 4198620"/>
              <a:gd name="connsiteY3-38" fmla="*/ 949619 h 949619"/>
              <a:gd name="connsiteX4-39" fmla="*/ 519559 w 4198620"/>
              <a:gd name="connsiteY4-40" fmla="*/ 53828 h 9496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198620" h="949619">
                <a:moveTo>
                  <a:pt x="519559" y="53828"/>
                </a:moveTo>
                <a:cubicBezTo>
                  <a:pt x="1572726" y="149521"/>
                  <a:pt x="2604629" y="-105660"/>
                  <a:pt x="3679061" y="53828"/>
                </a:cubicBezTo>
                <a:lnTo>
                  <a:pt x="4198620" y="949619"/>
                </a:lnTo>
                <a:cubicBezTo>
                  <a:pt x="2777814" y="747600"/>
                  <a:pt x="1399540" y="949619"/>
                  <a:pt x="0" y="949619"/>
                </a:cubicBezTo>
                <a:cubicBezTo>
                  <a:pt x="258246" y="672287"/>
                  <a:pt x="346373" y="352425"/>
                  <a:pt x="519559" y="538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41862" y="3813615"/>
            <a:ext cx="702653" cy="238496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r>
              <a:rPr lang="zh-CN" altLang="en-US" sz="11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1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6426" y="3139021"/>
            <a:ext cx="702653" cy="238496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r>
              <a:rPr lang="zh-CN" altLang="en-US" sz="11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1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0165" y="2603333"/>
            <a:ext cx="702653" cy="238496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r>
              <a:rPr lang="zh-CN" altLang="en-US" sz="11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1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2231" y="2051745"/>
            <a:ext cx="600078" cy="207723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r>
              <a:rPr lang="zh-CN" altLang="en-US" sz="9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zh-CN" altLang="en-US" sz="9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85800" y="1575612"/>
            <a:ext cx="374798" cy="3748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2901" y="1543716"/>
            <a:ext cx="1844617" cy="500135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zh-CN" altLang="en-US" sz="1200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200" b="1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5800" y="2529688"/>
            <a:ext cx="374798" cy="3748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52901" y="2497792"/>
            <a:ext cx="1844617" cy="623246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083403" y="1575612"/>
            <a:ext cx="374798" cy="3748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46483" y="1543715"/>
            <a:ext cx="1844618" cy="500135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algn="r"/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083403" y="2532670"/>
            <a:ext cx="374798" cy="3748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en-US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52344" y="2500773"/>
            <a:ext cx="1838757" cy="500135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200" b="1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algn="r"/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85800" y="3483763"/>
            <a:ext cx="374798" cy="3748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52901" y="3451867"/>
            <a:ext cx="1844617" cy="50006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zh-CN" altLang="en-US" sz="1200" b="1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200" b="1" dirty="0">
              <a:solidFill>
                <a:schemeClr val="accent6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83403" y="3489729"/>
            <a:ext cx="374798" cy="3748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endParaRPr lang="en-US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40102" y="3457832"/>
            <a:ext cx="1750999" cy="623150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pPr algn="r"/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algn="r"/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 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Click="0" advTm="0">
        <p15:prstTrans prst="curtains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Callout 40"/>
          <p:cNvSpPr/>
          <p:nvPr/>
        </p:nvSpPr>
        <p:spPr>
          <a:xfrm>
            <a:off x="3723193" y="1513388"/>
            <a:ext cx="1700213" cy="1229852"/>
          </a:xfrm>
          <a:prstGeom prst="wedgeEllipseCallout">
            <a:avLst>
              <a:gd name="adj1" fmla="val -284"/>
              <a:gd name="adj2" fmla="val 6713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57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Oval Callout 41"/>
          <p:cNvSpPr/>
          <p:nvPr/>
        </p:nvSpPr>
        <p:spPr>
          <a:xfrm>
            <a:off x="5169019" y="1651833"/>
            <a:ext cx="1373234" cy="993330"/>
          </a:xfrm>
          <a:prstGeom prst="wedgeEllipseCallout">
            <a:avLst>
              <a:gd name="adj1" fmla="val -9789"/>
              <a:gd name="adj2" fmla="val 67814"/>
            </a:avLst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570" dirty="0">
              <a:solidFill>
                <a:srgbClr val="F3374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Oval Callout 42"/>
          <p:cNvSpPr/>
          <p:nvPr/>
        </p:nvSpPr>
        <p:spPr>
          <a:xfrm>
            <a:off x="6286001" y="1845673"/>
            <a:ext cx="1224604" cy="885820"/>
          </a:xfrm>
          <a:prstGeom prst="wedgeEllipseCallout">
            <a:avLst>
              <a:gd name="adj1" fmla="val -23371"/>
              <a:gd name="adj2" fmla="val 65777"/>
            </a:avLst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57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Oval Callout 43"/>
          <p:cNvSpPr/>
          <p:nvPr/>
        </p:nvSpPr>
        <p:spPr>
          <a:xfrm flipH="1">
            <a:off x="2620087" y="1651833"/>
            <a:ext cx="1373234" cy="993330"/>
          </a:xfrm>
          <a:prstGeom prst="wedgeEllipseCallout">
            <a:avLst>
              <a:gd name="adj1" fmla="val -9789"/>
              <a:gd name="adj2" fmla="val 6781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570" dirty="0">
              <a:solidFill>
                <a:srgbClr val="F33745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Oval Callout 63"/>
          <p:cNvSpPr/>
          <p:nvPr/>
        </p:nvSpPr>
        <p:spPr>
          <a:xfrm flipH="1">
            <a:off x="1633690" y="1845673"/>
            <a:ext cx="1224604" cy="885820"/>
          </a:xfrm>
          <a:prstGeom prst="wedgeEllipseCallout">
            <a:avLst>
              <a:gd name="adj1" fmla="val -23371"/>
              <a:gd name="adj2" fmla="val 6577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57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4137124" y="1881577"/>
            <a:ext cx="876479" cy="684700"/>
            <a:chOff x="5358001" y="1775580"/>
            <a:chExt cx="1454622" cy="1051303"/>
          </a:xfrm>
        </p:grpSpPr>
        <p:sp>
          <p:nvSpPr>
            <p:cNvPr id="82" name="Text Placeholder 32"/>
            <p:cNvSpPr txBox="1"/>
            <p:nvPr/>
          </p:nvSpPr>
          <p:spPr>
            <a:xfrm>
              <a:off x="5358001" y="2020073"/>
              <a:ext cx="1454622" cy="80681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5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5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39034" y="1775580"/>
              <a:ext cx="851320" cy="2823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99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altLang="zh-CN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65"/>
          <p:cNvGrpSpPr/>
          <p:nvPr/>
        </p:nvGrpSpPr>
        <p:grpSpPr>
          <a:xfrm>
            <a:off x="5475468" y="1918563"/>
            <a:ext cx="760337" cy="800249"/>
            <a:chOff x="7355481" y="1860073"/>
            <a:chExt cx="1261870" cy="1228713"/>
          </a:xfrm>
        </p:grpSpPr>
        <p:sp>
          <p:nvSpPr>
            <p:cNvPr id="79" name="Text Placeholder 32"/>
            <p:cNvSpPr txBox="1"/>
            <p:nvPr/>
          </p:nvSpPr>
          <p:spPr>
            <a:xfrm>
              <a:off x="7355481" y="2120620"/>
              <a:ext cx="1261870" cy="96816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5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5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542874" y="1860073"/>
              <a:ext cx="851320" cy="2823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99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66"/>
          <p:cNvGrpSpPr/>
          <p:nvPr/>
        </p:nvGrpSpPr>
        <p:grpSpPr>
          <a:xfrm>
            <a:off x="2911310" y="1886375"/>
            <a:ext cx="760337" cy="815018"/>
            <a:chOff x="7355481" y="1810655"/>
            <a:chExt cx="1261870" cy="1251393"/>
          </a:xfrm>
        </p:grpSpPr>
        <p:sp>
          <p:nvSpPr>
            <p:cNvPr id="76" name="Text Placeholder 32"/>
            <p:cNvSpPr txBox="1"/>
            <p:nvPr/>
          </p:nvSpPr>
          <p:spPr>
            <a:xfrm>
              <a:off x="7355481" y="2093880"/>
              <a:ext cx="1261870" cy="96816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5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5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542874" y="1810655"/>
              <a:ext cx="851320" cy="28235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99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67"/>
          <p:cNvGrpSpPr/>
          <p:nvPr/>
        </p:nvGrpSpPr>
        <p:grpSpPr>
          <a:xfrm>
            <a:off x="6547119" y="2051610"/>
            <a:ext cx="760337" cy="805601"/>
            <a:chOff x="7355481" y="1858135"/>
            <a:chExt cx="1261870" cy="1236931"/>
          </a:xfrm>
        </p:grpSpPr>
        <p:sp>
          <p:nvSpPr>
            <p:cNvPr id="73" name="Text Placeholder 32"/>
            <p:cNvSpPr txBox="1"/>
            <p:nvPr/>
          </p:nvSpPr>
          <p:spPr>
            <a:xfrm>
              <a:off x="7355481" y="2126900"/>
              <a:ext cx="1261870" cy="968166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5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5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542874" y="1858135"/>
              <a:ext cx="851320" cy="2823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99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68"/>
          <p:cNvGrpSpPr/>
          <p:nvPr/>
        </p:nvGrpSpPr>
        <p:grpSpPr>
          <a:xfrm>
            <a:off x="1821031" y="2015525"/>
            <a:ext cx="760338" cy="797115"/>
            <a:chOff x="7355481" y="1802729"/>
            <a:chExt cx="1261870" cy="1223905"/>
          </a:xfrm>
        </p:grpSpPr>
        <p:sp>
          <p:nvSpPr>
            <p:cNvPr id="70" name="Text Placeholder 32"/>
            <p:cNvSpPr txBox="1"/>
            <p:nvPr/>
          </p:nvSpPr>
          <p:spPr>
            <a:xfrm>
              <a:off x="7355481" y="2058465"/>
              <a:ext cx="1261870" cy="968169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altLang="zh-CN" sz="57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57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542872" y="1802729"/>
              <a:ext cx="851319" cy="28235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99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en-US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6" name="Oval 85"/>
          <p:cNvSpPr>
            <a:spLocks noChangeAspect="1"/>
          </p:cNvSpPr>
          <p:nvPr/>
        </p:nvSpPr>
        <p:spPr>
          <a:xfrm>
            <a:off x="2746632" y="4394634"/>
            <a:ext cx="98362" cy="983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71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909188" y="4325631"/>
            <a:ext cx="327013" cy="2363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8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128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3474035" y="4394634"/>
            <a:ext cx="98362" cy="983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71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637580" y="4325631"/>
            <a:ext cx="327013" cy="2363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8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128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4210867" y="4394634"/>
            <a:ext cx="98362" cy="983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71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397180" y="4325631"/>
            <a:ext cx="327013" cy="2363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8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128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4999987" y="4394634"/>
            <a:ext cx="98362" cy="983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71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168481" y="4325631"/>
            <a:ext cx="327013" cy="2363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8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128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5764723" y="4394634"/>
            <a:ext cx="98362" cy="983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71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925793" y="4325631"/>
            <a:ext cx="327013" cy="23634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28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endParaRPr lang="en-AU" sz="128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99"/>
          <p:cNvGrpSpPr/>
          <p:nvPr/>
        </p:nvGrpSpPr>
        <p:grpSpPr>
          <a:xfrm>
            <a:off x="5658851" y="3151076"/>
            <a:ext cx="1008298" cy="1045647"/>
            <a:chOff x="7748920" y="4020058"/>
            <a:chExt cx="1548157" cy="1605504"/>
          </a:xfrm>
        </p:grpSpPr>
        <p:sp>
          <p:nvSpPr>
            <p:cNvPr id="101" name="Freeform 100"/>
            <p:cNvSpPr/>
            <p:nvPr/>
          </p:nvSpPr>
          <p:spPr>
            <a:xfrm>
              <a:off x="7748920" y="4020058"/>
              <a:ext cx="1548157" cy="1546161"/>
            </a:xfrm>
            <a:custGeom>
              <a:avLst/>
              <a:gdLst>
                <a:gd name="connsiteX0" fmla="*/ 1246360 w 2340862"/>
                <a:gd name="connsiteY0" fmla="*/ 0 h 2337846"/>
                <a:gd name="connsiteX1" fmla="*/ 1207741 w 2340862"/>
                <a:gd name="connsiteY1" fmla="*/ 126135 h 2337846"/>
                <a:gd name="connsiteX2" fmla="*/ 1389933 w 2340862"/>
                <a:gd name="connsiteY2" fmla="*/ 60821 h 2337846"/>
                <a:gd name="connsiteX3" fmla="*/ 1362433 w 2340862"/>
                <a:gd name="connsiteY3" fmla="*/ 133010 h 2337846"/>
                <a:gd name="connsiteX4" fmla="*/ 1486186 w 2340862"/>
                <a:gd name="connsiteY4" fmla="*/ 105509 h 2337846"/>
                <a:gd name="connsiteX5" fmla="*/ 1444935 w 2340862"/>
                <a:gd name="connsiteY5" fmla="*/ 174261 h 2337846"/>
                <a:gd name="connsiteX6" fmla="*/ 1594094 w 2340862"/>
                <a:gd name="connsiteY6" fmla="*/ 262618 h 2337846"/>
                <a:gd name="connsiteX7" fmla="*/ 1664941 w 2340862"/>
                <a:gd name="connsiteY7" fmla="*/ 438956 h 2337846"/>
                <a:gd name="connsiteX8" fmla="*/ 1678691 w 2340862"/>
                <a:gd name="connsiteY8" fmla="*/ 793028 h 2337846"/>
                <a:gd name="connsiteX9" fmla="*/ 1709630 w 2340862"/>
                <a:gd name="connsiteY9" fmla="*/ 875530 h 2337846"/>
                <a:gd name="connsiteX10" fmla="*/ 1678691 w 2340862"/>
                <a:gd name="connsiteY10" fmla="*/ 1013034 h 2337846"/>
                <a:gd name="connsiteX11" fmla="*/ 1604926 w 2340862"/>
                <a:gd name="connsiteY11" fmla="*/ 1097650 h 2337846"/>
                <a:gd name="connsiteX12" fmla="*/ 1541707 w 2340862"/>
                <a:gd name="connsiteY12" fmla="*/ 1293341 h 2337846"/>
                <a:gd name="connsiteX13" fmla="*/ 1472420 w 2340862"/>
                <a:gd name="connsiteY13" fmla="*/ 1385548 h 2337846"/>
                <a:gd name="connsiteX14" fmla="*/ 1471364 w 2340862"/>
                <a:gd name="connsiteY14" fmla="*/ 1386394 h 2337846"/>
                <a:gd name="connsiteX15" fmla="*/ 1485438 w 2340862"/>
                <a:gd name="connsiteY15" fmla="*/ 1386394 h 2337846"/>
                <a:gd name="connsiteX16" fmla="*/ 1480078 w 2340862"/>
                <a:gd name="connsiteY16" fmla="*/ 1395490 h 2337846"/>
                <a:gd name="connsiteX17" fmla="*/ 1466971 w 2340862"/>
                <a:gd name="connsiteY17" fmla="*/ 1428525 h 2337846"/>
                <a:gd name="connsiteX18" fmla="*/ 1482292 w 2340862"/>
                <a:gd name="connsiteY18" fmla="*/ 1524281 h 2337846"/>
                <a:gd name="connsiteX19" fmla="*/ 1516764 w 2340862"/>
                <a:gd name="connsiteY19" fmla="*/ 1539603 h 2337846"/>
                <a:gd name="connsiteX20" fmla="*/ 1555065 w 2340862"/>
                <a:gd name="connsiteY20" fmla="*/ 1593225 h 2337846"/>
                <a:gd name="connsiteX21" fmla="*/ 1796369 w 2340862"/>
                <a:gd name="connsiteY21" fmla="*/ 1662168 h 2337846"/>
                <a:gd name="connsiteX22" fmla="*/ 2018522 w 2340862"/>
                <a:gd name="connsiteY22" fmla="*/ 1719622 h 2337846"/>
                <a:gd name="connsiteX23" fmla="*/ 2148749 w 2340862"/>
                <a:gd name="connsiteY23" fmla="*/ 1761754 h 2337846"/>
                <a:gd name="connsiteX24" fmla="*/ 2259825 w 2340862"/>
                <a:gd name="connsiteY24" fmla="*/ 1803886 h 2337846"/>
                <a:gd name="connsiteX25" fmla="*/ 2294297 w 2340862"/>
                <a:gd name="connsiteY25" fmla="*/ 1953264 h 2337846"/>
                <a:gd name="connsiteX26" fmla="*/ 2321108 w 2340862"/>
                <a:gd name="connsiteY26" fmla="*/ 2148605 h 2337846"/>
                <a:gd name="connsiteX27" fmla="*/ 2340259 w 2340862"/>
                <a:gd name="connsiteY27" fmla="*/ 2324795 h 2337846"/>
                <a:gd name="connsiteX28" fmla="*/ 2336430 w 2340862"/>
                <a:gd name="connsiteY28" fmla="*/ 2324795 h 2337846"/>
                <a:gd name="connsiteX29" fmla="*/ 1195027 w 2340862"/>
                <a:gd name="connsiteY29" fmla="*/ 2328624 h 2337846"/>
                <a:gd name="connsiteX30" fmla="*/ 0 w 2340862"/>
                <a:gd name="connsiteY30" fmla="*/ 2324795 h 2337846"/>
                <a:gd name="connsiteX31" fmla="*/ 57453 w 2340862"/>
                <a:gd name="connsiteY31" fmla="*/ 1937944 h 2337846"/>
                <a:gd name="connsiteX32" fmla="*/ 103415 w 2340862"/>
                <a:gd name="connsiteY32" fmla="*/ 1800056 h 2337846"/>
                <a:gd name="connsiteX33" fmla="*/ 214492 w 2340862"/>
                <a:gd name="connsiteY33" fmla="*/ 1746433 h 2337846"/>
                <a:gd name="connsiteX34" fmla="*/ 831157 w 2340862"/>
                <a:gd name="connsiteY34" fmla="*/ 1570243 h 2337846"/>
                <a:gd name="connsiteX35" fmla="*/ 854139 w 2340862"/>
                <a:gd name="connsiteY35" fmla="*/ 1516622 h 2337846"/>
                <a:gd name="connsiteX36" fmla="*/ 877119 w 2340862"/>
                <a:gd name="connsiteY36" fmla="*/ 1482148 h 2337846"/>
                <a:gd name="connsiteX37" fmla="*/ 876639 w 2340862"/>
                <a:gd name="connsiteY37" fmla="*/ 1432116 h 2337846"/>
                <a:gd name="connsiteX38" fmla="*/ 867840 w 2340862"/>
                <a:gd name="connsiteY38" fmla="*/ 1386394 h 2337846"/>
                <a:gd name="connsiteX39" fmla="*/ 870670 w 2340862"/>
                <a:gd name="connsiteY39" fmla="*/ 1386394 h 2337846"/>
                <a:gd name="connsiteX40" fmla="*/ 845132 w 2340862"/>
                <a:gd name="connsiteY40" fmla="*/ 1351221 h 2337846"/>
                <a:gd name="connsiteX41" fmla="*/ 812418 w 2340862"/>
                <a:gd name="connsiteY41" fmla="*/ 1298354 h 2337846"/>
                <a:gd name="connsiteX42" fmla="*/ 753979 w 2340862"/>
                <a:gd name="connsiteY42" fmla="*/ 1092099 h 2337846"/>
                <a:gd name="connsiteX43" fmla="*/ 661164 w 2340862"/>
                <a:gd name="connsiteY43" fmla="*/ 992408 h 2337846"/>
                <a:gd name="connsiteX44" fmla="*/ 625193 w 2340862"/>
                <a:gd name="connsiteY44" fmla="*/ 833491 h 2337846"/>
                <a:gd name="connsiteX45" fmla="*/ 668039 w 2340862"/>
                <a:gd name="connsiteY45" fmla="*/ 768965 h 2337846"/>
                <a:gd name="connsiteX46" fmla="*/ 643976 w 2340862"/>
                <a:gd name="connsiteY46" fmla="*/ 603960 h 2337846"/>
                <a:gd name="connsiteX47" fmla="*/ 685227 w 2340862"/>
                <a:gd name="connsiteY47" fmla="*/ 339266 h 2337846"/>
                <a:gd name="connsiteX48" fmla="*/ 795230 w 2340862"/>
                <a:gd name="connsiteY48" fmla="*/ 174261 h 2337846"/>
                <a:gd name="connsiteX49" fmla="*/ 798667 w 2340862"/>
                <a:gd name="connsiteY49" fmla="*/ 212075 h 2337846"/>
                <a:gd name="connsiteX50" fmla="*/ 949921 w 2340862"/>
                <a:gd name="connsiteY50" fmla="*/ 105509 h 2337846"/>
                <a:gd name="connsiteX51" fmla="*/ 953359 w 2340862"/>
                <a:gd name="connsiteY51" fmla="*/ 143323 h 2337846"/>
                <a:gd name="connsiteX52" fmla="*/ 1246360 w 2340862"/>
                <a:gd name="connsiteY52" fmla="*/ 0 h 233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40862" h="2337846">
                  <a:moveTo>
                    <a:pt x="1246360" y="0"/>
                  </a:moveTo>
                  <a:cubicBezTo>
                    <a:pt x="1260182" y="32854"/>
                    <a:pt x="1242153" y="87820"/>
                    <a:pt x="1207741" y="126135"/>
                  </a:cubicBezTo>
                  <a:cubicBezTo>
                    <a:pt x="1259055" y="100157"/>
                    <a:pt x="1309383" y="78725"/>
                    <a:pt x="1389933" y="60821"/>
                  </a:cubicBezTo>
                  <a:cubicBezTo>
                    <a:pt x="1391903" y="92923"/>
                    <a:pt x="1346391" y="125562"/>
                    <a:pt x="1362433" y="133010"/>
                  </a:cubicBezTo>
                  <a:cubicBezTo>
                    <a:pt x="1378475" y="140458"/>
                    <a:pt x="1472436" y="98634"/>
                    <a:pt x="1486186" y="105509"/>
                  </a:cubicBezTo>
                  <a:cubicBezTo>
                    <a:pt x="1499936" y="112384"/>
                    <a:pt x="1432903" y="158792"/>
                    <a:pt x="1444935" y="174261"/>
                  </a:cubicBezTo>
                  <a:cubicBezTo>
                    <a:pt x="1497448" y="184968"/>
                    <a:pt x="1557426" y="218502"/>
                    <a:pt x="1594094" y="262618"/>
                  </a:cubicBezTo>
                  <a:cubicBezTo>
                    <a:pt x="1630762" y="306734"/>
                    <a:pt x="1650842" y="350554"/>
                    <a:pt x="1664941" y="438956"/>
                  </a:cubicBezTo>
                  <a:cubicBezTo>
                    <a:pt x="1679040" y="527358"/>
                    <a:pt x="1705619" y="713391"/>
                    <a:pt x="1678691" y="793028"/>
                  </a:cubicBezTo>
                  <a:cubicBezTo>
                    <a:pt x="1706764" y="827977"/>
                    <a:pt x="1709630" y="838862"/>
                    <a:pt x="1709630" y="875530"/>
                  </a:cubicBezTo>
                  <a:cubicBezTo>
                    <a:pt x="1709630" y="912198"/>
                    <a:pt x="1696142" y="976014"/>
                    <a:pt x="1678691" y="1013034"/>
                  </a:cubicBezTo>
                  <a:cubicBezTo>
                    <a:pt x="1661240" y="1050054"/>
                    <a:pt x="1624979" y="1054107"/>
                    <a:pt x="1604926" y="1097650"/>
                  </a:cubicBezTo>
                  <a:cubicBezTo>
                    <a:pt x="1584872" y="1181674"/>
                    <a:pt x="1564535" y="1218054"/>
                    <a:pt x="1541707" y="1293341"/>
                  </a:cubicBezTo>
                  <a:cubicBezTo>
                    <a:pt x="1529102" y="1320268"/>
                    <a:pt x="1504884" y="1354282"/>
                    <a:pt x="1472420" y="1385548"/>
                  </a:cubicBezTo>
                  <a:lnTo>
                    <a:pt x="1471364" y="1386394"/>
                  </a:lnTo>
                  <a:lnTo>
                    <a:pt x="1485438" y="1386394"/>
                  </a:lnTo>
                  <a:lnTo>
                    <a:pt x="1480078" y="1395490"/>
                  </a:lnTo>
                  <a:cubicBezTo>
                    <a:pt x="1471759" y="1407938"/>
                    <a:pt x="1467929" y="1410332"/>
                    <a:pt x="1466971" y="1428525"/>
                  </a:cubicBezTo>
                  <a:cubicBezTo>
                    <a:pt x="1465694" y="1452783"/>
                    <a:pt x="1473993" y="1505769"/>
                    <a:pt x="1482292" y="1524281"/>
                  </a:cubicBezTo>
                  <a:cubicBezTo>
                    <a:pt x="1490591" y="1542794"/>
                    <a:pt x="1505911" y="1526198"/>
                    <a:pt x="1516764" y="1539603"/>
                  </a:cubicBezTo>
                  <a:cubicBezTo>
                    <a:pt x="1527616" y="1553009"/>
                    <a:pt x="1508463" y="1572798"/>
                    <a:pt x="1555065" y="1593225"/>
                  </a:cubicBezTo>
                  <a:cubicBezTo>
                    <a:pt x="1601666" y="1613652"/>
                    <a:pt x="1719126" y="1641103"/>
                    <a:pt x="1796369" y="1662168"/>
                  </a:cubicBezTo>
                  <a:cubicBezTo>
                    <a:pt x="1873612" y="1683235"/>
                    <a:pt x="1959792" y="1703024"/>
                    <a:pt x="2018522" y="1719622"/>
                  </a:cubicBezTo>
                  <a:cubicBezTo>
                    <a:pt x="2077252" y="1736219"/>
                    <a:pt x="2108531" y="1747709"/>
                    <a:pt x="2148749" y="1761754"/>
                  </a:cubicBezTo>
                  <a:cubicBezTo>
                    <a:pt x="2188967" y="1775798"/>
                    <a:pt x="2235567" y="1771967"/>
                    <a:pt x="2259825" y="1803886"/>
                  </a:cubicBezTo>
                  <a:cubicBezTo>
                    <a:pt x="2284083" y="1835805"/>
                    <a:pt x="2284083" y="1895811"/>
                    <a:pt x="2294297" y="1953264"/>
                  </a:cubicBezTo>
                  <a:cubicBezTo>
                    <a:pt x="2304510" y="2010718"/>
                    <a:pt x="2313448" y="2086683"/>
                    <a:pt x="2321108" y="2148605"/>
                  </a:cubicBezTo>
                  <a:cubicBezTo>
                    <a:pt x="2328769" y="2210527"/>
                    <a:pt x="2337705" y="2295430"/>
                    <a:pt x="2340259" y="2324795"/>
                  </a:cubicBezTo>
                  <a:cubicBezTo>
                    <a:pt x="2342813" y="2354160"/>
                    <a:pt x="2336430" y="2324795"/>
                    <a:pt x="2336430" y="2324795"/>
                  </a:cubicBezTo>
                  <a:lnTo>
                    <a:pt x="1195027" y="2328624"/>
                  </a:lnTo>
                  <a:cubicBezTo>
                    <a:pt x="924359" y="2335646"/>
                    <a:pt x="597513" y="2326709"/>
                    <a:pt x="0" y="2324795"/>
                  </a:cubicBezTo>
                  <a:cubicBezTo>
                    <a:pt x="1915" y="2282663"/>
                    <a:pt x="40218" y="2025401"/>
                    <a:pt x="57453" y="1937944"/>
                  </a:cubicBezTo>
                  <a:cubicBezTo>
                    <a:pt x="74689" y="1850487"/>
                    <a:pt x="77242" y="1831975"/>
                    <a:pt x="103415" y="1800056"/>
                  </a:cubicBezTo>
                  <a:cubicBezTo>
                    <a:pt x="129589" y="1768137"/>
                    <a:pt x="93202" y="1784736"/>
                    <a:pt x="214492" y="1746433"/>
                  </a:cubicBezTo>
                  <a:cubicBezTo>
                    <a:pt x="335781" y="1708131"/>
                    <a:pt x="820304" y="1577904"/>
                    <a:pt x="831157" y="1570243"/>
                  </a:cubicBezTo>
                  <a:cubicBezTo>
                    <a:pt x="842010" y="1562583"/>
                    <a:pt x="846478" y="1531304"/>
                    <a:pt x="854139" y="1516622"/>
                  </a:cubicBezTo>
                  <a:cubicBezTo>
                    <a:pt x="861799" y="1501939"/>
                    <a:pt x="875204" y="1505768"/>
                    <a:pt x="877119" y="1482148"/>
                  </a:cubicBezTo>
                  <a:cubicBezTo>
                    <a:pt x="878076" y="1470339"/>
                    <a:pt x="878236" y="1451826"/>
                    <a:pt x="876639" y="1432116"/>
                  </a:cubicBezTo>
                  <a:lnTo>
                    <a:pt x="867840" y="1386394"/>
                  </a:lnTo>
                  <a:lnTo>
                    <a:pt x="870670" y="1386394"/>
                  </a:lnTo>
                  <a:lnTo>
                    <a:pt x="845132" y="1351221"/>
                  </a:lnTo>
                  <a:cubicBezTo>
                    <a:pt x="833213" y="1332821"/>
                    <a:pt x="822447" y="1314706"/>
                    <a:pt x="812418" y="1298354"/>
                  </a:cubicBezTo>
                  <a:cubicBezTo>
                    <a:pt x="772304" y="1232947"/>
                    <a:pt x="760411" y="1175431"/>
                    <a:pt x="753979" y="1092099"/>
                  </a:cubicBezTo>
                  <a:cubicBezTo>
                    <a:pt x="737302" y="1069817"/>
                    <a:pt x="682628" y="1035509"/>
                    <a:pt x="661164" y="992408"/>
                  </a:cubicBezTo>
                  <a:cubicBezTo>
                    <a:pt x="639700" y="949307"/>
                    <a:pt x="624047" y="870731"/>
                    <a:pt x="625193" y="833491"/>
                  </a:cubicBezTo>
                  <a:cubicBezTo>
                    <a:pt x="626339" y="796250"/>
                    <a:pt x="650224" y="779439"/>
                    <a:pt x="668039" y="768965"/>
                  </a:cubicBezTo>
                  <a:cubicBezTo>
                    <a:pt x="669185" y="732297"/>
                    <a:pt x="641111" y="675576"/>
                    <a:pt x="643976" y="603960"/>
                  </a:cubicBezTo>
                  <a:cubicBezTo>
                    <a:pt x="646841" y="532344"/>
                    <a:pt x="660018" y="410883"/>
                    <a:pt x="685227" y="339266"/>
                  </a:cubicBezTo>
                  <a:cubicBezTo>
                    <a:pt x="710436" y="267649"/>
                    <a:pt x="776323" y="195459"/>
                    <a:pt x="795230" y="174261"/>
                  </a:cubicBezTo>
                  <a:cubicBezTo>
                    <a:pt x="814137" y="153062"/>
                    <a:pt x="772885" y="223534"/>
                    <a:pt x="798667" y="212075"/>
                  </a:cubicBezTo>
                  <a:cubicBezTo>
                    <a:pt x="824449" y="200616"/>
                    <a:pt x="924139" y="116968"/>
                    <a:pt x="949921" y="105509"/>
                  </a:cubicBezTo>
                  <a:cubicBezTo>
                    <a:pt x="975703" y="94050"/>
                    <a:pt x="949196" y="127570"/>
                    <a:pt x="953359" y="143323"/>
                  </a:cubicBezTo>
                  <a:cubicBezTo>
                    <a:pt x="1076584" y="47156"/>
                    <a:pt x="1203963" y="2865"/>
                    <a:pt x="12463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8" name="Group 101"/>
            <p:cNvGrpSpPr/>
            <p:nvPr/>
          </p:nvGrpSpPr>
          <p:grpSpPr>
            <a:xfrm>
              <a:off x="8334301" y="5073670"/>
              <a:ext cx="377558" cy="551892"/>
              <a:chOff x="8334300" y="5005568"/>
              <a:chExt cx="435951" cy="637247"/>
            </a:xfrm>
          </p:grpSpPr>
          <p:sp>
            <p:nvSpPr>
              <p:cNvPr id="103" name="Freeform 102"/>
              <p:cNvSpPr/>
              <p:nvPr/>
            </p:nvSpPr>
            <p:spPr>
              <a:xfrm>
                <a:off x="8334300" y="5025839"/>
                <a:ext cx="172407" cy="61697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-1" fmla="*/ 1212 w 152735"/>
                  <a:gd name="connsiteY0-2" fmla="*/ 21993 h 633872"/>
                  <a:gd name="connsiteX1-3" fmla="*/ 105427 w 152735"/>
                  <a:gd name="connsiteY1-4" fmla="*/ 112761 h 633872"/>
                  <a:gd name="connsiteX2-5" fmla="*/ 115512 w 152735"/>
                  <a:gd name="connsiteY2-6" fmla="*/ 169911 h 633872"/>
                  <a:gd name="connsiteX3-7" fmla="*/ 152492 w 152735"/>
                  <a:gd name="connsiteY3-8" fmla="*/ 206890 h 633872"/>
                  <a:gd name="connsiteX4-9" fmla="*/ 95342 w 152735"/>
                  <a:gd name="connsiteY4-10" fmla="*/ 586770 h 633872"/>
                  <a:gd name="connsiteX5-11" fmla="*/ 51639 w 152735"/>
                  <a:gd name="connsiteY5-12" fmla="*/ 566599 h 633872"/>
                  <a:gd name="connsiteX6-13" fmla="*/ 1212 w 152735"/>
                  <a:gd name="connsiteY6-14" fmla="*/ 21993 h 633872"/>
                  <a:gd name="connsiteX0-15" fmla="*/ 1212 w 152492"/>
                  <a:gd name="connsiteY0-16" fmla="*/ 21993 h 633872"/>
                  <a:gd name="connsiteX1-17" fmla="*/ 105427 w 152492"/>
                  <a:gd name="connsiteY1-18" fmla="*/ 112761 h 633872"/>
                  <a:gd name="connsiteX2-19" fmla="*/ 115512 w 152492"/>
                  <a:gd name="connsiteY2-20" fmla="*/ 169911 h 633872"/>
                  <a:gd name="connsiteX3-21" fmla="*/ 152492 w 152492"/>
                  <a:gd name="connsiteY3-22" fmla="*/ 206890 h 633872"/>
                  <a:gd name="connsiteX4-23" fmla="*/ 95342 w 152492"/>
                  <a:gd name="connsiteY4-24" fmla="*/ 586770 h 633872"/>
                  <a:gd name="connsiteX5-25" fmla="*/ 51639 w 152492"/>
                  <a:gd name="connsiteY5-26" fmla="*/ 566599 h 633872"/>
                  <a:gd name="connsiteX6-27" fmla="*/ 1212 w 152492"/>
                  <a:gd name="connsiteY6-28" fmla="*/ 21993 h 633872"/>
                  <a:gd name="connsiteX0-29" fmla="*/ 1212 w 152492"/>
                  <a:gd name="connsiteY0-30" fmla="*/ 21993 h 633872"/>
                  <a:gd name="connsiteX1-31" fmla="*/ 105427 w 152492"/>
                  <a:gd name="connsiteY1-32" fmla="*/ 112761 h 633872"/>
                  <a:gd name="connsiteX2-33" fmla="*/ 115512 w 152492"/>
                  <a:gd name="connsiteY2-34" fmla="*/ 169911 h 633872"/>
                  <a:gd name="connsiteX3-35" fmla="*/ 152492 w 152492"/>
                  <a:gd name="connsiteY3-36" fmla="*/ 206890 h 633872"/>
                  <a:gd name="connsiteX4-37" fmla="*/ 95342 w 152492"/>
                  <a:gd name="connsiteY4-38" fmla="*/ 586770 h 633872"/>
                  <a:gd name="connsiteX5-39" fmla="*/ 51639 w 152492"/>
                  <a:gd name="connsiteY5-40" fmla="*/ 566599 h 633872"/>
                  <a:gd name="connsiteX6-41" fmla="*/ 1212 w 152492"/>
                  <a:gd name="connsiteY6-42" fmla="*/ 21993 h 633872"/>
                  <a:gd name="connsiteX0-43" fmla="*/ 1212 w 152492"/>
                  <a:gd name="connsiteY0-44" fmla="*/ 21993 h 633872"/>
                  <a:gd name="connsiteX1-45" fmla="*/ 105427 w 152492"/>
                  <a:gd name="connsiteY1-46" fmla="*/ 112761 h 633872"/>
                  <a:gd name="connsiteX2-47" fmla="*/ 115512 w 152492"/>
                  <a:gd name="connsiteY2-48" fmla="*/ 169911 h 633872"/>
                  <a:gd name="connsiteX3-49" fmla="*/ 152492 w 152492"/>
                  <a:gd name="connsiteY3-50" fmla="*/ 206890 h 633872"/>
                  <a:gd name="connsiteX4-51" fmla="*/ 95342 w 152492"/>
                  <a:gd name="connsiteY4-52" fmla="*/ 586770 h 633872"/>
                  <a:gd name="connsiteX5-53" fmla="*/ 51639 w 152492"/>
                  <a:gd name="connsiteY5-54" fmla="*/ 566599 h 633872"/>
                  <a:gd name="connsiteX6-55" fmla="*/ 1212 w 152492"/>
                  <a:gd name="connsiteY6-56" fmla="*/ 21993 h 633872"/>
                  <a:gd name="connsiteX0-57" fmla="*/ 1212 w 152492"/>
                  <a:gd name="connsiteY0-58" fmla="*/ 21993 h 633872"/>
                  <a:gd name="connsiteX1-59" fmla="*/ 105427 w 152492"/>
                  <a:gd name="connsiteY1-60" fmla="*/ 112761 h 633872"/>
                  <a:gd name="connsiteX2-61" fmla="*/ 108789 w 152492"/>
                  <a:gd name="connsiteY2-62" fmla="*/ 179996 h 633872"/>
                  <a:gd name="connsiteX3-63" fmla="*/ 152492 w 152492"/>
                  <a:gd name="connsiteY3-64" fmla="*/ 206890 h 633872"/>
                  <a:gd name="connsiteX4-65" fmla="*/ 95342 w 152492"/>
                  <a:gd name="connsiteY4-66" fmla="*/ 586770 h 633872"/>
                  <a:gd name="connsiteX5-67" fmla="*/ 51639 w 152492"/>
                  <a:gd name="connsiteY5-68" fmla="*/ 566599 h 633872"/>
                  <a:gd name="connsiteX6-69" fmla="*/ 1212 w 152492"/>
                  <a:gd name="connsiteY6-70" fmla="*/ 21993 h 633872"/>
                  <a:gd name="connsiteX0-71" fmla="*/ 1212 w 152492"/>
                  <a:gd name="connsiteY0-72" fmla="*/ 21993 h 633872"/>
                  <a:gd name="connsiteX1-73" fmla="*/ 105427 w 152492"/>
                  <a:gd name="connsiteY1-74" fmla="*/ 112761 h 633872"/>
                  <a:gd name="connsiteX2-75" fmla="*/ 108789 w 152492"/>
                  <a:gd name="connsiteY2-76" fmla="*/ 179996 h 633872"/>
                  <a:gd name="connsiteX3-77" fmla="*/ 152492 w 152492"/>
                  <a:gd name="connsiteY3-78" fmla="*/ 206890 h 633872"/>
                  <a:gd name="connsiteX4-79" fmla="*/ 95342 w 152492"/>
                  <a:gd name="connsiteY4-80" fmla="*/ 586770 h 633872"/>
                  <a:gd name="connsiteX5-81" fmla="*/ 51639 w 152492"/>
                  <a:gd name="connsiteY5-82" fmla="*/ 566599 h 633872"/>
                  <a:gd name="connsiteX6-83" fmla="*/ 1212 w 152492"/>
                  <a:gd name="connsiteY6-84" fmla="*/ 21993 h 633872"/>
                  <a:gd name="connsiteX0-85" fmla="*/ 1212 w 152492"/>
                  <a:gd name="connsiteY0-86" fmla="*/ 0 h 611879"/>
                  <a:gd name="connsiteX1-87" fmla="*/ 105427 w 152492"/>
                  <a:gd name="connsiteY1-88" fmla="*/ 90768 h 611879"/>
                  <a:gd name="connsiteX2-89" fmla="*/ 108789 w 152492"/>
                  <a:gd name="connsiteY2-90" fmla="*/ 158003 h 611879"/>
                  <a:gd name="connsiteX3-91" fmla="*/ 152492 w 152492"/>
                  <a:gd name="connsiteY3-92" fmla="*/ 184897 h 611879"/>
                  <a:gd name="connsiteX4-93" fmla="*/ 95342 w 152492"/>
                  <a:gd name="connsiteY4-94" fmla="*/ 564777 h 611879"/>
                  <a:gd name="connsiteX5-95" fmla="*/ 51639 w 152492"/>
                  <a:gd name="connsiteY5-96" fmla="*/ 544606 h 611879"/>
                  <a:gd name="connsiteX6-97" fmla="*/ 1212 w 152492"/>
                  <a:gd name="connsiteY6-98" fmla="*/ 0 h 611879"/>
                  <a:gd name="connsiteX0-99" fmla="*/ 1212 w 152492"/>
                  <a:gd name="connsiteY0-100" fmla="*/ 0 h 611879"/>
                  <a:gd name="connsiteX1-101" fmla="*/ 95342 w 152492"/>
                  <a:gd name="connsiteY1-102" fmla="*/ 90768 h 611879"/>
                  <a:gd name="connsiteX2-103" fmla="*/ 108789 w 152492"/>
                  <a:gd name="connsiteY2-104" fmla="*/ 158003 h 611879"/>
                  <a:gd name="connsiteX3-105" fmla="*/ 152492 w 152492"/>
                  <a:gd name="connsiteY3-106" fmla="*/ 184897 h 611879"/>
                  <a:gd name="connsiteX4-107" fmla="*/ 95342 w 152492"/>
                  <a:gd name="connsiteY4-108" fmla="*/ 564777 h 611879"/>
                  <a:gd name="connsiteX5-109" fmla="*/ 51639 w 152492"/>
                  <a:gd name="connsiteY5-110" fmla="*/ 544606 h 611879"/>
                  <a:gd name="connsiteX6-111" fmla="*/ 1212 w 152492"/>
                  <a:gd name="connsiteY6-112" fmla="*/ 0 h 611879"/>
                  <a:gd name="connsiteX0-113" fmla="*/ 1212 w 152492"/>
                  <a:gd name="connsiteY0-114" fmla="*/ 0 h 611879"/>
                  <a:gd name="connsiteX1-115" fmla="*/ 95342 w 152492"/>
                  <a:gd name="connsiteY1-116" fmla="*/ 90768 h 611879"/>
                  <a:gd name="connsiteX2-117" fmla="*/ 108789 w 152492"/>
                  <a:gd name="connsiteY2-118" fmla="*/ 158003 h 611879"/>
                  <a:gd name="connsiteX3-119" fmla="*/ 152492 w 152492"/>
                  <a:gd name="connsiteY3-120" fmla="*/ 184897 h 611879"/>
                  <a:gd name="connsiteX4-121" fmla="*/ 95342 w 152492"/>
                  <a:gd name="connsiteY4-122" fmla="*/ 564777 h 611879"/>
                  <a:gd name="connsiteX5-123" fmla="*/ 51639 w 152492"/>
                  <a:gd name="connsiteY5-124" fmla="*/ 544606 h 611879"/>
                  <a:gd name="connsiteX6-125" fmla="*/ 1212 w 152492"/>
                  <a:gd name="connsiteY6-126" fmla="*/ 0 h 611879"/>
                  <a:gd name="connsiteX0-127" fmla="*/ 1212 w 152492"/>
                  <a:gd name="connsiteY0-128" fmla="*/ 0 h 611879"/>
                  <a:gd name="connsiteX1-129" fmla="*/ 95342 w 152492"/>
                  <a:gd name="connsiteY1-130" fmla="*/ 90768 h 611879"/>
                  <a:gd name="connsiteX2-131" fmla="*/ 108789 w 152492"/>
                  <a:gd name="connsiteY2-132" fmla="*/ 158003 h 611879"/>
                  <a:gd name="connsiteX3-133" fmla="*/ 152492 w 152492"/>
                  <a:gd name="connsiteY3-134" fmla="*/ 184897 h 611879"/>
                  <a:gd name="connsiteX4-135" fmla="*/ 95342 w 152492"/>
                  <a:gd name="connsiteY4-136" fmla="*/ 564777 h 611879"/>
                  <a:gd name="connsiteX5-137" fmla="*/ 51639 w 152492"/>
                  <a:gd name="connsiteY5-138" fmla="*/ 544606 h 611879"/>
                  <a:gd name="connsiteX6-139" fmla="*/ 1212 w 152492"/>
                  <a:gd name="connsiteY6-140" fmla="*/ 0 h 611879"/>
                  <a:gd name="connsiteX0-141" fmla="*/ 957 w 152237"/>
                  <a:gd name="connsiteY0-142" fmla="*/ 0 h 616976"/>
                  <a:gd name="connsiteX1-143" fmla="*/ 95087 w 152237"/>
                  <a:gd name="connsiteY1-144" fmla="*/ 90768 h 616976"/>
                  <a:gd name="connsiteX2-145" fmla="*/ 108534 w 152237"/>
                  <a:gd name="connsiteY2-146" fmla="*/ 158003 h 616976"/>
                  <a:gd name="connsiteX3-147" fmla="*/ 152237 w 152237"/>
                  <a:gd name="connsiteY3-148" fmla="*/ 184897 h 616976"/>
                  <a:gd name="connsiteX4-149" fmla="*/ 95087 w 152237"/>
                  <a:gd name="connsiteY4-150" fmla="*/ 564777 h 616976"/>
                  <a:gd name="connsiteX5-151" fmla="*/ 64831 w 152237"/>
                  <a:gd name="connsiteY5-152" fmla="*/ 554691 h 616976"/>
                  <a:gd name="connsiteX6-153" fmla="*/ 957 w 152237"/>
                  <a:gd name="connsiteY6-154" fmla="*/ 0 h 616976"/>
                  <a:gd name="connsiteX0-155" fmla="*/ 957 w 135428"/>
                  <a:gd name="connsiteY0-156" fmla="*/ 0 h 616976"/>
                  <a:gd name="connsiteX1-157" fmla="*/ 95087 w 135428"/>
                  <a:gd name="connsiteY1-158" fmla="*/ 90768 h 616976"/>
                  <a:gd name="connsiteX2-159" fmla="*/ 108534 w 135428"/>
                  <a:gd name="connsiteY2-160" fmla="*/ 158003 h 616976"/>
                  <a:gd name="connsiteX3-161" fmla="*/ 135428 w 135428"/>
                  <a:gd name="connsiteY3-162" fmla="*/ 208429 h 616976"/>
                  <a:gd name="connsiteX4-163" fmla="*/ 95087 w 135428"/>
                  <a:gd name="connsiteY4-164" fmla="*/ 564777 h 616976"/>
                  <a:gd name="connsiteX5-165" fmla="*/ 64831 w 135428"/>
                  <a:gd name="connsiteY5-166" fmla="*/ 554691 h 616976"/>
                  <a:gd name="connsiteX6-167" fmla="*/ 957 w 135428"/>
                  <a:gd name="connsiteY6-168" fmla="*/ 0 h 616976"/>
                  <a:gd name="connsiteX0-169" fmla="*/ 957 w 135428"/>
                  <a:gd name="connsiteY0-170" fmla="*/ 0 h 616976"/>
                  <a:gd name="connsiteX1-171" fmla="*/ 95087 w 135428"/>
                  <a:gd name="connsiteY1-172" fmla="*/ 90768 h 616976"/>
                  <a:gd name="connsiteX2-173" fmla="*/ 108534 w 135428"/>
                  <a:gd name="connsiteY2-174" fmla="*/ 158003 h 616976"/>
                  <a:gd name="connsiteX3-175" fmla="*/ 135428 w 135428"/>
                  <a:gd name="connsiteY3-176" fmla="*/ 208429 h 616976"/>
                  <a:gd name="connsiteX4-177" fmla="*/ 95087 w 135428"/>
                  <a:gd name="connsiteY4-178" fmla="*/ 564777 h 616976"/>
                  <a:gd name="connsiteX5-179" fmla="*/ 64831 w 135428"/>
                  <a:gd name="connsiteY5-180" fmla="*/ 554691 h 616976"/>
                  <a:gd name="connsiteX6-181" fmla="*/ 957 w 135428"/>
                  <a:gd name="connsiteY6-182" fmla="*/ 0 h 616976"/>
                  <a:gd name="connsiteX0-183" fmla="*/ 957 w 135428"/>
                  <a:gd name="connsiteY0-184" fmla="*/ 0 h 616976"/>
                  <a:gd name="connsiteX1-185" fmla="*/ 95087 w 135428"/>
                  <a:gd name="connsiteY1-186" fmla="*/ 90768 h 616976"/>
                  <a:gd name="connsiteX2-187" fmla="*/ 135428 w 135428"/>
                  <a:gd name="connsiteY2-188" fmla="*/ 208429 h 616976"/>
                  <a:gd name="connsiteX3-189" fmla="*/ 95087 w 135428"/>
                  <a:gd name="connsiteY3-190" fmla="*/ 564777 h 616976"/>
                  <a:gd name="connsiteX4-191" fmla="*/ 64831 w 135428"/>
                  <a:gd name="connsiteY4-192" fmla="*/ 554691 h 616976"/>
                  <a:gd name="connsiteX5-193" fmla="*/ 957 w 135428"/>
                  <a:gd name="connsiteY5-194" fmla="*/ 0 h 616976"/>
                  <a:gd name="connsiteX0-195" fmla="*/ 957 w 135428"/>
                  <a:gd name="connsiteY0-196" fmla="*/ 0 h 616976"/>
                  <a:gd name="connsiteX1-197" fmla="*/ 95087 w 135428"/>
                  <a:gd name="connsiteY1-198" fmla="*/ 90768 h 616976"/>
                  <a:gd name="connsiteX2-199" fmla="*/ 135428 w 135428"/>
                  <a:gd name="connsiteY2-200" fmla="*/ 208429 h 616976"/>
                  <a:gd name="connsiteX3-201" fmla="*/ 95087 w 135428"/>
                  <a:gd name="connsiteY3-202" fmla="*/ 564777 h 616976"/>
                  <a:gd name="connsiteX4-203" fmla="*/ 64831 w 135428"/>
                  <a:gd name="connsiteY4-204" fmla="*/ 554691 h 616976"/>
                  <a:gd name="connsiteX5-205" fmla="*/ 957 w 135428"/>
                  <a:gd name="connsiteY5-206" fmla="*/ 0 h 616976"/>
                  <a:gd name="connsiteX0-207" fmla="*/ 957 w 135428"/>
                  <a:gd name="connsiteY0-208" fmla="*/ 0 h 616976"/>
                  <a:gd name="connsiteX1-209" fmla="*/ 95087 w 135428"/>
                  <a:gd name="connsiteY1-210" fmla="*/ 90768 h 616976"/>
                  <a:gd name="connsiteX2-211" fmla="*/ 135428 w 135428"/>
                  <a:gd name="connsiteY2-212" fmla="*/ 208429 h 616976"/>
                  <a:gd name="connsiteX3-213" fmla="*/ 95087 w 135428"/>
                  <a:gd name="connsiteY3-214" fmla="*/ 564777 h 616976"/>
                  <a:gd name="connsiteX4-215" fmla="*/ 64831 w 135428"/>
                  <a:gd name="connsiteY4-216" fmla="*/ 554691 h 616976"/>
                  <a:gd name="connsiteX5-217" fmla="*/ 957 w 135428"/>
                  <a:gd name="connsiteY5-218" fmla="*/ 0 h 6169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35428" h="616976">
                    <a:moveTo>
                      <a:pt x="957" y="0"/>
                    </a:moveTo>
                    <a:cubicBezTo>
                      <a:pt x="36815" y="65555"/>
                      <a:pt x="45781" y="66115"/>
                      <a:pt x="95087" y="90768"/>
                    </a:cubicBezTo>
                    <a:cubicBezTo>
                      <a:pt x="104052" y="145676"/>
                      <a:pt x="101810" y="183217"/>
                      <a:pt x="135428" y="208429"/>
                    </a:cubicBezTo>
                    <a:cubicBezTo>
                      <a:pt x="132066" y="277905"/>
                      <a:pt x="111896" y="504826"/>
                      <a:pt x="95087" y="564777"/>
                    </a:cubicBezTo>
                    <a:cubicBezTo>
                      <a:pt x="78278" y="624728"/>
                      <a:pt x="81080" y="647139"/>
                      <a:pt x="64831" y="554691"/>
                    </a:cubicBezTo>
                    <a:cubicBezTo>
                      <a:pt x="48582" y="462243"/>
                      <a:pt x="-8008" y="75640"/>
                      <a:pt x="9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57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>
              <a:xfrm flipH="1">
                <a:off x="8593754" y="5005568"/>
                <a:ext cx="176497" cy="60821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-1" fmla="*/ 1212 w 152735"/>
                  <a:gd name="connsiteY0-2" fmla="*/ 21993 h 633872"/>
                  <a:gd name="connsiteX1-3" fmla="*/ 105427 w 152735"/>
                  <a:gd name="connsiteY1-4" fmla="*/ 112761 h 633872"/>
                  <a:gd name="connsiteX2-5" fmla="*/ 115512 w 152735"/>
                  <a:gd name="connsiteY2-6" fmla="*/ 169911 h 633872"/>
                  <a:gd name="connsiteX3-7" fmla="*/ 152492 w 152735"/>
                  <a:gd name="connsiteY3-8" fmla="*/ 206890 h 633872"/>
                  <a:gd name="connsiteX4-9" fmla="*/ 95342 w 152735"/>
                  <a:gd name="connsiteY4-10" fmla="*/ 586770 h 633872"/>
                  <a:gd name="connsiteX5-11" fmla="*/ 51639 w 152735"/>
                  <a:gd name="connsiteY5-12" fmla="*/ 566599 h 633872"/>
                  <a:gd name="connsiteX6-13" fmla="*/ 1212 w 152735"/>
                  <a:gd name="connsiteY6-14" fmla="*/ 21993 h 633872"/>
                  <a:gd name="connsiteX0-15" fmla="*/ 1212 w 152492"/>
                  <a:gd name="connsiteY0-16" fmla="*/ 21993 h 633872"/>
                  <a:gd name="connsiteX1-17" fmla="*/ 105427 w 152492"/>
                  <a:gd name="connsiteY1-18" fmla="*/ 112761 h 633872"/>
                  <a:gd name="connsiteX2-19" fmla="*/ 115512 w 152492"/>
                  <a:gd name="connsiteY2-20" fmla="*/ 169911 h 633872"/>
                  <a:gd name="connsiteX3-21" fmla="*/ 152492 w 152492"/>
                  <a:gd name="connsiteY3-22" fmla="*/ 206890 h 633872"/>
                  <a:gd name="connsiteX4-23" fmla="*/ 95342 w 152492"/>
                  <a:gd name="connsiteY4-24" fmla="*/ 586770 h 633872"/>
                  <a:gd name="connsiteX5-25" fmla="*/ 51639 w 152492"/>
                  <a:gd name="connsiteY5-26" fmla="*/ 566599 h 633872"/>
                  <a:gd name="connsiteX6-27" fmla="*/ 1212 w 152492"/>
                  <a:gd name="connsiteY6-28" fmla="*/ 21993 h 633872"/>
                  <a:gd name="connsiteX0-29" fmla="*/ 1212 w 152492"/>
                  <a:gd name="connsiteY0-30" fmla="*/ 21993 h 633872"/>
                  <a:gd name="connsiteX1-31" fmla="*/ 105427 w 152492"/>
                  <a:gd name="connsiteY1-32" fmla="*/ 112761 h 633872"/>
                  <a:gd name="connsiteX2-33" fmla="*/ 115512 w 152492"/>
                  <a:gd name="connsiteY2-34" fmla="*/ 169911 h 633872"/>
                  <a:gd name="connsiteX3-35" fmla="*/ 152492 w 152492"/>
                  <a:gd name="connsiteY3-36" fmla="*/ 206890 h 633872"/>
                  <a:gd name="connsiteX4-37" fmla="*/ 95342 w 152492"/>
                  <a:gd name="connsiteY4-38" fmla="*/ 586770 h 633872"/>
                  <a:gd name="connsiteX5-39" fmla="*/ 51639 w 152492"/>
                  <a:gd name="connsiteY5-40" fmla="*/ 566599 h 633872"/>
                  <a:gd name="connsiteX6-41" fmla="*/ 1212 w 152492"/>
                  <a:gd name="connsiteY6-42" fmla="*/ 21993 h 633872"/>
                  <a:gd name="connsiteX0-43" fmla="*/ 1212 w 152492"/>
                  <a:gd name="connsiteY0-44" fmla="*/ 21993 h 633872"/>
                  <a:gd name="connsiteX1-45" fmla="*/ 105427 w 152492"/>
                  <a:gd name="connsiteY1-46" fmla="*/ 112761 h 633872"/>
                  <a:gd name="connsiteX2-47" fmla="*/ 115512 w 152492"/>
                  <a:gd name="connsiteY2-48" fmla="*/ 169911 h 633872"/>
                  <a:gd name="connsiteX3-49" fmla="*/ 152492 w 152492"/>
                  <a:gd name="connsiteY3-50" fmla="*/ 206890 h 633872"/>
                  <a:gd name="connsiteX4-51" fmla="*/ 95342 w 152492"/>
                  <a:gd name="connsiteY4-52" fmla="*/ 586770 h 633872"/>
                  <a:gd name="connsiteX5-53" fmla="*/ 51639 w 152492"/>
                  <a:gd name="connsiteY5-54" fmla="*/ 566599 h 633872"/>
                  <a:gd name="connsiteX6-55" fmla="*/ 1212 w 152492"/>
                  <a:gd name="connsiteY6-56" fmla="*/ 21993 h 633872"/>
                  <a:gd name="connsiteX0-57" fmla="*/ 1212 w 152492"/>
                  <a:gd name="connsiteY0-58" fmla="*/ 21993 h 633872"/>
                  <a:gd name="connsiteX1-59" fmla="*/ 105427 w 152492"/>
                  <a:gd name="connsiteY1-60" fmla="*/ 112761 h 633872"/>
                  <a:gd name="connsiteX2-61" fmla="*/ 108789 w 152492"/>
                  <a:gd name="connsiteY2-62" fmla="*/ 179996 h 633872"/>
                  <a:gd name="connsiteX3-63" fmla="*/ 152492 w 152492"/>
                  <a:gd name="connsiteY3-64" fmla="*/ 206890 h 633872"/>
                  <a:gd name="connsiteX4-65" fmla="*/ 95342 w 152492"/>
                  <a:gd name="connsiteY4-66" fmla="*/ 586770 h 633872"/>
                  <a:gd name="connsiteX5-67" fmla="*/ 51639 w 152492"/>
                  <a:gd name="connsiteY5-68" fmla="*/ 566599 h 633872"/>
                  <a:gd name="connsiteX6-69" fmla="*/ 1212 w 152492"/>
                  <a:gd name="connsiteY6-70" fmla="*/ 21993 h 633872"/>
                  <a:gd name="connsiteX0-71" fmla="*/ 1212 w 152492"/>
                  <a:gd name="connsiteY0-72" fmla="*/ 21993 h 633872"/>
                  <a:gd name="connsiteX1-73" fmla="*/ 105427 w 152492"/>
                  <a:gd name="connsiteY1-74" fmla="*/ 112761 h 633872"/>
                  <a:gd name="connsiteX2-75" fmla="*/ 108789 w 152492"/>
                  <a:gd name="connsiteY2-76" fmla="*/ 179996 h 633872"/>
                  <a:gd name="connsiteX3-77" fmla="*/ 152492 w 152492"/>
                  <a:gd name="connsiteY3-78" fmla="*/ 206890 h 633872"/>
                  <a:gd name="connsiteX4-79" fmla="*/ 95342 w 152492"/>
                  <a:gd name="connsiteY4-80" fmla="*/ 586770 h 633872"/>
                  <a:gd name="connsiteX5-81" fmla="*/ 51639 w 152492"/>
                  <a:gd name="connsiteY5-82" fmla="*/ 566599 h 633872"/>
                  <a:gd name="connsiteX6-83" fmla="*/ 1212 w 152492"/>
                  <a:gd name="connsiteY6-84" fmla="*/ 21993 h 633872"/>
                  <a:gd name="connsiteX0-85" fmla="*/ 1212 w 152492"/>
                  <a:gd name="connsiteY0-86" fmla="*/ 0 h 611879"/>
                  <a:gd name="connsiteX1-87" fmla="*/ 105427 w 152492"/>
                  <a:gd name="connsiteY1-88" fmla="*/ 90768 h 611879"/>
                  <a:gd name="connsiteX2-89" fmla="*/ 108789 w 152492"/>
                  <a:gd name="connsiteY2-90" fmla="*/ 158003 h 611879"/>
                  <a:gd name="connsiteX3-91" fmla="*/ 152492 w 152492"/>
                  <a:gd name="connsiteY3-92" fmla="*/ 184897 h 611879"/>
                  <a:gd name="connsiteX4-93" fmla="*/ 95342 w 152492"/>
                  <a:gd name="connsiteY4-94" fmla="*/ 564777 h 611879"/>
                  <a:gd name="connsiteX5-95" fmla="*/ 51639 w 152492"/>
                  <a:gd name="connsiteY5-96" fmla="*/ 544606 h 611879"/>
                  <a:gd name="connsiteX6-97" fmla="*/ 1212 w 152492"/>
                  <a:gd name="connsiteY6-98" fmla="*/ 0 h 611879"/>
                  <a:gd name="connsiteX0-99" fmla="*/ 1212 w 152492"/>
                  <a:gd name="connsiteY0-100" fmla="*/ 0 h 611879"/>
                  <a:gd name="connsiteX1-101" fmla="*/ 95342 w 152492"/>
                  <a:gd name="connsiteY1-102" fmla="*/ 90768 h 611879"/>
                  <a:gd name="connsiteX2-103" fmla="*/ 108789 w 152492"/>
                  <a:gd name="connsiteY2-104" fmla="*/ 158003 h 611879"/>
                  <a:gd name="connsiteX3-105" fmla="*/ 152492 w 152492"/>
                  <a:gd name="connsiteY3-106" fmla="*/ 184897 h 611879"/>
                  <a:gd name="connsiteX4-107" fmla="*/ 95342 w 152492"/>
                  <a:gd name="connsiteY4-108" fmla="*/ 564777 h 611879"/>
                  <a:gd name="connsiteX5-109" fmla="*/ 51639 w 152492"/>
                  <a:gd name="connsiteY5-110" fmla="*/ 544606 h 611879"/>
                  <a:gd name="connsiteX6-111" fmla="*/ 1212 w 152492"/>
                  <a:gd name="connsiteY6-112" fmla="*/ 0 h 611879"/>
                  <a:gd name="connsiteX0-113" fmla="*/ 1212 w 152492"/>
                  <a:gd name="connsiteY0-114" fmla="*/ 0 h 611879"/>
                  <a:gd name="connsiteX1-115" fmla="*/ 95342 w 152492"/>
                  <a:gd name="connsiteY1-116" fmla="*/ 90768 h 611879"/>
                  <a:gd name="connsiteX2-117" fmla="*/ 108789 w 152492"/>
                  <a:gd name="connsiteY2-118" fmla="*/ 158003 h 611879"/>
                  <a:gd name="connsiteX3-119" fmla="*/ 152492 w 152492"/>
                  <a:gd name="connsiteY3-120" fmla="*/ 184897 h 611879"/>
                  <a:gd name="connsiteX4-121" fmla="*/ 95342 w 152492"/>
                  <a:gd name="connsiteY4-122" fmla="*/ 564777 h 611879"/>
                  <a:gd name="connsiteX5-123" fmla="*/ 51639 w 152492"/>
                  <a:gd name="connsiteY5-124" fmla="*/ 544606 h 611879"/>
                  <a:gd name="connsiteX6-125" fmla="*/ 1212 w 152492"/>
                  <a:gd name="connsiteY6-126" fmla="*/ 0 h 611879"/>
                  <a:gd name="connsiteX0-127" fmla="*/ 1212 w 152492"/>
                  <a:gd name="connsiteY0-128" fmla="*/ 0 h 611879"/>
                  <a:gd name="connsiteX1-129" fmla="*/ 95342 w 152492"/>
                  <a:gd name="connsiteY1-130" fmla="*/ 90768 h 611879"/>
                  <a:gd name="connsiteX2-131" fmla="*/ 108789 w 152492"/>
                  <a:gd name="connsiteY2-132" fmla="*/ 158003 h 611879"/>
                  <a:gd name="connsiteX3-133" fmla="*/ 152492 w 152492"/>
                  <a:gd name="connsiteY3-134" fmla="*/ 184897 h 611879"/>
                  <a:gd name="connsiteX4-135" fmla="*/ 95342 w 152492"/>
                  <a:gd name="connsiteY4-136" fmla="*/ 564777 h 611879"/>
                  <a:gd name="connsiteX5-137" fmla="*/ 51639 w 152492"/>
                  <a:gd name="connsiteY5-138" fmla="*/ 544606 h 611879"/>
                  <a:gd name="connsiteX6-139" fmla="*/ 1212 w 152492"/>
                  <a:gd name="connsiteY6-140" fmla="*/ 0 h 611879"/>
                  <a:gd name="connsiteX0-141" fmla="*/ 957 w 152237"/>
                  <a:gd name="connsiteY0-142" fmla="*/ 0 h 616976"/>
                  <a:gd name="connsiteX1-143" fmla="*/ 95087 w 152237"/>
                  <a:gd name="connsiteY1-144" fmla="*/ 90768 h 616976"/>
                  <a:gd name="connsiteX2-145" fmla="*/ 108534 w 152237"/>
                  <a:gd name="connsiteY2-146" fmla="*/ 158003 h 616976"/>
                  <a:gd name="connsiteX3-147" fmla="*/ 152237 w 152237"/>
                  <a:gd name="connsiteY3-148" fmla="*/ 184897 h 616976"/>
                  <a:gd name="connsiteX4-149" fmla="*/ 95087 w 152237"/>
                  <a:gd name="connsiteY4-150" fmla="*/ 564777 h 616976"/>
                  <a:gd name="connsiteX5-151" fmla="*/ 64831 w 152237"/>
                  <a:gd name="connsiteY5-152" fmla="*/ 554691 h 616976"/>
                  <a:gd name="connsiteX6-153" fmla="*/ 957 w 152237"/>
                  <a:gd name="connsiteY6-154" fmla="*/ 0 h 616976"/>
                  <a:gd name="connsiteX0-155" fmla="*/ 957 w 135428"/>
                  <a:gd name="connsiteY0-156" fmla="*/ 0 h 616976"/>
                  <a:gd name="connsiteX1-157" fmla="*/ 95087 w 135428"/>
                  <a:gd name="connsiteY1-158" fmla="*/ 90768 h 616976"/>
                  <a:gd name="connsiteX2-159" fmla="*/ 108534 w 135428"/>
                  <a:gd name="connsiteY2-160" fmla="*/ 158003 h 616976"/>
                  <a:gd name="connsiteX3-161" fmla="*/ 135428 w 135428"/>
                  <a:gd name="connsiteY3-162" fmla="*/ 208429 h 616976"/>
                  <a:gd name="connsiteX4-163" fmla="*/ 95087 w 135428"/>
                  <a:gd name="connsiteY4-164" fmla="*/ 564777 h 616976"/>
                  <a:gd name="connsiteX5-165" fmla="*/ 64831 w 135428"/>
                  <a:gd name="connsiteY5-166" fmla="*/ 554691 h 616976"/>
                  <a:gd name="connsiteX6-167" fmla="*/ 957 w 135428"/>
                  <a:gd name="connsiteY6-168" fmla="*/ 0 h 616976"/>
                  <a:gd name="connsiteX0-169" fmla="*/ 957 w 135428"/>
                  <a:gd name="connsiteY0-170" fmla="*/ 0 h 616976"/>
                  <a:gd name="connsiteX1-171" fmla="*/ 95087 w 135428"/>
                  <a:gd name="connsiteY1-172" fmla="*/ 90768 h 616976"/>
                  <a:gd name="connsiteX2-173" fmla="*/ 108534 w 135428"/>
                  <a:gd name="connsiteY2-174" fmla="*/ 158003 h 616976"/>
                  <a:gd name="connsiteX3-175" fmla="*/ 135428 w 135428"/>
                  <a:gd name="connsiteY3-176" fmla="*/ 208429 h 616976"/>
                  <a:gd name="connsiteX4-177" fmla="*/ 95087 w 135428"/>
                  <a:gd name="connsiteY4-178" fmla="*/ 564777 h 616976"/>
                  <a:gd name="connsiteX5-179" fmla="*/ 64831 w 135428"/>
                  <a:gd name="connsiteY5-180" fmla="*/ 554691 h 616976"/>
                  <a:gd name="connsiteX6-181" fmla="*/ 957 w 135428"/>
                  <a:gd name="connsiteY6-182" fmla="*/ 0 h 616976"/>
                  <a:gd name="connsiteX0-183" fmla="*/ 957 w 135428"/>
                  <a:gd name="connsiteY0-184" fmla="*/ 0 h 616976"/>
                  <a:gd name="connsiteX1-185" fmla="*/ 95087 w 135428"/>
                  <a:gd name="connsiteY1-186" fmla="*/ 90768 h 616976"/>
                  <a:gd name="connsiteX2-187" fmla="*/ 135428 w 135428"/>
                  <a:gd name="connsiteY2-188" fmla="*/ 208429 h 616976"/>
                  <a:gd name="connsiteX3-189" fmla="*/ 95087 w 135428"/>
                  <a:gd name="connsiteY3-190" fmla="*/ 564777 h 616976"/>
                  <a:gd name="connsiteX4-191" fmla="*/ 64831 w 135428"/>
                  <a:gd name="connsiteY4-192" fmla="*/ 554691 h 616976"/>
                  <a:gd name="connsiteX5-193" fmla="*/ 957 w 135428"/>
                  <a:gd name="connsiteY5-194" fmla="*/ 0 h 616976"/>
                  <a:gd name="connsiteX0-195" fmla="*/ 957 w 135428"/>
                  <a:gd name="connsiteY0-196" fmla="*/ 0 h 616976"/>
                  <a:gd name="connsiteX1-197" fmla="*/ 95087 w 135428"/>
                  <a:gd name="connsiteY1-198" fmla="*/ 90768 h 616976"/>
                  <a:gd name="connsiteX2-199" fmla="*/ 135428 w 135428"/>
                  <a:gd name="connsiteY2-200" fmla="*/ 208429 h 616976"/>
                  <a:gd name="connsiteX3-201" fmla="*/ 95087 w 135428"/>
                  <a:gd name="connsiteY3-202" fmla="*/ 564777 h 616976"/>
                  <a:gd name="connsiteX4-203" fmla="*/ 64831 w 135428"/>
                  <a:gd name="connsiteY4-204" fmla="*/ 554691 h 616976"/>
                  <a:gd name="connsiteX5-205" fmla="*/ 957 w 135428"/>
                  <a:gd name="connsiteY5-206" fmla="*/ 0 h 616976"/>
                  <a:gd name="connsiteX0-207" fmla="*/ 957 w 135428"/>
                  <a:gd name="connsiteY0-208" fmla="*/ 0 h 616976"/>
                  <a:gd name="connsiteX1-209" fmla="*/ 95087 w 135428"/>
                  <a:gd name="connsiteY1-210" fmla="*/ 90768 h 616976"/>
                  <a:gd name="connsiteX2-211" fmla="*/ 135428 w 135428"/>
                  <a:gd name="connsiteY2-212" fmla="*/ 208429 h 616976"/>
                  <a:gd name="connsiteX3-213" fmla="*/ 95087 w 135428"/>
                  <a:gd name="connsiteY3-214" fmla="*/ 564777 h 616976"/>
                  <a:gd name="connsiteX4-215" fmla="*/ 64831 w 135428"/>
                  <a:gd name="connsiteY4-216" fmla="*/ 554691 h 616976"/>
                  <a:gd name="connsiteX5-217" fmla="*/ 957 w 135428"/>
                  <a:gd name="connsiteY5-218" fmla="*/ 0 h 616976"/>
                  <a:gd name="connsiteX0-219" fmla="*/ 957 w 135428"/>
                  <a:gd name="connsiteY0-220" fmla="*/ 0 h 616976"/>
                  <a:gd name="connsiteX1-221" fmla="*/ 85052 w 135428"/>
                  <a:gd name="connsiteY1-222" fmla="*/ 94129 h 616976"/>
                  <a:gd name="connsiteX2-223" fmla="*/ 135428 w 135428"/>
                  <a:gd name="connsiteY2-224" fmla="*/ 208429 h 616976"/>
                  <a:gd name="connsiteX3-225" fmla="*/ 95087 w 135428"/>
                  <a:gd name="connsiteY3-226" fmla="*/ 564777 h 616976"/>
                  <a:gd name="connsiteX4-227" fmla="*/ 64831 w 135428"/>
                  <a:gd name="connsiteY4-228" fmla="*/ 554691 h 616976"/>
                  <a:gd name="connsiteX5-229" fmla="*/ 957 w 135428"/>
                  <a:gd name="connsiteY5-230" fmla="*/ 0 h 616976"/>
                  <a:gd name="connsiteX0-231" fmla="*/ 680 w 165258"/>
                  <a:gd name="connsiteY0-232" fmla="*/ 0 h 631958"/>
                  <a:gd name="connsiteX1-233" fmla="*/ 114882 w 165258"/>
                  <a:gd name="connsiteY1-234" fmla="*/ 107576 h 631958"/>
                  <a:gd name="connsiteX2-235" fmla="*/ 165258 w 165258"/>
                  <a:gd name="connsiteY2-236" fmla="*/ 221876 h 631958"/>
                  <a:gd name="connsiteX3-237" fmla="*/ 124917 w 165258"/>
                  <a:gd name="connsiteY3-238" fmla="*/ 578224 h 631958"/>
                  <a:gd name="connsiteX4-239" fmla="*/ 94661 w 165258"/>
                  <a:gd name="connsiteY4-240" fmla="*/ 568138 h 631958"/>
                  <a:gd name="connsiteX5-241" fmla="*/ 680 w 165258"/>
                  <a:gd name="connsiteY5-242" fmla="*/ 0 h 631958"/>
                  <a:gd name="connsiteX0-243" fmla="*/ 1069 w 165647"/>
                  <a:gd name="connsiteY0-244" fmla="*/ 0 h 641425"/>
                  <a:gd name="connsiteX1-245" fmla="*/ 115271 w 165647"/>
                  <a:gd name="connsiteY1-246" fmla="*/ 107576 h 641425"/>
                  <a:gd name="connsiteX2-247" fmla="*/ 165647 w 165647"/>
                  <a:gd name="connsiteY2-248" fmla="*/ 221876 h 641425"/>
                  <a:gd name="connsiteX3-249" fmla="*/ 125306 w 165647"/>
                  <a:gd name="connsiteY3-250" fmla="*/ 578224 h 641425"/>
                  <a:gd name="connsiteX4-251" fmla="*/ 95050 w 165647"/>
                  <a:gd name="connsiteY4-252" fmla="*/ 568138 h 641425"/>
                  <a:gd name="connsiteX5-253" fmla="*/ 1069 w 165647"/>
                  <a:gd name="connsiteY5-254" fmla="*/ 0 h 641425"/>
                  <a:gd name="connsiteX0-255" fmla="*/ 1069 w 165647"/>
                  <a:gd name="connsiteY0-256" fmla="*/ 0 h 641425"/>
                  <a:gd name="connsiteX1-257" fmla="*/ 115271 w 165647"/>
                  <a:gd name="connsiteY1-258" fmla="*/ 107576 h 641425"/>
                  <a:gd name="connsiteX2-259" fmla="*/ 165647 w 165647"/>
                  <a:gd name="connsiteY2-260" fmla="*/ 221876 h 641425"/>
                  <a:gd name="connsiteX3-261" fmla="*/ 125306 w 165647"/>
                  <a:gd name="connsiteY3-262" fmla="*/ 578224 h 641425"/>
                  <a:gd name="connsiteX4-263" fmla="*/ 95050 w 165647"/>
                  <a:gd name="connsiteY4-264" fmla="*/ 568138 h 641425"/>
                  <a:gd name="connsiteX5-265" fmla="*/ 1069 w 165647"/>
                  <a:gd name="connsiteY5-266" fmla="*/ 0 h 641425"/>
                  <a:gd name="connsiteX0-267" fmla="*/ 1069 w 165647"/>
                  <a:gd name="connsiteY0-268" fmla="*/ 0 h 641425"/>
                  <a:gd name="connsiteX1-269" fmla="*/ 115271 w 165647"/>
                  <a:gd name="connsiteY1-270" fmla="*/ 107576 h 641425"/>
                  <a:gd name="connsiteX2-271" fmla="*/ 165647 w 165647"/>
                  <a:gd name="connsiteY2-272" fmla="*/ 221876 h 641425"/>
                  <a:gd name="connsiteX3-273" fmla="*/ 125306 w 165647"/>
                  <a:gd name="connsiteY3-274" fmla="*/ 578224 h 641425"/>
                  <a:gd name="connsiteX4-275" fmla="*/ 95050 w 165647"/>
                  <a:gd name="connsiteY4-276" fmla="*/ 568138 h 641425"/>
                  <a:gd name="connsiteX5-277" fmla="*/ 1069 w 165647"/>
                  <a:gd name="connsiteY5-278" fmla="*/ 0 h 641425"/>
                  <a:gd name="connsiteX0-279" fmla="*/ 1069 w 166511"/>
                  <a:gd name="connsiteY0-280" fmla="*/ 0 h 630644"/>
                  <a:gd name="connsiteX1-281" fmla="*/ 115271 w 166511"/>
                  <a:gd name="connsiteY1-282" fmla="*/ 107576 h 630644"/>
                  <a:gd name="connsiteX2-283" fmla="*/ 165647 w 166511"/>
                  <a:gd name="connsiteY2-284" fmla="*/ 221876 h 630644"/>
                  <a:gd name="connsiteX3-285" fmla="*/ 143686 w 166511"/>
                  <a:gd name="connsiteY3-286" fmla="*/ 416005 h 630644"/>
                  <a:gd name="connsiteX4-287" fmla="*/ 125306 w 166511"/>
                  <a:gd name="connsiteY4-288" fmla="*/ 578224 h 630644"/>
                  <a:gd name="connsiteX5-289" fmla="*/ 95050 w 166511"/>
                  <a:gd name="connsiteY5-290" fmla="*/ 568138 h 630644"/>
                  <a:gd name="connsiteX6-291" fmla="*/ 1069 w 166511"/>
                  <a:gd name="connsiteY6-292" fmla="*/ 0 h 630644"/>
                  <a:gd name="connsiteX0-293" fmla="*/ 5716 w 171158"/>
                  <a:gd name="connsiteY0-294" fmla="*/ 0 h 601393"/>
                  <a:gd name="connsiteX1-295" fmla="*/ 119918 w 171158"/>
                  <a:gd name="connsiteY1-296" fmla="*/ 107576 h 601393"/>
                  <a:gd name="connsiteX2-297" fmla="*/ 170294 w 171158"/>
                  <a:gd name="connsiteY2-298" fmla="*/ 221876 h 601393"/>
                  <a:gd name="connsiteX3-299" fmla="*/ 148333 w 171158"/>
                  <a:gd name="connsiteY3-300" fmla="*/ 416005 h 601393"/>
                  <a:gd name="connsiteX4-301" fmla="*/ 129953 w 171158"/>
                  <a:gd name="connsiteY4-302" fmla="*/ 578224 h 601393"/>
                  <a:gd name="connsiteX5-303" fmla="*/ 99697 w 171158"/>
                  <a:gd name="connsiteY5-304" fmla="*/ 568138 h 601393"/>
                  <a:gd name="connsiteX6-305" fmla="*/ 22713 w 171158"/>
                  <a:gd name="connsiteY6-306" fmla="*/ 276115 h 601393"/>
                  <a:gd name="connsiteX7" fmla="*/ 5716 w 171158"/>
                  <a:gd name="connsiteY7" fmla="*/ 0 h 601393"/>
                  <a:gd name="connsiteX0-307" fmla="*/ 4248 w 179875"/>
                  <a:gd name="connsiteY0-308" fmla="*/ 0 h 608216"/>
                  <a:gd name="connsiteX1-309" fmla="*/ 128635 w 179875"/>
                  <a:gd name="connsiteY1-310" fmla="*/ 114399 h 608216"/>
                  <a:gd name="connsiteX2-311" fmla="*/ 179011 w 179875"/>
                  <a:gd name="connsiteY2-312" fmla="*/ 228699 h 608216"/>
                  <a:gd name="connsiteX3-313" fmla="*/ 157050 w 179875"/>
                  <a:gd name="connsiteY3-314" fmla="*/ 422828 h 608216"/>
                  <a:gd name="connsiteX4-315" fmla="*/ 138670 w 179875"/>
                  <a:gd name="connsiteY4-316" fmla="*/ 585047 h 608216"/>
                  <a:gd name="connsiteX5-317" fmla="*/ 108414 w 179875"/>
                  <a:gd name="connsiteY5-318" fmla="*/ 574961 h 608216"/>
                  <a:gd name="connsiteX6-319" fmla="*/ 31430 w 179875"/>
                  <a:gd name="connsiteY6-320" fmla="*/ 282938 h 608216"/>
                  <a:gd name="connsiteX7-321" fmla="*/ 4248 w 179875"/>
                  <a:gd name="connsiteY7-322" fmla="*/ 0 h 608216"/>
                  <a:gd name="connsiteX0-323" fmla="*/ 0 w 175627"/>
                  <a:gd name="connsiteY0-324" fmla="*/ 0 h 608216"/>
                  <a:gd name="connsiteX1-325" fmla="*/ 124387 w 175627"/>
                  <a:gd name="connsiteY1-326" fmla="*/ 114399 h 608216"/>
                  <a:gd name="connsiteX2-327" fmla="*/ 174763 w 175627"/>
                  <a:gd name="connsiteY2-328" fmla="*/ 228699 h 608216"/>
                  <a:gd name="connsiteX3-329" fmla="*/ 152802 w 175627"/>
                  <a:gd name="connsiteY3-330" fmla="*/ 422828 h 608216"/>
                  <a:gd name="connsiteX4-331" fmla="*/ 134422 w 175627"/>
                  <a:gd name="connsiteY4-332" fmla="*/ 585047 h 608216"/>
                  <a:gd name="connsiteX5-333" fmla="*/ 104166 w 175627"/>
                  <a:gd name="connsiteY5-334" fmla="*/ 574961 h 608216"/>
                  <a:gd name="connsiteX6-335" fmla="*/ 27182 w 175627"/>
                  <a:gd name="connsiteY6-336" fmla="*/ 282938 h 608216"/>
                  <a:gd name="connsiteX7-337" fmla="*/ 0 w 175627"/>
                  <a:gd name="connsiteY7-338" fmla="*/ 0 h 608216"/>
                  <a:gd name="connsiteX0-339" fmla="*/ 0 w 175627"/>
                  <a:gd name="connsiteY0-340" fmla="*/ 0 h 608216"/>
                  <a:gd name="connsiteX1-341" fmla="*/ 124387 w 175627"/>
                  <a:gd name="connsiteY1-342" fmla="*/ 114399 h 608216"/>
                  <a:gd name="connsiteX2-343" fmla="*/ 129035 w 175627"/>
                  <a:gd name="connsiteY2-344" fmla="*/ 173757 h 608216"/>
                  <a:gd name="connsiteX3-345" fmla="*/ 174763 w 175627"/>
                  <a:gd name="connsiteY3-346" fmla="*/ 228699 h 608216"/>
                  <a:gd name="connsiteX4-347" fmla="*/ 152802 w 175627"/>
                  <a:gd name="connsiteY4-348" fmla="*/ 422828 h 608216"/>
                  <a:gd name="connsiteX5-349" fmla="*/ 134422 w 175627"/>
                  <a:gd name="connsiteY5-350" fmla="*/ 585047 h 608216"/>
                  <a:gd name="connsiteX6-351" fmla="*/ 104166 w 175627"/>
                  <a:gd name="connsiteY6-352" fmla="*/ 574961 h 608216"/>
                  <a:gd name="connsiteX7-353" fmla="*/ 27182 w 175627"/>
                  <a:gd name="connsiteY7-354" fmla="*/ 282938 h 608216"/>
                  <a:gd name="connsiteX8" fmla="*/ 0 w 175627"/>
                  <a:gd name="connsiteY8" fmla="*/ 0 h 608216"/>
                  <a:gd name="connsiteX0-355" fmla="*/ 0 w 175627"/>
                  <a:gd name="connsiteY0-356" fmla="*/ 0 h 608216"/>
                  <a:gd name="connsiteX1-357" fmla="*/ 124387 w 175627"/>
                  <a:gd name="connsiteY1-358" fmla="*/ 114399 h 608216"/>
                  <a:gd name="connsiteX2-359" fmla="*/ 129035 w 175627"/>
                  <a:gd name="connsiteY2-360" fmla="*/ 173757 h 608216"/>
                  <a:gd name="connsiteX3-361" fmla="*/ 174763 w 175627"/>
                  <a:gd name="connsiteY3-362" fmla="*/ 228699 h 608216"/>
                  <a:gd name="connsiteX4-363" fmla="*/ 152802 w 175627"/>
                  <a:gd name="connsiteY4-364" fmla="*/ 422828 h 608216"/>
                  <a:gd name="connsiteX5-365" fmla="*/ 134422 w 175627"/>
                  <a:gd name="connsiteY5-366" fmla="*/ 585047 h 608216"/>
                  <a:gd name="connsiteX6-367" fmla="*/ 104166 w 175627"/>
                  <a:gd name="connsiteY6-368" fmla="*/ 574961 h 608216"/>
                  <a:gd name="connsiteX7-369" fmla="*/ 27182 w 175627"/>
                  <a:gd name="connsiteY7-370" fmla="*/ 282938 h 608216"/>
                  <a:gd name="connsiteX8-371" fmla="*/ 0 w 175627"/>
                  <a:gd name="connsiteY8-372" fmla="*/ 0 h 608216"/>
                  <a:gd name="connsiteX0-373" fmla="*/ 0 w 175627"/>
                  <a:gd name="connsiteY0-374" fmla="*/ 0 h 608216"/>
                  <a:gd name="connsiteX1-375" fmla="*/ 124387 w 175627"/>
                  <a:gd name="connsiteY1-376" fmla="*/ 114399 h 608216"/>
                  <a:gd name="connsiteX2-377" fmla="*/ 129035 w 175627"/>
                  <a:gd name="connsiteY2-378" fmla="*/ 173757 h 608216"/>
                  <a:gd name="connsiteX3-379" fmla="*/ 174763 w 175627"/>
                  <a:gd name="connsiteY3-380" fmla="*/ 228699 h 608216"/>
                  <a:gd name="connsiteX4-381" fmla="*/ 152802 w 175627"/>
                  <a:gd name="connsiteY4-382" fmla="*/ 422828 h 608216"/>
                  <a:gd name="connsiteX5-383" fmla="*/ 134422 w 175627"/>
                  <a:gd name="connsiteY5-384" fmla="*/ 585047 h 608216"/>
                  <a:gd name="connsiteX6-385" fmla="*/ 104166 w 175627"/>
                  <a:gd name="connsiteY6-386" fmla="*/ 574961 h 608216"/>
                  <a:gd name="connsiteX7-387" fmla="*/ 27182 w 175627"/>
                  <a:gd name="connsiteY7-388" fmla="*/ 282938 h 608216"/>
                  <a:gd name="connsiteX8-389" fmla="*/ 0 w 175627"/>
                  <a:gd name="connsiteY8-390" fmla="*/ 0 h 60821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321" y="connsiteY7-322"/>
                  </a:cxn>
                  <a:cxn ang="0">
                    <a:pos x="connsiteX8-371" y="connsiteY8-372"/>
                  </a:cxn>
                </a:cxnLst>
                <a:rect l="l" t="t" r="r" b="b"/>
                <a:pathLst>
                  <a:path w="175627" h="608216">
                    <a:moveTo>
                      <a:pt x="0" y="0"/>
                    </a:moveTo>
                    <a:cubicBezTo>
                      <a:pt x="35858" y="65555"/>
                      <a:pt x="98847" y="86334"/>
                      <a:pt x="124387" y="114399"/>
                    </a:cubicBezTo>
                    <a:cubicBezTo>
                      <a:pt x="120428" y="142221"/>
                      <a:pt x="120639" y="154707"/>
                      <a:pt x="129035" y="173757"/>
                    </a:cubicBezTo>
                    <a:cubicBezTo>
                      <a:pt x="137431" y="192807"/>
                      <a:pt x="152129" y="206522"/>
                      <a:pt x="174763" y="228699"/>
                    </a:cubicBezTo>
                    <a:cubicBezTo>
                      <a:pt x="180065" y="280673"/>
                      <a:pt x="159526" y="363437"/>
                      <a:pt x="152802" y="422828"/>
                    </a:cubicBezTo>
                    <a:cubicBezTo>
                      <a:pt x="146079" y="482219"/>
                      <a:pt x="143094" y="560260"/>
                      <a:pt x="134422" y="585047"/>
                    </a:cubicBezTo>
                    <a:cubicBezTo>
                      <a:pt x="125750" y="609834"/>
                      <a:pt x="122039" y="625312"/>
                      <a:pt x="104166" y="574961"/>
                    </a:cubicBezTo>
                    <a:cubicBezTo>
                      <a:pt x="86293" y="524610"/>
                      <a:pt x="42845" y="377628"/>
                      <a:pt x="27182" y="282938"/>
                    </a:cubicBezTo>
                    <a:cubicBezTo>
                      <a:pt x="11519" y="188248"/>
                      <a:pt x="9262" y="6846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57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104"/>
          <p:cNvGrpSpPr/>
          <p:nvPr/>
        </p:nvGrpSpPr>
        <p:grpSpPr>
          <a:xfrm>
            <a:off x="2497497" y="3151076"/>
            <a:ext cx="1008298" cy="1045647"/>
            <a:chOff x="2894923" y="4020058"/>
            <a:chExt cx="1548157" cy="1605504"/>
          </a:xfrm>
        </p:grpSpPr>
        <p:sp>
          <p:nvSpPr>
            <p:cNvPr id="106" name="Freeform 105"/>
            <p:cNvSpPr/>
            <p:nvPr/>
          </p:nvSpPr>
          <p:spPr>
            <a:xfrm>
              <a:off x="2894923" y="4020058"/>
              <a:ext cx="1548157" cy="1546161"/>
            </a:xfrm>
            <a:custGeom>
              <a:avLst/>
              <a:gdLst>
                <a:gd name="connsiteX0" fmla="*/ 1246360 w 2340862"/>
                <a:gd name="connsiteY0" fmla="*/ 0 h 2337846"/>
                <a:gd name="connsiteX1" fmla="*/ 1207741 w 2340862"/>
                <a:gd name="connsiteY1" fmla="*/ 126135 h 2337846"/>
                <a:gd name="connsiteX2" fmla="*/ 1389933 w 2340862"/>
                <a:gd name="connsiteY2" fmla="*/ 60821 h 2337846"/>
                <a:gd name="connsiteX3" fmla="*/ 1362433 w 2340862"/>
                <a:gd name="connsiteY3" fmla="*/ 133010 h 2337846"/>
                <a:gd name="connsiteX4" fmla="*/ 1486186 w 2340862"/>
                <a:gd name="connsiteY4" fmla="*/ 105509 h 2337846"/>
                <a:gd name="connsiteX5" fmla="*/ 1444935 w 2340862"/>
                <a:gd name="connsiteY5" fmla="*/ 174261 h 2337846"/>
                <a:gd name="connsiteX6" fmla="*/ 1594094 w 2340862"/>
                <a:gd name="connsiteY6" fmla="*/ 262618 h 2337846"/>
                <a:gd name="connsiteX7" fmla="*/ 1664941 w 2340862"/>
                <a:gd name="connsiteY7" fmla="*/ 438956 h 2337846"/>
                <a:gd name="connsiteX8" fmla="*/ 1678691 w 2340862"/>
                <a:gd name="connsiteY8" fmla="*/ 793028 h 2337846"/>
                <a:gd name="connsiteX9" fmla="*/ 1709630 w 2340862"/>
                <a:gd name="connsiteY9" fmla="*/ 875530 h 2337846"/>
                <a:gd name="connsiteX10" fmla="*/ 1678691 w 2340862"/>
                <a:gd name="connsiteY10" fmla="*/ 1013034 h 2337846"/>
                <a:gd name="connsiteX11" fmla="*/ 1604926 w 2340862"/>
                <a:gd name="connsiteY11" fmla="*/ 1097650 h 2337846"/>
                <a:gd name="connsiteX12" fmla="*/ 1541707 w 2340862"/>
                <a:gd name="connsiteY12" fmla="*/ 1293341 h 2337846"/>
                <a:gd name="connsiteX13" fmla="*/ 1472420 w 2340862"/>
                <a:gd name="connsiteY13" fmla="*/ 1385548 h 2337846"/>
                <a:gd name="connsiteX14" fmla="*/ 1471364 w 2340862"/>
                <a:gd name="connsiteY14" fmla="*/ 1386394 h 2337846"/>
                <a:gd name="connsiteX15" fmla="*/ 1485438 w 2340862"/>
                <a:gd name="connsiteY15" fmla="*/ 1386394 h 2337846"/>
                <a:gd name="connsiteX16" fmla="*/ 1480078 w 2340862"/>
                <a:gd name="connsiteY16" fmla="*/ 1395490 h 2337846"/>
                <a:gd name="connsiteX17" fmla="*/ 1466971 w 2340862"/>
                <a:gd name="connsiteY17" fmla="*/ 1428525 h 2337846"/>
                <a:gd name="connsiteX18" fmla="*/ 1482292 w 2340862"/>
                <a:gd name="connsiteY18" fmla="*/ 1524281 h 2337846"/>
                <a:gd name="connsiteX19" fmla="*/ 1516764 w 2340862"/>
                <a:gd name="connsiteY19" fmla="*/ 1539603 h 2337846"/>
                <a:gd name="connsiteX20" fmla="*/ 1555065 w 2340862"/>
                <a:gd name="connsiteY20" fmla="*/ 1593225 h 2337846"/>
                <a:gd name="connsiteX21" fmla="*/ 1796369 w 2340862"/>
                <a:gd name="connsiteY21" fmla="*/ 1662168 h 2337846"/>
                <a:gd name="connsiteX22" fmla="*/ 2018522 w 2340862"/>
                <a:gd name="connsiteY22" fmla="*/ 1719622 h 2337846"/>
                <a:gd name="connsiteX23" fmla="*/ 2148749 w 2340862"/>
                <a:gd name="connsiteY23" fmla="*/ 1761754 h 2337846"/>
                <a:gd name="connsiteX24" fmla="*/ 2259825 w 2340862"/>
                <a:gd name="connsiteY24" fmla="*/ 1803886 h 2337846"/>
                <a:gd name="connsiteX25" fmla="*/ 2294297 w 2340862"/>
                <a:gd name="connsiteY25" fmla="*/ 1953264 h 2337846"/>
                <a:gd name="connsiteX26" fmla="*/ 2321108 w 2340862"/>
                <a:gd name="connsiteY26" fmla="*/ 2148605 h 2337846"/>
                <a:gd name="connsiteX27" fmla="*/ 2340259 w 2340862"/>
                <a:gd name="connsiteY27" fmla="*/ 2324795 h 2337846"/>
                <a:gd name="connsiteX28" fmla="*/ 2336430 w 2340862"/>
                <a:gd name="connsiteY28" fmla="*/ 2324795 h 2337846"/>
                <a:gd name="connsiteX29" fmla="*/ 1195027 w 2340862"/>
                <a:gd name="connsiteY29" fmla="*/ 2328624 h 2337846"/>
                <a:gd name="connsiteX30" fmla="*/ 0 w 2340862"/>
                <a:gd name="connsiteY30" fmla="*/ 2324795 h 2337846"/>
                <a:gd name="connsiteX31" fmla="*/ 57453 w 2340862"/>
                <a:gd name="connsiteY31" fmla="*/ 1937944 h 2337846"/>
                <a:gd name="connsiteX32" fmla="*/ 103415 w 2340862"/>
                <a:gd name="connsiteY32" fmla="*/ 1800056 h 2337846"/>
                <a:gd name="connsiteX33" fmla="*/ 214492 w 2340862"/>
                <a:gd name="connsiteY33" fmla="*/ 1746433 h 2337846"/>
                <a:gd name="connsiteX34" fmla="*/ 831157 w 2340862"/>
                <a:gd name="connsiteY34" fmla="*/ 1570243 h 2337846"/>
                <a:gd name="connsiteX35" fmla="*/ 854139 w 2340862"/>
                <a:gd name="connsiteY35" fmla="*/ 1516622 h 2337846"/>
                <a:gd name="connsiteX36" fmla="*/ 877119 w 2340862"/>
                <a:gd name="connsiteY36" fmla="*/ 1482148 h 2337846"/>
                <a:gd name="connsiteX37" fmla="*/ 876639 w 2340862"/>
                <a:gd name="connsiteY37" fmla="*/ 1432116 h 2337846"/>
                <a:gd name="connsiteX38" fmla="*/ 867840 w 2340862"/>
                <a:gd name="connsiteY38" fmla="*/ 1386394 h 2337846"/>
                <a:gd name="connsiteX39" fmla="*/ 870670 w 2340862"/>
                <a:gd name="connsiteY39" fmla="*/ 1386394 h 2337846"/>
                <a:gd name="connsiteX40" fmla="*/ 845132 w 2340862"/>
                <a:gd name="connsiteY40" fmla="*/ 1351221 h 2337846"/>
                <a:gd name="connsiteX41" fmla="*/ 812418 w 2340862"/>
                <a:gd name="connsiteY41" fmla="*/ 1298354 h 2337846"/>
                <a:gd name="connsiteX42" fmla="*/ 753979 w 2340862"/>
                <a:gd name="connsiteY42" fmla="*/ 1092099 h 2337846"/>
                <a:gd name="connsiteX43" fmla="*/ 661164 w 2340862"/>
                <a:gd name="connsiteY43" fmla="*/ 992408 h 2337846"/>
                <a:gd name="connsiteX44" fmla="*/ 625193 w 2340862"/>
                <a:gd name="connsiteY44" fmla="*/ 833491 h 2337846"/>
                <a:gd name="connsiteX45" fmla="*/ 668039 w 2340862"/>
                <a:gd name="connsiteY45" fmla="*/ 768965 h 2337846"/>
                <a:gd name="connsiteX46" fmla="*/ 643976 w 2340862"/>
                <a:gd name="connsiteY46" fmla="*/ 603960 h 2337846"/>
                <a:gd name="connsiteX47" fmla="*/ 685227 w 2340862"/>
                <a:gd name="connsiteY47" fmla="*/ 339266 h 2337846"/>
                <a:gd name="connsiteX48" fmla="*/ 795230 w 2340862"/>
                <a:gd name="connsiteY48" fmla="*/ 174261 h 2337846"/>
                <a:gd name="connsiteX49" fmla="*/ 798667 w 2340862"/>
                <a:gd name="connsiteY49" fmla="*/ 212075 h 2337846"/>
                <a:gd name="connsiteX50" fmla="*/ 949921 w 2340862"/>
                <a:gd name="connsiteY50" fmla="*/ 105509 h 2337846"/>
                <a:gd name="connsiteX51" fmla="*/ 953359 w 2340862"/>
                <a:gd name="connsiteY51" fmla="*/ 143323 h 2337846"/>
                <a:gd name="connsiteX52" fmla="*/ 1246360 w 2340862"/>
                <a:gd name="connsiteY52" fmla="*/ 0 h 2337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340862" h="2337846">
                  <a:moveTo>
                    <a:pt x="1246360" y="0"/>
                  </a:moveTo>
                  <a:cubicBezTo>
                    <a:pt x="1260182" y="32854"/>
                    <a:pt x="1242153" y="87820"/>
                    <a:pt x="1207741" y="126135"/>
                  </a:cubicBezTo>
                  <a:cubicBezTo>
                    <a:pt x="1259055" y="100157"/>
                    <a:pt x="1309383" y="78725"/>
                    <a:pt x="1389933" y="60821"/>
                  </a:cubicBezTo>
                  <a:cubicBezTo>
                    <a:pt x="1391903" y="92923"/>
                    <a:pt x="1346391" y="125562"/>
                    <a:pt x="1362433" y="133010"/>
                  </a:cubicBezTo>
                  <a:cubicBezTo>
                    <a:pt x="1378475" y="140458"/>
                    <a:pt x="1472436" y="98634"/>
                    <a:pt x="1486186" y="105509"/>
                  </a:cubicBezTo>
                  <a:cubicBezTo>
                    <a:pt x="1499936" y="112384"/>
                    <a:pt x="1432903" y="158792"/>
                    <a:pt x="1444935" y="174261"/>
                  </a:cubicBezTo>
                  <a:cubicBezTo>
                    <a:pt x="1497448" y="184968"/>
                    <a:pt x="1557426" y="218502"/>
                    <a:pt x="1594094" y="262618"/>
                  </a:cubicBezTo>
                  <a:cubicBezTo>
                    <a:pt x="1630762" y="306734"/>
                    <a:pt x="1650842" y="350554"/>
                    <a:pt x="1664941" y="438956"/>
                  </a:cubicBezTo>
                  <a:cubicBezTo>
                    <a:pt x="1679040" y="527358"/>
                    <a:pt x="1705619" y="713391"/>
                    <a:pt x="1678691" y="793028"/>
                  </a:cubicBezTo>
                  <a:cubicBezTo>
                    <a:pt x="1706764" y="827977"/>
                    <a:pt x="1709630" y="838862"/>
                    <a:pt x="1709630" y="875530"/>
                  </a:cubicBezTo>
                  <a:cubicBezTo>
                    <a:pt x="1709630" y="912198"/>
                    <a:pt x="1696142" y="976014"/>
                    <a:pt x="1678691" y="1013034"/>
                  </a:cubicBezTo>
                  <a:cubicBezTo>
                    <a:pt x="1661240" y="1050054"/>
                    <a:pt x="1624979" y="1054107"/>
                    <a:pt x="1604926" y="1097650"/>
                  </a:cubicBezTo>
                  <a:cubicBezTo>
                    <a:pt x="1584872" y="1181674"/>
                    <a:pt x="1564535" y="1218054"/>
                    <a:pt x="1541707" y="1293341"/>
                  </a:cubicBezTo>
                  <a:cubicBezTo>
                    <a:pt x="1529102" y="1320268"/>
                    <a:pt x="1504884" y="1354282"/>
                    <a:pt x="1472420" y="1385548"/>
                  </a:cubicBezTo>
                  <a:lnTo>
                    <a:pt x="1471364" y="1386394"/>
                  </a:lnTo>
                  <a:lnTo>
                    <a:pt x="1485438" y="1386394"/>
                  </a:lnTo>
                  <a:lnTo>
                    <a:pt x="1480078" y="1395490"/>
                  </a:lnTo>
                  <a:cubicBezTo>
                    <a:pt x="1471759" y="1407938"/>
                    <a:pt x="1467929" y="1410332"/>
                    <a:pt x="1466971" y="1428525"/>
                  </a:cubicBezTo>
                  <a:cubicBezTo>
                    <a:pt x="1465694" y="1452783"/>
                    <a:pt x="1473993" y="1505769"/>
                    <a:pt x="1482292" y="1524281"/>
                  </a:cubicBezTo>
                  <a:cubicBezTo>
                    <a:pt x="1490591" y="1542794"/>
                    <a:pt x="1505911" y="1526198"/>
                    <a:pt x="1516764" y="1539603"/>
                  </a:cubicBezTo>
                  <a:cubicBezTo>
                    <a:pt x="1527616" y="1553009"/>
                    <a:pt x="1508463" y="1572798"/>
                    <a:pt x="1555065" y="1593225"/>
                  </a:cubicBezTo>
                  <a:cubicBezTo>
                    <a:pt x="1601666" y="1613652"/>
                    <a:pt x="1719126" y="1641103"/>
                    <a:pt x="1796369" y="1662168"/>
                  </a:cubicBezTo>
                  <a:cubicBezTo>
                    <a:pt x="1873612" y="1683235"/>
                    <a:pt x="1959792" y="1703024"/>
                    <a:pt x="2018522" y="1719622"/>
                  </a:cubicBezTo>
                  <a:cubicBezTo>
                    <a:pt x="2077252" y="1736219"/>
                    <a:pt x="2108531" y="1747709"/>
                    <a:pt x="2148749" y="1761754"/>
                  </a:cubicBezTo>
                  <a:cubicBezTo>
                    <a:pt x="2188967" y="1775798"/>
                    <a:pt x="2235567" y="1771967"/>
                    <a:pt x="2259825" y="1803886"/>
                  </a:cubicBezTo>
                  <a:cubicBezTo>
                    <a:pt x="2284083" y="1835805"/>
                    <a:pt x="2284083" y="1895811"/>
                    <a:pt x="2294297" y="1953264"/>
                  </a:cubicBezTo>
                  <a:cubicBezTo>
                    <a:pt x="2304510" y="2010718"/>
                    <a:pt x="2313448" y="2086683"/>
                    <a:pt x="2321108" y="2148605"/>
                  </a:cubicBezTo>
                  <a:cubicBezTo>
                    <a:pt x="2328769" y="2210527"/>
                    <a:pt x="2337705" y="2295430"/>
                    <a:pt x="2340259" y="2324795"/>
                  </a:cubicBezTo>
                  <a:cubicBezTo>
                    <a:pt x="2342813" y="2354160"/>
                    <a:pt x="2336430" y="2324795"/>
                    <a:pt x="2336430" y="2324795"/>
                  </a:cubicBezTo>
                  <a:lnTo>
                    <a:pt x="1195027" y="2328624"/>
                  </a:lnTo>
                  <a:cubicBezTo>
                    <a:pt x="924359" y="2335646"/>
                    <a:pt x="597513" y="2326709"/>
                    <a:pt x="0" y="2324795"/>
                  </a:cubicBezTo>
                  <a:cubicBezTo>
                    <a:pt x="1915" y="2282663"/>
                    <a:pt x="40218" y="2025401"/>
                    <a:pt x="57453" y="1937944"/>
                  </a:cubicBezTo>
                  <a:cubicBezTo>
                    <a:pt x="74689" y="1850487"/>
                    <a:pt x="77242" y="1831975"/>
                    <a:pt x="103415" y="1800056"/>
                  </a:cubicBezTo>
                  <a:cubicBezTo>
                    <a:pt x="129589" y="1768137"/>
                    <a:pt x="93202" y="1784736"/>
                    <a:pt x="214492" y="1746433"/>
                  </a:cubicBezTo>
                  <a:cubicBezTo>
                    <a:pt x="335781" y="1708131"/>
                    <a:pt x="820304" y="1577904"/>
                    <a:pt x="831157" y="1570243"/>
                  </a:cubicBezTo>
                  <a:cubicBezTo>
                    <a:pt x="842010" y="1562583"/>
                    <a:pt x="846478" y="1531304"/>
                    <a:pt x="854139" y="1516622"/>
                  </a:cubicBezTo>
                  <a:cubicBezTo>
                    <a:pt x="861799" y="1501939"/>
                    <a:pt x="875204" y="1505768"/>
                    <a:pt x="877119" y="1482148"/>
                  </a:cubicBezTo>
                  <a:cubicBezTo>
                    <a:pt x="878076" y="1470339"/>
                    <a:pt x="878236" y="1451826"/>
                    <a:pt x="876639" y="1432116"/>
                  </a:cubicBezTo>
                  <a:lnTo>
                    <a:pt x="867840" y="1386394"/>
                  </a:lnTo>
                  <a:lnTo>
                    <a:pt x="870670" y="1386394"/>
                  </a:lnTo>
                  <a:lnTo>
                    <a:pt x="845132" y="1351221"/>
                  </a:lnTo>
                  <a:cubicBezTo>
                    <a:pt x="833213" y="1332821"/>
                    <a:pt x="822447" y="1314706"/>
                    <a:pt x="812418" y="1298354"/>
                  </a:cubicBezTo>
                  <a:cubicBezTo>
                    <a:pt x="772304" y="1232947"/>
                    <a:pt x="760411" y="1175431"/>
                    <a:pt x="753979" y="1092099"/>
                  </a:cubicBezTo>
                  <a:cubicBezTo>
                    <a:pt x="737302" y="1069817"/>
                    <a:pt x="682628" y="1035509"/>
                    <a:pt x="661164" y="992408"/>
                  </a:cubicBezTo>
                  <a:cubicBezTo>
                    <a:pt x="639700" y="949307"/>
                    <a:pt x="624047" y="870731"/>
                    <a:pt x="625193" y="833491"/>
                  </a:cubicBezTo>
                  <a:cubicBezTo>
                    <a:pt x="626339" y="796250"/>
                    <a:pt x="650224" y="779439"/>
                    <a:pt x="668039" y="768965"/>
                  </a:cubicBezTo>
                  <a:cubicBezTo>
                    <a:pt x="669185" y="732297"/>
                    <a:pt x="641111" y="675576"/>
                    <a:pt x="643976" y="603960"/>
                  </a:cubicBezTo>
                  <a:cubicBezTo>
                    <a:pt x="646841" y="532344"/>
                    <a:pt x="660018" y="410883"/>
                    <a:pt x="685227" y="339266"/>
                  </a:cubicBezTo>
                  <a:cubicBezTo>
                    <a:pt x="710436" y="267649"/>
                    <a:pt x="776323" y="195459"/>
                    <a:pt x="795230" y="174261"/>
                  </a:cubicBezTo>
                  <a:cubicBezTo>
                    <a:pt x="814137" y="153062"/>
                    <a:pt x="772885" y="223534"/>
                    <a:pt x="798667" y="212075"/>
                  </a:cubicBezTo>
                  <a:cubicBezTo>
                    <a:pt x="824449" y="200616"/>
                    <a:pt x="924139" y="116968"/>
                    <a:pt x="949921" y="105509"/>
                  </a:cubicBezTo>
                  <a:cubicBezTo>
                    <a:pt x="975703" y="94050"/>
                    <a:pt x="949196" y="127570"/>
                    <a:pt x="953359" y="143323"/>
                  </a:cubicBezTo>
                  <a:cubicBezTo>
                    <a:pt x="1076584" y="47156"/>
                    <a:pt x="1203963" y="2865"/>
                    <a:pt x="1246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0" name="Group 106"/>
            <p:cNvGrpSpPr/>
            <p:nvPr/>
          </p:nvGrpSpPr>
          <p:grpSpPr>
            <a:xfrm>
              <a:off x="3461062" y="5073670"/>
              <a:ext cx="377558" cy="551892"/>
              <a:chOff x="8334300" y="5005568"/>
              <a:chExt cx="435951" cy="637247"/>
            </a:xfrm>
          </p:grpSpPr>
          <p:sp>
            <p:nvSpPr>
              <p:cNvPr id="108" name="Freeform 107"/>
              <p:cNvSpPr/>
              <p:nvPr/>
            </p:nvSpPr>
            <p:spPr>
              <a:xfrm>
                <a:off x="8334300" y="5025839"/>
                <a:ext cx="172407" cy="61697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-1" fmla="*/ 1212 w 152735"/>
                  <a:gd name="connsiteY0-2" fmla="*/ 21993 h 633872"/>
                  <a:gd name="connsiteX1-3" fmla="*/ 105427 w 152735"/>
                  <a:gd name="connsiteY1-4" fmla="*/ 112761 h 633872"/>
                  <a:gd name="connsiteX2-5" fmla="*/ 115512 w 152735"/>
                  <a:gd name="connsiteY2-6" fmla="*/ 169911 h 633872"/>
                  <a:gd name="connsiteX3-7" fmla="*/ 152492 w 152735"/>
                  <a:gd name="connsiteY3-8" fmla="*/ 206890 h 633872"/>
                  <a:gd name="connsiteX4-9" fmla="*/ 95342 w 152735"/>
                  <a:gd name="connsiteY4-10" fmla="*/ 586770 h 633872"/>
                  <a:gd name="connsiteX5-11" fmla="*/ 51639 w 152735"/>
                  <a:gd name="connsiteY5-12" fmla="*/ 566599 h 633872"/>
                  <a:gd name="connsiteX6-13" fmla="*/ 1212 w 152735"/>
                  <a:gd name="connsiteY6-14" fmla="*/ 21993 h 633872"/>
                  <a:gd name="connsiteX0-15" fmla="*/ 1212 w 152492"/>
                  <a:gd name="connsiteY0-16" fmla="*/ 21993 h 633872"/>
                  <a:gd name="connsiteX1-17" fmla="*/ 105427 w 152492"/>
                  <a:gd name="connsiteY1-18" fmla="*/ 112761 h 633872"/>
                  <a:gd name="connsiteX2-19" fmla="*/ 115512 w 152492"/>
                  <a:gd name="connsiteY2-20" fmla="*/ 169911 h 633872"/>
                  <a:gd name="connsiteX3-21" fmla="*/ 152492 w 152492"/>
                  <a:gd name="connsiteY3-22" fmla="*/ 206890 h 633872"/>
                  <a:gd name="connsiteX4-23" fmla="*/ 95342 w 152492"/>
                  <a:gd name="connsiteY4-24" fmla="*/ 586770 h 633872"/>
                  <a:gd name="connsiteX5-25" fmla="*/ 51639 w 152492"/>
                  <a:gd name="connsiteY5-26" fmla="*/ 566599 h 633872"/>
                  <a:gd name="connsiteX6-27" fmla="*/ 1212 w 152492"/>
                  <a:gd name="connsiteY6-28" fmla="*/ 21993 h 633872"/>
                  <a:gd name="connsiteX0-29" fmla="*/ 1212 w 152492"/>
                  <a:gd name="connsiteY0-30" fmla="*/ 21993 h 633872"/>
                  <a:gd name="connsiteX1-31" fmla="*/ 105427 w 152492"/>
                  <a:gd name="connsiteY1-32" fmla="*/ 112761 h 633872"/>
                  <a:gd name="connsiteX2-33" fmla="*/ 115512 w 152492"/>
                  <a:gd name="connsiteY2-34" fmla="*/ 169911 h 633872"/>
                  <a:gd name="connsiteX3-35" fmla="*/ 152492 w 152492"/>
                  <a:gd name="connsiteY3-36" fmla="*/ 206890 h 633872"/>
                  <a:gd name="connsiteX4-37" fmla="*/ 95342 w 152492"/>
                  <a:gd name="connsiteY4-38" fmla="*/ 586770 h 633872"/>
                  <a:gd name="connsiteX5-39" fmla="*/ 51639 w 152492"/>
                  <a:gd name="connsiteY5-40" fmla="*/ 566599 h 633872"/>
                  <a:gd name="connsiteX6-41" fmla="*/ 1212 w 152492"/>
                  <a:gd name="connsiteY6-42" fmla="*/ 21993 h 633872"/>
                  <a:gd name="connsiteX0-43" fmla="*/ 1212 w 152492"/>
                  <a:gd name="connsiteY0-44" fmla="*/ 21993 h 633872"/>
                  <a:gd name="connsiteX1-45" fmla="*/ 105427 w 152492"/>
                  <a:gd name="connsiteY1-46" fmla="*/ 112761 h 633872"/>
                  <a:gd name="connsiteX2-47" fmla="*/ 115512 w 152492"/>
                  <a:gd name="connsiteY2-48" fmla="*/ 169911 h 633872"/>
                  <a:gd name="connsiteX3-49" fmla="*/ 152492 w 152492"/>
                  <a:gd name="connsiteY3-50" fmla="*/ 206890 h 633872"/>
                  <a:gd name="connsiteX4-51" fmla="*/ 95342 w 152492"/>
                  <a:gd name="connsiteY4-52" fmla="*/ 586770 h 633872"/>
                  <a:gd name="connsiteX5-53" fmla="*/ 51639 w 152492"/>
                  <a:gd name="connsiteY5-54" fmla="*/ 566599 h 633872"/>
                  <a:gd name="connsiteX6-55" fmla="*/ 1212 w 152492"/>
                  <a:gd name="connsiteY6-56" fmla="*/ 21993 h 633872"/>
                  <a:gd name="connsiteX0-57" fmla="*/ 1212 w 152492"/>
                  <a:gd name="connsiteY0-58" fmla="*/ 21993 h 633872"/>
                  <a:gd name="connsiteX1-59" fmla="*/ 105427 w 152492"/>
                  <a:gd name="connsiteY1-60" fmla="*/ 112761 h 633872"/>
                  <a:gd name="connsiteX2-61" fmla="*/ 108789 w 152492"/>
                  <a:gd name="connsiteY2-62" fmla="*/ 179996 h 633872"/>
                  <a:gd name="connsiteX3-63" fmla="*/ 152492 w 152492"/>
                  <a:gd name="connsiteY3-64" fmla="*/ 206890 h 633872"/>
                  <a:gd name="connsiteX4-65" fmla="*/ 95342 w 152492"/>
                  <a:gd name="connsiteY4-66" fmla="*/ 586770 h 633872"/>
                  <a:gd name="connsiteX5-67" fmla="*/ 51639 w 152492"/>
                  <a:gd name="connsiteY5-68" fmla="*/ 566599 h 633872"/>
                  <a:gd name="connsiteX6-69" fmla="*/ 1212 w 152492"/>
                  <a:gd name="connsiteY6-70" fmla="*/ 21993 h 633872"/>
                  <a:gd name="connsiteX0-71" fmla="*/ 1212 w 152492"/>
                  <a:gd name="connsiteY0-72" fmla="*/ 21993 h 633872"/>
                  <a:gd name="connsiteX1-73" fmla="*/ 105427 w 152492"/>
                  <a:gd name="connsiteY1-74" fmla="*/ 112761 h 633872"/>
                  <a:gd name="connsiteX2-75" fmla="*/ 108789 w 152492"/>
                  <a:gd name="connsiteY2-76" fmla="*/ 179996 h 633872"/>
                  <a:gd name="connsiteX3-77" fmla="*/ 152492 w 152492"/>
                  <a:gd name="connsiteY3-78" fmla="*/ 206890 h 633872"/>
                  <a:gd name="connsiteX4-79" fmla="*/ 95342 w 152492"/>
                  <a:gd name="connsiteY4-80" fmla="*/ 586770 h 633872"/>
                  <a:gd name="connsiteX5-81" fmla="*/ 51639 w 152492"/>
                  <a:gd name="connsiteY5-82" fmla="*/ 566599 h 633872"/>
                  <a:gd name="connsiteX6-83" fmla="*/ 1212 w 152492"/>
                  <a:gd name="connsiteY6-84" fmla="*/ 21993 h 633872"/>
                  <a:gd name="connsiteX0-85" fmla="*/ 1212 w 152492"/>
                  <a:gd name="connsiteY0-86" fmla="*/ 0 h 611879"/>
                  <a:gd name="connsiteX1-87" fmla="*/ 105427 w 152492"/>
                  <a:gd name="connsiteY1-88" fmla="*/ 90768 h 611879"/>
                  <a:gd name="connsiteX2-89" fmla="*/ 108789 w 152492"/>
                  <a:gd name="connsiteY2-90" fmla="*/ 158003 h 611879"/>
                  <a:gd name="connsiteX3-91" fmla="*/ 152492 w 152492"/>
                  <a:gd name="connsiteY3-92" fmla="*/ 184897 h 611879"/>
                  <a:gd name="connsiteX4-93" fmla="*/ 95342 w 152492"/>
                  <a:gd name="connsiteY4-94" fmla="*/ 564777 h 611879"/>
                  <a:gd name="connsiteX5-95" fmla="*/ 51639 w 152492"/>
                  <a:gd name="connsiteY5-96" fmla="*/ 544606 h 611879"/>
                  <a:gd name="connsiteX6-97" fmla="*/ 1212 w 152492"/>
                  <a:gd name="connsiteY6-98" fmla="*/ 0 h 611879"/>
                  <a:gd name="connsiteX0-99" fmla="*/ 1212 w 152492"/>
                  <a:gd name="connsiteY0-100" fmla="*/ 0 h 611879"/>
                  <a:gd name="connsiteX1-101" fmla="*/ 95342 w 152492"/>
                  <a:gd name="connsiteY1-102" fmla="*/ 90768 h 611879"/>
                  <a:gd name="connsiteX2-103" fmla="*/ 108789 w 152492"/>
                  <a:gd name="connsiteY2-104" fmla="*/ 158003 h 611879"/>
                  <a:gd name="connsiteX3-105" fmla="*/ 152492 w 152492"/>
                  <a:gd name="connsiteY3-106" fmla="*/ 184897 h 611879"/>
                  <a:gd name="connsiteX4-107" fmla="*/ 95342 w 152492"/>
                  <a:gd name="connsiteY4-108" fmla="*/ 564777 h 611879"/>
                  <a:gd name="connsiteX5-109" fmla="*/ 51639 w 152492"/>
                  <a:gd name="connsiteY5-110" fmla="*/ 544606 h 611879"/>
                  <a:gd name="connsiteX6-111" fmla="*/ 1212 w 152492"/>
                  <a:gd name="connsiteY6-112" fmla="*/ 0 h 611879"/>
                  <a:gd name="connsiteX0-113" fmla="*/ 1212 w 152492"/>
                  <a:gd name="connsiteY0-114" fmla="*/ 0 h 611879"/>
                  <a:gd name="connsiteX1-115" fmla="*/ 95342 w 152492"/>
                  <a:gd name="connsiteY1-116" fmla="*/ 90768 h 611879"/>
                  <a:gd name="connsiteX2-117" fmla="*/ 108789 w 152492"/>
                  <a:gd name="connsiteY2-118" fmla="*/ 158003 h 611879"/>
                  <a:gd name="connsiteX3-119" fmla="*/ 152492 w 152492"/>
                  <a:gd name="connsiteY3-120" fmla="*/ 184897 h 611879"/>
                  <a:gd name="connsiteX4-121" fmla="*/ 95342 w 152492"/>
                  <a:gd name="connsiteY4-122" fmla="*/ 564777 h 611879"/>
                  <a:gd name="connsiteX5-123" fmla="*/ 51639 w 152492"/>
                  <a:gd name="connsiteY5-124" fmla="*/ 544606 h 611879"/>
                  <a:gd name="connsiteX6-125" fmla="*/ 1212 w 152492"/>
                  <a:gd name="connsiteY6-126" fmla="*/ 0 h 611879"/>
                  <a:gd name="connsiteX0-127" fmla="*/ 1212 w 152492"/>
                  <a:gd name="connsiteY0-128" fmla="*/ 0 h 611879"/>
                  <a:gd name="connsiteX1-129" fmla="*/ 95342 w 152492"/>
                  <a:gd name="connsiteY1-130" fmla="*/ 90768 h 611879"/>
                  <a:gd name="connsiteX2-131" fmla="*/ 108789 w 152492"/>
                  <a:gd name="connsiteY2-132" fmla="*/ 158003 h 611879"/>
                  <a:gd name="connsiteX3-133" fmla="*/ 152492 w 152492"/>
                  <a:gd name="connsiteY3-134" fmla="*/ 184897 h 611879"/>
                  <a:gd name="connsiteX4-135" fmla="*/ 95342 w 152492"/>
                  <a:gd name="connsiteY4-136" fmla="*/ 564777 h 611879"/>
                  <a:gd name="connsiteX5-137" fmla="*/ 51639 w 152492"/>
                  <a:gd name="connsiteY5-138" fmla="*/ 544606 h 611879"/>
                  <a:gd name="connsiteX6-139" fmla="*/ 1212 w 152492"/>
                  <a:gd name="connsiteY6-140" fmla="*/ 0 h 611879"/>
                  <a:gd name="connsiteX0-141" fmla="*/ 957 w 152237"/>
                  <a:gd name="connsiteY0-142" fmla="*/ 0 h 616976"/>
                  <a:gd name="connsiteX1-143" fmla="*/ 95087 w 152237"/>
                  <a:gd name="connsiteY1-144" fmla="*/ 90768 h 616976"/>
                  <a:gd name="connsiteX2-145" fmla="*/ 108534 w 152237"/>
                  <a:gd name="connsiteY2-146" fmla="*/ 158003 h 616976"/>
                  <a:gd name="connsiteX3-147" fmla="*/ 152237 w 152237"/>
                  <a:gd name="connsiteY3-148" fmla="*/ 184897 h 616976"/>
                  <a:gd name="connsiteX4-149" fmla="*/ 95087 w 152237"/>
                  <a:gd name="connsiteY4-150" fmla="*/ 564777 h 616976"/>
                  <a:gd name="connsiteX5-151" fmla="*/ 64831 w 152237"/>
                  <a:gd name="connsiteY5-152" fmla="*/ 554691 h 616976"/>
                  <a:gd name="connsiteX6-153" fmla="*/ 957 w 152237"/>
                  <a:gd name="connsiteY6-154" fmla="*/ 0 h 616976"/>
                  <a:gd name="connsiteX0-155" fmla="*/ 957 w 135428"/>
                  <a:gd name="connsiteY0-156" fmla="*/ 0 h 616976"/>
                  <a:gd name="connsiteX1-157" fmla="*/ 95087 w 135428"/>
                  <a:gd name="connsiteY1-158" fmla="*/ 90768 h 616976"/>
                  <a:gd name="connsiteX2-159" fmla="*/ 108534 w 135428"/>
                  <a:gd name="connsiteY2-160" fmla="*/ 158003 h 616976"/>
                  <a:gd name="connsiteX3-161" fmla="*/ 135428 w 135428"/>
                  <a:gd name="connsiteY3-162" fmla="*/ 208429 h 616976"/>
                  <a:gd name="connsiteX4-163" fmla="*/ 95087 w 135428"/>
                  <a:gd name="connsiteY4-164" fmla="*/ 564777 h 616976"/>
                  <a:gd name="connsiteX5-165" fmla="*/ 64831 w 135428"/>
                  <a:gd name="connsiteY5-166" fmla="*/ 554691 h 616976"/>
                  <a:gd name="connsiteX6-167" fmla="*/ 957 w 135428"/>
                  <a:gd name="connsiteY6-168" fmla="*/ 0 h 616976"/>
                  <a:gd name="connsiteX0-169" fmla="*/ 957 w 135428"/>
                  <a:gd name="connsiteY0-170" fmla="*/ 0 h 616976"/>
                  <a:gd name="connsiteX1-171" fmla="*/ 95087 w 135428"/>
                  <a:gd name="connsiteY1-172" fmla="*/ 90768 h 616976"/>
                  <a:gd name="connsiteX2-173" fmla="*/ 108534 w 135428"/>
                  <a:gd name="connsiteY2-174" fmla="*/ 158003 h 616976"/>
                  <a:gd name="connsiteX3-175" fmla="*/ 135428 w 135428"/>
                  <a:gd name="connsiteY3-176" fmla="*/ 208429 h 616976"/>
                  <a:gd name="connsiteX4-177" fmla="*/ 95087 w 135428"/>
                  <a:gd name="connsiteY4-178" fmla="*/ 564777 h 616976"/>
                  <a:gd name="connsiteX5-179" fmla="*/ 64831 w 135428"/>
                  <a:gd name="connsiteY5-180" fmla="*/ 554691 h 616976"/>
                  <a:gd name="connsiteX6-181" fmla="*/ 957 w 135428"/>
                  <a:gd name="connsiteY6-182" fmla="*/ 0 h 616976"/>
                  <a:gd name="connsiteX0-183" fmla="*/ 957 w 135428"/>
                  <a:gd name="connsiteY0-184" fmla="*/ 0 h 616976"/>
                  <a:gd name="connsiteX1-185" fmla="*/ 95087 w 135428"/>
                  <a:gd name="connsiteY1-186" fmla="*/ 90768 h 616976"/>
                  <a:gd name="connsiteX2-187" fmla="*/ 135428 w 135428"/>
                  <a:gd name="connsiteY2-188" fmla="*/ 208429 h 616976"/>
                  <a:gd name="connsiteX3-189" fmla="*/ 95087 w 135428"/>
                  <a:gd name="connsiteY3-190" fmla="*/ 564777 h 616976"/>
                  <a:gd name="connsiteX4-191" fmla="*/ 64831 w 135428"/>
                  <a:gd name="connsiteY4-192" fmla="*/ 554691 h 616976"/>
                  <a:gd name="connsiteX5-193" fmla="*/ 957 w 135428"/>
                  <a:gd name="connsiteY5-194" fmla="*/ 0 h 616976"/>
                  <a:gd name="connsiteX0-195" fmla="*/ 957 w 135428"/>
                  <a:gd name="connsiteY0-196" fmla="*/ 0 h 616976"/>
                  <a:gd name="connsiteX1-197" fmla="*/ 95087 w 135428"/>
                  <a:gd name="connsiteY1-198" fmla="*/ 90768 h 616976"/>
                  <a:gd name="connsiteX2-199" fmla="*/ 135428 w 135428"/>
                  <a:gd name="connsiteY2-200" fmla="*/ 208429 h 616976"/>
                  <a:gd name="connsiteX3-201" fmla="*/ 95087 w 135428"/>
                  <a:gd name="connsiteY3-202" fmla="*/ 564777 h 616976"/>
                  <a:gd name="connsiteX4-203" fmla="*/ 64831 w 135428"/>
                  <a:gd name="connsiteY4-204" fmla="*/ 554691 h 616976"/>
                  <a:gd name="connsiteX5-205" fmla="*/ 957 w 135428"/>
                  <a:gd name="connsiteY5-206" fmla="*/ 0 h 616976"/>
                  <a:gd name="connsiteX0-207" fmla="*/ 957 w 135428"/>
                  <a:gd name="connsiteY0-208" fmla="*/ 0 h 616976"/>
                  <a:gd name="connsiteX1-209" fmla="*/ 95087 w 135428"/>
                  <a:gd name="connsiteY1-210" fmla="*/ 90768 h 616976"/>
                  <a:gd name="connsiteX2-211" fmla="*/ 135428 w 135428"/>
                  <a:gd name="connsiteY2-212" fmla="*/ 208429 h 616976"/>
                  <a:gd name="connsiteX3-213" fmla="*/ 95087 w 135428"/>
                  <a:gd name="connsiteY3-214" fmla="*/ 564777 h 616976"/>
                  <a:gd name="connsiteX4-215" fmla="*/ 64831 w 135428"/>
                  <a:gd name="connsiteY4-216" fmla="*/ 554691 h 616976"/>
                  <a:gd name="connsiteX5-217" fmla="*/ 957 w 135428"/>
                  <a:gd name="connsiteY5-218" fmla="*/ 0 h 6169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35428" h="616976">
                    <a:moveTo>
                      <a:pt x="957" y="0"/>
                    </a:moveTo>
                    <a:cubicBezTo>
                      <a:pt x="36815" y="65555"/>
                      <a:pt x="45781" y="66115"/>
                      <a:pt x="95087" y="90768"/>
                    </a:cubicBezTo>
                    <a:cubicBezTo>
                      <a:pt x="104052" y="145676"/>
                      <a:pt x="101810" y="183217"/>
                      <a:pt x="135428" y="208429"/>
                    </a:cubicBezTo>
                    <a:cubicBezTo>
                      <a:pt x="132066" y="277905"/>
                      <a:pt x="111896" y="504826"/>
                      <a:pt x="95087" y="564777"/>
                    </a:cubicBezTo>
                    <a:cubicBezTo>
                      <a:pt x="78278" y="624728"/>
                      <a:pt x="81080" y="647139"/>
                      <a:pt x="64831" y="554691"/>
                    </a:cubicBezTo>
                    <a:cubicBezTo>
                      <a:pt x="48582" y="462243"/>
                      <a:pt x="-8008" y="75640"/>
                      <a:pt x="95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57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Freeform 108"/>
              <p:cNvSpPr/>
              <p:nvPr/>
            </p:nvSpPr>
            <p:spPr>
              <a:xfrm flipH="1">
                <a:off x="8593754" y="5005568"/>
                <a:ext cx="176497" cy="608216"/>
              </a:xfrm>
              <a:custGeom>
                <a:avLst/>
                <a:gdLst>
                  <a:gd name="connsiteX0" fmla="*/ 1212 w 152735"/>
                  <a:gd name="connsiteY0" fmla="*/ 21993 h 633872"/>
                  <a:gd name="connsiteX1" fmla="*/ 105427 w 152735"/>
                  <a:gd name="connsiteY1" fmla="*/ 112761 h 633872"/>
                  <a:gd name="connsiteX2" fmla="*/ 115512 w 152735"/>
                  <a:gd name="connsiteY2" fmla="*/ 169911 h 633872"/>
                  <a:gd name="connsiteX3" fmla="*/ 152492 w 152735"/>
                  <a:gd name="connsiteY3" fmla="*/ 206890 h 633872"/>
                  <a:gd name="connsiteX4" fmla="*/ 95342 w 152735"/>
                  <a:gd name="connsiteY4" fmla="*/ 586770 h 633872"/>
                  <a:gd name="connsiteX5" fmla="*/ 51639 w 152735"/>
                  <a:gd name="connsiteY5" fmla="*/ 566599 h 633872"/>
                  <a:gd name="connsiteX6" fmla="*/ 1212 w 152735"/>
                  <a:gd name="connsiteY6" fmla="*/ 21993 h 633872"/>
                  <a:gd name="connsiteX0-1" fmla="*/ 1212 w 152735"/>
                  <a:gd name="connsiteY0-2" fmla="*/ 21993 h 633872"/>
                  <a:gd name="connsiteX1-3" fmla="*/ 105427 w 152735"/>
                  <a:gd name="connsiteY1-4" fmla="*/ 112761 h 633872"/>
                  <a:gd name="connsiteX2-5" fmla="*/ 115512 w 152735"/>
                  <a:gd name="connsiteY2-6" fmla="*/ 169911 h 633872"/>
                  <a:gd name="connsiteX3-7" fmla="*/ 152492 w 152735"/>
                  <a:gd name="connsiteY3-8" fmla="*/ 206890 h 633872"/>
                  <a:gd name="connsiteX4-9" fmla="*/ 95342 w 152735"/>
                  <a:gd name="connsiteY4-10" fmla="*/ 586770 h 633872"/>
                  <a:gd name="connsiteX5-11" fmla="*/ 51639 w 152735"/>
                  <a:gd name="connsiteY5-12" fmla="*/ 566599 h 633872"/>
                  <a:gd name="connsiteX6-13" fmla="*/ 1212 w 152735"/>
                  <a:gd name="connsiteY6-14" fmla="*/ 21993 h 633872"/>
                  <a:gd name="connsiteX0-15" fmla="*/ 1212 w 152492"/>
                  <a:gd name="connsiteY0-16" fmla="*/ 21993 h 633872"/>
                  <a:gd name="connsiteX1-17" fmla="*/ 105427 w 152492"/>
                  <a:gd name="connsiteY1-18" fmla="*/ 112761 h 633872"/>
                  <a:gd name="connsiteX2-19" fmla="*/ 115512 w 152492"/>
                  <a:gd name="connsiteY2-20" fmla="*/ 169911 h 633872"/>
                  <a:gd name="connsiteX3-21" fmla="*/ 152492 w 152492"/>
                  <a:gd name="connsiteY3-22" fmla="*/ 206890 h 633872"/>
                  <a:gd name="connsiteX4-23" fmla="*/ 95342 w 152492"/>
                  <a:gd name="connsiteY4-24" fmla="*/ 586770 h 633872"/>
                  <a:gd name="connsiteX5-25" fmla="*/ 51639 w 152492"/>
                  <a:gd name="connsiteY5-26" fmla="*/ 566599 h 633872"/>
                  <a:gd name="connsiteX6-27" fmla="*/ 1212 w 152492"/>
                  <a:gd name="connsiteY6-28" fmla="*/ 21993 h 633872"/>
                  <a:gd name="connsiteX0-29" fmla="*/ 1212 w 152492"/>
                  <a:gd name="connsiteY0-30" fmla="*/ 21993 h 633872"/>
                  <a:gd name="connsiteX1-31" fmla="*/ 105427 w 152492"/>
                  <a:gd name="connsiteY1-32" fmla="*/ 112761 h 633872"/>
                  <a:gd name="connsiteX2-33" fmla="*/ 115512 w 152492"/>
                  <a:gd name="connsiteY2-34" fmla="*/ 169911 h 633872"/>
                  <a:gd name="connsiteX3-35" fmla="*/ 152492 w 152492"/>
                  <a:gd name="connsiteY3-36" fmla="*/ 206890 h 633872"/>
                  <a:gd name="connsiteX4-37" fmla="*/ 95342 w 152492"/>
                  <a:gd name="connsiteY4-38" fmla="*/ 586770 h 633872"/>
                  <a:gd name="connsiteX5-39" fmla="*/ 51639 w 152492"/>
                  <a:gd name="connsiteY5-40" fmla="*/ 566599 h 633872"/>
                  <a:gd name="connsiteX6-41" fmla="*/ 1212 w 152492"/>
                  <a:gd name="connsiteY6-42" fmla="*/ 21993 h 633872"/>
                  <a:gd name="connsiteX0-43" fmla="*/ 1212 w 152492"/>
                  <a:gd name="connsiteY0-44" fmla="*/ 21993 h 633872"/>
                  <a:gd name="connsiteX1-45" fmla="*/ 105427 w 152492"/>
                  <a:gd name="connsiteY1-46" fmla="*/ 112761 h 633872"/>
                  <a:gd name="connsiteX2-47" fmla="*/ 115512 w 152492"/>
                  <a:gd name="connsiteY2-48" fmla="*/ 169911 h 633872"/>
                  <a:gd name="connsiteX3-49" fmla="*/ 152492 w 152492"/>
                  <a:gd name="connsiteY3-50" fmla="*/ 206890 h 633872"/>
                  <a:gd name="connsiteX4-51" fmla="*/ 95342 w 152492"/>
                  <a:gd name="connsiteY4-52" fmla="*/ 586770 h 633872"/>
                  <a:gd name="connsiteX5-53" fmla="*/ 51639 w 152492"/>
                  <a:gd name="connsiteY5-54" fmla="*/ 566599 h 633872"/>
                  <a:gd name="connsiteX6-55" fmla="*/ 1212 w 152492"/>
                  <a:gd name="connsiteY6-56" fmla="*/ 21993 h 633872"/>
                  <a:gd name="connsiteX0-57" fmla="*/ 1212 w 152492"/>
                  <a:gd name="connsiteY0-58" fmla="*/ 21993 h 633872"/>
                  <a:gd name="connsiteX1-59" fmla="*/ 105427 w 152492"/>
                  <a:gd name="connsiteY1-60" fmla="*/ 112761 h 633872"/>
                  <a:gd name="connsiteX2-61" fmla="*/ 108789 w 152492"/>
                  <a:gd name="connsiteY2-62" fmla="*/ 179996 h 633872"/>
                  <a:gd name="connsiteX3-63" fmla="*/ 152492 w 152492"/>
                  <a:gd name="connsiteY3-64" fmla="*/ 206890 h 633872"/>
                  <a:gd name="connsiteX4-65" fmla="*/ 95342 w 152492"/>
                  <a:gd name="connsiteY4-66" fmla="*/ 586770 h 633872"/>
                  <a:gd name="connsiteX5-67" fmla="*/ 51639 w 152492"/>
                  <a:gd name="connsiteY5-68" fmla="*/ 566599 h 633872"/>
                  <a:gd name="connsiteX6-69" fmla="*/ 1212 w 152492"/>
                  <a:gd name="connsiteY6-70" fmla="*/ 21993 h 633872"/>
                  <a:gd name="connsiteX0-71" fmla="*/ 1212 w 152492"/>
                  <a:gd name="connsiteY0-72" fmla="*/ 21993 h 633872"/>
                  <a:gd name="connsiteX1-73" fmla="*/ 105427 w 152492"/>
                  <a:gd name="connsiteY1-74" fmla="*/ 112761 h 633872"/>
                  <a:gd name="connsiteX2-75" fmla="*/ 108789 w 152492"/>
                  <a:gd name="connsiteY2-76" fmla="*/ 179996 h 633872"/>
                  <a:gd name="connsiteX3-77" fmla="*/ 152492 w 152492"/>
                  <a:gd name="connsiteY3-78" fmla="*/ 206890 h 633872"/>
                  <a:gd name="connsiteX4-79" fmla="*/ 95342 w 152492"/>
                  <a:gd name="connsiteY4-80" fmla="*/ 586770 h 633872"/>
                  <a:gd name="connsiteX5-81" fmla="*/ 51639 w 152492"/>
                  <a:gd name="connsiteY5-82" fmla="*/ 566599 h 633872"/>
                  <a:gd name="connsiteX6-83" fmla="*/ 1212 w 152492"/>
                  <a:gd name="connsiteY6-84" fmla="*/ 21993 h 633872"/>
                  <a:gd name="connsiteX0-85" fmla="*/ 1212 w 152492"/>
                  <a:gd name="connsiteY0-86" fmla="*/ 0 h 611879"/>
                  <a:gd name="connsiteX1-87" fmla="*/ 105427 w 152492"/>
                  <a:gd name="connsiteY1-88" fmla="*/ 90768 h 611879"/>
                  <a:gd name="connsiteX2-89" fmla="*/ 108789 w 152492"/>
                  <a:gd name="connsiteY2-90" fmla="*/ 158003 h 611879"/>
                  <a:gd name="connsiteX3-91" fmla="*/ 152492 w 152492"/>
                  <a:gd name="connsiteY3-92" fmla="*/ 184897 h 611879"/>
                  <a:gd name="connsiteX4-93" fmla="*/ 95342 w 152492"/>
                  <a:gd name="connsiteY4-94" fmla="*/ 564777 h 611879"/>
                  <a:gd name="connsiteX5-95" fmla="*/ 51639 w 152492"/>
                  <a:gd name="connsiteY5-96" fmla="*/ 544606 h 611879"/>
                  <a:gd name="connsiteX6-97" fmla="*/ 1212 w 152492"/>
                  <a:gd name="connsiteY6-98" fmla="*/ 0 h 611879"/>
                  <a:gd name="connsiteX0-99" fmla="*/ 1212 w 152492"/>
                  <a:gd name="connsiteY0-100" fmla="*/ 0 h 611879"/>
                  <a:gd name="connsiteX1-101" fmla="*/ 95342 w 152492"/>
                  <a:gd name="connsiteY1-102" fmla="*/ 90768 h 611879"/>
                  <a:gd name="connsiteX2-103" fmla="*/ 108789 w 152492"/>
                  <a:gd name="connsiteY2-104" fmla="*/ 158003 h 611879"/>
                  <a:gd name="connsiteX3-105" fmla="*/ 152492 w 152492"/>
                  <a:gd name="connsiteY3-106" fmla="*/ 184897 h 611879"/>
                  <a:gd name="connsiteX4-107" fmla="*/ 95342 w 152492"/>
                  <a:gd name="connsiteY4-108" fmla="*/ 564777 h 611879"/>
                  <a:gd name="connsiteX5-109" fmla="*/ 51639 w 152492"/>
                  <a:gd name="connsiteY5-110" fmla="*/ 544606 h 611879"/>
                  <a:gd name="connsiteX6-111" fmla="*/ 1212 w 152492"/>
                  <a:gd name="connsiteY6-112" fmla="*/ 0 h 611879"/>
                  <a:gd name="connsiteX0-113" fmla="*/ 1212 w 152492"/>
                  <a:gd name="connsiteY0-114" fmla="*/ 0 h 611879"/>
                  <a:gd name="connsiteX1-115" fmla="*/ 95342 w 152492"/>
                  <a:gd name="connsiteY1-116" fmla="*/ 90768 h 611879"/>
                  <a:gd name="connsiteX2-117" fmla="*/ 108789 w 152492"/>
                  <a:gd name="connsiteY2-118" fmla="*/ 158003 h 611879"/>
                  <a:gd name="connsiteX3-119" fmla="*/ 152492 w 152492"/>
                  <a:gd name="connsiteY3-120" fmla="*/ 184897 h 611879"/>
                  <a:gd name="connsiteX4-121" fmla="*/ 95342 w 152492"/>
                  <a:gd name="connsiteY4-122" fmla="*/ 564777 h 611879"/>
                  <a:gd name="connsiteX5-123" fmla="*/ 51639 w 152492"/>
                  <a:gd name="connsiteY5-124" fmla="*/ 544606 h 611879"/>
                  <a:gd name="connsiteX6-125" fmla="*/ 1212 w 152492"/>
                  <a:gd name="connsiteY6-126" fmla="*/ 0 h 611879"/>
                  <a:gd name="connsiteX0-127" fmla="*/ 1212 w 152492"/>
                  <a:gd name="connsiteY0-128" fmla="*/ 0 h 611879"/>
                  <a:gd name="connsiteX1-129" fmla="*/ 95342 w 152492"/>
                  <a:gd name="connsiteY1-130" fmla="*/ 90768 h 611879"/>
                  <a:gd name="connsiteX2-131" fmla="*/ 108789 w 152492"/>
                  <a:gd name="connsiteY2-132" fmla="*/ 158003 h 611879"/>
                  <a:gd name="connsiteX3-133" fmla="*/ 152492 w 152492"/>
                  <a:gd name="connsiteY3-134" fmla="*/ 184897 h 611879"/>
                  <a:gd name="connsiteX4-135" fmla="*/ 95342 w 152492"/>
                  <a:gd name="connsiteY4-136" fmla="*/ 564777 h 611879"/>
                  <a:gd name="connsiteX5-137" fmla="*/ 51639 w 152492"/>
                  <a:gd name="connsiteY5-138" fmla="*/ 544606 h 611879"/>
                  <a:gd name="connsiteX6-139" fmla="*/ 1212 w 152492"/>
                  <a:gd name="connsiteY6-140" fmla="*/ 0 h 611879"/>
                  <a:gd name="connsiteX0-141" fmla="*/ 957 w 152237"/>
                  <a:gd name="connsiteY0-142" fmla="*/ 0 h 616976"/>
                  <a:gd name="connsiteX1-143" fmla="*/ 95087 w 152237"/>
                  <a:gd name="connsiteY1-144" fmla="*/ 90768 h 616976"/>
                  <a:gd name="connsiteX2-145" fmla="*/ 108534 w 152237"/>
                  <a:gd name="connsiteY2-146" fmla="*/ 158003 h 616976"/>
                  <a:gd name="connsiteX3-147" fmla="*/ 152237 w 152237"/>
                  <a:gd name="connsiteY3-148" fmla="*/ 184897 h 616976"/>
                  <a:gd name="connsiteX4-149" fmla="*/ 95087 w 152237"/>
                  <a:gd name="connsiteY4-150" fmla="*/ 564777 h 616976"/>
                  <a:gd name="connsiteX5-151" fmla="*/ 64831 w 152237"/>
                  <a:gd name="connsiteY5-152" fmla="*/ 554691 h 616976"/>
                  <a:gd name="connsiteX6-153" fmla="*/ 957 w 152237"/>
                  <a:gd name="connsiteY6-154" fmla="*/ 0 h 616976"/>
                  <a:gd name="connsiteX0-155" fmla="*/ 957 w 135428"/>
                  <a:gd name="connsiteY0-156" fmla="*/ 0 h 616976"/>
                  <a:gd name="connsiteX1-157" fmla="*/ 95087 w 135428"/>
                  <a:gd name="connsiteY1-158" fmla="*/ 90768 h 616976"/>
                  <a:gd name="connsiteX2-159" fmla="*/ 108534 w 135428"/>
                  <a:gd name="connsiteY2-160" fmla="*/ 158003 h 616976"/>
                  <a:gd name="connsiteX3-161" fmla="*/ 135428 w 135428"/>
                  <a:gd name="connsiteY3-162" fmla="*/ 208429 h 616976"/>
                  <a:gd name="connsiteX4-163" fmla="*/ 95087 w 135428"/>
                  <a:gd name="connsiteY4-164" fmla="*/ 564777 h 616976"/>
                  <a:gd name="connsiteX5-165" fmla="*/ 64831 w 135428"/>
                  <a:gd name="connsiteY5-166" fmla="*/ 554691 h 616976"/>
                  <a:gd name="connsiteX6-167" fmla="*/ 957 w 135428"/>
                  <a:gd name="connsiteY6-168" fmla="*/ 0 h 616976"/>
                  <a:gd name="connsiteX0-169" fmla="*/ 957 w 135428"/>
                  <a:gd name="connsiteY0-170" fmla="*/ 0 h 616976"/>
                  <a:gd name="connsiteX1-171" fmla="*/ 95087 w 135428"/>
                  <a:gd name="connsiteY1-172" fmla="*/ 90768 h 616976"/>
                  <a:gd name="connsiteX2-173" fmla="*/ 108534 w 135428"/>
                  <a:gd name="connsiteY2-174" fmla="*/ 158003 h 616976"/>
                  <a:gd name="connsiteX3-175" fmla="*/ 135428 w 135428"/>
                  <a:gd name="connsiteY3-176" fmla="*/ 208429 h 616976"/>
                  <a:gd name="connsiteX4-177" fmla="*/ 95087 w 135428"/>
                  <a:gd name="connsiteY4-178" fmla="*/ 564777 h 616976"/>
                  <a:gd name="connsiteX5-179" fmla="*/ 64831 w 135428"/>
                  <a:gd name="connsiteY5-180" fmla="*/ 554691 h 616976"/>
                  <a:gd name="connsiteX6-181" fmla="*/ 957 w 135428"/>
                  <a:gd name="connsiteY6-182" fmla="*/ 0 h 616976"/>
                  <a:gd name="connsiteX0-183" fmla="*/ 957 w 135428"/>
                  <a:gd name="connsiteY0-184" fmla="*/ 0 h 616976"/>
                  <a:gd name="connsiteX1-185" fmla="*/ 95087 w 135428"/>
                  <a:gd name="connsiteY1-186" fmla="*/ 90768 h 616976"/>
                  <a:gd name="connsiteX2-187" fmla="*/ 135428 w 135428"/>
                  <a:gd name="connsiteY2-188" fmla="*/ 208429 h 616976"/>
                  <a:gd name="connsiteX3-189" fmla="*/ 95087 w 135428"/>
                  <a:gd name="connsiteY3-190" fmla="*/ 564777 h 616976"/>
                  <a:gd name="connsiteX4-191" fmla="*/ 64831 w 135428"/>
                  <a:gd name="connsiteY4-192" fmla="*/ 554691 h 616976"/>
                  <a:gd name="connsiteX5-193" fmla="*/ 957 w 135428"/>
                  <a:gd name="connsiteY5-194" fmla="*/ 0 h 616976"/>
                  <a:gd name="connsiteX0-195" fmla="*/ 957 w 135428"/>
                  <a:gd name="connsiteY0-196" fmla="*/ 0 h 616976"/>
                  <a:gd name="connsiteX1-197" fmla="*/ 95087 w 135428"/>
                  <a:gd name="connsiteY1-198" fmla="*/ 90768 h 616976"/>
                  <a:gd name="connsiteX2-199" fmla="*/ 135428 w 135428"/>
                  <a:gd name="connsiteY2-200" fmla="*/ 208429 h 616976"/>
                  <a:gd name="connsiteX3-201" fmla="*/ 95087 w 135428"/>
                  <a:gd name="connsiteY3-202" fmla="*/ 564777 h 616976"/>
                  <a:gd name="connsiteX4-203" fmla="*/ 64831 w 135428"/>
                  <a:gd name="connsiteY4-204" fmla="*/ 554691 h 616976"/>
                  <a:gd name="connsiteX5-205" fmla="*/ 957 w 135428"/>
                  <a:gd name="connsiteY5-206" fmla="*/ 0 h 616976"/>
                  <a:gd name="connsiteX0-207" fmla="*/ 957 w 135428"/>
                  <a:gd name="connsiteY0-208" fmla="*/ 0 h 616976"/>
                  <a:gd name="connsiteX1-209" fmla="*/ 95087 w 135428"/>
                  <a:gd name="connsiteY1-210" fmla="*/ 90768 h 616976"/>
                  <a:gd name="connsiteX2-211" fmla="*/ 135428 w 135428"/>
                  <a:gd name="connsiteY2-212" fmla="*/ 208429 h 616976"/>
                  <a:gd name="connsiteX3-213" fmla="*/ 95087 w 135428"/>
                  <a:gd name="connsiteY3-214" fmla="*/ 564777 h 616976"/>
                  <a:gd name="connsiteX4-215" fmla="*/ 64831 w 135428"/>
                  <a:gd name="connsiteY4-216" fmla="*/ 554691 h 616976"/>
                  <a:gd name="connsiteX5-217" fmla="*/ 957 w 135428"/>
                  <a:gd name="connsiteY5-218" fmla="*/ 0 h 616976"/>
                  <a:gd name="connsiteX0-219" fmla="*/ 957 w 135428"/>
                  <a:gd name="connsiteY0-220" fmla="*/ 0 h 616976"/>
                  <a:gd name="connsiteX1-221" fmla="*/ 85052 w 135428"/>
                  <a:gd name="connsiteY1-222" fmla="*/ 94129 h 616976"/>
                  <a:gd name="connsiteX2-223" fmla="*/ 135428 w 135428"/>
                  <a:gd name="connsiteY2-224" fmla="*/ 208429 h 616976"/>
                  <a:gd name="connsiteX3-225" fmla="*/ 95087 w 135428"/>
                  <a:gd name="connsiteY3-226" fmla="*/ 564777 h 616976"/>
                  <a:gd name="connsiteX4-227" fmla="*/ 64831 w 135428"/>
                  <a:gd name="connsiteY4-228" fmla="*/ 554691 h 616976"/>
                  <a:gd name="connsiteX5-229" fmla="*/ 957 w 135428"/>
                  <a:gd name="connsiteY5-230" fmla="*/ 0 h 616976"/>
                  <a:gd name="connsiteX0-231" fmla="*/ 680 w 165258"/>
                  <a:gd name="connsiteY0-232" fmla="*/ 0 h 631958"/>
                  <a:gd name="connsiteX1-233" fmla="*/ 114882 w 165258"/>
                  <a:gd name="connsiteY1-234" fmla="*/ 107576 h 631958"/>
                  <a:gd name="connsiteX2-235" fmla="*/ 165258 w 165258"/>
                  <a:gd name="connsiteY2-236" fmla="*/ 221876 h 631958"/>
                  <a:gd name="connsiteX3-237" fmla="*/ 124917 w 165258"/>
                  <a:gd name="connsiteY3-238" fmla="*/ 578224 h 631958"/>
                  <a:gd name="connsiteX4-239" fmla="*/ 94661 w 165258"/>
                  <a:gd name="connsiteY4-240" fmla="*/ 568138 h 631958"/>
                  <a:gd name="connsiteX5-241" fmla="*/ 680 w 165258"/>
                  <a:gd name="connsiteY5-242" fmla="*/ 0 h 631958"/>
                  <a:gd name="connsiteX0-243" fmla="*/ 1069 w 165647"/>
                  <a:gd name="connsiteY0-244" fmla="*/ 0 h 641425"/>
                  <a:gd name="connsiteX1-245" fmla="*/ 115271 w 165647"/>
                  <a:gd name="connsiteY1-246" fmla="*/ 107576 h 641425"/>
                  <a:gd name="connsiteX2-247" fmla="*/ 165647 w 165647"/>
                  <a:gd name="connsiteY2-248" fmla="*/ 221876 h 641425"/>
                  <a:gd name="connsiteX3-249" fmla="*/ 125306 w 165647"/>
                  <a:gd name="connsiteY3-250" fmla="*/ 578224 h 641425"/>
                  <a:gd name="connsiteX4-251" fmla="*/ 95050 w 165647"/>
                  <a:gd name="connsiteY4-252" fmla="*/ 568138 h 641425"/>
                  <a:gd name="connsiteX5-253" fmla="*/ 1069 w 165647"/>
                  <a:gd name="connsiteY5-254" fmla="*/ 0 h 641425"/>
                  <a:gd name="connsiteX0-255" fmla="*/ 1069 w 165647"/>
                  <a:gd name="connsiteY0-256" fmla="*/ 0 h 641425"/>
                  <a:gd name="connsiteX1-257" fmla="*/ 115271 w 165647"/>
                  <a:gd name="connsiteY1-258" fmla="*/ 107576 h 641425"/>
                  <a:gd name="connsiteX2-259" fmla="*/ 165647 w 165647"/>
                  <a:gd name="connsiteY2-260" fmla="*/ 221876 h 641425"/>
                  <a:gd name="connsiteX3-261" fmla="*/ 125306 w 165647"/>
                  <a:gd name="connsiteY3-262" fmla="*/ 578224 h 641425"/>
                  <a:gd name="connsiteX4-263" fmla="*/ 95050 w 165647"/>
                  <a:gd name="connsiteY4-264" fmla="*/ 568138 h 641425"/>
                  <a:gd name="connsiteX5-265" fmla="*/ 1069 w 165647"/>
                  <a:gd name="connsiteY5-266" fmla="*/ 0 h 641425"/>
                  <a:gd name="connsiteX0-267" fmla="*/ 1069 w 165647"/>
                  <a:gd name="connsiteY0-268" fmla="*/ 0 h 641425"/>
                  <a:gd name="connsiteX1-269" fmla="*/ 115271 w 165647"/>
                  <a:gd name="connsiteY1-270" fmla="*/ 107576 h 641425"/>
                  <a:gd name="connsiteX2-271" fmla="*/ 165647 w 165647"/>
                  <a:gd name="connsiteY2-272" fmla="*/ 221876 h 641425"/>
                  <a:gd name="connsiteX3-273" fmla="*/ 125306 w 165647"/>
                  <a:gd name="connsiteY3-274" fmla="*/ 578224 h 641425"/>
                  <a:gd name="connsiteX4-275" fmla="*/ 95050 w 165647"/>
                  <a:gd name="connsiteY4-276" fmla="*/ 568138 h 641425"/>
                  <a:gd name="connsiteX5-277" fmla="*/ 1069 w 165647"/>
                  <a:gd name="connsiteY5-278" fmla="*/ 0 h 641425"/>
                  <a:gd name="connsiteX0-279" fmla="*/ 1069 w 166511"/>
                  <a:gd name="connsiteY0-280" fmla="*/ 0 h 630644"/>
                  <a:gd name="connsiteX1-281" fmla="*/ 115271 w 166511"/>
                  <a:gd name="connsiteY1-282" fmla="*/ 107576 h 630644"/>
                  <a:gd name="connsiteX2-283" fmla="*/ 165647 w 166511"/>
                  <a:gd name="connsiteY2-284" fmla="*/ 221876 h 630644"/>
                  <a:gd name="connsiteX3-285" fmla="*/ 143686 w 166511"/>
                  <a:gd name="connsiteY3-286" fmla="*/ 416005 h 630644"/>
                  <a:gd name="connsiteX4-287" fmla="*/ 125306 w 166511"/>
                  <a:gd name="connsiteY4-288" fmla="*/ 578224 h 630644"/>
                  <a:gd name="connsiteX5-289" fmla="*/ 95050 w 166511"/>
                  <a:gd name="connsiteY5-290" fmla="*/ 568138 h 630644"/>
                  <a:gd name="connsiteX6-291" fmla="*/ 1069 w 166511"/>
                  <a:gd name="connsiteY6-292" fmla="*/ 0 h 630644"/>
                  <a:gd name="connsiteX0-293" fmla="*/ 5716 w 171158"/>
                  <a:gd name="connsiteY0-294" fmla="*/ 0 h 601393"/>
                  <a:gd name="connsiteX1-295" fmla="*/ 119918 w 171158"/>
                  <a:gd name="connsiteY1-296" fmla="*/ 107576 h 601393"/>
                  <a:gd name="connsiteX2-297" fmla="*/ 170294 w 171158"/>
                  <a:gd name="connsiteY2-298" fmla="*/ 221876 h 601393"/>
                  <a:gd name="connsiteX3-299" fmla="*/ 148333 w 171158"/>
                  <a:gd name="connsiteY3-300" fmla="*/ 416005 h 601393"/>
                  <a:gd name="connsiteX4-301" fmla="*/ 129953 w 171158"/>
                  <a:gd name="connsiteY4-302" fmla="*/ 578224 h 601393"/>
                  <a:gd name="connsiteX5-303" fmla="*/ 99697 w 171158"/>
                  <a:gd name="connsiteY5-304" fmla="*/ 568138 h 601393"/>
                  <a:gd name="connsiteX6-305" fmla="*/ 22713 w 171158"/>
                  <a:gd name="connsiteY6-306" fmla="*/ 276115 h 601393"/>
                  <a:gd name="connsiteX7" fmla="*/ 5716 w 171158"/>
                  <a:gd name="connsiteY7" fmla="*/ 0 h 601393"/>
                  <a:gd name="connsiteX0-307" fmla="*/ 4248 w 179875"/>
                  <a:gd name="connsiteY0-308" fmla="*/ 0 h 608216"/>
                  <a:gd name="connsiteX1-309" fmla="*/ 128635 w 179875"/>
                  <a:gd name="connsiteY1-310" fmla="*/ 114399 h 608216"/>
                  <a:gd name="connsiteX2-311" fmla="*/ 179011 w 179875"/>
                  <a:gd name="connsiteY2-312" fmla="*/ 228699 h 608216"/>
                  <a:gd name="connsiteX3-313" fmla="*/ 157050 w 179875"/>
                  <a:gd name="connsiteY3-314" fmla="*/ 422828 h 608216"/>
                  <a:gd name="connsiteX4-315" fmla="*/ 138670 w 179875"/>
                  <a:gd name="connsiteY4-316" fmla="*/ 585047 h 608216"/>
                  <a:gd name="connsiteX5-317" fmla="*/ 108414 w 179875"/>
                  <a:gd name="connsiteY5-318" fmla="*/ 574961 h 608216"/>
                  <a:gd name="connsiteX6-319" fmla="*/ 31430 w 179875"/>
                  <a:gd name="connsiteY6-320" fmla="*/ 282938 h 608216"/>
                  <a:gd name="connsiteX7-321" fmla="*/ 4248 w 179875"/>
                  <a:gd name="connsiteY7-322" fmla="*/ 0 h 608216"/>
                  <a:gd name="connsiteX0-323" fmla="*/ 0 w 175627"/>
                  <a:gd name="connsiteY0-324" fmla="*/ 0 h 608216"/>
                  <a:gd name="connsiteX1-325" fmla="*/ 124387 w 175627"/>
                  <a:gd name="connsiteY1-326" fmla="*/ 114399 h 608216"/>
                  <a:gd name="connsiteX2-327" fmla="*/ 174763 w 175627"/>
                  <a:gd name="connsiteY2-328" fmla="*/ 228699 h 608216"/>
                  <a:gd name="connsiteX3-329" fmla="*/ 152802 w 175627"/>
                  <a:gd name="connsiteY3-330" fmla="*/ 422828 h 608216"/>
                  <a:gd name="connsiteX4-331" fmla="*/ 134422 w 175627"/>
                  <a:gd name="connsiteY4-332" fmla="*/ 585047 h 608216"/>
                  <a:gd name="connsiteX5-333" fmla="*/ 104166 w 175627"/>
                  <a:gd name="connsiteY5-334" fmla="*/ 574961 h 608216"/>
                  <a:gd name="connsiteX6-335" fmla="*/ 27182 w 175627"/>
                  <a:gd name="connsiteY6-336" fmla="*/ 282938 h 608216"/>
                  <a:gd name="connsiteX7-337" fmla="*/ 0 w 175627"/>
                  <a:gd name="connsiteY7-338" fmla="*/ 0 h 608216"/>
                  <a:gd name="connsiteX0-339" fmla="*/ 0 w 175627"/>
                  <a:gd name="connsiteY0-340" fmla="*/ 0 h 608216"/>
                  <a:gd name="connsiteX1-341" fmla="*/ 124387 w 175627"/>
                  <a:gd name="connsiteY1-342" fmla="*/ 114399 h 608216"/>
                  <a:gd name="connsiteX2-343" fmla="*/ 129035 w 175627"/>
                  <a:gd name="connsiteY2-344" fmla="*/ 173757 h 608216"/>
                  <a:gd name="connsiteX3-345" fmla="*/ 174763 w 175627"/>
                  <a:gd name="connsiteY3-346" fmla="*/ 228699 h 608216"/>
                  <a:gd name="connsiteX4-347" fmla="*/ 152802 w 175627"/>
                  <a:gd name="connsiteY4-348" fmla="*/ 422828 h 608216"/>
                  <a:gd name="connsiteX5-349" fmla="*/ 134422 w 175627"/>
                  <a:gd name="connsiteY5-350" fmla="*/ 585047 h 608216"/>
                  <a:gd name="connsiteX6-351" fmla="*/ 104166 w 175627"/>
                  <a:gd name="connsiteY6-352" fmla="*/ 574961 h 608216"/>
                  <a:gd name="connsiteX7-353" fmla="*/ 27182 w 175627"/>
                  <a:gd name="connsiteY7-354" fmla="*/ 282938 h 608216"/>
                  <a:gd name="connsiteX8" fmla="*/ 0 w 175627"/>
                  <a:gd name="connsiteY8" fmla="*/ 0 h 608216"/>
                  <a:gd name="connsiteX0-355" fmla="*/ 0 w 175627"/>
                  <a:gd name="connsiteY0-356" fmla="*/ 0 h 608216"/>
                  <a:gd name="connsiteX1-357" fmla="*/ 124387 w 175627"/>
                  <a:gd name="connsiteY1-358" fmla="*/ 114399 h 608216"/>
                  <a:gd name="connsiteX2-359" fmla="*/ 129035 w 175627"/>
                  <a:gd name="connsiteY2-360" fmla="*/ 173757 h 608216"/>
                  <a:gd name="connsiteX3-361" fmla="*/ 174763 w 175627"/>
                  <a:gd name="connsiteY3-362" fmla="*/ 228699 h 608216"/>
                  <a:gd name="connsiteX4-363" fmla="*/ 152802 w 175627"/>
                  <a:gd name="connsiteY4-364" fmla="*/ 422828 h 608216"/>
                  <a:gd name="connsiteX5-365" fmla="*/ 134422 w 175627"/>
                  <a:gd name="connsiteY5-366" fmla="*/ 585047 h 608216"/>
                  <a:gd name="connsiteX6-367" fmla="*/ 104166 w 175627"/>
                  <a:gd name="connsiteY6-368" fmla="*/ 574961 h 608216"/>
                  <a:gd name="connsiteX7-369" fmla="*/ 27182 w 175627"/>
                  <a:gd name="connsiteY7-370" fmla="*/ 282938 h 608216"/>
                  <a:gd name="connsiteX8-371" fmla="*/ 0 w 175627"/>
                  <a:gd name="connsiteY8-372" fmla="*/ 0 h 608216"/>
                  <a:gd name="connsiteX0-373" fmla="*/ 0 w 175627"/>
                  <a:gd name="connsiteY0-374" fmla="*/ 0 h 608216"/>
                  <a:gd name="connsiteX1-375" fmla="*/ 124387 w 175627"/>
                  <a:gd name="connsiteY1-376" fmla="*/ 114399 h 608216"/>
                  <a:gd name="connsiteX2-377" fmla="*/ 129035 w 175627"/>
                  <a:gd name="connsiteY2-378" fmla="*/ 173757 h 608216"/>
                  <a:gd name="connsiteX3-379" fmla="*/ 174763 w 175627"/>
                  <a:gd name="connsiteY3-380" fmla="*/ 228699 h 608216"/>
                  <a:gd name="connsiteX4-381" fmla="*/ 152802 w 175627"/>
                  <a:gd name="connsiteY4-382" fmla="*/ 422828 h 608216"/>
                  <a:gd name="connsiteX5-383" fmla="*/ 134422 w 175627"/>
                  <a:gd name="connsiteY5-384" fmla="*/ 585047 h 608216"/>
                  <a:gd name="connsiteX6-385" fmla="*/ 104166 w 175627"/>
                  <a:gd name="connsiteY6-386" fmla="*/ 574961 h 608216"/>
                  <a:gd name="connsiteX7-387" fmla="*/ 27182 w 175627"/>
                  <a:gd name="connsiteY7-388" fmla="*/ 282938 h 608216"/>
                  <a:gd name="connsiteX8-389" fmla="*/ 0 w 175627"/>
                  <a:gd name="connsiteY8-390" fmla="*/ 0 h 60821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321" y="connsiteY7-322"/>
                  </a:cxn>
                  <a:cxn ang="0">
                    <a:pos x="connsiteX8-371" y="connsiteY8-372"/>
                  </a:cxn>
                </a:cxnLst>
                <a:rect l="l" t="t" r="r" b="b"/>
                <a:pathLst>
                  <a:path w="175627" h="608216">
                    <a:moveTo>
                      <a:pt x="0" y="0"/>
                    </a:moveTo>
                    <a:cubicBezTo>
                      <a:pt x="35858" y="65555"/>
                      <a:pt x="98847" y="86334"/>
                      <a:pt x="124387" y="114399"/>
                    </a:cubicBezTo>
                    <a:cubicBezTo>
                      <a:pt x="120428" y="142221"/>
                      <a:pt x="120639" y="154707"/>
                      <a:pt x="129035" y="173757"/>
                    </a:cubicBezTo>
                    <a:cubicBezTo>
                      <a:pt x="137431" y="192807"/>
                      <a:pt x="152129" y="206522"/>
                      <a:pt x="174763" y="228699"/>
                    </a:cubicBezTo>
                    <a:cubicBezTo>
                      <a:pt x="180065" y="280673"/>
                      <a:pt x="159526" y="363437"/>
                      <a:pt x="152802" y="422828"/>
                    </a:cubicBezTo>
                    <a:cubicBezTo>
                      <a:pt x="146079" y="482219"/>
                      <a:pt x="143094" y="560260"/>
                      <a:pt x="134422" y="585047"/>
                    </a:cubicBezTo>
                    <a:cubicBezTo>
                      <a:pt x="125750" y="609834"/>
                      <a:pt x="122039" y="625312"/>
                      <a:pt x="104166" y="574961"/>
                    </a:cubicBezTo>
                    <a:cubicBezTo>
                      <a:pt x="86293" y="524610"/>
                      <a:pt x="42845" y="377628"/>
                      <a:pt x="27182" y="282938"/>
                    </a:cubicBezTo>
                    <a:cubicBezTo>
                      <a:pt x="11519" y="188248"/>
                      <a:pt x="9262" y="6846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57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9"/>
          <p:cNvGrpSpPr/>
          <p:nvPr/>
        </p:nvGrpSpPr>
        <p:grpSpPr>
          <a:xfrm>
            <a:off x="3287837" y="3177872"/>
            <a:ext cx="961525" cy="980203"/>
            <a:chOff x="4108423" y="4061198"/>
            <a:chExt cx="1476341" cy="1505021"/>
          </a:xfrm>
        </p:grpSpPr>
        <p:sp>
          <p:nvSpPr>
            <p:cNvPr id="112" name="Freeform 111"/>
            <p:cNvSpPr/>
            <p:nvPr/>
          </p:nvSpPr>
          <p:spPr>
            <a:xfrm>
              <a:off x="4108423" y="4061198"/>
              <a:ext cx="1476341" cy="1505021"/>
            </a:xfrm>
            <a:custGeom>
              <a:avLst/>
              <a:gdLst>
                <a:gd name="connsiteX0" fmla="*/ 1205855 w 2187259"/>
                <a:gd name="connsiteY0" fmla="*/ 0 h 2229751"/>
                <a:gd name="connsiteX1" fmla="*/ 1395041 w 2187259"/>
                <a:gd name="connsiteY1" fmla="*/ 70944 h 2229751"/>
                <a:gd name="connsiteX2" fmla="*/ 1473869 w 2187259"/>
                <a:gd name="connsiteY2" fmla="*/ 173421 h 2229751"/>
                <a:gd name="connsiteX3" fmla="*/ 1532990 w 2187259"/>
                <a:gd name="connsiteY3" fmla="*/ 201010 h 2229751"/>
                <a:gd name="connsiteX4" fmla="*/ 1655173 w 2187259"/>
                <a:gd name="connsiteY4" fmla="*/ 417786 h 2229751"/>
                <a:gd name="connsiteX5" fmla="*/ 1722176 w 2187259"/>
                <a:gd name="connsiteY5" fmla="*/ 827690 h 2229751"/>
                <a:gd name="connsiteX6" fmla="*/ 1670938 w 2187259"/>
                <a:gd name="connsiteY6" fmla="*/ 1119352 h 2229751"/>
                <a:gd name="connsiteX7" fmla="*/ 1639407 w 2187259"/>
                <a:gd name="connsiteY7" fmla="*/ 1308538 h 2229751"/>
                <a:gd name="connsiteX8" fmla="*/ 1749766 w 2187259"/>
                <a:gd name="connsiteY8" fmla="*/ 1450428 h 2229751"/>
                <a:gd name="connsiteX9" fmla="*/ 1879831 w 2187259"/>
                <a:gd name="connsiteY9" fmla="*/ 1501666 h 2229751"/>
                <a:gd name="connsiteX10" fmla="*/ 1787733 w 2187259"/>
                <a:gd name="connsiteY10" fmla="*/ 1589423 h 2229751"/>
                <a:gd name="connsiteX11" fmla="*/ 1726096 w 2187259"/>
                <a:gd name="connsiteY11" fmla="*/ 1610673 h 2229751"/>
                <a:gd name="connsiteX12" fmla="*/ 1788770 w 2187259"/>
                <a:gd name="connsiteY12" fmla="*/ 1626818 h 2229751"/>
                <a:gd name="connsiteX13" fmla="*/ 1886070 w 2187259"/>
                <a:gd name="connsiteY13" fmla="*/ 1652094 h 2229751"/>
                <a:gd name="connsiteX14" fmla="*/ 2007752 w 2187259"/>
                <a:gd name="connsiteY14" fmla="*/ 1691462 h 2229751"/>
                <a:gd name="connsiteX15" fmla="*/ 2111540 w 2187259"/>
                <a:gd name="connsiteY15" fmla="*/ 1730829 h 2229751"/>
                <a:gd name="connsiteX16" fmla="*/ 2143749 w 2187259"/>
                <a:gd name="connsiteY16" fmla="*/ 1870406 h 2229751"/>
                <a:gd name="connsiteX17" fmla="*/ 2168802 w 2187259"/>
                <a:gd name="connsiteY17" fmla="*/ 2052928 h 2229751"/>
                <a:gd name="connsiteX18" fmla="*/ 2186696 w 2187259"/>
                <a:gd name="connsiteY18" fmla="*/ 2217557 h 2229751"/>
                <a:gd name="connsiteX19" fmla="*/ 2183118 w 2187259"/>
                <a:gd name="connsiteY19" fmla="*/ 2217557 h 2229751"/>
                <a:gd name="connsiteX20" fmla="*/ 1116611 w 2187259"/>
                <a:gd name="connsiteY20" fmla="*/ 2221135 h 2229751"/>
                <a:gd name="connsiteX21" fmla="*/ 0 w 2187259"/>
                <a:gd name="connsiteY21" fmla="*/ 2217557 h 2229751"/>
                <a:gd name="connsiteX22" fmla="*/ 53683 w 2187259"/>
                <a:gd name="connsiteY22" fmla="*/ 1856091 h 2229751"/>
                <a:gd name="connsiteX23" fmla="*/ 96629 w 2187259"/>
                <a:gd name="connsiteY23" fmla="*/ 1727251 h 2229751"/>
                <a:gd name="connsiteX24" fmla="*/ 200417 w 2187259"/>
                <a:gd name="connsiteY24" fmla="*/ 1677146 h 2229751"/>
                <a:gd name="connsiteX25" fmla="*/ 429860 w 2187259"/>
                <a:gd name="connsiteY25" fmla="*/ 1611216 h 2229751"/>
                <a:gd name="connsiteX26" fmla="*/ 450554 w 2187259"/>
                <a:gd name="connsiteY26" fmla="*/ 1605451 h 2229751"/>
                <a:gd name="connsiteX27" fmla="*/ 449457 w 2187259"/>
                <a:gd name="connsiteY27" fmla="*/ 1605046 h 2229751"/>
                <a:gd name="connsiteX28" fmla="*/ 350576 w 2187259"/>
                <a:gd name="connsiteY28" fmla="*/ 1505607 h 2229751"/>
                <a:gd name="connsiteX29" fmla="*/ 484583 w 2187259"/>
                <a:gd name="connsiteY29" fmla="*/ 1430721 h 2229751"/>
                <a:gd name="connsiteX30" fmla="*/ 575235 w 2187259"/>
                <a:gd name="connsiteY30" fmla="*/ 1280948 h 2229751"/>
                <a:gd name="connsiteX31" fmla="*/ 512173 w 2187259"/>
                <a:gd name="connsiteY31" fmla="*/ 997169 h 2229751"/>
                <a:gd name="connsiteX32" fmla="*/ 508231 w 2187259"/>
                <a:gd name="connsiteY32" fmla="*/ 520262 h 2229751"/>
                <a:gd name="connsiteX33" fmla="*/ 638297 w 2187259"/>
                <a:gd name="connsiteY33" fmla="*/ 216776 h 2229751"/>
                <a:gd name="connsiteX34" fmla="*/ 859014 w 2187259"/>
                <a:gd name="connsiteY34" fmla="*/ 70945 h 2229751"/>
                <a:gd name="connsiteX35" fmla="*/ 1205855 w 2187259"/>
                <a:gd name="connsiteY35" fmla="*/ 0 h 2229751"/>
                <a:gd name="connsiteX0-1" fmla="*/ 1205855 w 2187259"/>
                <a:gd name="connsiteY0-2" fmla="*/ 0 h 2229751"/>
                <a:gd name="connsiteX1-3" fmla="*/ 1395041 w 2187259"/>
                <a:gd name="connsiteY1-4" fmla="*/ 70944 h 2229751"/>
                <a:gd name="connsiteX2-5" fmla="*/ 1473869 w 2187259"/>
                <a:gd name="connsiteY2-6" fmla="*/ 173421 h 2229751"/>
                <a:gd name="connsiteX3-7" fmla="*/ 1532990 w 2187259"/>
                <a:gd name="connsiteY3-8" fmla="*/ 201010 h 2229751"/>
                <a:gd name="connsiteX4-9" fmla="*/ 1655173 w 2187259"/>
                <a:gd name="connsiteY4-10" fmla="*/ 417786 h 2229751"/>
                <a:gd name="connsiteX5-11" fmla="*/ 1722176 w 2187259"/>
                <a:gd name="connsiteY5-12" fmla="*/ 827690 h 2229751"/>
                <a:gd name="connsiteX6-13" fmla="*/ 1670938 w 2187259"/>
                <a:gd name="connsiteY6-14" fmla="*/ 1119352 h 2229751"/>
                <a:gd name="connsiteX7-15" fmla="*/ 1639407 w 2187259"/>
                <a:gd name="connsiteY7-16" fmla="*/ 1308538 h 2229751"/>
                <a:gd name="connsiteX8-17" fmla="*/ 1749766 w 2187259"/>
                <a:gd name="connsiteY8-18" fmla="*/ 1450428 h 2229751"/>
                <a:gd name="connsiteX9-19" fmla="*/ 1879831 w 2187259"/>
                <a:gd name="connsiteY9-20" fmla="*/ 1501666 h 2229751"/>
                <a:gd name="connsiteX10-21" fmla="*/ 1787733 w 2187259"/>
                <a:gd name="connsiteY10-22" fmla="*/ 1589423 h 2229751"/>
                <a:gd name="connsiteX11-23" fmla="*/ 1726096 w 2187259"/>
                <a:gd name="connsiteY11-24" fmla="*/ 1610673 h 2229751"/>
                <a:gd name="connsiteX12-25" fmla="*/ 1788770 w 2187259"/>
                <a:gd name="connsiteY12-26" fmla="*/ 1626818 h 2229751"/>
                <a:gd name="connsiteX13-27" fmla="*/ 1886070 w 2187259"/>
                <a:gd name="connsiteY13-28" fmla="*/ 1652094 h 2229751"/>
                <a:gd name="connsiteX14-29" fmla="*/ 2007752 w 2187259"/>
                <a:gd name="connsiteY14-30" fmla="*/ 1691462 h 2229751"/>
                <a:gd name="connsiteX15-31" fmla="*/ 2111540 w 2187259"/>
                <a:gd name="connsiteY15-32" fmla="*/ 1730829 h 2229751"/>
                <a:gd name="connsiteX16-33" fmla="*/ 2143749 w 2187259"/>
                <a:gd name="connsiteY16-34" fmla="*/ 1870406 h 2229751"/>
                <a:gd name="connsiteX17-35" fmla="*/ 2168802 w 2187259"/>
                <a:gd name="connsiteY17-36" fmla="*/ 2052928 h 2229751"/>
                <a:gd name="connsiteX18-37" fmla="*/ 2186696 w 2187259"/>
                <a:gd name="connsiteY18-38" fmla="*/ 2217557 h 2229751"/>
                <a:gd name="connsiteX19-39" fmla="*/ 2183118 w 2187259"/>
                <a:gd name="connsiteY19-40" fmla="*/ 2217557 h 2229751"/>
                <a:gd name="connsiteX20-41" fmla="*/ 1116611 w 2187259"/>
                <a:gd name="connsiteY20-42" fmla="*/ 2221135 h 2229751"/>
                <a:gd name="connsiteX21-43" fmla="*/ 0 w 2187259"/>
                <a:gd name="connsiteY21-44" fmla="*/ 2217557 h 2229751"/>
                <a:gd name="connsiteX22-45" fmla="*/ 53683 w 2187259"/>
                <a:gd name="connsiteY22-46" fmla="*/ 1856091 h 2229751"/>
                <a:gd name="connsiteX23-47" fmla="*/ 96629 w 2187259"/>
                <a:gd name="connsiteY23-48" fmla="*/ 1727251 h 2229751"/>
                <a:gd name="connsiteX24-49" fmla="*/ 200417 w 2187259"/>
                <a:gd name="connsiteY24-50" fmla="*/ 1677146 h 2229751"/>
                <a:gd name="connsiteX25-51" fmla="*/ 429860 w 2187259"/>
                <a:gd name="connsiteY25-52" fmla="*/ 1611216 h 2229751"/>
                <a:gd name="connsiteX26-53" fmla="*/ 450554 w 2187259"/>
                <a:gd name="connsiteY26-54" fmla="*/ 1605451 h 2229751"/>
                <a:gd name="connsiteX27-55" fmla="*/ 449457 w 2187259"/>
                <a:gd name="connsiteY27-56" fmla="*/ 1605046 h 2229751"/>
                <a:gd name="connsiteX28-57" fmla="*/ 350576 w 2187259"/>
                <a:gd name="connsiteY28-58" fmla="*/ 1505607 h 2229751"/>
                <a:gd name="connsiteX29-59" fmla="*/ 484583 w 2187259"/>
                <a:gd name="connsiteY29-60" fmla="*/ 1430721 h 2229751"/>
                <a:gd name="connsiteX30-61" fmla="*/ 575235 w 2187259"/>
                <a:gd name="connsiteY30-62" fmla="*/ 1280948 h 2229751"/>
                <a:gd name="connsiteX31-63" fmla="*/ 512173 w 2187259"/>
                <a:gd name="connsiteY31-64" fmla="*/ 997169 h 2229751"/>
                <a:gd name="connsiteX32-65" fmla="*/ 508231 w 2187259"/>
                <a:gd name="connsiteY32-66" fmla="*/ 520262 h 2229751"/>
                <a:gd name="connsiteX33-67" fmla="*/ 638297 w 2187259"/>
                <a:gd name="connsiteY33-68" fmla="*/ 216776 h 2229751"/>
                <a:gd name="connsiteX34-69" fmla="*/ 859014 w 2187259"/>
                <a:gd name="connsiteY34-70" fmla="*/ 70945 h 2229751"/>
                <a:gd name="connsiteX35-71" fmla="*/ 1205855 w 2187259"/>
                <a:gd name="connsiteY35-72" fmla="*/ 0 h 2229751"/>
                <a:gd name="connsiteX0-73" fmla="*/ 1205855 w 2187259"/>
                <a:gd name="connsiteY0-74" fmla="*/ 0 h 2229751"/>
                <a:gd name="connsiteX1-75" fmla="*/ 1395041 w 2187259"/>
                <a:gd name="connsiteY1-76" fmla="*/ 70944 h 2229751"/>
                <a:gd name="connsiteX2-77" fmla="*/ 1473869 w 2187259"/>
                <a:gd name="connsiteY2-78" fmla="*/ 173421 h 2229751"/>
                <a:gd name="connsiteX3-79" fmla="*/ 1532990 w 2187259"/>
                <a:gd name="connsiteY3-80" fmla="*/ 201010 h 2229751"/>
                <a:gd name="connsiteX4-81" fmla="*/ 1655173 w 2187259"/>
                <a:gd name="connsiteY4-82" fmla="*/ 417786 h 2229751"/>
                <a:gd name="connsiteX5-83" fmla="*/ 1722176 w 2187259"/>
                <a:gd name="connsiteY5-84" fmla="*/ 827690 h 2229751"/>
                <a:gd name="connsiteX6-85" fmla="*/ 1670938 w 2187259"/>
                <a:gd name="connsiteY6-86" fmla="*/ 1119352 h 2229751"/>
                <a:gd name="connsiteX7-87" fmla="*/ 1639407 w 2187259"/>
                <a:gd name="connsiteY7-88" fmla="*/ 1308538 h 2229751"/>
                <a:gd name="connsiteX8-89" fmla="*/ 1749766 w 2187259"/>
                <a:gd name="connsiteY8-90" fmla="*/ 1450428 h 2229751"/>
                <a:gd name="connsiteX9-91" fmla="*/ 1879831 w 2187259"/>
                <a:gd name="connsiteY9-92" fmla="*/ 1501666 h 2229751"/>
                <a:gd name="connsiteX10-93" fmla="*/ 1787733 w 2187259"/>
                <a:gd name="connsiteY10-94" fmla="*/ 1589423 h 2229751"/>
                <a:gd name="connsiteX11-95" fmla="*/ 1726096 w 2187259"/>
                <a:gd name="connsiteY11-96" fmla="*/ 1610673 h 2229751"/>
                <a:gd name="connsiteX12-97" fmla="*/ 1788770 w 2187259"/>
                <a:gd name="connsiteY12-98" fmla="*/ 1626818 h 2229751"/>
                <a:gd name="connsiteX13-99" fmla="*/ 1886070 w 2187259"/>
                <a:gd name="connsiteY13-100" fmla="*/ 1652094 h 2229751"/>
                <a:gd name="connsiteX14-101" fmla="*/ 2007752 w 2187259"/>
                <a:gd name="connsiteY14-102" fmla="*/ 1691462 h 2229751"/>
                <a:gd name="connsiteX15-103" fmla="*/ 2111540 w 2187259"/>
                <a:gd name="connsiteY15-104" fmla="*/ 1730829 h 2229751"/>
                <a:gd name="connsiteX16-105" fmla="*/ 2143749 w 2187259"/>
                <a:gd name="connsiteY16-106" fmla="*/ 1870406 h 2229751"/>
                <a:gd name="connsiteX17-107" fmla="*/ 2168802 w 2187259"/>
                <a:gd name="connsiteY17-108" fmla="*/ 2052928 h 2229751"/>
                <a:gd name="connsiteX18-109" fmla="*/ 2186696 w 2187259"/>
                <a:gd name="connsiteY18-110" fmla="*/ 2217557 h 2229751"/>
                <a:gd name="connsiteX19-111" fmla="*/ 2183118 w 2187259"/>
                <a:gd name="connsiteY19-112" fmla="*/ 2217557 h 2229751"/>
                <a:gd name="connsiteX20-113" fmla="*/ 1116611 w 2187259"/>
                <a:gd name="connsiteY20-114" fmla="*/ 2221135 h 2229751"/>
                <a:gd name="connsiteX21-115" fmla="*/ 0 w 2187259"/>
                <a:gd name="connsiteY21-116" fmla="*/ 2217557 h 2229751"/>
                <a:gd name="connsiteX22-117" fmla="*/ 53683 w 2187259"/>
                <a:gd name="connsiteY22-118" fmla="*/ 1856091 h 2229751"/>
                <a:gd name="connsiteX23-119" fmla="*/ 96629 w 2187259"/>
                <a:gd name="connsiteY23-120" fmla="*/ 1727251 h 2229751"/>
                <a:gd name="connsiteX24-121" fmla="*/ 200417 w 2187259"/>
                <a:gd name="connsiteY24-122" fmla="*/ 1677146 h 2229751"/>
                <a:gd name="connsiteX25-123" fmla="*/ 429860 w 2187259"/>
                <a:gd name="connsiteY25-124" fmla="*/ 1611216 h 2229751"/>
                <a:gd name="connsiteX26-125" fmla="*/ 450554 w 2187259"/>
                <a:gd name="connsiteY26-126" fmla="*/ 1605451 h 2229751"/>
                <a:gd name="connsiteX27-127" fmla="*/ 449457 w 2187259"/>
                <a:gd name="connsiteY27-128" fmla="*/ 1605046 h 2229751"/>
                <a:gd name="connsiteX28-129" fmla="*/ 350576 w 2187259"/>
                <a:gd name="connsiteY28-130" fmla="*/ 1505607 h 2229751"/>
                <a:gd name="connsiteX29-131" fmla="*/ 484583 w 2187259"/>
                <a:gd name="connsiteY29-132" fmla="*/ 1430721 h 2229751"/>
                <a:gd name="connsiteX30-133" fmla="*/ 575235 w 2187259"/>
                <a:gd name="connsiteY30-134" fmla="*/ 1280948 h 2229751"/>
                <a:gd name="connsiteX31-135" fmla="*/ 512173 w 2187259"/>
                <a:gd name="connsiteY31-136" fmla="*/ 997169 h 2229751"/>
                <a:gd name="connsiteX32-137" fmla="*/ 508231 w 2187259"/>
                <a:gd name="connsiteY32-138" fmla="*/ 520262 h 2229751"/>
                <a:gd name="connsiteX33-139" fmla="*/ 638297 w 2187259"/>
                <a:gd name="connsiteY33-140" fmla="*/ 216776 h 2229751"/>
                <a:gd name="connsiteX34-141" fmla="*/ 859014 w 2187259"/>
                <a:gd name="connsiteY34-142" fmla="*/ 70945 h 2229751"/>
                <a:gd name="connsiteX35-143" fmla="*/ 1205855 w 2187259"/>
                <a:gd name="connsiteY35-144" fmla="*/ 0 h 2229751"/>
                <a:gd name="connsiteX0-145" fmla="*/ 1205855 w 2187259"/>
                <a:gd name="connsiteY0-146" fmla="*/ 0 h 2229751"/>
                <a:gd name="connsiteX1-147" fmla="*/ 1395041 w 2187259"/>
                <a:gd name="connsiteY1-148" fmla="*/ 70944 h 2229751"/>
                <a:gd name="connsiteX2-149" fmla="*/ 1462044 w 2187259"/>
                <a:gd name="connsiteY2-150" fmla="*/ 149772 h 2229751"/>
                <a:gd name="connsiteX3-151" fmla="*/ 1532990 w 2187259"/>
                <a:gd name="connsiteY3-152" fmla="*/ 201010 h 2229751"/>
                <a:gd name="connsiteX4-153" fmla="*/ 1655173 w 2187259"/>
                <a:gd name="connsiteY4-154" fmla="*/ 417786 h 2229751"/>
                <a:gd name="connsiteX5-155" fmla="*/ 1722176 w 2187259"/>
                <a:gd name="connsiteY5-156" fmla="*/ 827690 h 2229751"/>
                <a:gd name="connsiteX6-157" fmla="*/ 1670938 w 2187259"/>
                <a:gd name="connsiteY6-158" fmla="*/ 1119352 h 2229751"/>
                <a:gd name="connsiteX7-159" fmla="*/ 1639407 w 2187259"/>
                <a:gd name="connsiteY7-160" fmla="*/ 1308538 h 2229751"/>
                <a:gd name="connsiteX8-161" fmla="*/ 1749766 w 2187259"/>
                <a:gd name="connsiteY8-162" fmla="*/ 1450428 h 2229751"/>
                <a:gd name="connsiteX9-163" fmla="*/ 1879831 w 2187259"/>
                <a:gd name="connsiteY9-164" fmla="*/ 1501666 h 2229751"/>
                <a:gd name="connsiteX10-165" fmla="*/ 1787733 w 2187259"/>
                <a:gd name="connsiteY10-166" fmla="*/ 1589423 h 2229751"/>
                <a:gd name="connsiteX11-167" fmla="*/ 1726096 w 2187259"/>
                <a:gd name="connsiteY11-168" fmla="*/ 1610673 h 2229751"/>
                <a:gd name="connsiteX12-169" fmla="*/ 1788770 w 2187259"/>
                <a:gd name="connsiteY12-170" fmla="*/ 1626818 h 2229751"/>
                <a:gd name="connsiteX13-171" fmla="*/ 1886070 w 2187259"/>
                <a:gd name="connsiteY13-172" fmla="*/ 1652094 h 2229751"/>
                <a:gd name="connsiteX14-173" fmla="*/ 2007752 w 2187259"/>
                <a:gd name="connsiteY14-174" fmla="*/ 1691462 h 2229751"/>
                <a:gd name="connsiteX15-175" fmla="*/ 2111540 w 2187259"/>
                <a:gd name="connsiteY15-176" fmla="*/ 1730829 h 2229751"/>
                <a:gd name="connsiteX16-177" fmla="*/ 2143749 w 2187259"/>
                <a:gd name="connsiteY16-178" fmla="*/ 1870406 h 2229751"/>
                <a:gd name="connsiteX17-179" fmla="*/ 2168802 w 2187259"/>
                <a:gd name="connsiteY17-180" fmla="*/ 2052928 h 2229751"/>
                <a:gd name="connsiteX18-181" fmla="*/ 2186696 w 2187259"/>
                <a:gd name="connsiteY18-182" fmla="*/ 2217557 h 2229751"/>
                <a:gd name="connsiteX19-183" fmla="*/ 2183118 w 2187259"/>
                <a:gd name="connsiteY19-184" fmla="*/ 2217557 h 2229751"/>
                <a:gd name="connsiteX20-185" fmla="*/ 1116611 w 2187259"/>
                <a:gd name="connsiteY20-186" fmla="*/ 2221135 h 2229751"/>
                <a:gd name="connsiteX21-187" fmla="*/ 0 w 2187259"/>
                <a:gd name="connsiteY21-188" fmla="*/ 2217557 h 2229751"/>
                <a:gd name="connsiteX22-189" fmla="*/ 53683 w 2187259"/>
                <a:gd name="connsiteY22-190" fmla="*/ 1856091 h 2229751"/>
                <a:gd name="connsiteX23-191" fmla="*/ 96629 w 2187259"/>
                <a:gd name="connsiteY23-192" fmla="*/ 1727251 h 2229751"/>
                <a:gd name="connsiteX24-193" fmla="*/ 200417 w 2187259"/>
                <a:gd name="connsiteY24-194" fmla="*/ 1677146 h 2229751"/>
                <a:gd name="connsiteX25-195" fmla="*/ 429860 w 2187259"/>
                <a:gd name="connsiteY25-196" fmla="*/ 1611216 h 2229751"/>
                <a:gd name="connsiteX26-197" fmla="*/ 450554 w 2187259"/>
                <a:gd name="connsiteY26-198" fmla="*/ 1605451 h 2229751"/>
                <a:gd name="connsiteX27-199" fmla="*/ 449457 w 2187259"/>
                <a:gd name="connsiteY27-200" fmla="*/ 1605046 h 2229751"/>
                <a:gd name="connsiteX28-201" fmla="*/ 350576 w 2187259"/>
                <a:gd name="connsiteY28-202" fmla="*/ 1505607 h 2229751"/>
                <a:gd name="connsiteX29-203" fmla="*/ 484583 w 2187259"/>
                <a:gd name="connsiteY29-204" fmla="*/ 1430721 h 2229751"/>
                <a:gd name="connsiteX30-205" fmla="*/ 575235 w 2187259"/>
                <a:gd name="connsiteY30-206" fmla="*/ 1280948 h 2229751"/>
                <a:gd name="connsiteX31-207" fmla="*/ 512173 w 2187259"/>
                <a:gd name="connsiteY31-208" fmla="*/ 997169 h 2229751"/>
                <a:gd name="connsiteX32-209" fmla="*/ 508231 w 2187259"/>
                <a:gd name="connsiteY32-210" fmla="*/ 520262 h 2229751"/>
                <a:gd name="connsiteX33-211" fmla="*/ 638297 w 2187259"/>
                <a:gd name="connsiteY33-212" fmla="*/ 216776 h 2229751"/>
                <a:gd name="connsiteX34-213" fmla="*/ 859014 w 2187259"/>
                <a:gd name="connsiteY34-214" fmla="*/ 70945 h 2229751"/>
                <a:gd name="connsiteX35-215" fmla="*/ 1205855 w 2187259"/>
                <a:gd name="connsiteY35-216" fmla="*/ 0 h 2229751"/>
                <a:gd name="connsiteX0-217" fmla="*/ 1205855 w 2187259"/>
                <a:gd name="connsiteY0-218" fmla="*/ 0 h 2229751"/>
                <a:gd name="connsiteX1-219" fmla="*/ 1395041 w 2187259"/>
                <a:gd name="connsiteY1-220" fmla="*/ 70944 h 2229751"/>
                <a:gd name="connsiteX2-221" fmla="*/ 1462044 w 2187259"/>
                <a:gd name="connsiteY2-222" fmla="*/ 149772 h 2229751"/>
                <a:gd name="connsiteX3-223" fmla="*/ 1532990 w 2187259"/>
                <a:gd name="connsiteY3-224" fmla="*/ 201010 h 2229751"/>
                <a:gd name="connsiteX4-225" fmla="*/ 1655173 w 2187259"/>
                <a:gd name="connsiteY4-226" fmla="*/ 417786 h 2229751"/>
                <a:gd name="connsiteX5-227" fmla="*/ 1722176 w 2187259"/>
                <a:gd name="connsiteY5-228" fmla="*/ 827690 h 2229751"/>
                <a:gd name="connsiteX6-229" fmla="*/ 1670938 w 2187259"/>
                <a:gd name="connsiteY6-230" fmla="*/ 1119352 h 2229751"/>
                <a:gd name="connsiteX7-231" fmla="*/ 1639407 w 2187259"/>
                <a:gd name="connsiteY7-232" fmla="*/ 1308538 h 2229751"/>
                <a:gd name="connsiteX8-233" fmla="*/ 1749766 w 2187259"/>
                <a:gd name="connsiteY8-234" fmla="*/ 1450428 h 2229751"/>
                <a:gd name="connsiteX9-235" fmla="*/ 1879831 w 2187259"/>
                <a:gd name="connsiteY9-236" fmla="*/ 1501666 h 2229751"/>
                <a:gd name="connsiteX10-237" fmla="*/ 1787733 w 2187259"/>
                <a:gd name="connsiteY10-238" fmla="*/ 1589423 h 2229751"/>
                <a:gd name="connsiteX11-239" fmla="*/ 1726096 w 2187259"/>
                <a:gd name="connsiteY11-240" fmla="*/ 1610673 h 2229751"/>
                <a:gd name="connsiteX12-241" fmla="*/ 1788770 w 2187259"/>
                <a:gd name="connsiteY12-242" fmla="*/ 1626818 h 2229751"/>
                <a:gd name="connsiteX13-243" fmla="*/ 1886070 w 2187259"/>
                <a:gd name="connsiteY13-244" fmla="*/ 1652094 h 2229751"/>
                <a:gd name="connsiteX14-245" fmla="*/ 2007752 w 2187259"/>
                <a:gd name="connsiteY14-246" fmla="*/ 1691462 h 2229751"/>
                <a:gd name="connsiteX15-247" fmla="*/ 2111540 w 2187259"/>
                <a:gd name="connsiteY15-248" fmla="*/ 1730829 h 2229751"/>
                <a:gd name="connsiteX16-249" fmla="*/ 2143749 w 2187259"/>
                <a:gd name="connsiteY16-250" fmla="*/ 1870406 h 2229751"/>
                <a:gd name="connsiteX17-251" fmla="*/ 2168802 w 2187259"/>
                <a:gd name="connsiteY17-252" fmla="*/ 2052928 h 2229751"/>
                <a:gd name="connsiteX18-253" fmla="*/ 2186696 w 2187259"/>
                <a:gd name="connsiteY18-254" fmla="*/ 2217557 h 2229751"/>
                <a:gd name="connsiteX19-255" fmla="*/ 2183118 w 2187259"/>
                <a:gd name="connsiteY19-256" fmla="*/ 2217557 h 2229751"/>
                <a:gd name="connsiteX20-257" fmla="*/ 1116611 w 2187259"/>
                <a:gd name="connsiteY20-258" fmla="*/ 2221135 h 2229751"/>
                <a:gd name="connsiteX21-259" fmla="*/ 0 w 2187259"/>
                <a:gd name="connsiteY21-260" fmla="*/ 2217557 h 2229751"/>
                <a:gd name="connsiteX22-261" fmla="*/ 53683 w 2187259"/>
                <a:gd name="connsiteY22-262" fmla="*/ 1856091 h 2229751"/>
                <a:gd name="connsiteX23-263" fmla="*/ 96629 w 2187259"/>
                <a:gd name="connsiteY23-264" fmla="*/ 1727251 h 2229751"/>
                <a:gd name="connsiteX24-265" fmla="*/ 200417 w 2187259"/>
                <a:gd name="connsiteY24-266" fmla="*/ 1677146 h 2229751"/>
                <a:gd name="connsiteX25-267" fmla="*/ 429860 w 2187259"/>
                <a:gd name="connsiteY25-268" fmla="*/ 1611216 h 2229751"/>
                <a:gd name="connsiteX26-269" fmla="*/ 450554 w 2187259"/>
                <a:gd name="connsiteY26-270" fmla="*/ 1605451 h 2229751"/>
                <a:gd name="connsiteX27-271" fmla="*/ 449457 w 2187259"/>
                <a:gd name="connsiteY27-272" fmla="*/ 1605046 h 2229751"/>
                <a:gd name="connsiteX28-273" fmla="*/ 350576 w 2187259"/>
                <a:gd name="connsiteY28-274" fmla="*/ 1505607 h 2229751"/>
                <a:gd name="connsiteX29-275" fmla="*/ 484583 w 2187259"/>
                <a:gd name="connsiteY29-276" fmla="*/ 1430721 h 2229751"/>
                <a:gd name="connsiteX30-277" fmla="*/ 575235 w 2187259"/>
                <a:gd name="connsiteY30-278" fmla="*/ 1280948 h 2229751"/>
                <a:gd name="connsiteX31-279" fmla="*/ 512173 w 2187259"/>
                <a:gd name="connsiteY31-280" fmla="*/ 997169 h 2229751"/>
                <a:gd name="connsiteX32-281" fmla="*/ 508231 w 2187259"/>
                <a:gd name="connsiteY32-282" fmla="*/ 520262 h 2229751"/>
                <a:gd name="connsiteX33-283" fmla="*/ 638297 w 2187259"/>
                <a:gd name="connsiteY33-284" fmla="*/ 216776 h 2229751"/>
                <a:gd name="connsiteX34-285" fmla="*/ 859014 w 2187259"/>
                <a:gd name="connsiteY34-286" fmla="*/ 70945 h 2229751"/>
                <a:gd name="connsiteX35-287" fmla="*/ 1205855 w 2187259"/>
                <a:gd name="connsiteY35-288" fmla="*/ 0 h 22297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</a:cxnLst>
              <a:rect l="l" t="t" r="r" b="b"/>
              <a:pathLst>
                <a:path w="2187259" h="2229751">
                  <a:moveTo>
                    <a:pt x="1205855" y="0"/>
                  </a:moveTo>
                  <a:cubicBezTo>
                    <a:pt x="1295193" y="0"/>
                    <a:pt x="1352343" y="45982"/>
                    <a:pt x="1395041" y="70944"/>
                  </a:cubicBezTo>
                  <a:cubicBezTo>
                    <a:pt x="1437739" y="95906"/>
                    <a:pt x="1454818" y="120212"/>
                    <a:pt x="1462044" y="149772"/>
                  </a:cubicBezTo>
                  <a:cubicBezTo>
                    <a:pt x="1496860" y="155684"/>
                    <a:pt x="1500802" y="156341"/>
                    <a:pt x="1532990" y="201010"/>
                  </a:cubicBezTo>
                  <a:cubicBezTo>
                    <a:pt x="1565178" y="245679"/>
                    <a:pt x="1623642" y="313339"/>
                    <a:pt x="1655173" y="417786"/>
                  </a:cubicBezTo>
                  <a:cubicBezTo>
                    <a:pt x="1686704" y="522233"/>
                    <a:pt x="1719549" y="710762"/>
                    <a:pt x="1722176" y="827690"/>
                  </a:cubicBezTo>
                  <a:cubicBezTo>
                    <a:pt x="1724803" y="944618"/>
                    <a:pt x="1684733" y="1039211"/>
                    <a:pt x="1670938" y="1119352"/>
                  </a:cubicBezTo>
                  <a:cubicBezTo>
                    <a:pt x="1657143" y="1199493"/>
                    <a:pt x="1626269" y="1253359"/>
                    <a:pt x="1639407" y="1308538"/>
                  </a:cubicBezTo>
                  <a:cubicBezTo>
                    <a:pt x="1652545" y="1363717"/>
                    <a:pt x="1709695" y="1418240"/>
                    <a:pt x="1749766" y="1450428"/>
                  </a:cubicBezTo>
                  <a:cubicBezTo>
                    <a:pt x="1789837" y="1482616"/>
                    <a:pt x="1833191" y="1498382"/>
                    <a:pt x="1879831" y="1501666"/>
                  </a:cubicBezTo>
                  <a:cubicBezTo>
                    <a:pt x="1876383" y="1521865"/>
                    <a:pt x="1844852" y="1561649"/>
                    <a:pt x="1787733" y="1589423"/>
                  </a:cubicBezTo>
                  <a:lnTo>
                    <a:pt x="1726096" y="1610673"/>
                  </a:lnTo>
                  <a:lnTo>
                    <a:pt x="1788770" y="1626818"/>
                  </a:lnTo>
                  <a:lnTo>
                    <a:pt x="1886070" y="1652094"/>
                  </a:lnTo>
                  <a:cubicBezTo>
                    <a:pt x="1940947" y="1667602"/>
                    <a:pt x="1970173" y="1678339"/>
                    <a:pt x="2007752" y="1691462"/>
                  </a:cubicBezTo>
                  <a:cubicBezTo>
                    <a:pt x="2045331" y="1704584"/>
                    <a:pt x="2088874" y="1701005"/>
                    <a:pt x="2111540" y="1730829"/>
                  </a:cubicBezTo>
                  <a:cubicBezTo>
                    <a:pt x="2134206" y="1760653"/>
                    <a:pt x="2134206" y="1816722"/>
                    <a:pt x="2143749" y="1870406"/>
                  </a:cubicBezTo>
                  <a:cubicBezTo>
                    <a:pt x="2153293" y="1924089"/>
                    <a:pt x="2161644" y="1995070"/>
                    <a:pt x="2168802" y="2052928"/>
                  </a:cubicBezTo>
                  <a:cubicBezTo>
                    <a:pt x="2175960" y="2110787"/>
                    <a:pt x="2184310" y="2190119"/>
                    <a:pt x="2186696" y="2217557"/>
                  </a:cubicBezTo>
                  <a:cubicBezTo>
                    <a:pt x="2189082" y="2244995"/>
                    <a:pt x="2183118" y="2217557"/>
                    <a:pt x="2183118" y="2217557"/>
                  </a:cubicBezTo>
                  <a:lnTo>
                    <a:pt x="1116611" y="2221135"/>
                  </a:lnTo>
                  <a:cubicBezTo>
                    <a:pt x="863704" y="2227696"/>
                    <a:pt x="558305" y="2219346"/>
                    <a:pt x="0" y="2217557"/>
                  </a:cubicBezTo>
                  <a:cubicBezTo>
                    <a:pt x="1790" y="2178190"/>
                    <a:pt x="37579" y="1937809"/>
                    <a:pt x="53683" y="1856091"/>
                  </a:cubicBezTo>
                  <a:cubicBezTo>
                    <a:pt x="69788" y="1774373"/>
                    <a:pt x="75753" y="1746338"/>
                    <a:pt x="96629" y="1727251"/>
                  </a:cubicBezTo>
                  <a:cubicBezTo>
                    <a:pt x="117506" y="1708163"/>
                    <a:pt x="87086" y="1712935"/>
                    <a:pt x="200417" y="1677146"/>
                  </a:cubicBezTo>
                  <a:cubicBezTo>
                    <a:pt x="242916" y="1663725"/>
                    <a:pt x="333143" y="1638226"/>
                    <a:pt x="429860" y="1611216"/>
                  </a:cubicBezTo>
                  <a:lnTo>
                    <a:pt x="450554" y="1605451"/>
                  </a:lnTo>
                  <a:lnTo>
                    <a:pt x="449457" y="1605046"/>
                  </a:lnTo>
                  <a:cubicBezTo>
                    <a:pt x="370437" y="1569655"/>
                    <a:pt x="349344" y="1527367"/>
                    <a:pt x="350576" y="1505607"/>
                  </a:cubicBezTo>
                  <a:cubicBezTo>
                    <a:pt x="388019" y="1502322"/>
                    <a:pt x="447140" y="1468164"/>
                    <a:pt x="484583" y="1430721"/>
                  </a:cubicBezTo>
                  <a:cubicBezTo>
                    <a:pt x="522026" y="1393278"/>
                    <a:pt x="570637" y="1353207"/>
                    <a:pt x="575235" y="1280948"/>
                  </a:cubicBezTo>
                  <a:cubicBezTo>
                    <a:pt x="579833" y="1208689"/>
                    <a:pt x="523340" y="1123950"/>
                    <a:pt x="512173" y="997169"/>
                  </a:cubicBezTo>
                  <a:cubicBezTo>
                    <a:pt x="501006" y="870388"/>
                    <a:pt x="487210" y="650327"/>
                    <a:pt x="508231" y="520262"/>
                  </a:cubicBezTo>
                  <a:cubicBezTo>
                    <a:pt x="529252" y="390197"/>
                    <a:pt x="579833" y="291662"/>
                    <a:pt x="638297" y="216776"/>
                  </a:cubicBezTo>
                  <a:cubicBezTo>
                    <a:pt x="696761" y="141890"/>
                    <a:pt x="764421" y="107074"/>
                    <a:pt x="859014" y="70945"/>
                  </a:cubicBezTo>
                  <a:cubicBezTo>
                    <a:pt x="953607" y="34816"/>
                    <a:pt x="1116517" y="0"/>
                    <a:pt x="1205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572782" y="5172776"/>
              <a:ext cx="482232" cy="335501"/>
            </a:xfrm>
            <a:custGeom>
              <a:avLst/>
              <a:gdLst>
                <a:gd name="connsiteX0" fmla="*/ 63401 w 367760"/>
                <a:gd name="connsiteY0" fmla="*/ 16730 h 264802"/>
                <a:gd name="connsiteX1" fmla="*/ 150950 w 367760"/>
                <a:gd name="connsiteY1" fmla="*/ 152917 h 264802"/>
                <a:gd name="connsiteX2" fmla="*/ 184997 w 367760"/>
                <a:gd name="connsiteY2" fmla="*/ 186964 h 264802"/>
                <a:gd name="connsiteX3" fmla="*/ 243363 w 367760"/>
                <a:gd name="connsiteY3" fmla="*/ 84824 h 264802"/>
                <a:gd name="connsiteX4" fmla="*/ 272546 w 367760"/>
                <a:gd name="connsiteY4" fmla="*/ 7003 h 264802"/>
                <a:gd name="connsiteX5" fmla="*/ 296865 w 367760"/>
                <a:gd name="connsiteY5" fmla="*/ 7003 h 264802"/>
                <a:gd name="connsiteX6" fmla="*/ 345503 w 367760"/>
                <a:gd name="connsiteY6" fmla="*/ 36186 h 264802"/>
                <a:gd name="connsiteX7" fmla="*/ 364959 w 367760"/>
                <a:gd name="connsiteY7" fmla="*/ 94552 h 264802"/>
                <a:gd name="connsiteX8" fmla="*/ 287137 w 367760"/>
                <a:gd name="connsiteY8" fmla="*/ 118871 h 264802"/>
                <a:gd name="connsiteX9" fmla="*/ 184997 w 367760"/>
                <a:gd name="connsiteY9" fmla="*/ 264786 h 264802"/>
                <a:gd name="connsiteX10" fmla="*/ 82856 w 367760"/>
                <a:gd name="connsiteY10" fmla="*/ 109143 h 264802"/>
                <a:gd name="connsiteX11" fmla="*/ 14763 w 367760"/>
                <a:gd name="connsiteY11" fmla="*/ 89688 h 264802"/>
                <a:gd name="connsiteX12" fmla="*/ 171 w 367760"/>
                <a:gd name="connsiteY12" fmla="*/ 94552 h 264802"/>
                <a:gd name="connsiteX13" fmla="*/ 63401 w 367760"/>
                <a:gd name="connsiteY13" fmla="*/ 16730 h 264802"/>
                <a:gd name="connsiteX0-1" fmla="*/ 63401 w 367760"/>
                <a:gd name="connsiteY0-2" fmla="*/ 16730 h 264802"/>
                <a:gd name="connsiteX1-3" fmla="*/ 150950 w 367760"/>
                <a:gd name="connsiteY1-4" fmla="*/ 152917 h 264802"/>
                <a:gd name="connsiteX2-5" fmla="*/ 184997 w 367760"/>
                <a:gd name="connsiteY2-6" fmla="*/ 186964 h 264802"/>
                <a:gd name="connsiteX3-7" fmla="*/ 243363 w 367760"/>
                <a:gd name="connsiteY3-8" fmla="*/ 84824 h 264802"/>
                <a:gd name="connsiteX4-9" fmla="*/ 272546 w 367760"/>
                <a:gd name="connsiteY4-10" fmla="*/ 7003 h 264802"/>
                <a:gd name="connsiteX5-11" fmla="*/ 296865 w 367760"/>
                <a:gd name="connsiteY5-12" fmla="*/ 7003 h 264802"/>
                <a:gd name="connsiteX6-13" fmla="*/ 345503 w 367760"/>
                <a:gd name="connsiteY6-14" fmla="*/ 36186 h 264802"/>
                <a:gd name="connsiteX7-15" fmla="*/ 364959 w 367760"/>
                <a:gd name="connsiteY7-16" fmla="*/ 94552 h 264802"/>
                <a:gd name="connsiteX8-17" fmla="*/ 287137 w 367760"/>
                <a:gd name="connsiteY8-18" fmla="*/ 118871 h 264802"/>
                <a:gd name="connsiteX9-19" fmla="*/ 184997 w 367760"/>
                <a:gd name="connsiteY9-20" fmla="*/ 264786 h 264802"/>
                <a:gd name="connsiteX10-21" fmla="*/ 82856 w 367760"/>
                <a:gd name="connsiteY10-22" fmla="*/ 109143 h 264802"/>
                <a:gd name="connsiteX11-23" fmla="*/ 14763 w 367760"/>
                <a:gd name="connsiteY11-24" fmla="*/ 89688 h 264802"/>
                <a:gd name="connsiteX12-25" fmla="*/ 171 w 367760"/>
                <a:gd name="connsiteY12-26" fmla="*/ 94552 h 264802"/>
                <a:gd name="connsiteX13-27" fmla="*/ 63401 w 367760"/>
                <a:gd name="connsiteY13-28" fmla="*/ 16730 h 264802"/>
                <a:gd name="connsiteX0-29" fmla="*/ 63401 w 364959"/>
                <a:gd name="connsiteY0-30" fmla="*/ 16730 h 264802"/>
                <a:gd name="connsiteX1-31" fmla="*/ 150950 w 364959"/>
                <a:gd name="connsiteY1-32" fmla="*/ 152917 h 264802"/>
                <a:gd name="connsiteX2-33" fmla="*/ 184997 w 364959"/>
                <a:gd name="connsiteY2-34" fmla="*/ 186964 h 264802"/>
                <a:gd name="connsiteX3-35" fmla="*/ 243363 w 364959"/>
                <a:gd name="connsiteY3-36" fmla="*/ 84824 h 264802"/>
                <a:gd name="connsiteX4-37" fmla="*/ 272546 w 364959"/>
                <a:gd name="connsiteY4-38" fmla="*/ 7003 h 264802"/>
                <a:gd name="connsiteX5-39" fmla="*/ 296865 w 364959"/>
                <a:gd name="connsiteY5-40" fmla="*/ 7003 h 264802"/>
                <a:gd name="connsiteX6-41" fmla="*/ 345503 w 364959"/>
                <a:gd name="connsiteY6-42" fmla="*/ 36186 h 264802"/>
                <a:gd name="connsiteX7-43" fmla="*/ 364959 w 364959"/>
                <a:gd name="connsiteY7-44" fmla="*/ 94552 h 264802"/>
                <a:gd name="connsiteX8-45" fmla="*/ 287137 w 364959"/>
                <a:gd name="connsiteY8-46" fmla="*/ 118871 h 264802"/>
                <a:gd name="connsiteX9-47" fmla="*/ 184997 w 364959"/>
                <a:gd name="connsiteY9-48" fmla="*/ 264786 h 264802"/>
                <a:gd name="connsiteX10-49" fmla="*/ 82856 w 364959"/>
                <a:gd name="connsiteY10-50" fmla="*/ 109143 h 264802"/>
                <a:gd name="connsiteX11-51" fmla="*/ 14763 w 364959"/>
                <a:gd name="connsiteY11-52" fmla="*/ 89688 h 264802"/>
                <a:gd name="connsiteX12-53" fmla="*/ 171 w 364959"/>
                <a:gd name="connsiteY12-54" fmla="*/ 94552 h 264802"/>
                <a:gd name="connsiteX13-55" fmla="*/ 63401 w 364959"/>
                <a:gd name="connsiteY13-56" fmla="*/ 16730 h 264802"/>
                <a:gd name="connsiteX0-57" fmla="*/ 63401 w 364959"/>
                <a:gd name="connsiteY0-58" fmla="*/ 16730 h 264802"/>
                <a:gd name="connsiteX1-59" fmla="*/ 150950 w 364959"/>
                <a:gd name="connsiteY1-60" fmla="*/ 152917 h 264802"/>
                <a:gd name="connsiteX2-61" fmla="*/ 184997 w 364959"/>
                <a:gd name="connsiteY2-62" fmla="*/ 186964 h 264802"/>
                <a:gd name="connsiteX3-63" fmla="*/ 243363 w 364959"/>
                <a:gd name="connsiteY3-64" fmla="*/ 84824 h 264802"/>
                <a:gd name="connsiteX4-65" fmla="*/ 272546 w 364959"/>
                <a:gd name="connsiteY4-66" fmla="*/ 7003 h 264802"/>
                <a:gd name="connsiteX5-67" fmla="*/ 296865 w 364959"/>
                <a:gd name="connsiteY5-68" fmla="*/ 7003 h 264802"/>
                <a:gd name="connsiteX6-69" fmla="*/ 345503 w 364959"/>
                <a:gd name="connsiteY6-70" fmla="*/ 36186 h 264802"/>
                <a:gd name="connsiteX7-71" fmla="*/ 364959 w 364959"/>
                <a:gd name="connsiteY7-72" fmla="*/ 94552 h 264802"/>
                <a:gd name="connsiteX8-73" fmla="*/ 287137 w 364959"/>
                <a:gd name="connsiteY8-74" fmla="*/ 118871 h 264802"/>
                <a:gd name="connsiteX9-75" fmla="*/ 184997 w 364959"/>
                <a:gd name="connsiteY9-76" fmla="*/ 264786 h 264802"/>
                <a:gd name="connsiteX10-77" fmla="*/ 82856 w 364959"/>
                <a:gd name="connsiteY10-78" fmla="*/ 109143 h 264802"/>
                <a:gd name="connsiteX11-79" fmla="*/ 14763 w 364959"/>
                <a:gd name="connsiteY11-80" fmla="*/ 89688 h 264802"/>
                <a:gd name="connsiteX12-81" fmla="*/ 171 w 364959"/>
                <a:gd name="connsiteY12-82" fmla="*/ 94552 h 264802"/>
                <a:gd name="connsiteX13-83" fmla="*/ 63401 w 364959"/>
                <a:gd name="connsiteY13-84" fmla="*/ 16730 h 264802"/>
                <a:gd name="connsiteX0-85" fmla="*/ 63401 w 364959"/>
                <a:gd name="connsiteY0-86" fmla="*/ 16730 h 274528"/>
                <a:gd name="connsiteX1-87" fmla="*/ 150950 w 364959"/>
                <a:gd name="connsiteY1-88" fmla="*/ 152917 h 274528"/>
                <a:gd name="connsiteX2-89" fmla="*/ 184997 w 364959"/>
                <a:gd name="connsiteY2-90" fmla="*/ 186964 h 274528"/>
                <a:gd name="connsiteX3-91" fmla="*/ 243363 w 364959"/>
                <a:gd name="connsiteY3-92" fmla="*/ 84824 h 274528"/>
                <a:gd name="connsiteX4-93" fmla="*/ 272546 w 364959"/>
                <a:gd name="connsiteY4-94" fmla="*/ 7003 h 274528"/>
                <a:gd name="connsiteX5-95" fmla="*/ 296865 w 364959"/>
                <a:gd name="connsiteY5-96" fmla="*/ 7003 h 274528"/>
                <a:gd name="connsiteX6-97" fmla="*/ 345503 w 364959"/>
                <a:gd name="connsiteY6-98" fmla="*/ 36186 h 274528"/>
                <a:gd name="connsiteX7-99" fmla="*/ 364959 w 364959"/>
                <a:gd name="connsiteY7-100" fmla="*/ 94552 h 274528"/>
                <a:gd name="connsiteX8-101" fmla="*/ 287137 w 364959"/>
                <a:gd name="connsiteY8-102" fmla="*/ 118871 h 274528"/>
                <a:gd name="connsiteX9-103" fmla="*/ 184997 w 364959"/>
                <a:gd name="connsiteY9-104" fmla="*/ 274513 h 274528"/>
                <a:gd name="connsiteX10-105" fmla="*/ 82856 w 364959"/>
                <a:gd name="connsiteY10-106" fmla="*/ 109143 h 274528"/>
                <a:gd name="connsiteX11-107" fmla="*/ 14763 w 364959"/>
                <a:gd name="connsiteY11-108" fmla="*/ 89688 h 274528"/>
                <a:gd name="connsiteX12-109" fmla="*/ 171 w 364959"/>
                <a:gd name="connsiteY12-110" fmla="*/ 94552 h 274528"/>
                <a:gd name="connsiteX13-111" fmla="*/ 63401 w 364959"/>
                <a:gd name="connsiteY13-112" fmla="*/ 16730 h 274528"/>
                <a:gd name="connsiteX0-113" fmla="*/ 63401 w 364959"/>
                <a:gd name="connsiteY0-114" fmla="*/ 16730 h 274528"/>
                <a:gd name="connsiteX1-115" fmla="*/ 150950 w 364959"/>
                <a:gd name="connsiteY1-116" fmla="*/ 152917 h 274528"/>
                <a:gd name="connsiteX2-117" fmla="*/ 184997 w 364959"/>
                <a:gd name="connsiteY2-118" fmla="*/ 186964 h 274528"/>
                <a:gd name="connsiteX3-119" fmla="*/ 243363 w 364959"/>
                <a:gd name="connsiteY3-120" fmla="*/ 84824 h 274528"/>
                <a:gd name="connsiteX4-121" fmla="*/ 272546 w 364959"/>
                <a:gd name="connsiteY4-122" fmla="*/ 7003 h 274528"/>
                <a:gd name="connsiteX5-123" fmla="*/ 296865 w 364959"/>
                <a:gd name="connsiteY5-124" fmla="*/ 7003 h 274528"/>
                <a:gd name="connsiteX6-125" fmla="*/ 345503 w 364959"/>
                <a:gd name="connsiteY6-126" fmla="*/ 36186 h 274528"/>
                <a:gd name="connsiteX7-127" fmla="*/ 364959 w 364959"/>
                <a:gd name="connsiteY7-128" fmla="*/ 94552 h 274528"/>
                <a:gd name="connsiteX8-129" fmla="*/ 287137 w 364959"/>
                <a:gd name="connsiteY8-130" fmla="*/ 118871 h 274528"/>
                <a:gd name="connsiteX9-131" fmla="*/ 184997 w 364959"/>
                <a:gd name="connsiteY9-132" fmla="*/ 274513 h 274528"/>
                <a:gd name="connsiteX10-133" fmla="*/ 82856 w 364959"/>
                <a:gd name="connsiteY10-134" fmla="*/ 109143 h 274528"/>
                <a:gd name="connsiteX11-135" fmla="*/ 14763 w 364959"/>
                <a:gd name="connsiteY11-136" fmla="*/ 89688 h 274528"/>
                <a:gd name="connsiteX12-137" fmla="*/ 171 w 364959"/>
                <a:gd name="connsiteY12-138" fmla="*/ 94552 h 274528"/>
                <a:gd name="connsiteX13-139" fmla="*/ 63401 w 364959"/>
                <a:gd name="connsiteY13-140" fmla="*/ 16730 h 274528"/>
                <a:gd name="connsiteX0-141" fmla="*/ 63401 w 364959"/>
                <a:gd name="connsiteY0-142" fmla="*/ 16730 h 274513"/>
                <a:gd name="connsiteX1-143" fmla="*/ 150950 w 364959"/>
                <a:gd name="connsiteY1-144" fmla="*/ 152917 h 274513"/>
                <a:gd name="connsiteX2-145" fmla="*/ 184997 w 364959"/>
                <a:gd name="connsiteY2-146" fmla="*/ 186964 h 274513"/>
                <a:gd name="connsiteX3-147" fmla="*/ 243363 w 364959"/>
                <a:gd name="connsiteY3-148" fmla="*/ 84824 h 274513"/>
                <a:gd name="connsiteX4-149" fmla="*/ 272546 w 364959"/>
                <a:gd name="connsiteY4-150" fmla="*/ 7003 h 274513"/>
                <a:gd name="connsiteX5-151" fmla="*/ 296865 w 364959"/>
                <a:gd name="connsiteY5-152" fmla="*/ 7003 h 274513"/>
                <a:gd name="connsiteX6-153" fmla="*/ 345503 w 364959"/>
                <a:gd name="connsiteY6-154" fmla="*/ 36186 h 274513"/>
                <a:gd name="connsiteX7-155" fmla="*/ 364959 w 364959"/>
                <a:gd name="connsiteY7-156" fmla="*/ 94552 h 274513"/>
                <a:gd name="connsiteX8-157" fmla="*/ 287137 w 364959"/>
                <a:gd name="connsiteY8-158" fmla="*/ 118871 h 274513"/>
                <a:gd name="connsiteX9-159" fmla="*/ 184997 w 364959"/>
                <a:gd name="connsiteY9-160" fmla="*/ 274513 h 274513"/>
                <a:gd name="connsiteX10-161" fmla="*/ 82856 w 364959"/>
                <a:gd name="connsiteY10-162" fmla="*/ 109143 h 274513"/>
                <a:gd name="connsiteX11-163" fmla="*/ 14763 w 364959"/>
                <a:gd name="connsiteY11-164" fmla="*/ 89688 h 274513"/>
                <a:gd name="connsiteX12-165" fmla="*/ 171 w 364959"/>
                <a:gd name="connsiteY12-166" fmla="*/ 94552 h 274513"/>
                <a:gd name="connsiteX13-167" fmla="*/ 63401 w 364959"/>
                <a:gd name="connsiteY13-168" fmla="*/ 16730 h 274513"/>
                <a:gd name="connsiteX0-169" fmla="*/ 63401 w 364959"/>
                <a:gd name="connsiteY0-170" fmla="*/ 16730 h 274513"/>
                <a:gd name="connsiteX1-171" fmla="*/ 150950 w 364959"/>
                <a:gd name="connsiteY1-172" fmla="*/ 152917 h 274513"/>
                <a:gd name="connsiteX2-173" fmla="*/ 184997 w 364959"/>
                <a:gd name="connsiteY2-174" fmla="*/ 186964 h 274513"/>
                <a:gd name="connsiteX3-175" fmla="*/ 243363 w 364959"/>
                <a:gd name="connsiteY3-176" fmla="*/ 84824 h 274513"/>
                <a:gd name="connsiteX4-177" fmla="*/ 272546 w 364959"/>
                <a:gd name="connsiteY4-178" fmla="*/ 7003 h 274513"/>
                <a:gd name="connsiteX5-179" fmla="*/ 296865 w 364959"/>
                <a:gd name="connsiteY5-180" fmla="*/ 7003 h 274513"/>
                <a:gd name="connsiteX6-181" fmla="*/ 345503 w 364959"/>
                <a:gd name="connsiteY6-182" fmla="*/ 36186 h 274513"/>
                <a:gd name="connsiteX7-183" fmla="*/ 364959 w 364959"/>
                <a:gd name="connsiteY7-184" fmla="*/ 94552 h 274513"/>
                <a:gd name="connsiteX8-185" fmla="*/ 287137 w 364959"/>
                <a:gd name="connsiteY8-186" fmla="*/ 118871 h 274513"/>
                <a:gd name="connsiteX9-187" fmla="*/ 184997 w 364959"/>
                <a:gd name="connsiteY9-188" fmla="*/ 274513 h 274513"/>
                <a:gd name="connsiteX10-189" fmla="*/ 82856 w 364959"/>
                <a:gd name="connsiteY10-190" fmla="*/ 109143 h 274513"/>
                <a:gd name="connsiteX11-191" fmla="*/ 14763 w 364959"/>
                <a:gd name="connsiteY11-192" fmla="*/ 89688 h 274513"/>
                <a:gd name="connsiteX12-193" fmla="*/ 171 w 364959"/>
                <a:gd name="connsiteY12-194" fmla="*/ 94552 h 274513"/>
                <a:gd name="connsiteX13-195" fmla="*/ 63401 w 364959"/>
                <a:gd name="connsiteY13-196" fmla="*/ 16730 h 274513"/>
                <a:gd name="connsiteX0-197" fmla="*/ 63401 w 364959"/>
                <a:gd name="connsiteY0-198" fmla="*/ 16730 h 274513"/>
                <a:gd name="connsiteX1-199" fmla="*/ 150950 w 364959"/>
                <a:gd name="connsiteY1-200" fmla="*/ 152917 h 274513"/>
                <a:gd name="connsiteX2-201" fmla="*/ 184997 w 364959"/>
                <a:gd name="connsiteY2-202" fmla="*/ 186964 h 274513"/>
                <a:gd name="connsiteX3-203" fmla="*/ 243363 w 364959"/>
                <a:gd name="connsiteY3-204" fmla="*/ 84824 h 274513"/>
                <a:gd name="connsiteX4-205" fmla="*/ 272546 w 364959"/>
                <a:gd name="connsiteY4-206" fmla="*/ 7003 h 274513"/>
                <a:gd name="connsiteX5-207" fmla="*/ 296865 w 364959"/>
                <a:gd name="connsiteY5-208" fmla="*/ 7003 h 274513"/>
                <a:gd name="connsiteX6-209" fmla="*/ 345503 w 364959"/>
                <a:gd name="connsiteY6-210" fmla="*/ 36186 h 274513"/>
                <a:gd name="connsiteX7-211" fmla="*/ 364959 w 364959"/>
                <a:gd name="connsiteY7-212" fmla="*/ 94552 h 274513"/>
                <a:gd name="connsiteX8-213" fmla="*/ 287137 w 364959"/>
                <a:gd name="connsiteY8-214" fmla="*/ 118871 h 274513"/>
                <a:gd name="connsiteX9-215" fmla="*/ 184997 w 364959"/>
                <a:gd name="connsiteY9-216" fmla="*/ 274513 h 274513"/>
                <a:gd name="connsiteX10-217" fmla="*/ 80911 w 364959"/>
                <a:gd name="connsiteY10-218" fmla="*/ 120816 h 274513"/>
                <a:gd name="connsiteX11-219" fmla="*/ 14763 w 364959"/>
                <a:gd name="connsiteY11-220" fmla="*/ 89688 h 274513"/>
                <a:gd name="connsiteX12-221" fmla="*/ 171 w 364959"/>
                <a:gd name="connsiteY12-222" fmla="*/ 94552 h 274513"/>
                <a:gd name="connsiteX13-223" fmla="*/ 63401 w 364959"/>
                <a:gd name="connsiteY13-224" fmla="*/ 16730 h 274513"/>
                <a:gd name="connsiteX0-225" fmla="*/ 63401 w 364959"/>
                <a:gd name="connsiteY0-226" fmla="*/ 16730 h 274513"/>
                <a:gd name="connsiteX1-227" fmla="*/ 150950 w 364959"/>
                <a:gd name="connsiteY1-228" fmla="*/ 152917 h 274513"/>
                <a:gd name="connsiteX2-229" fmla="*/ 184997 w 364959"/>
                <a:gd name="connsiteY2-230" fmla="*/ 186964 h 274513"/>
                <a:gd name="connsiteX3-231" fmla="*/ 243363 w 364959"/>
                <a:gd name="connsiteY3-232" fmla="*/ 84824 h 274513"/>
                <a:gd name="connsiteX4-233" fmla="*/ 272546 w 364959"/>
                <a:gd name="connsiteY4-234" fmla="*/ 7003 h 274513"/>
                <a:gd name="connsiteX5-235" fmla="*/ 296865 w 364959"/>
                <a:gd name="connsiteY5-236" fmla="*/ 7003 h 274513"/>
                <a:gd name="connsiteX6-237" fmla="*/ 345503 w 364959"/>
                <a:gd name="connsiteY6-238" fmla="*/ 36186 h 274513"/>
                <a:gd name="connsiteX7-239" fmla="*/ 364959 w 364959"/>
                <a:gd name="connsiteY7-240" fmla="*/ 94552 h 274513"/>
                <a:gd name="connsiteX8-241" fmla="*/ 287137 w 364959"/>
                <a:gd name="connsiteY8-242" fmla="*/ 118871 h 274513"/>
                <a:gd name="connsiteX9-243" fmla="*/ 184997 w 364959"/>
                <a:gd name="connsiteY9-244" fmla="*/ 274513 h 274513"/>
                <a:gd name="connsiteX10-245" fmla="*/ 75075 w 364959"/>
                <a:gd name="connsiteY10-246" fmla="*/ 91635 h 274513"/>
                <a:gd name="connsiteX11-247" fmla="*/ 14763 w 364959"/>
                <a:gd name="connsiteY11-248" fmla="*/ 89688 h 274513"/>
                <a:gd name="connsiteX12-249" fmla="*/ 171 w 364959"/>
                <a:gd name="connsiteY12-250" fmla="*/ 94552 h 274513"/>
                <a:gd name="connsiteX13-251" fmla="*/ 63401 w 364959"/>
                <a:gd name="connsiteY13-252" fmla="*/ 16730 h 274513"/>
                <a:gd name="connsiteX0-253" fmla="*/ 63401 w 364959"/>
                <a:gd name="connsiteY0-254" fmla="*/ 16730 h 274513"/>
                <a:gd name="connsiteX1-255" fmla="*/ 150950 w 364959"/>
                <a:gd name="connsiteY1-256" fmla="*/ 152917 h 274513"/>
                <a:gd name="connsiteX2-257" fmla="*/ 184997 w 364959"/>
                <a:gd name="connsiteY2-258" fmla="*/ 186964 h 274513"/>
                <a:gd name="connsiteX3-259" fmla="*/ 243363 w 364959"/>
                <a:gd name="connsiteY3-260" fmla="*/ 84824 h 274513"/>
                <a:gd name="connsiteX4-261" fmla="*/ 272546 w 364959"/>
                <a:gd name="connsiteY4-262" fmla="*/ 7003 h 274513"/>
                <a:gd name="connsiteX5-263" fmla="*/ 296865 w 364959"/>
                <a:gd name="connsiteY5-264" fmla="*/ 7003 h 274513"/>
                <a:gd name="connsiteX6-265" fmla="*/ 345503 w 364959"/>
                <a:gd name="connsiteY6-266" fmla="*/ 36186 h 274513"/>
                <a:gd name="connsiteX7-267" fmla="*/ 364959 w 364959"/>
                <a:gd name="connsiteY7-268" fmla="*/ 94552 h 274513"/>
                <a:gd name="connsiteX8-269" fmla="*/ 287137 w 364959"/>
                <a:gd name="connsiteY8-270" fmla="*/ 118871 h 274513"/>
                <a:gd name="connsiteX9-271" fmla="*/ 184997 w 364959"/>
                <a:gd name="connsiteY9-272" fmla="*/ 274513 h 274513"/>
                <a:gd name="connsiteX10-273" fmla="*/ 84802 w 364959"/>
                <a:gd name="connsiteY10-274" fmla="*/ 105253 h 274513"/>
                <a:gd name="connsiteX11-275" fmla="*/ 14763 w 364959"/>
                <a:gd name="connsiteY11-276" fmla="*/ 89688 h 274513"/>
                <a:gd name="connsiteX12-277" fmla="*/ 171 w 364959"/>
                <a:gd name="connsiteY12-278" fmla="*/ 94552 h 274513"/>
                <a:gd name="connsiteX13-279" fmla="*/ 63401 w 364959"/>
                <a:gd name="connsiteY13-280" fmla="*/ 16730 h 274513"/>
                <a:gd name="connsiteX0-281" fmla="*/ 63401 w 364959"/>
                <a:gd name="connsiteY0-282" fmla="*/ 16730 h 274513"/>
                <a:gd name="connsiteX1-283" fmla="*/ 150950 w 364959"/>
                <a:gd name="connsiteY1-284" fmla="*/ 152917 h 274513"/>
                <a:gd name="connsiteX2-285" fmla="*/ 184997 w 364959"/>
                <a:gd name="connsiteY2-286" fmla="*/ 186964 h 274513"/>
                <a:gd name="connsiteX3-287" fmla="*/ 243363 w 364959"/>
                <a:gd name="connsiteY3-288" fmla="*/ 84824 h 274513"/>
                <a:gd name="connsiteX4-289" fmla="*/ 272546 w 364959"/>
                <a:gd name="connsiteY4-290" fmla="*/ 7003 h 274513"/>
                <a:gd name="connsiteX5-291" fmla="*/ 296865 w 364959"/>
                <a:gd name="connsiteY5-292" fmla="*/ 7003 h 274513"/>
                <a:gd name="connsiteX6-293" fmla="*/ 345503 w 364959"/>
                <a:gd name="connsiteY6-294" fmla="*/ 36186 h 274513"/>
                <a:gd name="connsiteX7-295" fmla="*/ 364959 w 364959"/>
                <a:gd name="connsiteY7-296" fmla="*/ 94552 h 274513"/>
                <a:gd name="connsiteX8-297" fmla="*/ 287137 w 364959"/>
                <a:gd name="connsiteY8-298" fmla="*/ 118871 h 274513"/>
                <a:gd name="connsiteX9-299" fmla="*/ 184997 w 364959"/>
                <a:gd name="connsiteY9-300" fmla="*/ 274513 h 274513"/>
                <a:gd name="connsiteX10-301" fmla="*/ 84802 w 364959"/>
                <a:gd name="connsiteY10-302" fmla="*/ 105253 h 274513"/>
                <a:gd name="connsiteX11-303" fmla="*/ 14763 w 364959"/>
                <a:gd name="connsiteY11-304" fmla="*/ 89688 h 274513"/>
                <a:gd name="connsiteX12-305" fmla="*/ 171 w 364959"/>
                <a:gd name="connsiteY12-306" fmla="*/ 94552 h 274513"/>
                <a:gd name="connsiteX13-307" fmla="*/ 63401 w 364959"/>
                <a:gd name="connsiteY13-308" fmla="*/ 16730 h 274513"/>
                <a:gd name="connsiteX0-309" fmla="*/ 63401 w 364959"/>
                <a:gd name="connsiteY0-310" fmla="*/ 16730 h 274513"/>
                <a:gd name="connsiteX1-311" fmla="*/ 150950 w 364959"/>
                <a:gd name="connsiteY1-312" fmla="*/ 152917 h 274513"/>
                <a:gd name="connsiteX2-313" fmla="*/ 184997 w 364959"/>
                <a:gd name="connsiteY2-314" fmla="*/ 186964 h 274513"/>
                <a:gd name="connsiteX3-315" fmla="*/ 243363 w 364959"/>
                <a:gd name="connsiteY3-316" fmla="*/ 84824 h 274513"/>
                <a:gd name="connsiteX4-317" fmla="*/ 272546 w 364959"/>
                <a:gd name="connsiteY4-318" fmla="*/ 7003 h 274513"/>
                <a:gd name="connsiteX5-319" fmla="*/ 296865 w 364959"/>
                <a:gd name="connsiteY5-320" fmla="*/ 7003 h 274513"/>
                <a:gd name="connsiteX6-321" fmla="*/ 345503 w 364959"/>
                <a:gd name="connsiteY6-322" fmla="*/ 36186 h 274513"/>
                <a:gd name="connsiteX7-323" fmla="*/ 364959 w 364959"/>
                <a:gd name="connsiteY7-324" fmla="*/ 94552 h 274513"/>
                <a:gd name="connsiteX8-325" fmla="*/ 287137 w 364959"/>
                <a:gd name="connsiteY8-326" fmla="*/ 118871 h 274513"/>
                <a:gd name="connsiteX9-327" fmla="*/ 184997 w 364959"/>
                <a:gd name="connsiteY9-328" fmla="*/ 274513 h 274513"/>
                <a:gd name="connsiteX10-329" fmla="*/ 84802 w 364959"/>
                <a:gd name="connsiteY10-330" fmla="*/ 105253 h 274513"/>
                <a:gd name="connsiteX11-331" fmla="*/ 14763 w 364959"/>
                <a:gd name="connsiteY11-332" fmla="*/ 89688 h 274513"/>
                <a:gd name="connsiteX12-333" fmla="*/ 171 w 364959"/>
                <a:gd name="connsiteY12-334" fmla="*/ 94552 h 274513"/>
                <a:gd name="connsiteX13-335" fmla="*/ 63401 w 364959"/>
                <a:gd name="connsiteY13-336" fmla="*/ 16730 h 274513"/>
                <a:gd name="connsiteX0-337" fmla="*/ 63401 w 364959"/>
                <a:gd name="connsiteY0-338" fmla="*/ 16730 h 274513"/>
                <a:gd name="connsiteX1-339" fmla="*/ 150950 w 364959"/>
                <a:gd name="connsiteY1-340" fmla="*/ 152917 h 274513"/>
                <a:gd name="connsiteX2-341" fmla="*/ 184997 w 364959"/>
                <a:gd name="connsiteY2-342" fmla="*/ 186964 h 274513"/>
                <a:gd name="connsiteX3-343" fmla="*/ 243363 w 364959"/>
                <a:gd name="connsiteY3-344" fmla="*/ 84824 h 274513"/>
                <a:gd name="connsiteX4-345" fmla="*/ 272546 w 364959"/>
                <a:gd name="connsiteY4-346" fmla="*/ 7003 h 274513"/>
                <a:gd name="connsiteX5-347" fmla="*/ 296865 w 364959"/>
                <a:gd name="connsiteY5-348" fmla="*/ 7003 h 274513"/>
                <a:gd name="connsiteX6-349" fmla="*/ 345503 w 364959"/>
                <a:gd name="connsiteY6-350" fmla="*/ 36186 h 274513"/>
                <a:gd name="connsiteX7-351" fmla="*/ 364959 w 364959"/>
                <a:gd name="connsiteY7-352" fmla="*/ 94552 h 274513"/>
                <a:gd name="connsiteX8-353" fmla="*/ 287137 w 364959"/>
                <a:gd name="connsiteY8-354" fmla="*/ 118871 h 274513"/>
                <a:gd name="connsiteX9-355" fmla="*/ 184997 w 364959"/>
                <a:gd name="connsiteY9-356" fmla="*/ 274513 h 274513"/>
                <a:gd name="connsiteX10-357" fmla="*/ 84802 w 364959"/>
                <a:gd name="connsiteY10-358" fmla="*/ 105253 h 274513"/>
                <a:gd name="connsiteX11-359" fmla="*/ 14763 w 364959"/>
                <a:gd name="connsiteY11-360" fmla="*/ 89688 h 274513"/>
                <a:gd name="connsiteX12-361" fmla="*/ 171 w 364959"/>
                <a:gd name="connsiteY12-362" fmla="*/ 94552 h 274513"/>
                <a:gd name="connsiteX13-363" fmla="*/ 63401 w 364959"/>
                <a:gd name="connsiteY13-364" fmla="*/ 16730 h 274513"/>
                <a:gd name="connsiteX0-365" fmla="*/ 63401 w 364959"/>
                <a:gd name="connsiteY0-366" fmla="*/ 16730 h 274513"/>
                <a:gd name="connsiteX1-367" fmla="*/ 150950 w 364959"/>
                <a:gd name="connsiteY1-368" fmla="*/ 152917 h 274513"/>
                <a:gd name="connsiteX2-369" fmla="*/ 184997 w 364959"/>
                <a:gd name="connsiteY2-370" fmla="*/ 186964 h 274513"/>
                <a:gd name="connsiteX3-371" fmla="*/ 243363 w 364959"/>
                <a:gd name="connsiteY3-372" fmla="*/ 84824 h 274513"/>
                <a:gd name="connsiteX4-373" fmla="*/ 272546 w 364959"/>
                <a:gd name="connsiteY4-374" fmla="*/ 7003 h 274513"/>
                <a:gd name="connsiteX5-375" fmla="*/ 296865 w 364959"/>
                <a:gd name="connsiteY5-376" fmla="*/ 7003 h 274513"/>
                <a:gd name="connsiteX6-377" fmla="*/ 345503 w 364959"/>
                <a:gd name="connsiteY6-378" fmla="*/ 36186 h 274513"/>
                <a:gd name="connsiteX7-379" fmla="*/ 364959 w 364959"/>
                <a:gd name="connsiteY7-380" fmla="*/ 94552 h 274513"/>
                <a:gd name="connsiteX8-381" fmla="*/ 287137 w 364959"/>
                <a:gd name="connsiteY8-382" fmla="*/ 118871 h 274513"/>
                <a:gd name="connsiteX9-383" fmla="*/ 184997 w 364959"/>
                <a:gd name="connsiteY9-384" fmla="*/ 274513 h 274513"/>
                <a:gd name="connsiteX10-385" fmla="*/ 84802 w 364959"/>
                <a:gd name="connsiteY10-386" fmla="*/ 105253 h 274513"/>
                <a:gd name="connsiteX11-387" fmla="*/ 14763 w 364959"/>
                <a:gd name="connsiteY11-388" fmla="*/ 89688 h 274513"/>
                <a:gd name="connsiteX12-389" fmla="*/ 171 w 364959"/>
                <a:gd name="connsiteY12-390" fmla="*/ 94552 h 274513"/>
                <a:gd name="connsiteX13-391" fmla="*/ 63401 w 364959"/>
                <a:gd name="connsiteY13-392" fmla="*/ 16730 h 274513"/>
                <a:gd name="connsiteX0-393" fmla="*/ 63401 w 364959"/>
                <a:gd name="connsiteY0-394" fmla="*/ 16730 h 274513"/>
                <a:gd name="connsiteX1-395" fmla="*/ 150950 w 364959"/>
                <a:gd name="connsiteY1-396" fmla="*/ 152917 h 274513"/>
                <a:gd name="connsiteX2-397" fmla="*/ 184997 w 364959"/>
                <a:gd name="connsiteY2-398" fmla="*/ 186964 h 274513"/>
                <a:gd name="connsiteX3-399" fmla="*/ 243363 w 364959"/>
                <a:gd name="connsiteY3-400" fmla="*/ 84824 h 274513"/>
                <a:gd name="connsiteX4-401" fmla="*/ 272546 w 364959"/>
                <a:gd name="connsiteY4-402" fmla="*/ 7003 h 274513"/>
                <a:gd name="connsiteX5-403" fmla="*/ 296865 w 364959"/>
                <a:gd name="connsiteY5-404" fmla="*/ 7003 h 274513"/>
                <a:gd name="connsiteX6-405" fmla="*/ 345503 w 364959"/>
                <a:gd name="connsiteY6-406" fmla="*/ 36186 h 274513"/>
                <a:gd name="connsiteX7-407" fmla="*/ 364959 w 364959"/>
                <a:gd name="connsiteY7-408" fmla="*/ 94552 h 274513"/>
                <a:gd name="connsiteX8-409" fmla="*/ 294919 w 364959"/>
                <a:gd name="connsiteY8-410" fmla="*/ 89690 h 274513"/>
                <a:gd name="connsiteX9-411" fmla="*/ 184997 w 364959"/>
                <a:gd name="connsiteY9-412" fmla="*/ 274513 h 274513"/>
                <a:gd name="connsiteX10-413" fmla="*/ 84802 w 364959"/>
                <a:gd name="connsiteY10-414" fmla="*/ 105253 h 274513"/>
                <a:gd name="connsiteX11-415" fmla="*/ 14763 w 364959"/>
                <a:gd name="connsiteY11-416" fmla="*/ 89688 h 274513"/>
                <a:gd name="connsiteX12-417" fmla="*/ 171 w 364959"/>
                <a:gd name="connsiteY12-418" fmla="*/ 94552 h 274513"/>
                <a:gd name="connsiteX13-419" fmla="*/ 63401 w 364959"/>
                <a:gd name="connsiteY13-420" fmla="*/ 16730 h 274513"/>
                <a:gd name="connsiteX0-421" fmla="*/ 63401 w 378577"/>
                <a:gd name="connsiteY0-422" fmla="*/ 16730 h 274513"/>
                <a:gd name="connsiteX1-423" fmla="*/ 150950 w 378577"/>
                <a:gd name="connsiteY1-424" fmla="*/ 152917 h 274513"/>
                <a:gd name="connsiteX2-425" fmla="*/ 184997 w 378577"/>
                <a:gd name="connsiteY2-426" fmla="*/ 186964 h 274513"/>
                <a:gd name="connsiteX3-427" fmla="*/ 243363 w 378577"/>
                <a:gd name="connsiteY3-428" fmla="*/ 84824 h 274513"/>
                <a:gd name="connsiteX4-429" fmla="*/ 272546 w 378577"/>
                <a:gd name="connsiteY4-430" fmla="*/ 7003 h 274513"/>
                <a:gd name="connsiteX5-431" fmla="*/ 296865 w 378577"/>
                <a:gd name="connsiteY5-432" fmla="*/ 7003 h 274513"/>
                <a:gd name="connsiteX6-433" fmla="*/ 345503 w 378577"/>
                <a:gd name="connsiteY6-434" fmla="*/ 36186 h 274513"/>
                <a:gd name="connsiteX7-435" fmla="*/ 378577 w 378577"/>
                <a:gd name="connsiteY7-436" fmla="*/ 98443 h 274513"/>
                <a:gd name="connsiteX8-437" fmla="*/ 294919 w 378577"/>
                <a:gd name="connsiteY8-438" fmla="*/ 89690 h 274513"/>
                <a:gd name="connsiteX9-439" fmla="*/ 184997 w 378577"/>
                <a:gd name="connsiteY9-440" fmla="*/ 274513 h 274513"/>
                <a:gd name="connsiteX10-441" fmla="*/ 84802 w 378577"/>
                <a:gd name="connsiteY10-442" fmla="*/ 105253 h 274513"/>
                <a:gd name="connsiteX11-443" fmla="*/ 14763 w 378577"/>
                <a:gd name="connsiteY11-444" fmla="*/ 89688 h 274513"/>
                <a:gd name="connsiteX12-445" fmla="*/ 171 w 378577"/>
                <a:gd name="connsiteY12-446" fmla="*/ 94552 h 274513"/>
                <a:gd name="connsiteX13-447" fmla="*/ 63401 w 378577"/>
                <a:gd name="connsiteY13-448" fmla="*/ 16730 h 274513"/>
                <a:gd name="connsiteX0-449" fmla="*/ 78821 w 393997"/>
                <a:gd name="connsiteY0-450" fmla="*/ 16730 h 274513"/>
                <a:gd name="connsiteX1-451" fmla="*/ 166370 w 393997"/>
                <a:gd name="connsiteY1-452" fmla="*/ 152917 h 274513"/>
                <a:gd name="connsiteX2-453" fmla="*/ 200417 w 393997"/>
                <a:gd name="connsiteY2-454" fmla="*/ 186964 h 274513"/>
                <a:gd name="connsiteX3-455" fmla="*/ 258783 w 393997"/>
                <a:gd name="connsiteY3-456" fmla="*/ 84824 h 274513"/>
                <a:gd name="connsiteX4-457" fmla="*/ 287966 w 393997"/>
                <a:gd name="connsiteY4-458" fmla="*/ 7003 h 274513"/>
                <a:gd name="connsiteX5-459" fmla="*/ 312285 w 393997"/>
                <a:gd name="connsiteY5-460" fmla="*/ 7003 h 274513"/>
                <a:gd name="connsiteX6-461" fmla="*/ 360923 w 393997"/>
                <a:gd name="connsiteY6-462" fmla="*/ 36186 h 274513"/>
                <a:gd name="connsiteX7-463" fmla="*/ 393997 w 393997"/>
                <a:gd name="connsiteY7-464" fmla="*/ 98443 h 274513"/>
                <a:gd name="connsiteX8-465" fmla="*/ 310339 w 393997"/>
                <a:gd name="connsiteY8-466" fmla="*/ 89690 h 274513"/>
                <a:gd name="connsiteX9-467" fmla="*/ 200417 w 393997"/>
                <a:gd name="connsiteY9-468" fmla="*/ 274513 h 274513"/>
                <a:gd name="connsiteX10-469" fmla="*/ 100222 w 393997"/>
                <a:gd name="connsiteY10-470" fmla="*/ 105253 h 274513"/>
                <a:gd name="connsiteX11-471" fmla="*/ 30183 w 393997"/>
                <a:gd name="connsiteY11-472" fmla="*/ 89688 h 274513"/>
                <a:gd name="connsiteX12-473" fmla="*/ 27 w 393997"/>
                <a:gd name="connsiteY12-474" fmla="*/ 102334 h 274513"/>
                <a:gd name="connsiteX13-475" fmla="*/ 78821 w 393997"/>
                <a:gd name="connsiteY13-476" fmla="*/ 16730 h 274513"/>
                <a:gd name="connsiteX0-477" fmla="*/ 78960 w 394136"/>
                <a:gd name="connsiteY0-478" fmla="*/ 16730 h 274513"/>
                <a:gd name="connsiteX1-479" fmla="*/ 166509 w 394136"/>
                <a:gd name="connsiteY1-480" fmla="*/ 152917 h 274513"/>
                <a:gd name="connsiteX2-481" fmla="*/ 200556 w 394136"/>
                <a:gd name="connsiteY2-482" fmla="*/ 186964 h 274513"/>
                <a:gd name="connsiteX3-483" fmla="*/ 258922 w 394136"/>
                <a:gd name="connsiteY3-484" fmla="*/ 84824 h 274513"/>
                <a:gd name="connsiteX4-485" fmla="*/ 288105 w 394136"/>
                <a:gd name="connsiteY4-486" fmla="*/ 7003 h 274513"/>
                <a:gd name="connsiteX5-487" fmla="*/ 312424 w 394136"/>
                <a:gd name="connsiteY5-488" fmla="*/ 7003 h 274513"/>
                <a:gd name="connsiteX6-489" fmla="*/ 361062 w 394136"/>
                <a:gd name="connsiteY6-490" fmla="*/ 36186 h 274513"/>
                <a:gd name="connsiteX7-491" fmla="*/ 394136 w 394136"/>
                <a:gd name="connsiteY7-492" fmla="*/ 98443 h 274513"/>
                <a:gd name="connsiteX8-493" fmla="*/ 310478 w 394136"/>
                <a:gd name="connsiteY8-494" fmla="*/ 89690 h 274513"/>
                <a:gd name="connsiteX9-495" fmla="*/ 200556 w 394136"/>
                <a:gd name="connsiteY9-496" fmla="*/ 274513 h 274513"/>
                <a:gd name="connsiteX10-497" fmla="*/ 100361 w 394136"/>
                <a:gd name="connsiteY10-498" fmla="*/ 105253 h 274513"/>
                <a:gd name="connsiteX11-499" fmla="*/ 166 w 394136"/>
                <a:gd name="connsiteY11-500" fmla="*/ 102334 h 274513"/>
                <a:gd name="connsiteX12-501" fmla="*/ 78960 w 394136"/>
                <a:gd name="connsiteY12-502" fmla="*/ 16730 h 274513"/>
                <a:gd name="connsiteX0-503" fmla="*/ 78960 w 394136"/>
                <a:gd name="connsiteY0-504" fmla="*/ 16730 h 274513"/>
                <a:gd name="connsiteX1-505" fmla="*/ 166509 w 394136"/>
                <a:gd name="connsiteY1-506" fmla="*/ 152917 h 274513"/>
                <a:gd name="connsiteX2-507" fmla="*/ 200556 w 394136"/>
                <a:gd name="connsiteY2-508" fmla="*/ 186964 h 274513"/>
                <a:gd name="connsiteX3-509" fmla="*/ 258922 w 394136"/>
                <a:gd name="connsiteY3-510" fmla="*/ 84824 h 274513"/>
                <a:gd name="connsiteX4-511" fmla="*/ 288105 w 394136"/>
                <a:gd name="connsiteY4-512" fmla="*/ 7003 h 274513"/>
                <a:gd name="connsiteX5-513" fmla="*/ 312424 w 394136"/>
                <a:gd name="connsiteY5-514" fmla="*/ 7003 h 274513"/>
                <a:gd name="connsiteX6-515" fmla="*/ 361062 w 394136"/>
                <a:gd name="connsiteY6-516" fmla="*/ 36186 h 274513"/>
                <a:gd name="connsiteX7-517" fmla="*/ 394136 w 394136"/>
                <a:gd name="connsiteY7-518" fmla="*/ 98443 h 274513"/>
                <a:gd name="connsiteX8-519" fmla="*/ 310478 w 394136"/>
                <a:gd name="connsiteY8-520" fmla="*/ 89690 h 274513"/>
                <a:gd name="connsiteX9-521" fmla="*/ 200556 w 394136"/>
                <a:gd name="connsiteY9-522" fmla="*/ 274513 h 274513"/>
                <a:gd name="connsiteX10-523" fmla="*/ 100361 w 394136"/>
                <a:gd name="connsiteY10-524" fmla="*/ 105253 h 274513"/>
                <a:gd name="connsiteX11-525" fmla="*/ 166 w 394136"/>
                <a:gd name="connsiteY11-526" fmla="*/ 102334 h 274513"/>
                <a:gd name="connsiteX12-527" fmla="*/ 78960 w 394136"/>
                <a:gd name="connsiteY12-528" fmla="*/ 16730 h 274513"/>
                <a:gd name="connsiteX0-529" fmla="*/ 78960 w 394136"/>
                <a:gd name="connsiteY0-530" fmla="*/ 16730 h 274513"/>
                <a:gd name="connsiteX1-531" fmla="*/ 166509 w 394136"/>
                <a:gd name="connsiteY1-532" fmla="*/ 152917 h 274513"/>
                <a:gd name="connsiteX2-533" fmla="*/ 200556 w 394136"/>
                <a:gd name="connsiteY2-534" fmla="*/ 186964 h 274513"/>
                <a:gd name="connsiteX3-535" fmla="*/ 258922 w 394136"/>
                <a:gd name="connsiteY3-536" fmla="*/ 84824 h 274513"/>
                <a:gd name="connsiteX4-537" fmla="*/ 288105 w 394136"/>
                <a:gd name="connsiteY4-538" fmla="*/ 7003 h 274513"/>
                <a:gd name="connsiteX5-539" fmla="*/ 312424 w 394136"/>
                <a:gd name="connsiteY5-540" fmla="*/ 7003 h 274513"/>
                <a:gd name="connsiteX6-541" fmla="*/ 361062 w 394136"/>
                <a:gd name="connsiteY6-542" fmla="*/ 36186 h 274513"/>
                <a:gd name="connsiteX7-543" fmla="*/ 394136 w 394136"/>
                <a:gd name="connsiteY7-544" fmla="*/ 98443 h 274513"/>
                <a:gd name="connsiteX8-545" fmla="*/ 310478 w 394136"/>
                <a:gd name="connsiteY8-546" fmla="*/ 89690 h 274513"/>
                <a:gd name="connsiteX9-547" fmla="*/ 200556 w 394136"/>
                <a:gd name="connsiteY9-548" fmla="*/ 274513 h 274513"/>
                <a:gd name="connsiteX10-549" fmla="*/ 100361 w 394136"/>
                <a:gd name="connsiteY10-550" fmla="*/ 105253 h 274513"/>
                <a:gd name="connsiteX11-551" fmla="*/ 166 w 394136"/>
                <a:gd name="connsiteY11-552" fmla="*/ 102334 h 274513"/>
                <a:gd name="connsiteX12-553" fmla="*/ 78960 w 394136"/>
                <a:gd name="connsiteY12-554" fmla="*/ 16730 h 274513"/>
                <a:gd name="connsiteX0-555" fmla="*/ 78794 w 393970"/>
                <a:gd name="connsiteY0-556" fmla="*/ 16730 h 274513"/>
                <a:gd name="connsiteX1-557" fmla="*/ 166343 w 393970"/>
                <a:gd name="connsiteY1-558" fmla="*/ 152917 h 274513"/>
                <a:gd name="connsiteX2-559" fmla="*/ 200390 w 393970"/>
                <a:gd name="connsiteY2-560" fmla="*/ 186964 h 274513"/>
                <a:gd name="connsiteX3-561" fmla="*/ 258756 w 393970"/>
                <a:gd name="connsiteY3-562" fmla="*/ 84824 h 274513"/>
                <a:gd name="connsiteX4-563" fmla="*/ 287939 w 393970"/>
                <a:gd name="connsiteY4-564" fmla="*/ 7003 h 274513"/>
                <a:gd name="connsiteX5-565" fmla="*/ 312258 w 393970"/>
                <a:gd name="connsiteY5-566" fmla="*/ 7003 h 274513"/>
                <a:gd name="connsiteX6-567" fmla="*/ 360896 w 393970"/>
                <a:gd name="connsiteY6-568" fmla="*/ 36186 h 274513"/>
                <a:gd name="connsiteX7-569" fmla="*/ 393970 w 393970"/>
                <a:gd name="connsiteY7-570" fmla="*/ 98443 h 274513"/>
                <a:gd name="connsiteX8-571" fmla="*/ 310312 w 393970"/>
                <a:gd name="connsiteY8-572" fmla="*/ 89690 h 274513"/>
                <a:gd name="connsiteX9-573" fmla="*/ 200390 w 393970"/>
                <a:gd name="connsiteY9-574" fmla="*/ 274513 h 274513"/>
                <a:gd name="connsiteX10-575" fmla="*/ 100195 w 393970"/>
                <a:gd name="connsiteY10-576" fmla="*/ 105253 h 274513"/>
                <a:gd name="connsiteX11-577" fmla="*/ 0 w 393970"/>
                <a:gd name="connsiteY11-578" fmla="*/ 102334 h 274513"/>
                <a:gd name="connsiteX12-579" fmla="*/ 78794 w 393970"/>
                <a:gd name="connsiteY12-580" fmla="*/ 16730 h 274513"/>
                <a:gd name="connsiteX0-581" fmla="*/ 78794 w 393970"/>
                <a:gd name="connsiteY0-582" fmla="*/ 16730 h 274513"/>
                <a:gd name="connsiteX1-583" fmla="*/ 166343 w 393970"/>
                <a:gd name="connsiteY1-584" fmla="*/ 152917 h 274513"/>
                <a:gd name="connsiteX2-585" fmla="*/ 200390 w 393970"/>
                <a:gd name="connsiteY2-586" fmla="*/ 186964 h 274513"/>
                <a:gd name="connsiteX3-587" fmla="*/ 258756 w 393970"/>
                <a:gd name="connsiteY3-588" fmla="*/ 84824 h 274513"/>
                <a:gd name="connsiteX4-589" fmla="*/ 287939 w 393970"/>
                <a:gd name="connsiteY4-590" fmla="*/ 7003 h 274513"/>
                <a:gd name="connsiteX5-591" fmla="*/ 312258 w 393970"/>
                <a:gd name="connsiteY5-592" fmla="*/ 7003 h 274513"/>
                <a:gd name="connsiteX6-593" fmla="*/ 360896 w 393970"/>
                <a:gd name="connsiteY6-594" fmla="*/ 36186 h 274513"/>
                <a:gd name="connsiteX7-595" fmla="*/ 393970 w 393970"/>
                <a:gd name="connsiteY7-596" fmla="*/ 98443 h 274513"/>
                <a:gd name="connsiteX8-597" fmla="*/ 310312 w 393970"/>
                <a:gd name="connsiteY8-598" fmla="*/ 89690 h 274513"/>
                <a:gd name="connsiteX9-599" fmla="*/ 200390 w 393970"/>
                <a:gd name="connsiteY9-600" fmla="*/ 274513 h 274513"/>
                <a:gd name="connsiteX10-601" fmla="*/ 100195 w 393970"/>
                <a:gd name="connsiteY10-602" fmla="*/ 105253 h 274513"/>
                <a:gd name="connsiteX11-603" fmla="*/ 0 w 393970"/>
                <a:gd name="connsiteY11-604" fmla="*/ 102334 h 274513"/>
                <a:gd name="connsiteX12-605" fmla="*/ 78794 w 393970"/>
                <a:gd name="connsiteY12-606" fmla="*/ 16730 h 274513"/>
                <a:gd name="connsiteX0-607" fmla="*/ 78794 w 393970"/>
                <a:gd name="connsiteY0-608" fmla="*/ 16730 h 274513"/>
                <a:gd name="connsiteX1-609" fmla="*/ 158561 w 393970"/>
                <a:gd name="connsiteY1-610" fmla="*/ 108172 h 274513"/>
                <a:gd name="connsiteX2-611" fmla="*/ 200390 w 393970"/>
                <a:gd name="connsiteY2-612" fmla="*/ 186964 h 274513"/>
                <a:gd name="connsiteX3-613" fmla="*/ 258756 w 393970"/>
                <a:gd name="connsiteY3-614" fmla="*/ 84824 h 274513"/>
                <a:gd name="connsiteX4-615" fmla="*/ 287939 w 393970"/>
                <a:gd name="connsiteY4-616" fmla="*/ 7003 h 274513"/>
                <a:gd name="connsiteX5-617" fmla="*/ 312258 w 393970"/>
                <a:gd name="connsiteY5-618" fmla="*/ 7003 h 274513"/>
                <a:gd name="connsiteX6-619" fmla="*/ 360896 w 393970"/>
                <a:gd name="connsiteY6-620" fmla="*/ 36186 h 274513"/>
                <a:gd name="connsiteX7-621" fmla="*/ 393970 w 393970"/>
                <a:gd name="connsiteY7-622" fmla="*/ 98443 h 274513"/>
                <a:gd name="connsiteX8-623" fmla="*/ 310312 w 393970"/>
                <a:gd name="connsiteY8-624" fmla="*/ 89690 h 274513"/>
                <a:gd name="connsiteX9-625" fmla="*/ 200390 w 393970"/>
                <a:gd name="connsiteY9-626" fmla="*/ 274513 h 274513"/>
                <a:gd name="connsiteX10-627" fmla="*/ 100195 w 393970"/>
                <a:gd name="connsiteY10-628" fmla="*/ 105253 h 274513"/>
                <a:gd name="connsiteX11-629" fmla="*/ 0 w 393970"/>
                <a:gd name="connsiteY11-630" fmla="*/ 102334 h 274513"/>
                <a:gd name="connsiteX12-631" fmla="*/ 78794 w 393970"/>
                <a:gd name="connsiteY12-632" fmla="*/ 16730 h 274513"/>
                <a:gd name="connsiteX0-633" fmla="*/ 78794 w 393970"/>
                <a:gd name="connsiteY0-634" fmla="*/ 16730 h 274513"/>
                <a:gd name="connsiteX1-635" fmla="*/ 158561 w 393970"/>
                <a:gd name="connsiteY1-636" fmla="*/ 108172 h 274513"/>
                <a:gd name="connsiteX2-637" fmla="*/ 200390 w 393970"/>
                <a:gd name="connsiteY2-638" fmla="*/ 186964 h 274513"/>
                <a:gd name="connsiteX3-639" fmla="*/ 258756 w 393970"/>
                <a:gd name="connsiteY3-640" fmla="*/ 84824 h 274513"/>
                <a:gd name="connsiteX4-641" fmla="*/ 287939 w 393970"/>
                <a:gd name="connsiteY4-642" fmla="*/ 7003 h 274513"/>
                <a:gd name="connsiteX5-643" fmla="*/ 312258 w 393970"/>
                <a:gd name="connsiteY5-644" fmla="*/ 7003 h 274513"/>
                <a:gd name="connsiteX6-645" fmla="*/ 360896 w 393970"/>
                <a:gd name="connsiteY6-646" fmla="*/ 36186 h 274513"/>
                <a:gd name="connsiteX7-647" fmla="*/ 393970 w 393970"/>
                <a:gd name="connsiteY7-648" fmla="*/ 98443 h 274513"/>
                <a:gd name="connsiteX8-649" fmla="*/ 310312 w 393970"/>
                <a:gd name="connsiteY8-650" fmla="*/ 89690 h 274513"/>
                <a:gd name="connsiteX9-651" fmla="*/ 200390 w 393970"/>
                <a:gd name="connsiteY9-652" fmla="*/ 274513 h 274513"/>
                <a:gd name="connsiteX10-653" fmla="*/ 100195 w 393970"/>
                <a:gd name="connsiteY10-654" fmla="*/ 105253 h 274513"/>
                <a:gd name="connsiteX11-655" fmla="*/ 0 w 393970"/>
                <a:gd name="connsiteY11-656" fmla="*/ 102334 h 274513"/>
                <a:gd name="connsiteX12-657" fmla="*/ 78794 w 393970"/>
                <a:gd name="connsiteY12-658" fmla="*/ 16730 h 274513"/>
                <a:gd name="connsiteX0-659" fmla="*/ 78794 w 393970"/>
                <a:gd name="connsiteY0-660" fmla="*/ 16730 h 274513"/>
                <a:gd name="connsiteX1-661" fmla="*/ 152726 w 393970"/>
                <a:gd name="connsiteY1-662" fmla="*/ 108172 h 274513"/>
                <a:gd name="connsiteX2-663" fmla="*/ 200390 w 393970"/>
                <a:gd name="connsiteY2-664" fmla="*/ 186964 h 274513"/>
                <a:gd name="connsiteX3-665" fmla="*/ 258756 w 393970"/>
                <a:gd name="connsiteY3-666" fmla="*/ 84824 h 274513"/>
                <a:gd name="connsiteX4-667" fmla="*/ 287939 w 393970"/>
                <a:gd name="connsiteY4-668" fmla="*/ 7003 h 274513"/>
                <a:gd name="connsiteX5-669" fmla="*/ 312258 w 393970"/>
                <a:gd name="connsiteY5-670" fmla="*/ 7003 h 274513"/>
                <a:gd name="connsiteX6-671" fmla="*/ 360896 w 393970"/>
                <a:gd name="connsiteY6-672" fmla="*/ 36186 h 274513"/>
                <a:gd name="connsiteX7-673" fmla="*/ 393970 w 393970"/>
                <a:gd name="connsiteY7-674" fmla="*/ 98443 h 274513"/>
                <a:gd name="connsiteX8-675" fmla="*/ 310312 w 393970"/>
                <a:gd name="connsiteY8-676" fmla="*/ 89690 h 274513"/>
                <a:gd name="connsiteX9-677" fmla="*/ 200390 w 393970"/>
                <a:gd name="connsiteY9-678" fmla="*/ 274513 h 274513"/>
                <a:gd name="connsiteX10-679" fmla="*/ 100195 w 393970"/>
                <a:gd name="connsiteY10-680" fmla="*/ 105253 h 274513"/>
                <a:gd name="connsiteX11-681" fmla="*/ 0 w 393970"/>
                <a:gd name="connsiteY11-682" fmla="*/ 102334 h 274513"/>
                <a:gd name="connsiteX12-683" fmla="*/ 78794 w 393970"/>
                <a:gd name="connsiteY12-684" fmla="*/ 16730 h 274513"/>
                <a:gd name="connsiteX0-685" fmla="*/ 78794 w 393970"/>
                <a:gd name="connsiteY0-686" fmla="*/ 16730 h 274513"/>
                <a:gd name="connsiteX1-687" fmla="*/ 152726 w 393970"/>
                <a:gd name="connsiteY1-688" fmla="*/ 108172 h 274513"/>
                <a:gd name="connsiteX2-689" fmla="*/ 200390 w 393970"/>
                <a:gd name="connsiteY2-690" fmla="*/ 186964 h 274513"/>
                <a:gd name="connsiteX3-691" fmla="*/ 258756 w 393970"/>
                <a:gd name="connsiteY3-692" fmla="*/ 84824 h 274513"/>
                <a:gd name="connsiteX4-693" fmla="*/ 287939 w 393970"/>
                <a:gd name="connsiteY4-694" fmla="*/ 7003 h 274513"/>
                <a:gd name="connsiteX5-695" fmla="*/ 312258 w 393970"/>
                <a:gd name="connsiteY5-696" fmla="*/ 7003 h 274513"/>
                <a:gd name="connsiteX6-697" fmla="*/ 360896 w 393970"/>
                <a:gd name="connsiteY6-698" fmla="*/ 36186 h 274513"/>
                <a:gd name="connsiteX7-699" fmla="*/ 393970 w 393970"/>
                <a:gd name="connsiteY7-700" fmla="*/ 98443 h 274513"/>
                <a:gd name="connsiteX8-701" fmla="*/ 310312 w 393970"/>
                <a:gd name="connsiteY8-702" fmla="*/ 89690 h 274513"/>
                <a:gd name="connsiteX9-703" fmla="*/ 200390 w 393970"/>
                <a:gd name="connsiteY9-704" fmla="*/ 274513 h 274513"/>
                <a:gd name="connsiteX10-705" fmla="*/ 100195 w 393970"/>
                <a:gd name="connsiteY10-706" fmla="*/ 105253 h 274513"/>
                <a:gd name="connsiteX11-707" fmla="*/ 0 w 393970"/>
                <a:gd name="connsiteY11-708" fmla="*/ 102334 h 274513"/>
                <a:gd name="connsiteX12-709" fmla="*/ 78794 w 393970"/>
                <a:gd name="connsiteY12-710" fmla="*/ 16730 h 274513"/>
                <a:gd name="connsiteX0-711" fmla="*/ 78794 w 393970"/>
                <a:gd name="connsiteY0-712" fmla="*/ 16730 h 274513"/>
                <a:gd name="connsiteX1-713" fmla="*/ 152726 w 393970"/>
                <a:gd name="connsiteY1-714" fmla="*/ 108172 h 274513"/>
                <a:gd name="connsiteX2-715" fmla="*/ 200390 w 393970"/>
                <a:gd name="connsiteY2-716" fmla="*/ 186964 h 274513"/>
                <a:gd name="connsiteX3-717" fmla="*/ 258756 w 393970"/>
                <a:gd name="connsiteY3-718" fmla="*/ 84824 h 274513"/>
                <a:gd name="connsiteX4-719" fmla="*/ 287939 w 393970"/>
                <a:gd name="connsiteY4-720" fmla="*/ 7003 h 274513"/>
                <a:gd name="connsiteX5-721" fmla="*/ 312258 w 393970"/>
                <a:gd name="connsiteY5-722" fmla="*/ 7003 h 274513"/>
                <a:gd name="connsiteX6-723" fmla="*/ 360896 w 393970"/>
                <a:gd name="connsiteY6-724" fmla="*/ 36186 h 274513"/>
                <a:gd name="connsiteX7-725" fmla="*/ 393970 w 393970"/>
                <a:gd name="connsiteY7-726" fmla="*/ 98443 h 274513"/>
                <a:gd name="connsiteX8-727" fmla="*/ 310312 w 393970"/>
                <a:gd name="connsiteY8-728" fmla="*/ 89690 h 274513"/>
                <a:gd name="connsiteX9-729" fmla="*/ 200390 w 393970"/>
                <a:gd name="connsiteY9-730" fmla="*/ 274513 h 274513"/>
                <a:gd name="connsiteX10-731" fmla="*/ 100195 w 393970"/>
                <a:gd name="connsiteY10-732" fmla="*/ 105253 h 274513"/>
                <a:gd name="connsiteX11-733" fmla="*/ 0 w 393970"/>
                <a:gd name="connsiteY11-734" fmla="*/ 102334 h 274513"/>
                <a:gd name="connsiteX12-735" fmla="*/ 78794 w 393970"/>
                <a:gd name="connsiteY12-736" fmla="*/ 16730 h 274513"/>
                <a:gd name="connsiteX0-737" fmla="*/ 78794 w 393970"/>
                <a:gd name="connsiteY0-738" fmla="*/ 16312 h 274095"/>
                <a:gd name="connsiteX1-739" fmla="*/ 152726 w 393970"/>
                <a:gd name="connsiteY1-740" fmla="*/ 107754 h 274095"/>
                <a:gd name="connsiteX2-741" fmla="*/ 200390 w 393970"/>
                <a:gd name="connsiteY2-742" fmla="*/ 186546 h 274095"/>
                <a:gd name="connsiteX3-743" fmla="*/ 249029 w 393970"/>
                <a:gd name="connsiteY3-744" fmla="*/ 78569 h 274095"/>
                <a:gd name="connsiteX4-745" fmla="*/ 287939 w 393970"/>
                <a:gd name="connsiteY4-746" fmla="*/ 6585 h 274095"/>
                <a:gd name="connsiteX5-747" fmla="*/ 312258 w 393970"/>
                <a:gd name="connsiteY5-748" fmla="*/ 6585 h 274095"/>
                <a:gd name="connsiteX6-749" fmla="*/ 360896 w 393970"/>
                <a:gd name="connsiteY6-750" fmla="*/ 35768 h 274095"/>
                <a:gd name="connsiteX7-751" fmla="*/ 393970 w 393970"/>
                <a:gd name="connsiteY7-752" fmla="*/ 98025 h 274095"/>
                <a:gd name="connsiteX8-753" fmla="*/ 310312 w 393970"/>
                <a:gd name="connsiteY8-754" fmla="*/ 89272 h 274095"/>
                <a:gd name="connsiteX9-755" fmla="*/ 200390 w 393970"/>
                <a:gd name="connsiteY9-756" fmla="*/ 274095 h 274095"/>
                <a:gd name="connsiteX10-757" fmla="*/ 100195 w 393970"/>
                <a:gd name="connsiteY10-758" fmla="*/ 104835 h 274095"/>
                <a:gd name="connsiteX11-759" fmla="*/ 0 w 393970"/>
                <a:gd name="connsiteY11-760" fmla="*/ 101916 h 274095"/>
                <a:gd name="connsiteX12-761" fmla="*/ 78794 w 393970"/>
                <a:gd name="connsiteY12-762" fmla="*/ 16312 h 2740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393970" h="274095">
                  <a:moveTo>
                    <a:pt x="78794" y="16312"/>
                  </a:moveTo>
                  <a:cubicBezTo>
                    <a:pt x="104248" y="17285"/>
                    <a:pt x="134405" y="67709"/>
                    <a:pt x="152726" y="107754"/>
                  </a:cubicBezTo>
                  <a:cubicBezTo>
                    <a:pt x="171047" y="147799"/>
                    <a:pt x="183042" y="166769"/>
                    <a:pt x="200390" y="186546"/>
                  </a:cubicBezTo>
                  <a:cubicBezTo>
                    <a:pt x="211900" y="157689"/>
                    <a:pt x="234438" y="108562"/>
                    <a:pt x="249029" y="78569"/>
                  </a:cubicBezTo>
                  <a:cubicBezTo>
                    <a:pt x="263620" y="48576"/>
                    <a:pt x="277401" y="18582"/>
                    <a:pt x="287939" y="6585"/>
                  </a:cubicBezTo>
                  <a:cubicBezTo>
                    <a:pt x="298477" y="-5412"/>
                    <a:pt x="300099" y="1721"/>
                    <a:pt x="312258" y="6585"/>
                  </a:cubicBezTo>
                  <a:cubicBezTo>
                    <a:pt x="324418" y="11449"/>
                    <a:pt x="347277" y="20528"/>
                    <a:pt x="360896" y="35768"/>
                  </a:cubicBezTo>
                  <a:cubicBezTo>
                    <a:pt x="374515" y="51008"/>
                    <a:pt x="390081" y="74517"/>
                    <a:pt x="393970" y="98025"/>
                  </a:cubicBezTo>
                  <a:cubicBezTo>
                    <a:pt x="355062" y="90406"/>
                    <a:pt x="342251" y="84569"/>
                    <a:pt x="310312" y="89272"/>
                  </a:cubicBezTo>
                  <a:cubicBezTo>
                    <a:pt x="280318" y="119265"/>
                    <a:pt x="244164" y="205681"/>
                    <a:pt x="200390" y="274095"/>
                  </a:cubicBezTo>
                  <a:cubicBezTo>
                    <a:pt x="174124" y="214112"/>
                    <a:pt x="128567" y="135639"/>
                    <a:pt x="100195" y="104835"/>
                  </a:cubicBezTo>
                  <a:cubicBezTo>
                    <a:pt x="66797" y="76139"/>
                    <a:pt x="40530" y="91380"/>
                    <a:pt x="0" y="101916"/>
                  </a:cubicBezTo>
                  <a:cubicBezTo>
                    <a:pt x="17833" y="63817"/>
                    <a:pt x="53340" y="15339"/>
                    <a:pt x="78794" y="163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3"/>
          <p:cNvGrpSpPr/>
          <p:nvPr/>
        </p:nvGrpSpPr>
        <p:grpSpPr>
          <a:xfrm>
            <a:off x="4982440" y="3170210"/>
            <a:ext cx="894370" cy="986066"/>
            <a:chOff x="6710347" y="4049438"/>
            <a:chExt cx="1373231" cy="1514022"/>
          </a:xfrm>
        </p:grpSpPr>
        <p:grpSp>
          <p:nvGrpSpPr>
            <p:cNvPr id="13" name="Group 114"/>
            <p:cNvGrpSpPr/>
            <p:nvPr/>
          </p:nvGrpSpPr>
          <p:grpSpPr>
            <a:xfrm>
              <a:off x="6710347" y="4049438"/>
              <a:ext cx="1373231" cy="1514022"/>
              <a:chOff x="7074776" y="3158061"/>
              <a:chExt cx="2034497" cy="2243086"/>
            </a:xfrm>
            <a:solidFill>
              <a:srgbClr val="FEB834"/>
            </a:solidFill>
          </p:grpSpPr>
          <p:sp>
            <p:nvSpPr>
              <p:cNvPr id="117" name="Freeform 116"/>
              <p:cNvSpPr/>
              <p:nvPr/>
            </p:nvSpPr>
            <p:spPr>
              <a:xfrm>
                <a:off x="7074776" y="4426168"/>
                <a:ext cx="2034497" cy="974979"/>
              </a:xfrm>
              <a:custGeom>
                <a:avLst/>
                <a:gdLst>
                  <a:gd name="connsiteX0" fmla="*/ 893028 w 2408803"/>
                  <a:gd name="connsiteY0" fmla="*/ 0 h 979066"/>
                  <a:gd name="connsiteX1" fmla="*/ 1528551 w 2408803"/>
                  <a:gd name="connsiteY1" fmla="*/ 0 h 979066"/>
                  <a:gd name="connsiteX2" fmla="*/ 1523036 w 2408803"/>
                  <a:gd name="connsiteY2" fmla="*/ 9360 h 979066"/>
                  <a:gd name="connsiteX3" fmla="*/ 1509548 w 2408803"/>
                  <a:gd name="connsiteY3" fmla="*/ 43354 h 979066"/>
                  <a:gd name="connsiteX4" fmla="*/ 1525314 w 2408803"/>
                  <a:gd name="connsiteY4" fmla="*/ 141889 h 979066"/>
                  <a:gd name="connsiteX5" fmla="*/ 1560786 w 2408803"/>
                  <a:gd name="connsiteY5" fmla="*/ 157656 h 979066"/>
                  <a:gd name="connsiteX6" fmla="*/ 1600199 w 2408803"/>
                  <a:gd name="connsiteY6" fmla="*/ 212834 h 979066"/>
                  <a:gd name="connsiteX7" fmla="*/ 1848507 w 2408803"/>
                  <a:gd name="connsiteY7" fmla="*/ 283778 h 979066"/>
                  <a:gd name="connsiteX8" fmla="*/ 2077107 w 2408803"/>
                  <a:gd name="connsiteY8" fmla="*/ 342899 h 979066"/>
                  <a:gd name="connsiteX9" fmla="*/ 2211114 w 2408803"/>
                  <a:gd name="connsiteY9" fmla="*/ 386254 h 979066"/>
                  <a:gd name="connsiteX10" fmla="*/ 2325414 w 2408803"/>
                  <a:gd name="connsiteY10" fmla="*/ 429609 h 979066"/>
                  <a:gd name="connsiteX11" fmla="*/ 2360886 w 2408803"/>
                  <a:gd name="connsiteY11" fmla="*/ 583323 h 979066"/>
                  <a:gd name="connsiteX12" fmla="*/ 2388476 w 2408803"/>
                  <a:gd name="connsiteY12" fmla="*/ 784333 h 979066"/>
                  <a:gd name="connsiteX13" fmla="*/ 2408183 w 2408803"/>
                  <a:gd name="connsiteY13" fmla="*/ 965637 h 979066"/>
                  <a:gd name="connsiteX14" fmla="*/ 2404242 w 2408803"/>
                  <a:gd name="connsiteY14" fmla="*/ 965637 h 979066"/>
                  <a:gd name="connsiteX15" fmla="*/ 1229711 w 2408803"/>
                  <a:gd name="connsiteY15" fmla="*/ 969577 h 979066"/>
                  <a:gd name="connsiteX16" fmla="*/ 0 w 2408803"/>
                  <a:gd name="connsiteY16" fmla="*/ 965637 h 979066"/>
                  <a:gd name="connsiteX17" fmla="*/ 59121 w 2408803"/>
                  <a:gd name="connsiteY17" fmla="*/ 567558 h 979066"/>
                  <a:gd name="connsiteX18" fmla="*/ 106417 w 2408803"/>
                  <a:gd name="connsiteY18" fmla="*/ 425668 h 979066"/>
                  <a:gd name="connsiteX19" fmla="*/ 220717 w 2408803"/>
                  <a:gd name="connsiteY19" fmla="*/ 370489 h 979066"/>
                  <a:gd name="connsiteX20" fmla="*/ 855280 w 2408803"/>
                  <a:gd name="connsiteY20" fmla="*/ 189185 h 979066"/>
                  <a:gd name="connsiteX21" fmla="*/ 878929 w 2408803"/>
                  <a:gd name="connsiteY21" fmla="*/ 134007 h 979066"/>
                  <a:gd name="connsiteX22" fmla="*/ 902576 w 2408803"/>
                  <a:gd name="connsiteY22" fmla="*/ 98533 h 979066"/>
                  <a:gd name="connsiteX23" fmla="*/ 902083 w 2408803"/>
                  <a:gd name="connsiteY23" fmla="*/ 47049 h 979066"/>
                  <a:gd name="connsiteX0-1" fmla="*/ 893028 w 2408803"/>
                  <a:gd name="connsiteY0-2" fmla="*/ 0 h 979066"/>
                  <a:gd name="connsiteX1-3" fmla="*/ 1528551 w 2408803"/>
                  <a:gd name="connsiteY1-4" fmla="*/ 0 h 979066"/>
                  <a:gd name="connsiteX2-5" fmla="*/ 1523036 w 2408803"/>
                  <a:gd name="connsiteY2-6" fmla="*/ 9360 h 979066"/>
                  <a:gd name="connsiteX3-7" fmla="*/ 1509548 w 2408803"/>
                  <a:gd name="connsiteY3-8" fmla="*/ 43354 h 979066"/>
                  <a:gd name="connsiteX4-9" fmla="*/ 1525314 w 2408803"/>
                  <a:gd name="connsiteY4-10" fmla="*/ 141889 h 979066"/>
                  <a:gd name="connsiteX5-11" fmla="*/ 1560786 w 2408803"/>
                  <a:gd name="connsiteY5-12" fmla="*/ 157656 h 979066"/>
                  <a:gd name="connsiteX6-13" fmla="*/ 1600199 w 2408803"/>
                  <a:gd name="connsiteY6-14" fmla="*/ 212834 h 979066"/>
                  <a:gd name="connsiteX7-15" fmla="*/ 1848507 w 2408803"/>
                  <a:gd name="connsiteY7-16" fmla="*/ 283778 h 979066"/>
                  <a:gd name="connsiteX8-17" fmla="*/ 2077107 w 2408803"/>
                  <a:gd name="connsiteY8-18" fmla="*/ 342899 h 979066"/>
                  <a:gd name="connsiteX9-19" fmla="*/ 2225118 w 2408803"/>
                  <a:gd name="connsiteY9-20" fmla="*/ 342898 h 979066"/>
                  <a:gd name="connsiteX10-21" fmla="*/ 2325414 w 2408803"/>
                  <a:gd name="connsiteY10-22" fmla="*/ 429609 h 979066"/>
                  <a:gd name="connsiteX11-23" fmla="*/ 2360886 w 2408803"/>
                  <a:gd name="connsiteY11-24" fmla="*/ 583323 h 979066"/>
                  <a:gd name="connsiteX12-25" fmla="*/ 2388476 w 2408803"/>
                  <a:gd name="connsiteY12-26" fmla="*/ 784333 h 979066"/>
                  <a:gd name="connsiteX13-27" fmla="*/ 2408183 w 2408803"/>
                  <a:gd name="connsiteY13-28" fmla="*/ 965637 h 979066"/>
                  <a:gd name="connsiteX14-29" fmla="*/ 2404242 w 2408803"/>
                  <a:gd name="connsiteY14-30" fmla="*/ 965637 h 979066"/>
                  <a:gd name="connsiteX15-31" fmla="*/ 1229711 w 2408803"/>
                  <a:gd name="connsiteY15-32" fmla="*/ 969577 h 979066"/>
                  <a:gd name="connsiteX16-33" fmla="*/ 0 w 2408803"/>
                  <a:gd name="connsiteY16-34" fmla="*/ 965637 h 979066"/>
                  <a:gd name="connsiteX17-35" fmla="*/ 59121 w 2408803"/>
                  <a:gd name="connsiteY17-36" fmla="*/ 567558 h 979066"/>
                  <a:gd name="connsiteX18-37" fmla="*/ 106417 w 2408803"/>
                  <a:gd name="connsiteY18-38" fmla="*/ 425668 h 979066"/>
                  <a:gd name="connsiteX19-39" fmla="*/ 220717 w 2408803"/>
                  <a:gd name="connsiteY19-40" fmla="*/ 370489 h 979066"/>
                  <a:gd name="connsiteX20-41" fmla="*/ 855280 w 2408803"/>
                  <a:gd name="connsiteY20-42" fmla="*/ 189185 h 979066"/>
                  <a:gd name="connsiteX21-43" fmla="*/ 878929 w 2408803"/>
                  <a:gd name="connsiteY21-44" fmla="*/ 134007 h 979066"/>
                  <a:gd name="connsiteX22-45" fmla="*/ 902576 w 2408803"/>
                  <a:gd name="connsiteY22-46" fmla="*/ 98533 h 979066"/>
                  <a:gd name="connsiteX23-47" fmla="*/ 902083 w 2408803"/>
                  <a:gd name="connsiteY23-48" fmla="*/ 47049 h 979066"/>
                  <a:gd name="connsiteX24" fmla="*/ 893028 w 2408803"/>
                  <a:gd name="connsiteY24" fmla="*/ 0 h 979066"/>
                  <a:gd name="connsiteX0-49" fmla="*/ 893028 w 2408803"/>
                  <a:gd name="connsiteY0-50" fmla="*/ 0 h 979066"/>
                  <a:gd name="connsiteX1-51" fmla="*/ 1528551 w 2408803"/>
                  <a:gd name="connsiteY1-52" fmla="*/ 0 h 979066"/>
                  <a:gd name="connsiteX2-53" fmla="*/ 1523036 w 2408803"/>
                  <a:gd name="connsiteY2-54" fmla="*/ 9360 h 979066"/>
                  <a:gd name="connsiteX3-55" fmla="*/ 1509548 w 2408803"/>
                  <a:gd name="connsiteY3-56" fmla="*/ 43354 h 979066"/>
                  <a:gd name="connsiteX4-57" fmla="*/ 1525314 w 2408803"/>
                  <a:gd name="connsiteY4-58" fmla="*/ 141889 h 979066"/>
                  <a:gd name="connsiteX5-59" fmla="*/ 1560786 w 2408803"/>
                  <a:gd name="connsiteY5-60" fmla="*/ 157656 h 979066"/>
                  <a:gd name="connsiteX6-61" fmla="*/ 1600199 w 2408803"/>
                  <a:gd name="connsiteY6-62" fmla="*/ 212834 h 979066"/>
                  <a:gd name="connsiteX7-63" fmla="*/ 1848507 w 2408803"/>
                  <a:gd name="connsiteY7-64" fmla="*/ 283778 h 979066"/>
                  <a:gd name="connsiteX8-65" fmla="*/ 2077107 w 2408803"/>
                  <a:gd name="connsiteY8-66" fmla="*/ 342899 h 979066"/>
                  <a:gd name="connsiteX9-67" fmla="*/ 2225118 w 2408803"/>
                  <a:gd name="connsiteY9-68" fmla="*/ 342898 h 979066"/>
                  <a:gd name="connsiteX10-69" fmla="*/ 2068662 w 2408803"/>
                  <a:gd name="connsiteY10-70" fmla="*/ 480847 h 979066"/>
                  <a:gd name="connsiteX11-71" fmla="*/ 2360886 w 2408803"/>
                  <a:gd name="connsiteY11-72" fmla="*/ 583323 h 979066"/>
                  <a:gd name="connsiteX12-73" fmla="*/ 2388476 w 2408803"/>
                  <a:gd name="connsiteY12-74" fmla="*/ 784333 h 979066"/>
                  <a:gd name="connsiteX13-75" fmla="*/ 2408183 w 2408803"/>
                  <a:gd name="connsiteY13-76" fmla="*/ 965637 h 979066"/>
                  <a:gd name="connsiteX14-77" fmla="*/ 2404242 w 2408803"/>
                  <a:gd name="connsiteY14-78" fmla="*/ 965637 h 979066"/>
                  <a:gd name="connsiteX15-79" fmla="*/ 1229711 w 2408803"/>
                  <a:gd name="connsiteY15-80" fmla="*/ 969577 h 979066"/>
                  <a:gd name="connsiteX16-81" fmla="*/ 0 w 2408803"/>
                  <a:gd name="connsiteY16-82" fmla="*/ 965637 h 979066"/>
                  <a:gd name="connsiteX17-83" fmla="*/ 59121 w 2408803"/>
                  <a:gd name="connsiteY17-84" fmla="*/ 567558 h 979066"/>
                  <a:gd name="connsiteX18-85" fmla="*/ 106417 w 2408803"/>
                  <a:gd name="connsiteY18-86" fmla="*/ 425668 h 979066"/>
                  <a:gd name="connsiteX19-87" fmla="*/ 220717 w 2408803"/>
                  <a:gd name="connsiteY19-88" fmla="*/ 370489 h 979066"/>
                  <a:gd name="connsiteX20-89" fmla="*/ 855280 w 2408803"/>
                  <a:gd name="connsiteY20-90" fmla="*/ 189185 h 979066"/>
                  <a:gd name="connsiteX21-91" fmla="*/ 878929 w 2408803"/>
                  <a:gd name="connsiteY21-92" fmla="*/ 134007 h 979066"/>
                  <a:gd name="connsiteX22-93" fmla="*/ 902576 w 2408803"/>
                  <a:gd name="connsiteY22-94" fmla="*/ 98533 h 979066"/>
                  <a:gd name="connsiteX23-95" fmla="*/ 902083 w 2408803"/>
                  <a:gd name="connsiteY23-96" fmla="*/ 47049 h 979066"/>
                  <a:gd name="connsiteX24-97" fmla="*/ 893028 w 2408803"/>
                  <a:gd name="connsiteY24-98" fmla="*/ 0 h 979066"/>
                  <a:gd name="connsiteX0-99" fmla="*/ 893028 w 2408803"/>
                  <a:gd name="connsiteY0-100" fmla="*/ 0 h 979066"/>
                  <a:gd name="connsiteX1-101" fmla="*/ 1528551 w 2408803"/>
                  <a:gd name="connsiteY1-102" fmla="*/ 0 h 979066"/>
                  <a:gd name="connsiteX2-103" fmla="*/ 1523036 w 2408803"/>
                  <a:gd name="connsiteY2-104" fmla="*/ 9360 h 979066"/>
                  <a:gd name="connsiteX3-105" fmla="*/ 1509548 w 2408803"/>
                  <a:gd name="connsiteY3-106" fmla="*/ 43354 h 979066"/>
                  <a:gd name="connsiteX4-107" fmla="*/ 1525314 w 2408803"/>
                  <a:gd name="connsiteY4-108" fmla="*/ 141889 h 979066"/>
                  <a:gd name="connsiteX5-109" fmla="*/ 1560786 w 2408803"/>
                  <a:gd name="connsiteY5-110" fmla="*/ 157656 h 979066"/>
                  <a:gd name="connsiteX6-111" fmla="*/ 1600199 w 2408803"/>
                  <a:gd name="connsiteY6-112" fmla="*/ 212834 h 979066"/>
                  <a:gd name="connsiteX7-113" fmla="*/ 1848507 w 2408803"/>
                  <a:gd name="connsiteY7-114" fmla="*/ 283778 h 979066"/>
                  <a:gd name="connsiteX8-115" fmla="*/ 2077107 w 2408803"/>
                  <a:gd name="connsiteY8-116" fmla="*/ 342899 h 979066"/>
                  <a:gd name="connsiteX9-117" fmla="*/ 2225118 w 2408803"/>
                  <a:gd name="connsiteY9-118" fmla="*/ 342898 h 979066"/>
                  <a:gd name="connsiteX10-119" fmla="*/ 2250722 w 2408803"/>
                  <a:gd name="connsiteY10-120" fmla="*/ 488729 h 979066"/>
                  <a:gd name="connsiteX11-121" fmla="*/ 2360886 w 2408803"/>
                  <a:gd name="connsiteY11-122" fmla="*/ 583323 h 979066"/>
                  <a:gd name="connsiteX12-123" fmla="*/ 2388476 w 2408803"/>
                  <a:gd name="connsiteY12-124" fmla="*/ 784333 h 979066"/>
                  <a:gd name="connsiteX13-125" fmla="*/ 2408183 w 2408803"/>
                  <a:gd name="connsiteY13-126" fmla="*/ 965637 h 979066"/>
                  <a:gd name="connsiteX14-127" fmla="*/ 2404242 w 2408803"/>
                  <a:gd name="connsiteY14-128" fmla="*/ 965637 h 979066"/>
                  <a:gd name="connsiteX15-129" fmla="*/ 1229711 w 2408803"/>
                  <a:gd name="connsiteY15-130" fmla="*/ 969577 h 979066"/>
                  <a:gd name="connsiteX16-131" fmla="*/ 0 w 2408803"/>
                  <a:gd name="connsiteY16-132" fmla="*/ 965637 h 979066"/>
                  <a:gd name="connsiteX17-133" fmla="*/ 59121 w 2408803"/>
                  <a:gd name="connsiteY17-134" fmla="*/ 567558 h 979066"/>
                  <a:gd name="connsiteX18-135" fmla="*/ 106417 w 2408803"/>
                  <a:gd name="connsiteY18-136" fmla="*/ 425668 h 979066"/>
                  <a:gd name="connsiteX19-137" fmla="*/ 220717 w 2408803"/>
                  <a:gd name="connsiteY19-138" fmla="*/ 370489 h 979066"/>
                  <a:gd name="connsiteX20-139" fmla="*/ 855280 w 2408803"/>
                  <a:gd name="connsiteY20-140" fmla="*/ 189185 h 979066"/>
                  <a:gd name="connsiteX21-141" fmla="*/ 878929 w 2408803"/>
                  <a:gd name="connsiteY21-142" fmla="*/ 134007 h 979066"/>
                  <a:gd name="connsiteX22-143" fmla="*/ 902576 w 2408803"/>
                  <a:gd name="connsiteY22-144" fmla="*/ 98533 h 979066"/>
                  <a:gd name="connsiteX23-145" fmla="*/ 902083 w 2408803"/>
                  <a:gd name="connsiteY23-146" fmla="*/ 47049 h 979066"/>
                  <a:gd name="connsiteX24-147" fmla="*/ 893028 w 2408803"/>
                  <a:gd name="connsiteY24-148" fmla="*/ 0 h 979066"/>
                  <a:gd name="connsiteX0-149" fmla="*/ 893028 w 2408803"/>
                  <a:gd name="connsiteY0-150" fmla="*/ 0 h 979066"/>
                  <a:gd name="connsiteX1-151" fmla="*/ 1528551 w 2408803"/>
                  <a:gd name="connsiteY1-152" fmla="*/ 0 h 979066"/>
                  <a:gd name="connsiteX2-153" fmla="*/ 1523036 w 2408803"/>
                  <a:gd name="connsiteY2-154" fmla="*/ 9360 h 979066"/>
                  <a:gd name="connsiteX3-155" fmla="*/ 1509548 w 2408803"/>
                  <a:gd name="connsiteY3-156" fmla="*/ 43354 h 979066"/>
                  <a:gd name="connsiteX4-157" fmla="*/ 1525314 w 2408803"/>
                  <a:gd name="connsiteY4-158" fmla="*/ 141889 h 979066"/>
                  <a:gd name="connsiteX5-159" fmla="*/ 1560786 w 2408803"/>
                  <a:gd name="connsiteY5-160" fmla="*/ 157656 h 979066"/>
                  <a:gd name="connsiteX6-161" fmla="*/ 1600199 w 2408803"/>
                  <a:gd name="connsiteY6-162" fmla="*/ 212834 h 979066"/>
                  <a:gd name="connsiteX7-163" fmla="*/ 1848507 w 2408803"/>
                  <a:gd name="connsiteY7-164" fmla="*/ 283778 h 979066"/>
                  <a:gd name="connsiteX8-165" fmla="*/ 2077107 w 2408803"/>
                  <a:gd name="connsiteY8-166" fmla="*/ 342899 h 979066"/>
                  <a:gd name="connsiteX9-167" fmla="*/ 2225118 w 2408803"/>
                  <a:gd name="connsiteY9-168" fmla="*/ 342898 h 979066"/>
                  <a:gd name="connsiteX10-169" fmla="*/ 2250722 w 2408803"/>
                  <a:gd name="connsiteY10-170" fmla="*/ 488729 h 979066"/>
                  <a:gd name="connsiteX11-171" fmla="*/ 2328210 w 2408803"/>
                  <a:gd name="connsiteY11-172" fmla="*/ 654268 h 979066"/>
                  <a:gd name="connsiteX12-173" fmla="*/ 2388476 w 2408803"/>
                  <a:gd name="connsiteY12-174" fmla="*/ 784333 h 979066"/>
                  <a:gd name="connsiteX13-175" fmla="*/ 2408183 w 2408803"/>
                  <a:gd name="connsiteY13-176" fmla="*/ 965637 h 979066"/>
                  <a:gd name="connsiteX14-177" fmla="*/ 2404242 w 2408803"/>
                  <a:gd name="connsiteY14-178" fmla="*/ 965637 h 979066"/>
                  <a:gd name="connsiteX15-179" fmla="*/ 1229711 w 2408803"/>
                  <a:gd name="connsiteY15-180" fmla="*/ 969577 h 979066"/>
                  <a:gd name="connsiteX16-181" fmla="*/ 0 w 2408803"/>
                  <a:gd name="connsiteY16-182" fmla="*/ 965637 h 979066"/>
                  <a:gd name="connsiteX17-183" fmla="*/ 59121 w 2408803"/>
                  <a:gd name="connsiteY17-184" fmla="*/ 567558 h 979066"/>
                  <a:gd name="connsiteX18-185" fmla="*/ 106417 w 2408803"/>
                  <a:gd name="connsiteY18-186" fmla="*/ 425668 h 979066"/>
                  <a:gd name="connsiteX19-187" fmla="*/ 220717 w 2408803"/>
                  <a:gd name="connsiteY19-188" fmla="*/ 370489 h 979066"/>
                  <a:gd name="connsiteX20-189" fmla="*/ 855280 w 2408803"/>
                  <a:gd name="connsiteY20-190" fmla="*/ 189185 h 979066"/>
                  <a:gd name="connsiteX21-191" fmla="*/ 878929 w 2408803"/>
                  <a:gd name="connsiteY21-192" fmla="*/ 134007 h 979066"/>
                  <a:gd name="connsiteX22-193" fmla="*/ 902576 w 2408803"/>
                  <a:gd name="connsiteY22-194" fmla="*/ 98533 h 979066"/>
                  <a:gd name="connsiteX23-195" fmla="*/ 902083 w 2408803"/>
                  <a:gd name="connsiteY23-196" fmla="*/ 47049 h 979066"/>
                  <a:gd name="connsiteX24-197" fmla="*/ 893028 w 2408803"/>
                  <a:gd name="connsiteY24-198" fmla="*/ 0 h 979066"/>
                  <a:gd name="connsiteX0-199" fmla="*/ 893028 w 2409687"/>
                  <a:gd name="connsiteY0-200" fmla="*/ 0 h 974979"/>
                  <a:gd name="connsiteX1-201" fmla="*/ 1528551 w 2409687"/>
                  <a:gd name="connsiteY1-202" fmla="*/ 0 h 974979"/>
                  <a:gd name="connsiteX2-203" fmla="*/ 1523036 w 2409687"/>
                  <a:gd name="connsiteY2-204" fmla="*/ 9360 h 974979"/>
                  <a:gd name="connsiteX3-205" fmla="*/ 1509548 w 2409687"/>
                  <a:gd name="connsiteY3-206" fmla="*/ 43354 h 974979"/>
                  <a:gd name="connsiteX4-207" fmla="*/ 1525314 w 2409687"/>
                  <a:gd name="connsiteY4-208" fmla="*/ 141889 h 974979"/>
                  <a:gd name="connsiteX5-209" fmla="*/ 1560786 w 2409687"/>
                  <a:gd name="connsiteY5-210" fmla="*/ 157656 h 974979"/>
                  <a:gd name="connsiteX6-211" fmla="*/ 1600199 w 2409687"/>
                  <a:gd name="connsiteY6-212" fmla="*/ 212834 h 974979"/>
                  <a:gd name="connsiteX7-213" fmla="*/ 1848507 w 2409687"/>
                  <a:gd name="connsiteY7-214" fmla="*/ 283778 h 974979"/>
                  <a:gd name="connsiteX8-215" fmla="*/ 2077107 w 2409687"/>
                  <a:gd name="connsiteY8-216" fmla="*/ 342899 h 974979"/>
                  <a:gd name="connsiteX9-217" fmla="*/ 2225118 w 2409687"/>
                  <a:gd name="connsiteY9-218" fmla="*/ 342898 h 974979"/>
                  <a:gd name="connsiteX10-219" fmla="*/ 2250722 w 2409687"/>
                  <a:gd name="connsiteY10-220" fmla="*/ 488729 h 974979"/>
                  <a:gd name="connsiteX11-221" fmla="*/ 2328210 w 2409687"/>
                  <a:gd name="connsiteY11-222" fmla="*/ 654268 h 974979"/>
                  <a:gd name="connsiteX12-223" fmla="*/ 2374472 w 2409687"/>
                  <a:gd name="connsiteY12-224" fmla="*/ 839513 h 974979"/>
                  <a:gd name="connsiteX13-225" fmla="*/ 2408183 w 2409687"/>
                  <a:gd name="connsiteY13-226" fmla="*/ 965637 h 974979"/>
                  <a:gd name="connsiteX14-227" fmla="*/ 2404242 w 2409687"/>
                  <a:gd name="connsiteY14-228" fmla="*/ 965637 h 974979"/>
                  <a:gd name="connsiteX15-229" fmla="*/ 1229711 w 2409687"/>
                  <a:gd name="connsiteY15-230" fmla="*/ 969577 h 974979"/>
                  <a:gd name="connsiteX16-231" fmla="*/ 0 w 2409687"/>
                  <a:gd name="connsiteY16-232" fmla="*/ 965637 h 974979"/>
                  <a:gd name="connsiteX17-233" fmla="*/ 59121 w 2409687"/>
                  <a:gd name="connsiteY17-234" fmla="*/ 567558 h 974979"/>
                  <a:gd name="connsiteX18-235" fmla="*/ 106417 w 2409687"/>
                  <a:gd name="connsiteY18-236" fmla="*/ 425668 h 974979"/>
                  <a:gd name="connsiteX19-237" fmla="*/ 220717 w 2409687"/>
                  <a:gd name="connsiteY19-238" fmla="*/ 370489 h 974979"/>
                  <a:gd name="connsiteX20-239" fmla="*/ 855280 w 2409687"/>
                  <a:gd name="connsiteY20-240" fmla="*/ 189185 h 974979"/>
                  <a:gd name="connsiteX21-241" fmla="*/ 878929 w 2409687"/>
                  <a:gd name="connsiteY21-242" fmla="*/ 134007 h 974979"/>
                  <a:gd name="connsiteX22-243" fmla="*/ 902576 w 2409687"/>
                  <a:gd name="connsiteY22-244" fmla="*/ 98533 h 974979"/>
                  <a:gd name="connsiteX23-245" fmla="*/ 902083 w 2409687"/>
                  <a:gd name="connsiteY23-246" fmla="*/ 47049 h 974979"/>
                  <a:gd name="connsiteX24-247" fmla="*/ 893028 w 2409687"/>
                  <a:gd name="connsiteY24-248" fmla="*/ 0 h 974979"/>
                  <a:gd name="connsiteX0-249" fmla="*/ 893028 w 2409687"/>
                  <a:gd name="connsiteY0-250" fmla="*/ 0 h 974979"/>
                  <a:gd name="connsiteX1-251" fmla="*/ 1528551 w 2409687"/>
                  <a:gd name="connsiteY1-252" fmla="*/ 0 h 974979"/>
                  <a:gd name="connsiteX2-253" fmla="*/ 1523036 w 2409687"/>
                  <a:gd name="connsiteY2-254" fmla="*/ 9360 h 974979"/>
                  <a:gd name="connsiteX3-255" fmla="*/ 1509548 w 2409687"/>
                  <a:gd name="connsiteY3-256" fmla="*/ 43354 h 974979"/>
                  <a:gd name="connsiteX4-257" fmla="*/ 1525314 w 2409687"/>
                  <a:gd name="connsiteY4-258" fmla="*/ 141889 h 974979"/>
                  <a:gd name="connsiteX5-259" fmla="*/ 1560786 w 2409687"/>
                  <a:gd name="connsiteY5-260" fmla="*/ 157656 h 974979"/>
                  <a:gd name="connsiteX6-261" fmla="*/ 1600199 w 2409687"/>
                  <a:gd name="connsiteY6-262" fmla="*/ 212834 h 974979"/>
                  <a:gd name="connsiteX7-263" fmla="*/ 1848507 w 2409687"/>
                  <a:gd name="connsiteY7-264" fmla="*/ 283778 h 974979"/>
                  <a:gd name="connsiteX8-265" fmla="*/ 2077107 w 2409687"/>
                  <a:gd name="connsiteY8-266" fmla="*/ 342899 h 974979"/>
                  <a:gd name="connsiteX9-267" fmla="*/ 2225118 w 2409687"/>
                  <a:gd name="connsiteY9-268" fmla="*/ 342898 h 974979"/>
                  <a:gd name="connsiteX10-269" fmla="*/ 2250722 w 2409687"/>
                  <a:gd name="connsiteY10-270" fmla="*/ 488729 h 974979"/>
                  <a:gd name="connsiteX11-271" fmla="*/ 2328210 w 2409687"/>
                  <a:gd name="connsiteY11-272" fmla="*/ 654268 h 974979"/>
                  <a:gd name="connsiteX12-273" fmla="*/ 2374472 w 2409687"/>
                  <a:gd name="connsiteY12-274" fmla="*/ 839513 h 974979"/>
                  <a:gd name="connsiteX13-275" fmla="*/ 2408183 w 2409687"/>
                  <a:gd name="connsiteY13-276" fmla="*/ 965637 h 974979"/>
                  <a:gd name="connsiteX14-277" fmla="*/ 2404242 w 2409687"/>
                  <a:gd name="connsiteY14-278" fmla="*/ 965637 h 974979"/>
                  <a:gd name="connsiteX15-279" fmla="*/ 1229711 w 2409687"/>
                  <a:gd name="connsiteY15-280" fmla="*/ 969577 h 974979"/>
                  <a:gd name="connsiteX16-281" fmla="*/ 0 w 2409687"/>
                  <a:gd name="connsiteY16-282" fmla="*/ 965637 h 974979"/>
                  <a:gd name="connsiteX17-283" fmla="*/ 59121 w 2409687"/>
                  <a:gd name="connsiteY17-284" fmla="*/ 567558 h 974979"/>
                  <a:gd name="connsiteX18-285" fmla="*/ 106417 w 2409687"/>
                  <a:gd name="connsiteY18-286" fmla="*/ 425668 h 974979"/>
                  <a:gd name="connsiteX19-287" fmla="*/ 220717 w 2409687"/>
                  <a:gd name="connsiteY19-288" fmla="*/ 370489 h 974979"/>
                  <a:gd name="connsiteX20-289" fmla="*/ 855280 w 2409687"/>
                  <a:gd name="connsiteY20-290" fmla="*/ 189185 h 974979"/>
                  <a:gd name="connsiteX21-291" fmla="*/ 878929 w 2409687"/>
                  <a:gd name="connsiteY21-292" fmla="*/ 134007 h 974979"/>
                  <a:gd name="connsiteX22-293" fmla="*/ 902576 w 2409687"/>
                  <a:gd name="connsiteY22-294" fmla="*/ 98533 h 974979"/>
                  <a:gd name="connsiteX23-295" fmla="*/ 902083 w 2409687"/>
                  <a:gd name="connsiteY23-296" fmla="*/ 47049 h 974979"/>
                  <a:gd name="connsiteX24-297" fmla="*/ 893028 w 2409687"/>
                  <a:gd name="connsiteY24-298" fmla="*/ 0 h 974979"/>
                  <a:gd name="connsiteX0-299" fmla="*/ 893028 w 2409687"/>
                  <a:gd name="connsiteY0-300" fmla="*/ 0 h 974979"/>
                  <a:gd name="connsiteX1-301" fmla="*/ 1528551 w 2409687"/>
                  <a:gd name="connsiteY1-302" fmla="*/ 0 h 974979"/>
                  <a:gd name="connsiteX2-303" fmla="*/ 1523036 w 2409687"/>
                  <a:gd name="connsiteY2-304" fmla="*/ 9360 h 974979"/>
                  <a:gd name="connsiteX3-305" fmla="*/ 1509548 w 2409687"/>
                  <a:gd name="connsiteY3-306" fmla="*/ 43354 h 974979"/>
                  <a:gd name="connsiteX4-307" fmla="*/ 1525314 w 2409687"/>
                  <a:gd name="connsiteY4-308" fmla="*/ 141889 h 974979"/>
                  <a:gd name="connsiteX5-309" fmla="*/ 1560786 w 2409687"/>
                  <a:gd name="connsiteY5-310" fmla="*/ 157656 h 974979"/>
                  <a:gd name="connsiteX6-311" fmla="*/ 1600199 w 2409687"/>
                  <a:gd name="connsiteY6-312" fmla="*/ 212834 h 974979"/>
                  <a:gd name="connsiteX7-313" fmla="*/ 1848507 w 2409687"/>
                  <a:gd name="connsiteY7-314" fmla="*/ 283778 h 974979"/>
                  <a:gd name="connsiteX8-315" fmla="*/ 2077107 w 2409687"/>
                  <a:gd name="connsiteY8-316" fmla="*/ 342899 h 974979"/>
                  <a:gd name="connsiteX9-317" fmla="*/ 2225118 w 2409687"/>
                  <a:gd name="connsiteY9-318" fmla="*/ 342898 h 974979"/>
                  <a:gd name="connsiteX10-319" fmla="*/ 2288068 w 2409687"/>
                  <a:gd name="connsiteY10-320" fmla="*/ 528143 h 974979"/>
                  <a:gd name="connsiteX11-321" fmla="*/ 2328210 w 2409687"/>
                  <a:gd name="connsiteY11-322" fmla="*/ 654268 h 974979"/>
                  <a:gd name="connsiteX12-323" fmla="*/ 2374472 w 2409687"/>
                  <a:gd name="connsiteY12-324" fmla="*/ 839513 h 974979"/>
                  <a:gd name="connsiteX13-325" fmla="*/ 2408183 w 2409687"/>
                  <a:gd name="connsiteY13-326" fmla="*/ 965637 h 974979"/>
                  <a:gd name="connsiteX14-327" fmla="*/ 2404242 w 2409687"/>
                  <a:gd name="connsiteY14-328" fmla="*/ 965637 h 974979"/>
                  <a:gd name="connsiteX15-329" fmla="*/ 1229711 w 2409687"/>
                  <a:gd name="connsiteY15-330" fmla="*/ 969577 h 974979"/>
                  <a:gd name="connsiteX16-331" fmla="*/ 0 w 2409687"/>
                  <a:gd name="connsiteY16-332" fmla="*/ 965637 h 974979"/>
                  <a:gd name="connsiteX17-333" fmla="*/ 59121 w 2409687"/>
                  <a:gd name="connsiteY17-334" fmla="*/ 567558 h 974979"/>
                  <a:gd name="connsiteX18-335" fmla="*/ 106417 w 2409687"/>
                  <a:gd name="connsiteY18-336" fmla="*/ 425668 h 974979"/>
                  <a:gd name="connsiteX19-337" fmla="*/ 220717 w 2409687"/>
                  <a:gd name="connsiteY19-338" fmla="*/ 370489 h 974979"/>
                  <a:gd name="connsiteX20-339" fmla="*/ 855280 w 2409687"/>
                  <a:gd name="connsiteY20-340" fmla="*/ 189185 h 974979"/>
                  <a:gd name="connsiteX21-341" fmla="*/ 878929 w 2409687"/>
                  <a:gd name="connsiteY21-342" fmla="*/ 134007 h 974979"/>
                  <a:gd name="connsiteX22-343" fmla="*/ 902576 w 2409687"/>
                  <a:gd name="connsiteY22-344" fmla="*/ 98533 h 974979"/>
                  <a:gd name="connsiteX23-345" fmla="*/ 902083 w 2409687"/>
                  <a:gd name="connsiteY23-346" fmla="*/ 47049 h 974979"/>
                  <a:gd name="connsiteX24-347" fmla="*/ 893028 w 2409687"/>
                  <a:gd name="connsiteY24-348" fmla="*/ 0 h 974979"/>
                  <a:gd name="connsiteX0-349" fmla="*/ 893028 w 2409687"/>
                  <a:gd name="connsiteY0-350" fmla="*/ 0 h 974979"/>
                  <a:gd name="connsiteX1-351" fmla="*/ 1528551 w 2409687"/>
                  <a:gd name="connsiteY1-352" fmla="*/ 0 h 974979"/>
                  <a:gd name="connsiteX2-353" fmla="*/ 1523036 w 2409687"/>
                  <a:gd name="connsiteY2-354" fmla="*/ 9360 h 974979"/>
                  <a:gd name="connsiteX3-355" fmla="*/ 1509548 w 2409687"/>
                  <a:gd name="connsiteY3-356" fmla="*/ 43354 h 974979"/>
                  <a:gd name="connsiteX4-357" fmla="*/ 1525314 w 2409687"/>
                  <a:gd name="connsiteY4-358" fmla="*/ 141889 h 974979"/>
                  <a:gd name="connsiteX5-359" fmla="*/ 1560786 w 2409687"/>
                  <a:gd name="connsiteY5-360" fmla="*/ 157656 h 974979"/>
                  <a:gd name="connsiteX6-361" fmla="*/ 1600199 w 2409687"/>
                  <a:gd name="connsiteY6-362" fmla="*/ 212834 h 974979"/>
                  <a:gd name="connsiteX7-363" fmla="*/ 1848507 w 2409687"/>
                  <a:gd name="connsiteY7-364" fmla="*/ 283778 h 974979"/>
                  <a:gd name="connsiteX8-365" fmla="*/ 2077107 w 2409687"/>
                  <a:gd name="connsiteY8-366" fmla="*/ 342899 h 974979"/>
                  <a:gd name="connsiteX9-367" fmla="*/ 2225119 w 2409687"/>
                  <a:gd name="connsiteY9-368" fmla="*/ 413843 h 974979"/>
                  <a:gd name="connsiteX10-369" fmla="*/ 2288068 w 2409687"/>
                  <a:gd name="connsiteY10-370" fmla="*/ 528143 h 974979"/>
                  <a:gd name="connsiteX11-371" fmla="*/ 2328210 w 2409687"/>
                  <a:gd name="connsiteY11-372" fmla="*/ 654268 h 974979"/>
                  <a:gd name="connsiteX12-373" fmla="*/ 2374472 w 2409687"/>
                  <a:gd name="connsiteY12-374" fmla="*/ 839513 h 974979"/>
                  <a:gd name="connsiteX13-375" fmla="*/ 2408183 w 2409687"/>
                  <a:gd name="connsiteY13-376" fmla="*/ 965637 h 974979"/>
                  <a:gd name="connsiteX14-377" fmla="*/ 2404242 w 2409687"/>
                  <a:gd name="connsiteY14-378" fmla="*/ 965637 h 974979"/>
                  <a:gd name="connsiteX15-379" fmla="*/ 1229711 w 2409687"/>
                  <a:gd name="connsiteY15-380" fmla="*/ 969577 h 974979"/>
                  <a:gd name="connsiteX16-381" fmla="*/ 0 w 2409687"/>
                  <a:gd name="connsiteY16-382" fmla="*/ 965637 h 974979"/>
                  <a:gd name="connsiteX17-383" fmla="*/ 59121 w 2409687"/>
                  <a:gd name="connsiteY17-384" fmla="*/ 567558 h 974979"/>
                  <a:gd name="connsiteX18-385" fmla="*/ 106417 w 2409687"/>
                  <a:gd name="connsiteY18-386" fmla="*/ 425668 h 974979"/>
                  <a:gd name="connsiteX19-387" fmla="*/ 220717 w 2409687"/>
                  <a:gd name="connsiteY19-388" fmla="*/ 370489 h 974979"/>
                  <a:gd name="connsiteX20-389" fmla="*/ 855280 w 2409687"/>
                  <a:gd name="connsiteY20-390" fmla="*/ 189185 h 974979"/>
                  <a:gd name="connsiteX21-391" fmla="*/ 878929 w 2409687"/>
                  <a:gd name="connsiteY21-392" fmla="*/ 134007 h 974979"/>
                  <a:gd name="connsiteX22-393" fmla="*/ 902576 w 2409687"/>
                  <a:gd name="connsiteY22-394" fmla="*/ 98533 h 974979"/>
                  <a:gd name="connsiteX23-395" fmla="*/ 902083 w 2409687"/>
                  <a:gd name="connsiteY23-396" fmla="*/ 47049 h 974979"/>
                  <a:gd name="connsiteX24-397" fmla="*/ 893028 w 2409687"/>
                  <a:gd name="connsiteY24-398" fmla="*/ 0 h 974979"/>
                  <a:gd name="connsiteX0-399" fmla="*/ 893028 w 2409687"/>
                  <a:gd name="connsiteY0-400" fmla="*/ 0 h 974979"/>
                  <a:gd name="connsiteX1-401" fmla="*/ 1528551 w 2409687"/>
                  <a:gd name="connsiteY1-402" fmla="*/ 0 h 974979"/>
                  <a:gd name="connsiteX2-403" fmla="*/ 1523036 w 2409687"/>
                  <a:gd name="connsiteY2-404" fmla="*/ 9360 h 974979"/>
                  <a:gd name="connsiteX3-405" fmla="*/ 1509548 w 2409687"/>
                  <a:gd name="connsiteY3-406" fmla="*/ 43354 h 974979"/>
                  <a:gd name="connsiteX4-407" fmla="*/ 1525314 w 2409687"/>
                  <a:gd name="connsiteY4-408" fmla="*/ 141889 h 974979"/>
                  <a:gd name="connsiteX5-409" fmla="*/ 1560786 w 2409687"/>
                  <a:gd name="connsiteY5-410" fmla="*/ 157656 h 974979"/>
                  <a:gd name="connsiteX6-411" fmla="*/ 1600199 w 2409687"/>
                  <a:gd name="connsiteY6-412" fmla="*/ 212834 h 974979"/>
                  <a:gd name="connsiteX7-413" fmla="*/ 1848507 w 2409687"/>
                  <a:gd name="connsiteY7-414" fmla="*/ 283778 h 974979"/>
                  <a:gd name="connsiteX8-415" fmla="*/ 2077107 w 2409687"/>
                  <a:gd name="connsiteY8-416" fmla="*/ 342899 h 974979"/>
                  <a:gd name="connsiteX9-417" fmla="*/ 2225119 w 2409687"/>
                  <a:gd name="connsiteY9-418" fmla="*/ 413843 h 974979"/>
                  <a:gd name="connsiteX10-419" fmla="*/ 2288068 w 2409687"/>
                  <a:gd name="connsiteY10-420" fmla="*/ 528143 h 974979"/>
                  <a:gd name="connsiteX11-421" fmla="*/ 2328210 w 2409687"/>
                  <a:gd name="connsiteY11-422" fmla="*/ 654268 h 974979"/>
                  <a:gd name="connsiteX12-423" fmla="*/ 2374472 w 2409687"/>
                  <a:gd name="connsiteY12-424" fmla="*/ 839513 h 974979"/>
                  <a:gd name="connsiteX13-425" fmla="*/ 2408183 w 2409687"/>
                  <a:gd name="connsiteY13-426" fmla="*/ 965637 h 974979"/>
                  <a:gd name="connsiteX14-427" fmla="*/ 2404242 w 2409687"/>
                  <a:gd name="connsiteY14-428" fmla="*/ 965637 h 974979"/>
                  <a:gd name="connsiteX15-429" fmla="*/ 1229711 w 2409687"/>
                  <a:gd name="connsiteY15-430" fmla="*/ 969577 h 974979"/>
                  <a:gd name="connsiteX16-431" fmla="*/ 0 w 2409687"/>
                  <a:gd name="connsiteY16-432" fmla="*/ 965637 h 974979"/>
                  <a:gd name="connsiteX17-433" fmla="*/ 40448 w 2409687"/>
                  <a:gd name="connsiteY17-434" fmla="*/ 693682 h 974979"/>
                  <a:gd name="connsiteX18-435" fmla="*/ 106417 w 2409687"/>
                  <a:gd name="connsiteY18-436" fmla="*/ 425668 h 974979"/>
                  <a:gd name="connsiteX19-437" fmla="*/ 220717 w 2409687"/>
                  <a:gd name="connsiteY19-438" fmla="*/ 370489 h 974979"/>
                  <a:gd name="connsiteX20-439" fmla="*/ 855280 w 2409687"/>
                  <a:gd name="connsiteY20-440" fmla="*/ 189185 h 974979"/>
                  <a:gd name="connsiteX21-441" fmla="*/ 878929 w 2409687"/>
                  <a:gd name="connsiteY21-442" fmla="*/ 134007 h 974979"/>
                  <a:gd name="connsiteX22-443" fmla="*/ 902576 w 2409687"/>
                  <a:gd name="connsiteY22-444" fmla="*/ 98533 h 974979"/>
                  <a:gd name="connsiteX23-445" fmla="*/ 902083 w 2409687"/>
                  <a:gd name="connsiteY23-446" fmla="*/ 47049 h 974979"/>
                  <a:gd name="connsiteX24-447" fmla="*/ 893028 w 2409687"/>
                  <a:gd name="connsiteY24-448" fmla="*/ 0 h 974979"/>
                  <a:gd name="connsiteX0-449" fmla="*/ 893028 w 2409687"/>
                  <a:gd name="connsiteY0-450" fmla="*/ 0 h 974979"/>
                  <a:gd name="connsiteX1-451" fmla="*/ 1528551 w 2409687"/>
                  <a:gd name="connsiteY1-452" fmla="*/ 0 h 974979"/>
                  <a:gd name="connsiteX2-453" fmla="*/ 1523036 w 2409687"/>
                  <a:gd name="connsiteY2-454" fmla="*/ 9360 h 974979"/>
                  <a:gd name="connsiteX3-455" fmla="*/ 1509548 w 2409687"/>
                  <a:gd name="connsiteY3-456" fmla="*/ 43354 h 974979"/>
                  <a:gd name="connsiteX4-457" fmla="*/ 1525314 w 2409687"/>
                  <a:gd name="connsiteY4-458" fmla="*/ 141889 h 974979"/>
                  <a:gd name="connsiteX5-459" fmla="*/ 1560786 w 2409687"/>
                  <a:gd name="connsiteY5-460" fmla="*/ 157656 h 974979"/>
                  <a:gd name="connsiteX6-461" fmla="*/ 1600199 w 2409687"/>
                  <a:gd name="connsiteY6-462" fmla="*/ 212834 h 974979"/>
                  <a:gd name="connsiteX7-463" fmla="*/ 1848507 w 2409687"/>
                  <a:gd name="connsiteY7-464" fmla="*/ 283778 h 974979"/>
                  <a:gd name="connsiteX8-465" fmla="*/ 2077107 w 2409687"/>
                  <a:gd name="connsiteY8-466" fmla="*/ 342899 h 974979"/>
                  <a:gd name="connsiteX9-467" fmla="*/ 2225119 w 2409687"/>
                  <a:gd name="connsiteY9-468" fmla="*/ 413843 h 974979"/>
                  <a:gd name="connsiteX10-469" fmla="*/ 2288068 w 2409687"/>
                  <a:gd name="connsiteY10-470" fmla="*/ 528143 h 974979"/>
                  <a:gd name="connsiteX11-471" fmla="*/ 2328210 w 2409687"/>
                  <a:gd name="connsiteY11-472" fmla="*/ 654268 h 974979"/>
                  <a:gd name="connsiteX12-473" fmla="*/ 2374472 w 2409687"/>
                  <a:gd name="connsiteY12-474" fmla="*/ 839513 h 974979"/>
                  <a:gd name="connsiteX13-475" fmla="*/ 2408183 w 2409687"/>
                  <a:gd name="connsiteY13-476" fmla="*/ 965637 h 974979"/>
                  <a:gd name="connsiteX14-477" fmla="*/ 2404242 w 2409687"/>
                  <a:gd name="connsiteY14-478" fmla="*/ 965637 h 974979"/>
                  <a:gd name="connsiteX15-479" fmla="*/ 1229711 w 2409687"/>
                  <a:gd name="connsiteY15-480" fmla="*/ 969577 h 974979"/>
                  <a:gd name="connsiteX16-481" fmla="*/ 0 w 2409687"/>
                  <a:gd name="connsiteY16-482" fmla="*/ 965637 h 974979"/>
                  <a:gd name="connsiteX17-483" fmla="*/ 40448 w 2409687"/>
                  <a:gd name="connsiteY17-484" fmla="*/ 693682 h 974979"/>
                  <a:gd name="connsiteX18-485" fmla="*/ 106417 w 2409687"/>
                  <a:gd name="connsiteY18-486" fmla="*/ 425668 h 974979"/>
                  <a:gd name="connsiteX19-487" fmla="*/ 253395 w 2409687"/>
                  <a:gd name="connsiteY19-488" fmla="*/ 354724 h 974979"/>
                  <a:gd name="connsiteX20-489" fmla="*/ 855280 w 2409687"/>
                  <a:gd name="connsiteY20-490" fmla="*/ 189185 h 974979"/>
                  <a:gd name="connsiteX21-491" fmla="*/ 878929 w 2409687"/>
                  <a:gd name="connsiteY21-492" fmla="*/ 134007 h 974979"/>
                  <a:gd name="connsiteX22-493" fmla="*/ 902576 w 2409687"/>
                  <a:gd name="connsiteY22-494" fmla="*/ 98533 h 974979"/>
                  <a:gd name="connsiteX23-495" fmla="*/ 902083 w 2409687"/>
                  <a:gd name="connsiteY23-496" fmla="*/ 47049 h 974979"/>
                  <a:gd name="connsiteX24-497" fmla="*/ 893028 w 2409687"/>
                  <a:gd name="connsiteY24-498" fmla="*/ 0 h 974979"/>
                  <a:gd name="connsiteX0-499" fmla="*/ 893028 w 2409687"/>
                  <a:gd name="connsiteY0-500" fmla="*/ 0 h 974979"/>
                  <a:gd name="connsiteX1-501" fmla="*/ 1528551 w 2409687"/>
                  <a:gd name="connsiteY1-502" fmla="*/ 0 h 974979"/>
                  <a:gd name="connsiteX2-503" fmla="*/ 1523036 w 2409687"/>
                  <a:gd name="connsiteY2-504" fmla="*/ 9360 h 974979"/>
                  <a:gd name="connsiteX3-505" fmla="*/ 1509548 w 2409687"/>
                  <a:gd name="connsiteY3-506" fmla="*/ 43354 h 974979"/>
                  <a:gd name="connsiteX4-507" fmla="*/ 1525314 w 2409687"/>
                  <a:gd name="connsiteY4-508" fmla="*/ 141889 h 974979"/>
                  <a:gd name="connsiteX5-509" fmla="*/ 1560786 w 2409687"/>
                  <a:gd name="connsiteY5-510" fmla="*/ 157656 h 974979"/>
                  <a:gd name="connsiteX6-511" fmla="*/ 1600199 w 2409687"/>
                  <a:gd name="connsiteY6-512" fmla="*/ 212834 h 974979"/>
                  <a:gd name="connsiteX7-513" fmla="*/ 1848507 w 2409687"/>
                  <a:gd name="connsiteY7-514" fmla="*/ 283778 h 974979"/>
                  <a:gd name="connsiteX8-515" fmla="*/ 2077107 w 2409687"/>
                  <a:gd name="connsiteY8-516" fmla="*/ 342899 h 974979"/>
                  <a:gd name="connsiteX9-517" fmla="*/ 2225119 w 2409687"/>
                  <a:gd name="connsiteY9-518" fmla="*/ 413843 h 974979"/>
                  <a:gd name="connsiteX10-519" fmla="*/ 2288068 w 2409687"/>
                  <a:gd name="connsiteY10-520" fmla="*/ 528143 h 974979"/>
                  <a:gd name="connsiteX11-521" fmla="*/ 2328210 w 2409687"/>
                  <a:gd name="connsiteY11-522" fmla="*/ 654268 h 974979"/>
                  <a:gd name="connsiteX12-523" fmla="*/ 2374472 w 2409687"/>
                  <a:gd name="connsiteY12-524" fmla="*/ 839513 h 974979"/>
                  <a:gd name="connsiteX13-525" fmla="*/ 2408183 w 2409687"/>
                  <a:gd name="connsiteY13-526" fmla="*/ 965637 h 974979"/>
                  <a:gd name="connsiteX14-527" fmla="*/ 2404242 w 2409687"/>
                  <a:gd name="connsiteY14-528" fmla="*/ 965637 h 974979"/>
                  <a:gd name="connsiteX15-529" fmla="*/ 1229711 w 2409687"/>
                  <a:gd name="connsiteY15-530" fmla="*/ 969577 h 974979"/>
                  <a:gd name="connsiteX16-531" fmla="*/ 0 w 2409687"/>
                  <a:gd name="connsiteY16-532" fmla="*/ 965637 h 974979"/>
                  <a:gd name="connsiteX17-533" fmla="*/ 40448 w 2409687"/>
                  <a:gd name="connsiteY17-534" fmla="*/ 693682 h 974979"/>
                  <a:gd name="connsiteX18-535" fmla="*/ 101749 w 2409687"/>
                  <a:gd name="connsiteY18-536" fmla="*/ 476905 h 974979"/>
                  <a:gd name="connsiteX19-537" fmla="*/ 253395 w 2409687"/>
                  <a:gd name="connsiteY19-538" fmla="*/ 354724 h 974979"/>
                  <a:gd name="connsiteX20-539" fmla="*/ 855280 w 2409687"/>
                  <a:gd name="connsiteY20-540" fmla="*/ 189185 h 974979"/>
                  <a:gd name="connsiteX21-541" fmla="*/ 878929 w 2409687"/>
                  <a:gd name="connsiteY21-542" fmla="*/ 134007 h 974979"/>
                  <a:gd name="connsiteX22-543" fmla="*/ 902576 w 2409687"/>
                  <a:gd name="connsiteY22-544" fmla="*/ 98533 h 974979"/>
                  <a:gd name="connsiteX23-545" fmla="*/ 902083 w 2409687"/>
                  <a:gd name="connsiteY23-546" fmla="*/ 47049 h 974979"/>
                  <a:gd name="connsiteX24-547" fmla="*/ 893028 w 2409687"/>
                  <a:gd name="connsiteY24-548" fmla="*/ 0 h 974979"/>
                  <a:gd name="connsiteX0-549" fmla="*/ 893028 w 2409687"/>
                  <a:gd name="connsiteY0-550" fmla="*/ 0 h 974979"/>
                  <a:gd name="connsiteX1-551" fmla="*/ 1528551 w 2409687"/>
                  <a:gd name="connsiteY1-552" fmla="*/ 0 h 974979"/>
                  <a:gd name="connsiteX2-553" fmla="*/ 1523036 w 2409687"/>
                  <a:gd name="connsiteY2-554" fmla="*/ 9360 h 974979"/>
                  <a:gd name="connsiteX3-555" fmla="*/ 1509548 w 2409687"/>
                  <a:gd name="connsiteY3-556" fmla="*/ 43354 h 974979"/>
                  <a:gd name="connsiteX4-557" fmla="*/ 1525314 w 2409687"/>
                  <a:gd name="connsiteY4-558" fmla="*/ 141889 h 974979"/>
                  <a:gd name="connsiteX5-559" fmla="*/ 1560786 w 2409687"/>
                  <a:gd name="connsiteY5-560" fmla="*/ 157656 h 974979"/>
                  <a:gd name="connsiteX6-561" fmla="*/ 1600199 w 2409687"/>
                  <a:gd name="connsiteY6-562" fmla="*/ 212834 h 974979"/>
                  <a:gd name="connsiteX7-563" fmla="*/ 1848507 w 2409687"/>
                  <a:gd name="connsiteY7-564" fmla="*/ 283778 h 974979"/>
                  <a:gd name="connsiteX8-565" fmla="*/ 2077107 w 2409687"/>
                  <a:gd name="connsiteY8-566" fmla="*/ 342899 h 974979"/>
                  <a:gd name="connsiteX9-567" fmla="*/ 2225119 w 2409687"/>
                  <a:gd name="connsiteY9-568" fmla="*/ 413843 h 974979"/>
                  <a:gd name="connsiteX10-569" fmla="*/ 2288068 w 2409687"/>
                  <a:gd name="connsiteY10-570" fmla="*/ 528143 h 974979"/>
                  <a:gd name="connsiteX11-571" fmla="*/ 2328210 w 2409687"/>
                  <a:gd name="connsiteY11-572" fmla="*/ 654268 h 974979"/>
                  <a:gd name="connsiteX12-573" fmla="*/ 2374472 w 2409687"/>
                  <a:gd name="connsiteY12-574" fmla="*/ 839513 h 974979"/>
                  <a:gd name="connsiteX13-575" fmla="*/ 2408183 w 2409687"/>
                  <a:gd name="connsiteY13-576" fmla="*/ 965637 h 974979"/>
                  <a:gd name="connsiteX14-577" fmla="*/ 2404242 w 2409687"/>
                  <a:gd name="connsiteY14-578" fmla="*/ 965637 h 974979"/>
                  <a:gd name="connsiteX15-579" fmla="*/ 1229711 w 2409687"/>
                  <a:gd name="connsiteY15-580" fmla="*/ 969577 h 974979"/>
                  <a:gd name="connsiteX16-581" fmla="*/ 0 w 2409687"/>
                  <a:gd name="connsiteY16-582" fmla="*/ 965637 h 974979"/>
                  <a:gd name="connsiteX17-583" fmla="*/ 40448 w 2409687"/>
                  <a:gd name="connsiteY17-584" fmla="*/ 693682 h 974979"/>
                  <a:gd name="connsiteX18-585" fmla="*/ 101749 w 2409687"/>
                  <a:gd name="connsiteY18-586" fmla="*/ 476905 h 974979"/>
                  <a:gd name="connsiteX19-587" fmla="*/ 253395 w 2409687"/>
                  <a:gd name="connsiteY19-588" fmla="*/ 354724 h 974979"/>
                  <a:gd name="connsiteX20-589" fmla="*/ 855280 w 2409687"/>
                  <a:gd name="connsiteY20-590" fmla="*/ 189185 h 974979"/>
                  <a:gd name="connsiteX21-591" fmla="*/ 878929 w 2409687"/>
                  <a:gd name="connsiteY21-592" fmla="*/ 134007 h 974979"/>
                  <a:gd name="connsiteX22-593" fmla="*/ 902576 w 2409687"/>
                  <a:gd name="connsiteY22-594" fmla="*/ 98533 h 974979"/>
                  <a:gd name="connsiteX23-595" fmla="*/ 902083 w 2409687"/>
                  <a:gd name="connsiteY23-596" fmla="*/ 47049 h 974979"/>
                  <a:gd name="connsiteX24-597" fmla="*/ 893028 w 2409687"/>
                  <a:gd name="connsiteY24-598" fmla="*/ 0 h 974979"/>
                  <a:gd name="connsiteX0-599" fmla="*/ 893028 w 2409687"/>
                  <a:gd name="connsiteY0-600" fmla="*/ 0 h 974979"/>
                  <a:gd name="connsiteX1-601" fmla="*/ 1528551 w 2409687"/>
                  <a:gd name="connsiteY1-602" fmla="*/ 0 h 974979"/>
                  <a:gd name="connsiteX2-603" fmla="*/ 1523036 w 2409687"/>
                  <a:gd name="connsiteY2-604" fmla="*/ 9360 h 974979"/>
                  <a:gd name="connsiteX3-605" fmla="*/ 1509548 w 2409687"/>
                  <a:gd name="connsiteY3-606" fmla="*/ 43354 h 974979"/>
                  <a:gd name="connsiteX4-607" fmla="*/ 1525314 w 2409687"/>
                  <a:gd name="connsiteY4-608" fmla="*/ 141889 h 974979"/>
                  <a:gd name="connsiteX5-609" fmla="*/ 1560786 w 2409687"/>
                  <a:gd name="connsiteY5-610" fmla="*/ 157656 h 974979"/>
                  <a:gd name="connsiteX6-611" fmla="*/ 1600199 w 2409687"/>
                  <a:gd name="connsiteY6-612" fmla="*/ 212834 h 974979"/>
                  <a:gd name="connsiteX7-613" fmla="*/ 1848507 w 2409687"/>
                  <a:gd name="connsiteY7-614" fmla="*/ 283778 h 974979"/>
                  <a:gd name="connsiteX8-615" fmla="*/ 2077107 w 2409687"/>
                  <a:gd name="connsiteY8-616" fmla="*/ 342899 h 974979"/>
                  <a:gd name="connsiteX9-617" fmla="*/ 2225119 w 2409687"/>
                  <a:gd name="connsiteY9-618" fmla="*/ 413843 h 974979"/>
                  <a:gd name="connsiteX10-619" fmla="*/ 2288068 w 2409687"/>
                  <a:gd name="connsiteY10-620" fmla="*/ 528143 h 974979"/>
                  <a:gd name="connsiteX11-621" fmla="*/ 2328210 w 2409687"/>
                  <a:gd name="connsiteY11-622" fmla="*/ 654268 h 974979"/>
                  <a:gd name="connsiteX12-623" fmla="*/ 2374472 w 2409687"/>
                  <a:gd name="connsiteY12-624" fmla="*/ 839513 h 974979"/>
                  <a:gd name="connsiteX13-625" fmla="*/ 2408183 w 2409687"/>
                  <a:gd name="connsiteY13-626" fmla="*/ 965637 h 974979"/>
                  <a:gd name="connsiteX14-627" fmla="*/ 2404242 w 2409687"/>
                  <a:gd name="connsiteY14-628" fmla="*/ 965637 h 974979"/>
                  <a:gd name="connsiteX15-629" fmla="*/ 1229711 w 2409687"/>
                  <a:gd name="connsiteY15-630" fmla="*/ 969577 h 974979"/>
                  <a:gd name="connsiteX16-631" fmla="*/ 0 w 2409687"/>
                  <a:gd name="connsiteY16-632" fmla="*/ 965637 h 974979"/>
                  <a:gd name="connsiteX17-633" fmla="*/ 40448 w 2409687"/>
                  <a:gd name="connsiteY17-634" fmla="*/ 693682 h 974979"/>
                  <a:gd name="connsiteX18-635" fmla="*/ 73740 w 2409687"/>
                  <a:gd name="connsiteY18-636" fmla="*/ 496612 h 974979"/>
                  <a:gd name="connsiteX19-637" fmla="*/ 253395 w 2409687"/>
                  <a:gd name="connsiteY19-638" fmla="*/ 354724 h 974979"/>
                  <a:gd name="connsiteX20-639" fmla="*/ 855280 w 2409687"/>
                  <a:gd name="connsiteY20-640" fmla="*/ 189185 h 974979"/>
                  <a:gd name="connsiteX21-641" fmla="*/ 878929 w 2409687"/>
                  <a:gd name="connsiteY21-642" fmla="*/ 134007 h 974979"/>
                  <a:gd name="connsiteX22-643" fmla="*/ 902576 w 2409687"/>
                  <a:gd name="connsiteY22-644" fmla="*/ 98533 h 974979"/>
                  <a:gd name="connsiteX23-645" fmla="*/ 902083 w 2409687"/>
                  <a:gd name="connsiteY23-646" fmla="*/ 47049 h 974979"/>
                  <a:gd name="connsiteX24-647" fmla="*/ 893028 w 2409687"/>
                  <a:gd name="connsiteY24-648" fmla="*/ 0 h 974979"/>
                  <a:gd name="connsiteX0-649" fmla="*/ 893028 w 2409687"/>
                  <a:gd name="connsiteY0-650" fmla="*/ 0 h 974979"/>
                  <a:gd name="connsiteX1-651" fmla="*/ 1528551 w 2409687"/>
                  <a:gd name="connsiteY1-652" fmla="*/ 0 h 974979"/>
                  <a:gd name="connsiteX2-653" fmla="*/ 1523036 w 2409687"/>
                  <a:gd name="connsiteY2-654" fmla="*/ 9360 h 974979"/>
                  <a:gd name="connsiteX3-655" fmla="*/ 1509548 w 2409687"/>
                  <a:gd name="connsiteY3-656" fmla="*/ 43354 h 974979"/>
                  <a:gd name="connsiteX4-657" fmla="*/ 1525314 w 2409687"/>
                  <a:gd name="connsiteY4-658" fmla="*/ 141889 h 974979"/>
                  <a:gd name="connsiteX5-659" fmla="*/ 1560786 w 2409687"/>
                  <a:gd name="connsiteY5-660" fmla="*/ 157656 h 974979"/>
                  <a:gd name="connsiteX6-661" fmla="*/ 1600199 w 2409687"/>
                  <a:gd name="connsiteY6-662" fmla="*/ 212834 h 974979"/>
                  <a:gd name="connsiteX7-663" fmla="*/ 1848507 w 2409687"/>
                  <a:gd name="connsiteY7-664" fmla="*/ 283778 h 974979"/>
                  <a:gd name="connsiteX8-665" fmla="*/ 2077107 w 2409687"/>
                  <a:gd name="connsiteY8-666" fmla="*/ 342899 h 974979"/>
                  <a:gd name="connsiteX9-667" fmla="*/ 2225119 w 2409687"/>
                  <a:gd name="connsiteY9-668" fmla="*/ 413843 h 974979"/>
                  <a:gd name="connsiteX10-669" fmla="*/ 2288068 w 2409687"/>
                  <a:gd name="connsiteY10-670" fmla="*/ 528143 h 974979"/>
                  <a:gd name="connsiteX11-671" fmla="*/ 2328210 w 2409687"/>
                  <a:gd name="connsiteY11-672" fmla="*/ 654268 h 974979"/>
                  <a:gd name="connsiteX12-673" fmla="*/ 2374472 w 2409687"/>
                  <a:gd name="connsiteY12-674" fmla="*/ 839513 h 974979"/>
                  <a:gd name="connsiteX13-675" fmla="*/ 2408183 w 2409687"/>
                  <a:gd name="connsiteY13-676" fmla="*/ 965637 h 974979"/>
                  <a:gd name="connsiteX14-677" fmla="*/ 2404242 w 2409687"/>
                  <a:gd name="connsiteY14-678" fmla="*/ 965637 h 974979"/>
                  <a:gd name="connsiteX15-679" fmla="*/ 1229711 w 2409687"/>
                  <a:gd name="connsiteY15-680" fmla="*/ 969577 h 974979"/>
                  <a:gd name="connsiteX16-681" fmla="*/ 0 w 2409687"/>
                  <a:gd name="connsiteY16-682" fmla="*/ 965637 h 974979"/>
                  <a:gd name="connsiteX17-683" fmla="*/ 40448 w 2409687"/>
                  <a:gd name="connsiteY17-684" fmla="*/ 693682 h 974979"/>
                  <a:gd name="connsiteX18-685" fmla="*/ 73740 w 2409687"/>
                  <a:gd name="connsiteY18-686" fmla="*/ 496612 h 974979"/>
                  <a:gd name="connsiteX19-687" fmla="*/ 253395 w 2409687"/>
                  <a:gd name="connsiteY19-688" fmla="*/ 354724 h 974979"/>
                  <a:gd name="connsiteX20-689" fmla="*/ 855280 w 2409687"/>
                  <a:gd name="connsiteY20-690" fmla="*/ 189185 h 974979"/>
                  <a:gd name="connsiteX21-691" fmla="*/ 878929 w 2409687"/>
                  <a:gd name="connsiteY21-692" fmla="*/ 134007 h 974979"/>
                  <a:gd name="connsiteX22-693" fmla="*/ 902576 w 2409687"/>
                  <a:gd name="connsiteY22-694" fmla="*/ 98533 h 974979"/>
                  <a:gd name="connsiteX23-695" fmla="*/ 902083 w 2409687"/>
                  <a:gd name="connsiteY23-696" fmla="*/ 47049 h 974979"/>
                  <a:gd name="connsiteX24-697" fmla="*/ 893028 w 2409687"/>
                  <a:gd name="connsiteY24-698" fmla="*/ 0 h 97497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97" y="connsiteY24-98"/>
                  </a:cxn>
                </a:cxnLst>
                <a:rect l="l" t="t" r="r" b="b"/>
                <a:pathLst>
                  <a:path w="2409687" h="974979">
                    <a:moveTo>
                      <a:pt x="893028" y="0"/>
                    </a:moveTo>
                    <a:lnTo>
                      <a:pt x="1528551" y="0"/>
                    </a:lnTo>
                    <a:lnTo>
                      <a:pt x="1523036" y="9360"/>
                    </a:lnTo>
                    <a:cubicBezTo>
                      <a:pt x="1514475" y="22169"/>
                      <a:pt x="1510534" y="24633"/>
                      <a:pt x="1509548" y="43354"/>
                    </a:cubicBezTo>
                    <a:cubicBezTo>
                      <a:pt x="1508234" y="68316"/>
                      <a:pt x="1516774" y="122839"/>
                      <a:pt x="1525314" y="141889"/>
                    </a:cubicBezTo>
                    <a:cubicBezTo>
                      <a:pt x="1533854" y="160939"/>
                      <a:pt x="1549619" y="143861"/>
                      <a:pt x="1560786" y="157656"/>
                    </a:cubicBezTo>
                    <a:cubicBezTo>
                      <a:pt x="1571953" y="171451"/>
                      <a:pt x="1552245" y="191814"/>
                      <a:pt x="1600199" y="212834"/>
                    </a:cubicBezTo>
                    <a:cubicBezTo>
                      <a:pt x="1648153" y="233854"/>
                      <a:pt x="1769022" y="262101"/>
                      <a:pt x="1848507" y="283778"/>
                    </a:cubicBezTo>
                    <a:cubicBezTo>
                      <a:pt x="1927992" y="305456"/>
                      <a:pt x="2014338" y="321222"/>
                      <a:pt x="2077107" y="342899"/>
                    </a:cubicBezTo>
                    <a:cubicBezTo>
                      <a:pt x="2139876" y="364576"/>
                      <a:pt x="2189959" y="382969"/>
                      <a:pt x="2225119" y="413843"/>
                    </a:cubicBezTo>
                    <a:cubicBezTo>
                      <a:pt x="2260279" y="444717"/>
                      <a:pt x="2270886" y="488072"/>
                      <a:pt x="2288068" y="528143"/>
                    </a:cubicBezTo>
                    <a:cubicBezTo>
                      <a:pt x="2305250" y="568214"/>
                      <a:pt x="2313809" y="602373"/>
                      <a:pt x="2328210" y="654268"/>
                    </a:cubicBezTo>
                    <a:cubicBezTo>
                      <a:pt x="2342611" y="706163"/>
                      <a:pt x="2361143" y="787618"/>
                      <a:pt x="2374472" y="839513"/>
                    </a:cubicBezTo>
                    <a:cubicBezTo>
                      <a:pt x="2387801" y="891408"/>
                      <a:pt x="2403221" y="944616"/>
                      <a:pt x="2408183" y="965637"/>
                    </a:cubicBezTo>
                    <a:cubicBezTo>
                      <a:pt x="2413145" y="986658"/>
                      <a:pt x="2404242" y="965637"/>
                      <a:pt x="2404242" y="965637"/>
                    </a:cubicBezTo>
                    <a:lnTo>
                      <a:pt x="1229711" y="969577"/>
                    </a:lnTo>
                    <a:cubicBezTo>
                      <a:pt x="951187" y="976803"/>
                      <a:pt x="614855" y="967607"/>
                      <a:pt x="0" y="965637"/>
                    </a:cubicBezTo>
                    <a:cubicBezTo>
                      <a:pt x="1971" y="922282"/>
                      <a:pt x="28158" y="771853"/>
                      <a:pt x="40448" y="693682"/>
                    </a:cubicBezTo>
                    <a:cubicBezTo>
                      <a:pt x="52738" y="615511"/>
                      <a:pt x="52254" y="572812"/>
                      <a:pt x="73740" y="496612"/>
                    </a:cubicBezTo>
                    <a:cubicBezTo>
                      <a:pt x="95226" y="420412"/>
                      <a:pt x="123138" y="405962"/>
                      <a:pt x="253395" y="354724"/>
                    </a:cubicBezTo>
                    <a:cubicBezTo>
                      <a:pt x="383652" y="303486"/>
                      <a:pt x="751024" y="225971"/>
                      <a:pt x="855280" y="189185"/>
                    </a:cubicBezTo>
                    <a:cubicBezTo>
                      <a:pt x="959536" y="152399"/>
                      <a:pt x="871046" y="149116"/>
                      <a:pt x="878929" y="134007"/>
                    </a:cubicBezTo>
                    <a:cubicBezTo>
                      <a:pt x="886812" y="118898"/>
                      <a:pt x="900606" y="122838"/>
                      <a:pt x="902576" y="98533"/>
                    </a:cubicBezTo>
                    <a:cubicBezTo>
                      <a:pt x="903561" y="86381"/>
                      <a:pt x="903726" y="67331"/>
                      <a:pt x="902083" y="47049"/>
                    </a:cubicBezTo>
                    <a:lnTo>
                      <a:pt x="89302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7205026" y="3158061"/>
                <a:ext cx="1664828" cy="1671156"/>
              </a:xfrm>
              <a:custGeom>
                <a:avLst/>
                <a:gdLst>
                  <a:gd name="connsiteX0" fmla="*/ 131823 w 1664828"/>
                  <a:gd name="connsiteY0" fmla="*/ 1630125 h 1640885"/>
                  <a:gd name="connsiteX1" fmla="*/ 52996 w 1664828"/>
                  <a:gd name="connsiteY1" fmla="*/ 1452763 h 1640885"/>
                  <a:gd name="connsiteX2" fmla="*/ 139706 w 1664828"/>
                  <a:gd name="connsiteY2" fmla="*/ 1326638 h 1640885"/>
                  <a:gd name="connsiteX3" fmla="*/ 187003 w 1664828"/>
                  <a:gd name="connsiteY3" fmla="*/ 1302990 h 1640885"/>
                  <a:gd name="connsiteX4" fmla="*/ 183061 w 1664828"/>
                  <a:gd name="connsiteY4" fmla="*/ 1220221 h 1640885"/>
                  <a:gd name="connsiteX5" fmla="*/ 155472 w 1664828"/>
                  <a:gd name="connsiteY5" fmla="*/ 1188690 h 1640885"/>
                  <a:gd name="connsiteX6" fmla="*/ 206709 w 1664828"/>
                  <a:gd name="connsiteY6" fmla="*/ 1109863 h 1640885"/>
                  <a:gd name="connsiteX7" fmla="*/ 254006 w 1664828"/>
                  <a:gd name="connsiteY7" fmla="*/ 1058625 h 1640885"/>
                  <a:gd name="connsiteX8" fmla="*/ 222475 w 1664828"/>
                  <a:gd name="connsiteY8" fmla="*/ 952207 h 1640885"/>
                  <a:gd name="connsiteX9" fmla="*/ 119999 w 1664828"/>
                  <a:gd name="connsiteY9" fmla="*/ 806376 h 1640885"/>
                  <a:gd name="connsiteX10" fmla="*/ 226416 w 1664828"/>
                  <a:gd name="connsiteY10" fmla="*/ 636897 h 1640885"/>
                  <a:gd name="connsiteX11" fmla="*/ 226416 w 1664828"/>
                  <a:gd name="connsiteY11" fmla="*/ 498949 h 1640885"/>
                  <a:gd name="connsiteX12" fmla="*/ 257947 w 1664828"/>
                  <a:gd name="connsiteY12" fmla="*/ 278232 h 1640885"/>
                  <a:gd name="connsiteX13" fmla="*/ 628437 w 1664828"/>
                  <a:gd name="connsiteY13" fmla="*/ 10218 h 1640885"/>
                  <a:gd name="connsiteX14" fmla="*/ 1089578 w 1664828"/>
                  <a:gd name="connsiteY14" fmla="*/ 65397 h 1640885"/>
                  <a:gd name="connsiteX15" fmla="*/ 1199937 w 1664828"/>
                  <a:gd name="connsiteY15" fmla="*/ 156049 h 1640885"/>
                  <a:gd name="connsiteX16" fmla="*/ 1361534 w 1664828"/>
                  <a:gd name="connsiteY16" fmla="*/ 219111 h 1640885"/>
                  <a:gd name="connsiteX17" fmla="*/ 1483716 w 1664828"/>
                  <a:gd name="connsiteY17" fmla="*/ 420121 h 1640885"/>
                  <a:gd name="connsiteX18" fmla="*/ 1436420 w 1664828"/>
                  <a:gd name="connsiteY18" fmla="*/ 609307 h 1640885"/>
                  <a:gd name="connsiteX19" fmla="*/ 1531013 w 1664828"/>
                  <a:gd name="connsiteY19" fmla="*/ 759080 h 1640885"/>
                  <a:gd name="connsiteX20" fmla="*/ 1503423 w 1664828"/>
                  <a:gd name="connsiteY20" fmla="*/ 960090 h 1640885"/>
                  <a:gd name="connsiteX21" fmla="*/ 1590134 w 1664828"/>
                  <a:gd name="connsiteY21" fmla="*/ 1074390 h 1640885"/>
                  <a:gd name="connsiteX22" fmla="*/ 1491599 w 1664828"/>
                  <a:gd name="connsiteY22" fmla="*/ 1322697 h 1640885"/>
                  <a:gd name="connsiteX23" fmla="*/ 1649254 w 1664828"/>
                  <a:gd name="connsiteY23" fmla="*/ 1460645 h 1640885"/>
                  <a:gd name="connsiteX24" fmla="*/ 1487658 w 1664828"/>
                  <a:gd name="connsiteY24" fmla="*/ 1602535 h 1640885"/>
                  <a:gd name="connsiteX25" fmla="*/ 131823 w 1664828"/>
                  <a:gd name="connsiteY25" fmla="*/ 1630125 h 1640885"/>
                  <a:gd name="connsiteX0-1" fmla="*/ 131823 w 1664828"/>
                  <a:gd name="connsiteY0-2" fmla="*/ 1630125 h 1640885"/>
                  <a:gd name="connsiteX1-3" fmla="*/ 52996 w 1664828"/>
                  <a:gd name="connsiteY1-4" fmla="*/ 1452763 h 1640885"/>
                  <a:gd name="connsiteX2-5" fmla="*/ 139706 w 1664828"/>
                  <a:gd name="connsiteY2-6" fmla="*/ 1326638 h 1640885"/>
                  <a:gd name="connsiteX3-7" fmla="*/ 187003 w 1664828"/>
                  <a:gd name="connsiteY3-8" fmla="*/ 1302990 h 1640885"/>
                  <a:gd name="connsiteX4-9" fmla="*/ 183061 w 1664828"/>
                  <a:gd name="connsiteY4-10" fmla="*/ 1220221 h 1640885"/>
                  <a:gd name="connsiteX5-11" fmla="*/ 155472 w 1664828"/>
                  <a:gd name="connsiteY5-12" fmla="*/ 1188690 h 1640885"/>
                  <a:gd name="connsiteX6-13" fmla="*/ 206709 w 1664828"/>
                  <a:gd name="connsiteY6-14" fmla="*/ 1109863 h 1640885"/>
                  <a:gd name="connsiteX7-15" fmla="*/ 254006 w 1664828"/>
                  <a:gd name="connsiteY7-16" fmla="*/ 1058625 h 1640885"/>
                  <a:gd name="connsiteX8-17" fmla="*/ 222475 w 1664828"/>
                  <a:gd name="connsiteY8-18" fmla="*/ 952207 h 1640885"/>
                  <a:gd name="connsiteX9-19" fmla="*/ 119999 w 1664828"/>
                  <a:gd name="connsiteY9-20" fmla="*/ 806376 h 1640885"/>
                  <a:gd name="connsiteX10-21" fmla="*/ 226416 w 1664828"/>
                  <a:gd name="connsiteY10-22" fmla="*/ 636897 h 1640885"/>
                  <a:gd name="connsiteX11-23" fmla="*/ 226416 w 1664828"/>
                  <a:gd name="connsiteY11-24" fmla="*/ 498949 h 1640885"/>
                  <a:gd name="connsiteX12-25" fmla="*/ 257947 w 1664828"/>
                  <a:gd name="connsiteY12-26" fmla="*/ 278232 h 1640885"/>
                  <a:gd name="connsiteX13-27" fmla="*/ 628437 w 1664828"/>
                  <a:gd name="connsiteY13-28" fmla="*/ 10218 h 1640885"/>
                  <a:gd name="connsiteX14-29" fmla="*/ 1089578 w 1664828"/>
                  <a:gd name="connsiteY14-30" fmla="*/ 65397 h 1640885"/>
                  <a:gd name="connsiteX15-31" fmla="*/ 1199937 w 1664828"/>
                  <a:gd name="connsiteY15-32" fmla="*/ 156049 h 1640885"/>
                  <a:gd name="connsiteX16-33" fmla="*/ 1361534 w 1664828"/>
                  <a:gd name="connsiteY16-34" fmla="*/ 219111 h 1640885"/>
                  <a:gd name="connsiteX17-35" fmla="*/ 1483716 w 1664828"/>
                  <a:gd name="connsiteY17-36" fmla="*/ 420121 h 1640885"/>
                  <a:gd name="connsiteX18-37" fmla="*/ 1436420 w 1664828"/>
                  <a:gd name="connsiteY18-38" fmla="*/ 609307 h 1640885"/>
                  <a:gd name="connsiteX19-39" fmla="*/ 1531013 w 1664828"/>
                  <a:gd name="connsiteY19-40" fmla="*/ 759080 h 1640885"/>
                  <a:gd name="connsiteX20-41" fmla="*/ 1503423 w 1664828"/>
                  <a:gd name="connsiteY20-42" fmla="*/ 960090 h 1640885"/>
                  <a:gd name="connsiteX21-43" fmla="*/ 1590134 w 1664828"/>
                  <a:gd name="connsiteY21-44" fmla="*/ 1074390 h 1640885"/>
                  <a:gd name="connsiteX22-45" fmla="*/ 1491599 w 1664828"/>
                  <a:gd name="connsiteY22-46" fmla="*/ 1322697 h 1640885"/>
                  <a:gd name="connsiteX23-47" fmla="*/ 1649254 w 1664828"/>
                  <a:gd name="connsiteY23-48" fmla="*/ 1460645 h 1640885"/>
                  <a:gd name="connsiteX24-49" fmla="*/ 1487658 w 1664828"/>
                  <a:gd name="connsiteY24-50" fmla="*/ 1602535 h 1640885"/>
                  <a:gd name="connsiteX25-51" fmla="*/ 131823 w 1664828"/>
                  <a:gd name="connsiteY25-52" fmla="*/ 1630125 h 1640885"/>
                  <a:gd name="connsiteX0-53" fmla="*/ 131823 w 1664828"/>
                  <a:gd name="connsiteY0-54" fmla="*/ 1630125 h 1640885"/>
                  <a:gd name="connsiteX1-55" fmla="*/ 52996 w 1664828"/>
                  <a:gd name="connsiteY1-56" fmla="*/ 1452763 h 1640885"/>
                  <a:gd name="connsiteX2-57" fmla="*/ 139706 w 1664828"/>
                  <a:gd name="connsiteY2-58" fmla="*/ 1326638 h 1640885"/>
                  <a:gd name="connsiteX3-59" fmla="*/ 187003 w 1664828"/>
                  <a:gd name="connsiteY3-60" fmla="*/ 1302990 h 1640885"/>
                  <a:gd name="connsiteX4-61" fmla="*/ 183061 w 1664828"/>
                  <a:gd name="connsiteY4-62" fmla="*/ 1220221 h 1640885"/>
                  <a:gd name="connsiteX5-63" fmla="*/ 155472 w 1664828"/>
                  <a:gd name="connsiteY5-64" fmla="*/ 1188690 h 1640885"/>
                  <a:gd name="connsiteX6-65" fmla="*/ 206709 w 1664828"/>
                  <a:gd name="connsiteY6-66" fmla="*/ 1109863 h 1640885"/>
                  <a:gd name="connsiteX7-67" fmla="*/ 254006 w 1664828"/>
                  <a:gd name="connsiteY7-68" fmla="*/ 1058625 h 1640885"/>
                  <a:gd name="connsiteX8-69" fmla="*/ 222475 w 1664828"/>
                  <a:gd name="connsiteY8-70" fmla="*/ 952207 h 1640885"/>
                  <a:gd name="connsiteX9-71" fmla="*/ 119999 w 1664828"/>
                  <a:gd name="connsiteY9-72" fmla="*/ 806376 h 1640885"/>
                  <a:gd name="connsiteX10-73" fmla="*/ 226416 w 1664828"/>
                  <a:gd name="connsiteY10-74" fmla="*/ 636897 h 1640885"/>
                  <a:gd name="connsiteX11-75" fmla="*/ 226416 w 1664828"/>
                  <a:gd name="connsiteY11-76" fmla="*/ 498949 h 1640885"/>
                  <a:gd name="connsiteX12-77" fmla="*/ 257947 w 1664828"/>
                  <a:gd name="connsiteY12-78" fmla="*/ 278232 h 1640885"/>
                  <a:gd name="connsiteX13-79" fmla="*/ 628437 w 1664828"/>
                  <a:gd name="connsiteY13-80" fmla="*/ 10218 h 1640885"/>
                  <a:gd name="connsiteX14-81" fmla="*/ 1089578 w 1664828"/>
                  <a:gd name="connsiteY14-82" fmla="*/ 65397 h 1640885"/>
                  <a:gd name="connsiteX15-83" fmla="*/ 1199937 w 1664828"/>
                  <a:gd name="connsiteY15-84" fmla="*/ 156049 h 1640885"/>
                  <a:gd name="connsiteX16-85" fmla="*/ 1361534 w 1664828"/>
                  <a:gd name="connsiteY16-86" fmla="*/ 219111 h 1640885"/>
                  <a:gd name="connsiteX17-87" fmla="*/ 1483716 w 1664828"/>
                  <a:gd name="connsiteY17-88" fmla="*/ 420121 h 1640885"/>
                  <a:gd name="connsiteX18-89" fmla="*/ 1436420 w 1664828"/>
                  <a:gd name="connsiteY18-90" fmla="*/ 609307 h 1640885"/>
                  <a:gd name="connsiteX19-91" fmla="*/ 1531013 w 1664828"/>
                  <a:gd name="connsiteY19-92" fmla="*/ 759080 h 1640885"/>
                  <a:gd name="connsiteX20-93" fmla="*/ 1503423 w 1664828"/>
                  <a:gd name="connsiteY20-94" fmla="*/ 960090 h 1640885"/>
                  <a:gd name="connsiteX21-95" fmla="*/ 1590134 w 1664828"/>
                  <a:gd name="connsiteY21-96" fmla="*/ 1074390 h 1640885"/>
                  <a:gd name="connsiteX22-97" fmla="*/ 1491599 w 1664828"/>
                  <a:gd name="connsiteY22-98" fmla="*/ 1322697 h 1640885"/>
                  <a:gd name="connsiteX23-99" fmla="*/ 1649254 w 1664828"/>
                  <a:gd name="connsiteY23-100" fmla="*/ 1460645 h 1640885"/>
                  <a:gd name="connsiteX24-101" fmla="*/ 1487658 w 1664828"/>
                  <a:gd name="connsiteY24-102" fmla="*/ 1602535 h 1640885"/>
                  <a:gd name="connsiteX25-103" fmla="*/ 131823 w 1664828"/>
                  <a:gd name="connsiteY25-104" fmla="*/ 1630125 h 1640885"/>
                  <a:gd name="connsiteX0-105" fmla="*/ 131823 w 1664828"/>
                  <a:gd name="connsiteY0-106" fmla="*/ 1638599 h 1649359"/>
                  <a:gd name="connsiteX1-107" fmla="*/ 52996 w 1664828"/>
                  <a:gd name="connsiteY1-108" fmla="*/ 1461237 h 1649359"/>
                  <a:gd name="connsiteX2-109" fmla="*/ 139706 w 1664828"/>
                  <a:gd name="connsiteY2-110" fmla="*/ 1335112 h 1649359"/>
                  <a:gd name="connsiteX3-111" fmla="*/ 187003 w 1664828"/>
                  <a:gd name="connsiteY3-112" fmla="*/ 1311464 h 1649359"/>
                  <a:gd name="connsiteX4-113" fmla="*/ 183061 w 1664828"/>
                  <a:gd name="connsiteY4-114" fmla="*/ 1228695 h 1649359"/>
                  <a:gd name="connsiteX5-115" fmla="*/ 155472 w 1664828"/>
                  <a:gd name="connsiteY5-116" fmla="*/ 1197164 h 1649359"/>
                  <a:gd name="connsiteX6-117" fmla="*/ 206709 w 1664828"/>
                  <a:gd name="connsiteY6-118" fmla="*/ 1118337 h 1649359"/>
                  <a:gd name="connsiteX7-119" fmla="*/ 254006 w 1664828"/>
                  <a:gd name="connsiteY7-120" fmla="*/ 1067099 h 1649359"/>
                  <a:gd name="connsiteX8-121" fmla="*/ 222475 w 1664828"/>
                  <a:gd name="connsiteY8-122" fmla="*/ 960681 h 1649359"/>
                  <a:gd name="connsiteX9-123" fmla="*/ 119999 w 1664828"/>
                  <a:gd name="connsiteY9-124" fmla="*/ 814850 h 1649359"/>
                  <a:gd name="connsiteX10-125" fmla="*/ 226416 w 1664828"/>
                  <a:gd name="connsiteY10-126" fmla="*/ 645371 h 1649359"/>
                  <a:gd name="connsiteX11-127" fmla="*/ 226416 w 1664828"/>
                  <a:gd name="connsiteY11-128" fmla="*/ 507423 h 1649359"/>
                  <a:gd name="connsiteX12-129" fmla="*/ 257947 w 1664828"/>
                  <a:gd name="connsiteY12-130" fmla="*/ 286706 h 1649359"/>
                  <a:gd name="connsiteX13-131" fmla="*/ 628437 w 1664828"/>
                  <a:gd name="connsiteY13-132" fmla="*/ 18692 h 1649359"/>
                  <a:gd name="connsiteX14-133" fmla="*/ 1069872 w 1664828"/>
                  <a:gd name="connsiteY14-134" fmla="*/ 38398 h 1649359"/>
                  <a:gd name="connsiteX15-135" fmla="*/ 1199937 w 1664828"/>
                  <a:gd name="connsiteY15-136" fmla="*/ 164523 h 1649359"/>
                  <a:gd name="connsiteX16-137" fmla="*/ 1361534 w 1664828"/>
                  <a:gd name="connsiteY16-138" fmla="*/ 227585 h 1649359"/>
                  <a:gd name="connsiteX17-139" fmla="*/ 1483716 w 1664828"/>
                  <a:gd name="connsiteY17-140" fmla="*/ 428595 h 1649359"/>
                  <a:gd name="connsiteX18-141" fmla="*/ 1436420 w 1664828"/>
                  <a:gd name="connsiteY18-142" fmla="*/ 617781 h 1649359"/>
                  <a:gd name="connsiteX19-143" fmla="*/ 1531013 w 1664828"/>
                  <a:gd name="connsiteY19-144" fmla="*/ 767554 h 1649359"/>
                  <a:gd name="connsiteX20-145" fmla="*/ 1503423 w 1664828"/>
                  <a:gd name="connsiteY20-146" fmla="*/ 968564 h 1649359"/>
                  <a:gd name="connsiteX21-147" fmla="*/ 1590134 w 1664828"/>
                  <a:gd name="connsiteY21-148" fmla="*/ 1082864 h 1649359"/>
                  <a:gd name="connsiteX22-149" fmla="*/ 1491599 w 1664828"/>
                  <a:gd name="connsiteY22-150" fmla="*/ 1331171 h 1649359"/>
                  <a:gd name="connsiteX23-151" fmla="*/ 1649254 w 1664828"/>
                  <a:gd name="connsiteY23-152" fmla="*/ 1469119 h 1649359"/>
                  <a:gd name="connsiteX24-153" fmla="*/ 1487658 w 1664828"/>
                  <a:gd name="connsiteY24-154" fmla="*/ 1611009 h 1649359"/>
                  <a:gd name="connsiteX25-155" fmla="*/ 131823 w 1664828"/>
                  <a:gd name="connsiteY25-156" fmla="*/ 1638599 h 1649359"/>
                  <a:gd name="connsiteX0-157" fmla="*/ 131823 w 1664828"/>
                  <a:gd name="connsiteY0-158" fmla="*/ 1638599 h 1671156"/>
                  <a:gd name="connsiteX1-159" fmla="*/ 52996 w 1664828"/>
                  <a:gd name="connsiteY1-160" fmla="*/ 1461237 h 1671156"/>
                  <a:gd name="connsiteX2-161" fmla="*/ 139706 w 1664828"/>
                  <a:gd name="connsiteY2-162" fmla="*/ 1335112 h 1671156"/>
                  <a:gd name="connsiteX3-163" fmla="*/ 187003 w 1664828"/>
                  <a:gd name="connsiteY3-164" fmla="*/ 1311464 h 1671156"/>
                  <a:gd name="connsiteX4-165" fmla="*/ 183061 w 1664828"/>
                  <a:gd name="connsiteY4-166" fmla="*/ 1228695 h 1671156"/>
                  <a:gd name="connsiteX5-167" fmla="*/ 155472 w 1664828"/>
                  <a:gd name="connsiteY5-168" fmla="*/ 1197164 h 1671156"/>
                  <a:gd name="connsiteX6-169" fmla="*/ 206709 w 1664828"/>
                  <a:gd name="connsiteY6-170" fmla="*/ 1118337 h 1671156"/>
                  <a:gd name="connsiteX7-171" fmla="*/ 254006 w 1664828"/>
                  <a:gd name="connsiteY7-172" fmla="*/ 1067099 h 1671156"/>
                  <a:gd name="connsiteX8-173" fmla="*/ 222475 w 1664828"/>
                  <a:gd name="connsiteY8-174" fmla="*/ 960681 h 1671156"/>
                  <a:gd name="connsiteX9-175" fmla="*/ 119999 w 1664828"/>
                  <a:gd name="connsiteY9-176" fmla="*/ 814850 h 1671156"/>
                  <a:gd name="connsiteX10-177" fmla="*/ 226416 w 1664828"/>
                  <a:gd name="connsiteY10-178" fmla="*/ 645371 h 1671156"/>
                  <a:gd name="connsiteX11-179" fmla="*/ 226416 w 1664828"/>
                  <a:gd name="connsiteY11-180" fmla="*/ 507423 h 1671156"/>
                  <a:gd name="connsiteX12-181" fmla="*/ 257947 w 1664828"/>
                  <a:gd name="connsiteY12-182" fmla="*/ 286706 h 1671156"/>
                  <a:gd name="connsiteX13-183" fmla="*/ 628437 w 1664828"/>
                  <a:gd name="connsiteY13-184" fmla="*/ 18692 h 1671156"/>
                  <a:gd name="connsiteX14-185" fmla="*/ 1069872 w 1664828"/>
                  <a:gd name="connsiteY14-186" fmla="*/ 38398 h 1671156"/>
                  <a:gd name="connsiteX15-187" fmla="*/ 1199937 w 1664828"/>
                  <a:gd name="connsiteY15-188" fmla="*/ 164523 h 1671156"/>
                  <a:gd name="connsiteX16-189" fmla="*/ 1361534 w 1664828"/>
                  <a:gd name="connsiteY16-190" fmla="*/ 227585 h 1671156"/>
                  <a:gd name="connsiteX17-191" fmla="*/ 1483716 w 1664828"/>
                  <a:gd name="connsiteY17-192" fmla="*/ 428595 h 1671156"/>
                  <a:gd name="connsiteX18-193" fmla="*/ 1436420 w 1664828"/>
                  <a:gd name="connsiteY18-194" fmla="*/ 617781 h 1671156"/>
                  <a:gd name="connsiteX19-195" fmla="*/ 1531013 w 1664828"/>
                  <a:gd name="connsiteY19-196" fmla="*/ 767554 h 1671156"/>
                  <a:gd name="connsiteX20-197" fmla="*/ 1503423 w 1664828"/>
                  <a:gd name="connsiteY20-198" fmla="*/ 968564 h 1671156"/>
                  <a:gd name="connsiteX21-199" fmla="*/ 1590134 w 1664828"/>
                  <a:gd name="connsiteY21-200" fmla="*/ 1082864 h 1671156"/>
                  <a:gd name="connsiteX22-201" fmla="*/ 1491599 w 1664828"/>
                  <a:gd name="connsiteY22-202" fmla="*/ 1331171 h 1671156"/>
                  <a:gd name="connsiteX23-203" fmla="*/ 1649254 w 1664828"/>
                  <a:gd name="connsiteY23-204" fmla="*/ 1469119 h 1671156"/>
                  <a:gd name="connsiteX24-205" fmla="*/ 1487658 w 1664828"/>
                  <a:gd name="connsiteY24-206" fmla="*/ 1654364 h 1671156"/>
                  <a:gd name="connsiteX25-207" fmla="*/ 131823 w 1664828"/>
                  <a:gd name="connsiteY25-208" fmla="*/ 1638599 h 167115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</a:cxnLst>
                <a:rect l="l" t="t" r="r" b="b"/>
                <a:pathLst>
                  <a:path w="1664828" h="1671156">
                    <a:moveTo>
                      <a:pt x="131823" y="1638599"/>
                    </a:moveTo>
                    <a:cubicBezTo>
                      <a:pt x="-107287" y="1606411"/>
                      <a:pt x="51682" y="1511818"/>
                      <a:pt x="52996" y="1461237"/>
                    </a:cubicBezTo>
                    <a:cubicBezTo>
                      <a:pt x="54310" y="1410656"/>
                      <a:pt x="117372" y="1360074"/>
                      <a:pt x="139706" y="1335112"/>
                    </a:cubicBezTo>
                    <a:cubicBezTo>
                      <a:pt x="162040" y="1310150"/>
                      <a:pt x="179777" y="1329200"/>
                      <a:pt x="187003" y="1311464"/>
                    </a:cubicBezTo>
                    <a:cubicBezTo>
                      <a:pt x="194229" y="1293728"/>
                      <a:pt x="188316" y="1247745"/>
                      <a:pt x="183061" y="1228695"/>
                    </a:cubicBezTo>
                    <a:cubicBezTo>
                      <a:pt x="177806" y="1209645"/>
                      <a:pt x="151531" y="1215557"/>
                      <a:pt x="155472" y="1197164"/>
                    </a:cubicBezTo>
                    <a:cubicBezTo>
                      <a:pt x="159413" y="1178771"/>
                      <a:pt x="190287" y="1140014"/>
                      <a:pt x="206709" y="1118337"/>
                    </a:cubicBezTo>
                    <a:cubicBezTo>
                      <a:pt x="223131" y="1096660"/>
                      <a:pt x="251378" y="1093375"/>
                      <a:pt x="254006" y="1067099"/>
                    </a:cubicBezTo>
                    <a:cubicBezTo>
                      <a:pt x="256634" y="1040823"/>
                      <a:pt x="244810" y="1002722"/>
                      <a:pt x="222475" y="960681"/>
                    </a:cubicBezTo>
                    <a:cubicBezTo>
                      <a:pt x="200141" y="918639"/>
                      <a:pt x="119342" y="867402"/>
                      <a:pt x="119999" y="814850"/>
                    </a:cubicBezTo>
                    <a:cubicBezTo>
                      <a:pt x="120656" y="762298"/>
                      <a:pt x="208680" y="696609"/>
                      <a:pt x="226416" y="645371"/>
                    </a:cubicBezTo>
                    <a:cubicBezTo>
                      <a:pt x="244152" y="594133"/>
                      <a:pt x="221161" y="567200"/>
                      <a:pt x="226416" y="507423"/>
                    </a:cubicBezTo>
                    <a:cubicBezTo>
                      <a:pt x="231671" y="447646"/>
                      <a:pt x="190944" y="368161"/>
                      <a:pt x="257947" y="286706"/>
                    </a:cubicBezTo>
                    <a:cubicBezTo>
                      <a:pt x="324950" y="205251"/>
                      <a:pt x="493116" y="60077"/>
                      <a:pt x="628437" y="18692"/>
                    </a:cubicBezTo>
                    <a:cubicBezTo>
                      <a:pt x="763758" y="-22693"/>
                      <a:pt x="974622" y="14093"/>
                      <a:pt x="1069872" y="38398"/>
                    </a:cubicBezTo>
                    <a:cubicBezTo>
                      <a:pt x="1165122" y="62703"/>
                      <a:pt x="1194025" y="134962"/>
                      <a:pt x="1199937" y="164523"/>
                    </a:cubicBezTo>
                    <a:cubicBezTo>
                      <a:pt x="1245263" y="190142"/>
                      <a:pt x="1314238" y="183573"/>
                      <a:pt x="1361534" y="227585"/>
                    </a:cubicBezTo>
                    <a:cubicBezTo>
                      <a:pt x="1408830" y="271597"/>
                      <a:pt x="1471235" y="363562"/>
                      <a:pt x="1483716" y="428595"/>
                    </a:cubicBezTo>
                    <a:cubicBezTo>
                      <a:pt x="1496197" y="493628"/>
                      <a:pt x="1428537" y="561288"/>
                      <a:pt x="1436420" y="617781"/>
                    </a:cubicBezTo>
                    <a:cubicBezTo>
                      <a:pt x="1444303" y="674274"/>
                      <a:pt x="1519846" y="709090"/>
                      <a:pt x="1531013" y="767554"/>
                    </a:cubicBezTo>
                    <a:cubicBezTo>
                      <a:pt x="1542180" y="826018"/>
                      <a:pt x="1493569" y="916012"/>
                      <a:pt x="1503423" y="968564"/>
                    </a:cubicBezTo>
                    <a:cubicBezTo>
                      <a:pt x="1513277" y="1021116"/>
                      <a:pt x="1592105" y="1022430"/>
                      <a:pt x="1590134" y="1082864"/>
                    </a:cubicBezTo>
                    <a:cubicBezTo>
                      <a:pt x="1588163" y="1143298"/>
                      <a:pt x="1481746" y="1266795"/>
                      <a:pt x="1491599" y="1331171"/>
                    </a:cubicBezTo>
                    <a:cubicBezTo>
                      <a:pt x="1501452" y="1395547"/>
                      <a:pt x="1649911" y="1422479"/>
                      <a:pt x="1649254" y="1469119"/>
                    </a:cubicBezTo>
                    <a:cubicBezTo>
                      <a:pt x="1648597" y="1515759"/>
                      <a:pt x="1739906" y="1624147"/>
                      <a:pt x="1487658" y="1654364"/>
                    </a:cubicBezTo>
                    <a:cubicBezTo>
                      <a:pt x="1235410" y="1684581"/>
                      <a:pt x="370933" y="1670787"/>
                      <a:pt x="131823" y="163859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57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6" name="Freeform 115"/>
            <p:cNvSpPr/>
            <p:nvPr/>
          </p:nvSpPr>
          <p:spPr>
            <a:xfrm rot="21330852" flipH="1">
              <a:off x="7112286" y="5172776"/>
              <a:ext cx="482232" cy="335501"/>
            </a:xfrm>
            <a:custGeom>
              <a:avLst/>
              <a:gdLst>
                <a:gd name="connsiteX0" fmla="*/ 63401 w 367760"/>
                <a:gd name="connsiteY0" fmla="*/ 16730 h 264802"/>
                <a:gd name="connsiteX1" fmla="*/ 150950 w 367760"/>
                <a:gd name="connsiteY1" fmla="*/ 152917 h 264802"/>
                <a:gd name="connsiteX2" fmla="*/ 184997 w 367760"/>
                <a:gd name="connsiteY2" fmla="*/ 186964 h 264802"/>
                <a:gd name="connsiteX3" fmla="*/ 243363 w 367760"/>
                <a:gd name="connsiteY3" fmla="*/ 84824 h 264802"/>
                <a:gd name="connsiteX4" fmla="*/ 272546 w 367760"/>
                <a:gd name="connsiteY4" fmla="*/ 7003 h 264802"/>
                <a:gd name="connsiteX5" fmla="*/ 296865 w 367760"/>
                <a:gd name="connsiteY5" fmla="*/ 7003 h 264802"/>
                <a:gd name="connsiteX6" fmla="*/ 345503 w 367760"/>
                <a:gd name="connsiteY6" fmla="*/ 36186 h 264802"/>
                <a:gd name="connsiteX7" fmla="*/ 364959 w 367760"/>
                <a:gd name="connsiteY7" fmla="*/ 94552 h 264802"/>
                <a:gd name="connsiteX8" fmla="*/ 287137 w 367760"/>
                <a:gd name="connsiteY8" fmla="*/ 118871 h 264802"/>
                <a:gd name="connsiteX9" fmla="*/ 184997 w 367760"/>
                <a:gd name="connsiteY9" fmla="*/ 264786 h 264802"/>
                <a:gd name="connsiteX10" fmla="*/ 82856 w 367760"/>
                <a:gd name="connsiteY10" fmla="*/ 109143 h 264802"/>
                <a:gd name="connsiteX11" fmla="*/ 14763 w 367760"/>
                <a:gd name="connsiteY11" fmla="*/ 89688 h 264802"/>
                <a:gd name="connsiteX12" fmla="*/ 171 w 367760"/>
                <a:gd name="connsiteY12" fmla="*/ 94552 h 264802"/>
                <a:gd name="connsiteX13" fmla="*/ 63401 w 367760"/>
                <a:gd name="connsiteY13" fmla="*/ 16730 h 264802"/>
                <a:gd name="connsiteX0-1" fmla="*/ 63401 w 367760"/>
                <a:gd name="connsiteY0-2" fmla="*/ 16730 h 264802"/>
                <a:gd name="connsiteX1-3" fmla="*/ 150950 w 367760"/>
                <a:gd name="connsiteY1-4" fmla="*/ 152917 h 264802"/>
                <a:gd name="connsiteX2-5" fmla="*/ 184997 w 367760"/>
                <a:gd name="connsiteY2-6" fmla="*/ 186964 h 264802"/>
                <a:gd name="connsiteX3-7" fmla="*/ 243363 w 367760"/>
                <a:gd name="connsiteY3-8" fmla="*/ 84824 h 264802"/>
                <a:gd name="connsiteX4-9" fmla="*/ 272546 w 367760"/>
                <a:gd name="connsiteY4-10" fmla="*/ 7003 h 264802"/>
                <a:gd name="connsiteX5-11" fmla="*/ 296865 w 367760"/>
                <a:gd name="connsiteY5-12" fmla="*/ 7003 h 264802"/>
                <a:gd name="connsiteX6-13" fmla="*/ 345503 w 367760"/>
                <a:gd name="connsiteY6-14" fmla="*/ 36186 h 264802"/>
                <a:gd name="connsiteX7-15" fmla="*/ 364959 w 367760"/>
                <a:gd name="connsiteY7-16" fmla="*/ 94552 h 264802"/>
                <a:gd name="connsiteX8-17" fmla="*/ 287137 w 367760"/>
                <a:gd name="connsiteY8-18" fmla="*/ 118871 h 264802"/>
                <a:gd name="connsiteX9-19" fmla="*/ 184997 w 367760"/>
                <a:gd name="connsiteY9-20" fmla="*/ 264786 h 264802"/>
                <a:gd name="connsiteX10-21" fmla="*/ 82856 w 367760"/>
                <a:gd name="connsiteY10-22" fmla="*/ 109143 h 264802"/>
                <a:gd name="connsiteX11-23" fmla="*/ 14763 w 367760"/>
                <a:gd name="connsiteY11-24" fmla="*/ 89688 h 264802"/>
                <a:gd name="connsiteX12-25" fmla="*/ 171 w 367760"/>
                <a:gd name="connsiteY12-26" fmla="*/ 94552 h 264802"/>
                <a:gd name="connsiteX13-27" fmla="*/ 63401 w 367760"/>
                <a:gd name="connsiteY13-28" fmla="*/ 16730 h 264802"/>
                <a:gd name="connsiteX0-29" fmla="*/ 63401 w 364959"/>
                <a:gd name="connsiteY0-30" fmla="*/ 16730 h 264802"/>
                <a:gd name="connsiteX1-31" fmla="*/ 150950 w 364959"/>
                <a:gd name="connsiteY1-32" fmla="*/ 152917 h 264802"/>
                <a:gd name="connsiteX2-33" fmla="*/ 184997 w 364959"/>
                <a:gd name="connsiteY2-34" fmla="*/ 186964 h 264802"/>
                <a:gd name="connsiteX3-35" fmla="*/ 243363 w 364959"/>
                <a:gd name="connsiteY3-36" fmla="*/ 84824 h 264802"/>
                <a:gd name="connsiteX4-37" fmla="*/ 272546 w 364959"/>
                <a:gd name="connsiteY4-38" fmla="*/ 7003 h 264802"/>
                <a:gd name="connsiteX5-39" fmla="*/ 296865 w 364959"/>
                <a:gd name="connsiteY5-40" fmla="*/ 7003 h 264802"/>
                <a:gd name="connsiteX6-41" fmla="*/ 345503 w 364959"/>
                <a:gd name="connsiteY6-42" fmla="*/ 36186 h 264802"/>
                <a:gd name="connsiteX7-43" fmla="*/ 364959 w 364959"/>
                <a:gd name="connsiteY7-44" fmla="*/ 94552 h 264802"/>
                <a:gd name="connsiteX8-45" fmla="*/ 287137 w 364959"/>
                <a:gd name="connsiteY8-46" fmla="*/ 118871 h 264802"/>
                <a:gd name="connsiteX9-47" fmla="*/ 184997 w 364959"/>
                <a:gd name="connsiteY9-48" fmla="*/ 264786 h 264802"/>
                <a:gd name="connsiteX10-49" fmla="*/ 82856 w 364959"/>
                <a:gd name="connsiteY10-50" fmla="*/ 109143 h 264802"/>
                <a:gd name="connsiteX11-51" fmla="*/ 14763 w 364959"/>
                <a:gd name="connsiteY11-52" fmla="*/ 89688 h 264802"/>
                <a:gd name="connsiteX12-53" fmla="*/ 171 w 364959"/>
                <a:gd name="connsiteY12-54" fmla="*/ 94552 h 264802"/>
                <a:gd name="connsiteX13-55" fmla="*/ 63401 w 364959"/>
                <a:gd name="connsiteY13-56" fmla="*/ 16730 h 264802"/>
                <a:gd name="connsiteX0-57" fmla="*/ 63401 w 364959"/>
                <a:gd name="connsiteY0-58" fmla="*/ 16730 h 264802"/>
                <a:gd name="connsiteX1-59" fmla="*/ 150950 w 364959"/>
                <a:gd name="connsiteY1-60" fmla="*/ 152917 h 264802"/>
                <a:gd name="connsiteX2-61" fmla="*/ 184997 w 364959"/>
                <a:gd name="connsiteY2-62" fmla="*/ 186964 h 264802"/>
                <a:gd name="connsiteX3-63" fmla="*/ 243363 w 364959"/>
                <a:gd name="connsiteY3-64" fmla="*/ 84824 h 264802"/>
                <a:gd name="connsiteX4-65" fmla="*/ 272546 w 364959"/>
                <a:gd name="connsiteY4-66" fmla="*/ 7003 h 264802"/>
                <a:gd name="connsiteX5-67" fmla="*/ 296865 w 364959"/>
                <a:gd name="connsiteY5-68" fmla="*/ 7003 h 264802"/>
                <a:gd name="connsiteX6-69" fmla="*/ 345503 w 364959"/>
                <a:gd name="connsiteY6-70" fmla="*/ 36186 h 264802"/>
                <a:gd name="connsiteX7-71" fmla="*/ 364959 w 364959"/>
                <a:gd name="connsiteY7-72" fmla="*/ 94552 h 264802"/>
                <a:gd name="connsiteX8-73" fmla="*/ 287137 w 364959"/>
                <a:gd name="connsiteY8-74" fmla="*/ 118871 h 264802"/>
                <a:gd name="connsiteX9-75" fmla="*/ 184997 w 364959"/>
                <a:gd name="connsiteY9-76" fmla="*/ 264786 h 264802"/>
                <a:gd name="connsiteX10-77" fmla="*/ 82856 w 364959"/>
                <a:gd name="connsiteY10-78" fmla="*/ 109143 h 264802"/>
                <a:gd name="connsiteX11-79" fmla="*/ 14763 w 364959"/>
                <a:gd name="connsiteY11-80" fmla="*/ 89688 h 264802"/>
                <a:gd name="connsiteX12-81" fmla="*/ 171 w 364959"/>
                <a:gd name="connsiteY12-82" fmla="*/ 94552 h 264802"/>
                <a:gd name="connsiteX13-83" fmla="*/ 63401 w 364959"/>
                <a:gd name="connsiteY13-84" fmla="*/ 16730 h 264802"/>
                <a:gd name="connsiteX0-85" fmla="*/ 63401 w 364959"/>
                <a:gd name="connsiteY0-86" fmla="*/ 16730 h 274528"/>
                <a:gd name="connsiteX1-87" fmla="*/ 150950 w 364959"/>
                <a:gd name="connsiteY1-88" fmla="*/ 152917 h 274528"/>
                <a:gd name="connsiteX2-89" fmla="*/ 184997 w 364959"/>
                <a:gd name="connsiteY2-90" fmla="*/ 186964 h 274528"/>
                <a:gd name="connsiteX3-91" fmla="*/ 243363 w 364959"/>
                <a:gd name="connsiteY3-92" fmla="*/ 84824 h 274528"/>
                <a:gd name="connsiteX4-93" fmla="*/ 272546 w 364959"/>
                <a:gd name="connsiteY4-94" fmla="*/ 7003 h 274528"/>
                <a:gd name="connsiteX5-95" fmla="*/ 296865 w 364959"/>
                <a:gd name="connsiteY5-96" fmla="*/ 7003 h 274528"/>
                <a:gd name="connsiteX6-97" fmla="*/ 345503 w 364959"/>
                <a:gd name="connsiteY6-98" fmla="*/ 36186 h 274528"/>
                <a:gd name="connsiteX7-99" fmla="*/ 364959 w 364959"/>
                <a:gd name="connsiteY7-100" fmla="*/ 94552 h 274528"/>
                <a:gd name="connsiteX8-101" fmla="*/ 287137 w 364959"/>
                <a:gd name="connsiteY8-102" fmla="*/ 118871 h 274528"/>
                <a:gd name="connsiteX9-103" fmla="*/ 184997 w 364959"/>
                <a:gd name="connsiteY9-104" fmla="*/ 274513 h 274528"/>
                <a:gd name="connsiteX10-105" fmla="*/ 82856 w 364959"/>
                <a:gd name="connsiteY10-106" fmla="*/ 109143 h 274528"/>
                <a:gd name="connsiteX11-107" fmla="*/ 14763 w 364959"/>
                <a:gd name="connsiteY11-108" fmla="*/ 89688 h 274528"/>
                <a:gd name="connsiteX12-109" fmla="*/ 171 w 364959"/>
                <a:gd name="connsiteY12-110" fmla="*/ 94552 h 274528"/>
                <a:gd name="connsiteX13-111" fmla="*/ 63401 w 364959"/>
                <a:gd name="connsiteY13-112" fmla="*/ 16730 h 274528"/>
                <a:gd name="connsiteX0-113" fmla="*/ 63401 w 364959"/>
                <a:gd name="connsiteY0-114" fmla="*/ 16730 h 274528"/>
                <a:gd name="connsiteX1-115" fmla="*/ 150950 w 364959"/>
                <a:gd name="connsiteY1-116" fmla="*/ 152917 h 274528"/>
                <a:gd name="connsiteX2-117" fmla="*/ 184997 w 364959"/>
                <a:gd name="connsiteY2-118" fmla="*/ 186964 h 274528"/>
                <a:gd name="connsiteX3-119" fmla="*/ 243363 w 364959"/>
                <a:gd name="connsiteY3-120" fmla="*/ 84824 h 274528"/>
                <a:gd name="connsiteX4-121" fmla="*/ 272546 w 364959"/>
                <a:gd name="connsiteY4-122" fmla="*/ 7003 h 274528"/>
                <a:gd name="connsiteX5-123" fmla="*/ 296865 w 364959"/>
                <a:gd name="connsiteY5-124" fmla="*/ 7003 h 274528"/>
                <a:gd name="connsiteX6-125" fmla="*/ 345503 w 364959"/>
                <a:gd name="connsiteY6-126" fmla="*/ 36186 h 274528"/>
                <a:gd name="connsiteX7-127" fmla="*/ 364959 w 364959"/>
                <a:gd name="connsiteY7-128" fmla="*/ 94552 h 274528"/>
                <a:gd name="connsiteX8-129" fmla="*/ 287137 w 364959"/>
                <a:gd name="connsiteY8-130" fmla="*/ 118871 h 274528"/>
                <a:gd name="connsiteX9-131" fmla="*/ 184997 w 364959"/>
                <a:gd name="connsiteY9-132" fmla="*/ 274513 h 274528"/>
                <a:gd name="connsiteX10-133" fmla="*/ 82856 w 364959"/>
                <a:gd name="connsiteY10-134" fmla="*/ 109143 h 274528"/>
                <a:gd name="connsiteX11-135" fmla="*/ 14763 w 364959"/>
                <a:gd name="connsiteY11-136" fmla="*/ 89688 h 274528"/>
                <a:gd name="connsiteX12-137" fmla="*/ 171 w 364959"/>
                <a:gd name="connsiteY12-138" fmla="*/ 94552 h 274528"/>
                <a:gd name="connsiteX13-139" fmla="*/ 63401 w 364959"/>
                <a:gd name="connsiteY13-140" fmla="*/ 16730 h 274528"/>
                <a:gd name="connsiteX0-141" fmla="*/ 63401 w 364959"/>
                <a:gd name="connsiteY0-142" fmla="*/ 16730 h 274513"/>
                <a:gd name="connsiteX1-143" fmla="*/ 150950 w 364959"/>
                <a:gd name="connsiteY1-144" fmla="*/ 152917 h 274513"/>
                <a:gd name="connsiteX2-145" fmla="*/ 184997 w 364959"/>
                <a:gd name="connsiteY2-146" fmla="*/ 186964 h 274513"/>
                <a:gd name="connsiteX3-147" fmla="*/ 243363 w 364959"/>
                <a:gd name="connsiteY3-148" fmla="*/ 84824 h 274513"/>
                <a:gd name="connsiteX4-149" fmla="*/ 272546 w 364959"/>
                <a:gd name="connsiteY4-150" fmla="*/ 7003 h 274513"/>
                <a:gd name="connsiteX5-151" fmla="*/ 296865 w 364959"/>
                <a:gd name="connsiteY5-152" fmla="*/ 7003 h 274513"/>
                <a:gd name="connsiteX6-153" fmla="*/ 345503 w 364959"/>
                <a:gd name="connsiteY6-154" fmla="*/ 36186 h 274513"/>
                <a:gd name="connsiteX7-155" fmla="*/ 364959 w 364959"/>
                <a:gd name="connsiteY7-156" fmla="*/ 94552 h 274513"/>
                <a:gd name="connsiteX8-157" fmla="*/ 287137 w 364959"/>
                <a:gd name="connsiteY8-158" fmla="*/ 118871 h 274513"/>
                <a:gd name="connsiteX9-159" fmla="*/ 184997 w 364959"/>
                <a:gd name="connsiteY9-160" fmla="*/ 274513 h 274513"/>
                <a:gd name="connsiteX10-161" fmla="*/ 82856 w 364959"/>
                <a:gd name="connsiteY10-162" fmla="*/ 109143 h 274513"/>
                <a:gd name="connsiteX11-163" fmla="*/ 14763 w 364959"/>
                <a:gd name="connsiteY11-164" fmla="*/ 89688 h 274513"/>
                <a:gd name="connsiteX12-165" fmla="*/ 171 w 364959"/>
                <a:gd name="connsiteY12-166" fmla="*/ 94552 h 274513"/>
                <a:gd name="connsiteX13-167" fmla="*/ 63401 w 364959"/>
                <a:gd name="connsiteY13-168" fmla="*/ 16730 h 274513"/>
                <a:gd name="connsiteX0-169" fmla="*/ 63401 w 364959"/>
                <a:gd name="connsiteY0-170" fmla="*/ 16730 h 274513"/>
                <a:gd name="connsiteX1-171" fmla="*/ 150950 w 364959"/>
                <a:gd name="connsiteY1-172" fmla="*/ 152917 h 274513"/>
                <a:gd name="connsiteX2-173" fmla="*/ 184997 w 364959"/>
                <a:gd name="connsiteY2-174" fmla="*/ 186964 h 274513"/>
                <a:gd name="connsiteX3-175" fmla="*/ 243363 w 364959"/>
                <a:gd name="connsiteY3-176" fmla="*/ 84824 h 274513"/>
                <a:gd name="connsiteX4-177" fmla="*/ 272546 w 364959"/>
                <a:gd name="connsiteY4-178" fmla="*/ 7003 h 274513"/>
                <a:gd name="connsiteX5-179" fmla="*/ 296865 w 364959"/>
                <a:gd name="connsiteY5-180" fmla="*/ 7003 h 274513"/>
                <a:gd name="connsiteX6-181" fmla="*/ 345503 w 364959"/>
                <a:gd name="connsiteY6-182" fmla="*/ 36186 h 274513"/>
                <a:gd name="connsiteX7-183" fmla="*/ 364959 w 364959"/>
                <a:gd name="connsiteY7-184" fmla="*/ 94552 h 274513"/>
                <a:gd name="connsiteX8-185" fmla="*/ 287137 w 364959"/>
                <a:gd name="connsiteY8-186" fmla="*/ 118871 h 274513"/>
                <a:gd name="connsiteX9-187" fmla="*/ 184997 w 364959"/>
                <a:gd name="connsiteY9-188" fmla="*/ 274513 h 274513"/>
                <a:gd name="connsiteX10-189" fmla="*/ 82856 w 364959"/>
                <a:gd name="connsiteY10-190" fmla="*/ 109143 h 274513"/>
                <a:gd name="connsiteX11-191" fmla="*/ 14763 w 364959"/>
                <a:gd name="connsiteY11-192" fmla="*/ 89688 h 274513"/>
                <a:gd name="connsiteX12-193" fmla="*/ 171 w 364959"/>
                <a:gd name="connsiteY12-194" fmla="*/ 94552 h 274513"/>
                <a:gd name="connsiteX13-195" fmla="*/ 63401 w 364959"/>
                <a:gd name="connsiteY13-196" fmla="*/ 16730 h 274513"/>
                <a:gd name="connsiteX0-197" fmla="*/ 63401 w 364959"/>
                <a:gd name="connsiteY0-198" fmla="*/ 16730 h 274513"/>
                <a:gd name="connsiteX1-199" fmla="*/ 150950 w 364959"/>
                <a:gd name="connsiteY1-200" fmla="*/ 152917 h 274513"/>
                <a:gd name="connsiteX2-201" fmla="*/ 184997 w 364959"/>
                <a:gd name="connsiteY2-202" fmla="*/ 186964 h 274513"/>
                <a:gd name="connsiteX3-203" fmla="*/ 243363 w 364959"/>
                <a:gd name="connsiteY3-204" fmla="*/ 84824 h 274513"/>
                <a:gd name="connsiteX4-205" fmla="*/ 272546 w 364959"/>
                <a:gd name="connsiteY4-206" fmla="*/ 7003 h 274513"/>
                <a:gd name="connsiteX5-207" fmla="*/ 296865 w 364959"/>
                <a:gd name="connsiteY5-208" fmla="*/ 7003 h 274513"/>
                <a:gd name="connsiteX6-209" fmla="*/ 345503 w 364959"/>
                <a:gd name="connsiteY6-210" fmla="*/ 36186 h 274513"/>
                <a:gd name="connsiteX7-211" fmla="*/ 364959 w 364959"/>
                <a:gd name="connsiteY7-212" fmla="*/ 94552 h 274513"/>
                <a:gd name="connsiteX8-213" fmla="*/ 287137 w 364959"/>
                <a:gd name="connsiteY8-214" fmla="*/ 118871 h 274513"/>
                <a:gd name="connsiteX9-215" fmla="*/ 184997 w 364959"/>
                <a:gd name="connsiteY9-216" fmla="*/ 274513 h 274513"/>
                <a:gd name="connsiteX10-217" fmla="*/ 80911 w 364959"/>
                <a:gd name="connsiteY10-218" fmla="*/ 120816 h 274513"/>
                <a:gd name="connsiteX11-219" fmla="*/ 14763 w 364959"/>
                <a:gd name="connsiteY11-220" fmla="*/ 89688 h 274513"/>
                <a:gd name="connsiteX12-221" fmla="*/ 171 w 364959"/>
                <a:gd name="connsiteY12-222" fmla="*/ 94552 h 274513"/>
                <a:gd name="connsiteX13-223" fmla="*/ 63401 w 364959"/>
                <a:gd name="connsiteY13-224" fmla="*/ 16730 h 274513"/>
                <a:gd name="connsiteX0-225" fmla="*/ 63401 w 364959"/>
                <a:gd name="connsiteY0-226" fmla="*/ 16730 h 274513"/>
                <a:gd name="connsiteX1-227" fmla="*/ 150950 w 364959"/>
                <a:gd name="connsiteY1-228" fmla="*/ 152917 h 274513"/>
                <a:gd name="connsiteX2-229" fmla="*/ 184997 w 364959"/>
                <a:gd name="connsiteY2-230" fmla="*/ 186964 h 274513"/>
                <a:gd name="connsiteX3-231" fmla="*/ 243363 w 364959"/>
                <a:gd name="connsiteY3-232" fmla="*/ 84824 h 274513"/>
                <a:gd name="connsiteX4-233" fmla="*/ 272546 w 364959"/>
                <a:gd name="connsiteY4-234" fmla="*/ 7003 h 274513"/>
                <a:gd name="connsiteX5-235" fmla="*/ 296865 w 364959"/>
                <a:gd name="connsiteY5-236" fmla="*/ 7003 h 274513"/>
                <a:gd name="connsiteX6-237" fmla="*/ 345503 w 364959"/>
                <a:gd name="connsiteY6-238" fmla="*/ 36186 h 274513"/>
                <a:gd name="connsiteX7-239" fmla="*/ 364959 w 364959"/>
                <a:gd name="connsiteY7-240" fmla="*/ 94552 h 274513"/>
                <a:gd name="connsiteX8-241" fmla="*/ 287137 w 364959"/>
                <a:gd name="connsiteY8-242" fmla="*/ 118871 h 274513"/>
                <a:gd name="connsiteX9-243" fmla="*/ 184997 w 364959"/>
                <a:gd name="connsiteY9-244" fmla="*/ 274513 h 274513"/>
                <a:gd name="connsiteX10-245" fmla="*/ 75075 w 364959"/>
                <a:gd name="connsiteY10-246" fmla="*/ 91635 h 274513"/>
                <a:gd name="connsiteX11-247" fmla="*/ 14763 w 364959"/>
                <a:gd name="connsiteY11-248" fmla="*/ 89688 h 274513"/>
                <a:gd name="connsiteX12-249" fmla="*/ 171 w 364959"/>
                <a:gd name="connsiteY12-250" fmla="*/ 94552 h 274513"/>
                <a:gd name="connsiteX13-251" fmla="*/ 63401 w 364959"/>
                <a:gd name="connsiteY13-252" fmla="*/ 16730 h 274513"/>
                <a:gd name="connsiteX0-253" fmla="*/ 63401 w 364959"/>
                <a:gd name="connsiteY0-254" fmla="*/ 16730 h 274513"/>
                <a:gd name="connsiteX1-255" fmla="*/ 150950 w 364959"/>
                <a:gd name="connsiteY1-256" fmla="*/ 152917 h 274513"/>
                <a:gd name="connsiteX2-257" fmla="*/ 184997 w 364959"/>
                <a:gd name="connsiteY2-258" fmla="*/ 186964 h 274513"/>
                <a:gd name="connsiteX3-259" fmla="*/ 243363 w 364959"/>
                <a:gd name="connsiteY3-260" fmla="*/ 84824 h 274513"/>
                <a:gd name="connsiteX4-261" fmla="*/ 272546 w 364959"/>
                <a:gd name="connsiteY4-262" fmla="*/ 7003 h 274513"/>
                <a:gd name="connsiteX5-263" fmla="*/ 296865 w 364959"/>
                <a:gd name="connsiteY5-264" fmla="*/ 7003 h 274513"/>
                <a:gd name="connsiteX6-265" fmla="*/ 345503 w 364959"/>
                <a:gd name="connsiteY6-266" fmla="*/ 36186 h 274513"/>
                <a:gd name="connsiteX7-267" fmla="*/ 364959 w 364959"/>
                <a:gd name="connsiteY7-268" fmla="*/ 94552 h 274513"/>
                <a:gd name="connsiteX8-269" fmla="*/ 287137 w 364959"/>
                <a:gd name="connsiteY8-270" fmla="*/ 118871 h 274513"/>
                <a:gd name="connsiteX9-271" fmla="*/ 184997 w 364959"/>
                <a:gd name="connsiteY9-272" fmla="*/ 274513 h 274513"/>
                <a:gd name="connsiteX10-273" fmla="*/ 84802 w 364959"/>
                <a:gd name="connsiteY10-274" fmla="*/ 105253 h 274513"/>
                <a:gd name="connsiteX11-275" fmla="*/ 14763 w 364959"/>
                <a:gd name="connsiteY11-276" fmla="*/ 89688 h 274513"/>
                <a:gd name="connsiteX12-277" fmla="*/ 171 w 364959"/>
                <a:gd name="connsiteY12-278" fmla="*/ 94552 h 274513"/>
                <a:gd name="connsiteX13-279" fmla="*/ 63401 w 364959"/>
                <a:gd name="connsiteY13-280" fmla="*/ 16730 h 274513"/>
                <a:gd name="connsiteX0-281" fmla="*/ 63401 w 364959"/>
                <a:gd name="connsiteY0-282" fmla="*/ 16730 h 274513"/>
                <a:gd name="connsiteX1-283" fmla="*/ 150950 w 364959"/>
                <a:gd name="connsiteY1-284" fmla="*/ 152917 h 274513"/>
                <a:gd name="connsiteX2-285" fmla="*/ 184997 w 364959"/>
                <a:gd name="connsiteY2-286" fmla="*/ 186964 h 274513"/>
                <a:gd name="connsiteX3-287" fmla="*/ 243363 w 364959"/>
                <a:gd name="connsiteY3-288" fmla="*/ 84824 h 274513"/>
                <a:gd name="connsiteX4-289" fmla="*/ 272546 w 364959"/>
                <a:gd name="connsiteY4-290" fmla="*/ 7003 h 274513"/>
                <a:gd name="connsiteX5-291" fmla="*/ 296865 w 364959"/>
                <a:gd name="connsiteY5-292" fmla="*/ 7003 h 274513"/>
                <a:gd name="connsiteX6-293" fmla="*/ 345503 w 364959"/>
                <a:gd name="connsiteY6-294" fmla="*/ 36186 h 274513"/>
                <a:gd name="connsiteX7-295" fmla="*/ 364959 w 364959"/>
                <a:gd name="connsiteY7-296" fmla="*/ 94552 h 274513"/>
                <a:gd name="connsiteX8-297" fmla="*/ 287137 w 364959"/>
                <a:gd name="connsiteY8-298" fmla="*/ 118871 h 274513"/>
                <a:gd name="connsiteX9-299" fmla="*/ 184997 w 364959"/>
                <a:gd name="connsiteY9-300" fmla="*/ 274513 h 274513"/>
                <a:gd name="connsiteX10-301" fmla="*/ 84802 w 364959"/>
                <a:gd name="connsiteY10-302" fmla="*/ 105253 h 274513"/>
                <a:gd name="connsiteX11-303" fmla="*/ 14763 w 364959"/>
                <a:gd name="connsiteY11-304" fmla="*/ 89688 h 274513"/>
                <a:gd name="connsiteX12-305" fmla="*/ 171 w 364959"/>
                <a:gd name="connsiteY12-306" fmla="*/ 94552 h 274513"/>
                <a:gd name="connsiteX13-307" fmla="*/ 63401 w 364959"/>
                <a:gd name="connsiteY13-308" fmla="*/ 16730 h 274513"/>
                <a:gd name="connsiteX0-309" fmla="*/ 63401 w 364959"/>
                <a:gd name="connsiteY0-310" fmla="*/ 16730 h 274513"/>
                <a:gd name="connsiteX1-311" fmla="*/ 150950 w 364959"/>
                <a:gd name="connsiteY1-312" fmla="*/ 152917 h 274513"/>
                <a:gd name="connsiteX2-313" fmla="*/ 184997 w 364959"/>
                <a:gd name="connsiteY2-314" fmla="*/ 186964 h 274513"/>
                <a:gd name="connsiteX3-315" fmla="*/ 243363 w 364959"/>
                <a:gd name="connsiteY3-316" fmla="*/ 84824 h 274513"/>
                <a:gd name="connsiteX4-317" fmla="*/ 272546 w 364959"/>
                <a:gd name="connsiteY4-318" fmla="*/ 7003 h 274513"/>
                <a:gd name="connsiteX5-319" fmla="*/ 296865 w 364959"/>
                <a:gd name="connsiteY5-320" fmla="*/ 7003 h 274513"/>
                <a:gd name="connsiteX6-321" fmla="*/ 345503 w 364959"/>
                <a:gd name="connsiteY6-322" fmla="*/ 36186 h 274513"/>
                <a:gd name="connsiteX7-323" fmla="*/ 364959 w 364959"/>
                <a:gd name="connsiteY7-324" fmla="*/ 94552 h 274513"/>
                <a:gd name="connsiteX8-325" fmla="*/ 287137 w 364959"/>
                <a:gd name="connsiteY8-326" fmla="*/ 118871 h 274513"/>
                <a:gd name="connsiteX9-327" fmla="*/ 184997 w 364959"/>
                <a:gd name="connsiteY9-328" fmla="*/ 274513 h 274513"/>
                <a:gd name="connsiteX10-329" fmla="*/ 84802 w 364959"/>
                <a:gd name="connsiteY10-330" fmla="*/ 105253 h 274513"/>
                <a:gd name="connsiteX11-331" fmla="*/ 14763 w 364959"/>
                <a:gd name="connsiteY11-332" fmla="*/ 89688 h 274513"/>
                <a:gd name="connsiteX12-333" fmla="*/ 171 w 364959"/>
                <a:gd name="connsiteY12-334" fmla="*/ 94552 h 274513"/>
                <a:gd name="connsiteX13-335" fmla="*/ 63401 w 364959"/>
                <a:gd name="connsiteY13-336" fmla="*/ 16730 h 274513"/>
                <a:gd name="connsiteX0-337" fmla="*/ 63401 w 364959"/>
                <a:gd name="connsiteY0-338" fmla="*/ 16730 h 274513"/>
                <a:gd name="connsiteX1-339" fmla="*/ 150950 w 364959"/>
                <a:gd name="connsiteY1-340" fmla="*/ 152917 h 274513"/>
                <a:gd name="connsiteX2-341" fmla="*/ 184997 w 364959"/>
                <a:gd name="connsiteY2-342" fmla="*/ 186964 h 274513"/>
                <a:gd name="connsiteX3-343" fmla="*/ 243363 w 364959"/>
                <a:gd name="connsiteY3-344" fmla="*/ 84824 h 274513"/>
                <a:gd name="connsiteX4-345" fmla="*/ 272546 w 364959"/>
                <a:gd name="connsiteY4-346" fmla="*/ 7003 h 274513"/>
                <a:gd name="connsiteX5-347" fmla="*/ 296865 w 364959"/>
                <a:gd name="connsiteY5-348" fmla="*/ 7003 h 274513"/>
                <a:gd name="connsiteX6-349" fmla="*/ 345503 w 364959"/>
                <a:gd name="connsiteY6-350" fmla="*/ 36186 h 274513"/>
                <a:gd name="connsiteX7-351" fmla="*/ 364959 w 364959"/>
                <a:gd name="connsiteY7-352" fmla="*/ 94552 h 274513"/>
                <a:gd name="connsiteX8-353" fmla="*/ 287137 w 364959"/>
                <a:gd name="connsiteY8-354" fmla="*/ 118871 h 274513"/>
                <a:gd name="connsiteX9-355" fmla="*/ 184997 w 364959"/>
                <a:gd name="connsiteY9-356" fmla="*/ 274513 h 274513"/>
                <a:gd name="connsiteX10-357" fmla="*/ 84802 w 364959"/>
                <a:gd name="connsiteY10-358" fmla="*/ 105253 h 274513"/>
                <a:gd name="connsiteX11-359" fmla="*/ 14763 w 364959"/>
                <a:gd name="connsiteY11-360" fmla="*/ 89688 h 274513"/>
                <a:gd name="connsiteX12-361" fmla="*/ 171 w 364959"/>
                <a:gd name="connsiteY12-362" fmla="*/ 94552 h 274513"/>
                <a:gd name="connsiteX13-363" fmla="*/ 63401 w 364959"/>
                <a:gd name="connsiteY13-364" fmla="*/ 16730 h 274513"/>
                <a:gd name="connsiteX0-365" fmla="*/ 63401 w 364959"/>
                <a:gd name="connsiteY0-366" fmla="*/ 16730 h 274513"/>
                <a:gd name="connsiteX1-367" fmla="*/ 150950 w 364959"/>
                <a:gd name="connsiteY1-368" fmla="*/ 152917 h 274513"/>
                <a:gd name="connsiteX2-369" fmla="*/ 184997 w 364959"/>
                <a:gd name="connsiteY2-370" fmla="*/ 186964 h 274513"/>
                <a:gd name="connsiteX3-371" fmla="*/ 243363 w 364959"/>
                <a:gd name="connsiteY3-372" fmla="*/ 84824 h 274513"/>
                <a:gd name="connsiteX4-373" fmla="*/ 272546 w 364959"/>
                <a:gd name="connsiteY4-374" fmla="*/ 7003 h 274513"/>
                <a:gd name="connsiteX5-375" fmla="*/ 296865 w 364959"/>
                <a:gd name="connsiteY5-376" fmla="*/ 7003 h 274513"/>
                <a:gd name="connsiteX6-377" fmla="*/ 345503 w 364959"/>
                <a:gd name="connsiteY6-378" fmla="*/ 36186 h 274513"/>
                <a:gd name="connsiteX7-379" fmla="*/ 364959 w 364959"/>
                <a:gd name="connsiteY7-380" fmla="*/ 94552 h 274513"/>
                <a:gd name="connsiteX8-381" fmla="*/ 287137 w 364959"/>
                <a:gd name="connsiteY8-382" fmla="*/ 118871 h 274513"/>
                <a:gd name="connsiteX9-383" fmla="*/ 184997 w 364959"/>
                <a:gd name="connsiteY9-384" fmla="*/ 274513 h 274513"/>
                <a:gd name="connsiteX10-385" fmla="*/ 84802 w 364959"/>
                <a:gd name="connsiteY10-386" fmla="*/ 105253 h 274513"/>
                <a:gd name="connsiteX11-387" fmla="*/ 14763 w 364959"/>
                <a:gd name="connsiteY11-388" fmla="*/ 89688 h 274513"/>
                <a:gd name="connsiteX12-389" fmla="*/ 171 w 364959"/>
                <a:gd name="connsiteY12-390" fmla="*/ 94552 h 274513"/>
                <a:gd name="connsiteX13-391" fmla="*/ 63401 w 364959"/>
                <a:gd name="connsiteY13-392" fmla="*/ 16730 h 274513"/>
                <a:gd name="connsiteX0-393" fmla="*/ 63401 w 364959"/>
                <a:gd name="connsiteY0-394" fmla="*/ 16730 h 274513"/>
                <a:gd name="connsiteX1-395" fmla="*/ 150950 w 364959"/>
                <a:gd name="connsiteY1-396" fmla="*/ 152917 h 274513"/>
                <a:gd name="connsiteX2-397" fmla="*/ 184997 w 364959"/>
                <a:gd name="connsiteY2-398" fmla="*/ 186964 h 274513"/>
                <a:gd name="connsiteX3-399" fmla="*/ 243363 w 364959"/>
                <a:gd name="connsiteY3-400" fmla="*/ 84824 h 274513"/>
                <a:gd name="connsiteX4-401" fmla="*/ 272546 w 364959"/>
                <a:gd name="connsiteY4-402" fmla="*/ 7003 h 274513"/>
                <a:gd name="connsiteX5-403" fmla="*/ 296865 w 364959"/>
                <a:gd name="connsiteY5-404" fmla="*/ 7003 h 274513"/>
                <a:gd name="connsiteX6-405" fmla="*/ 345503 w 364959"/>
                <a:gd name="connsiteY6-406" fmla="*/ 36186 h 274513"/>
                <a:gd name="connsiteX7-407" fmla="*/ 364959 w 364959"/>
                <a:gd name="connsiteY7-408" fmla="*/ 94552 h 274513"/>
                <a:gd name="connsiteX8-409" fmla="*/ 294919 w 364959"/>
                <a:gd name="connsiteY8-410" fmla="*/ 89690 h 274513"/>
                <a:gd name="connsiteX9-411" fmla="*/ 184997 w 364959"/>
                <a:gd name="connsiteY9-412" fmla="*/ 274513 h 274513"/>
                <a:gd name="connsiteX10-413" fmla="*/ 84802 w 364959"/>
                <a:gd name="connsiteY10-414" fmla="*/ 105253 h 274513"/>
                <a:gd name="connsiteX11-415" fmla="*/ 14763 w 364959"/>
                <a:gd name="connsiteY11-416" fmla="*/ 89688 h 274513"/>
                <a:gd name="connsiteX12-417" fmla="*/ 171 w 364959"/>
                <a:gd name="connsiteY12-418" fmla="*/ 94552 h 274513"/>
                <a:gd name="connsiteX13-419" fmla="*/ 63401 w 364959"/>
                <a:gd name="connsiteY13-420" fmla="*/ 16730 h 274513"/>
                <a:gd name="connsiteX0-421" fmla="*/ 63401 w 378577"/>
                <a:gd name="connsiteY0-422" fmla="*/ 16730 h 274513"/>
                <a:gd name="connsiteX1-423" fmla="*/ 150950 w 378577"/>
                <a:gd name="connsiteY1-424" fmla="*/ 152917 h 274513"/>
                <a:gd name="connsiteX2-425" fmla="*/ 184997 w 378577"/>
                <a:gd name="connsiteY2-426" fmla="*/ 186964 h 274513"/>
                <a:gd name="connsiteX3-427" fmla="*/ 243363 w 378577"/>
                <a:gd name="connsiteY3-428" fmla="*/ 84824 h 274513"/>
                <a:gd name="connsiteX4-429" fmla="*/ 272546 w 378577"/>
                <a:gd name="connsiteY4-430" fmla="*/ 7003 h 274513"/>
                <a:gd name="connsiteX5-431" fmla="*/ 296865 w 378577"/>
                <a:gd name="connsiteY5-432" fmla="*/ 7003 h 274513"/>
                <a:gd name="connsiteX6-433" fmla="*/ 345503 w 378577"/>
                <a:gd name="connsiteY6-434" fmla="*/ 36186 h 274513"/>
                <a:gd name="connsiteX7-435" fmla="*/ 378577 w 378577"/>
                <a:gd name="connsiteY7-436" fmla="*/ 98443 h 274513"/>
                <a:gd name="connsiteX8-437" fmla="*/ 294919 w 378577"/>
                <a:gd name="connsiteY8-438" fmla="*/ 89690 h 274513"/>
                <a:gd name="connsiteX9-439" fmla="*/ 184997 w 378577"/>
                <a:gd name="connsiteY9-440" fmla="*/ 274513 h 274513"/>
                <a:gd name="connsiteX10-441" fmla="*/ 84802 w 378577"/>
                <a:gd name="connsiteY10-442" fmla="*/ 105253 h 274513"/>
                <a:gd name="connsiteX11-443" fmla="*/ 14763 w 378577"/>
                <a:gd name="connsiteY11-444" fmla="*/ 89688 h 274513"/>
                <a:gd name="connsiteX12-445" fmla="*/ 171 w 378577"/>
                <a:gd name="connsiteY12-446" fmla="*/ 94552 h 274513"/>
                <a:gd name="connsiteX13-447" fmla="*/ 63401 w 378577"/>
                <a:gd name="connsiteY13-448" fmla="*/ 16730 h 274513"/>
                <a:gd name="connsiteX0-449" fmla="*/ 78821 w 393997"/>
                <a:gd name="connsiteY0-450" fmla="*/ 16730 h 274513"/>
                <a:gd name="connsiteX1-451" fmla="*/ 166370 w 393997"/>
                <a:gd name="connsiteY1-452" fmla="*/ 152917 h 274513"/>
                <a:gd name="connsiteX2-453" fmla="*/ 200417 w 393997"/>
                <a:gd name="connsiteY2-454" fmla="*/ 186964 h 274513"/>
                <a:gd name="connsiteX3-455" fmla="*/ 258783 w 393997"/>
                <a:gd name="connsiteY3-456" fmla="*/ 84824 h 274513"/>
                <a:gd name="connsiteX4-457" fmla="*/ 287966 w 393997"/>
                <a:gd name="connsiteY4-458" fmla="*/ 7003 h 274513"/>
                <a:gd name="connsiteX5-459" fmla="*/ 312285 w 393997"/>
                <a:gd name="connsiteY5-460" fmla="*/ 7003 h 274513"/>
                <a:gd name="connsiteX6-461" fmla="*/ 360923 w 393997"/>
                <a:gd name="connsiteY6-462" fmla="*/ 36186 h 274513"/>
                <a:gd name="connsiteX7-463" fmla="*/ 393997 w 393997"/>
                <a:gd name="connsiteY7-464" fmla="*/ 98443 h 274513"/>
                <a:gd name="connsiteX8-465" fmla="*/ 310339 w 393997"/>
                <a:gd name="connsiteY8-466" fmla="*/ 89690 h 274513"/>
                <a:gd name="connsiteX9-467" fmla="*/ 200417 w 393997"/>
                <a:gd name="connsiteY9-468" fmla="*/ 274513 h 274513"/>
                <a:gd name="connsiteX10-469" fmla="*/ 100222 w 393997"/>
                <a:gd name="connsiteY10-470" fmla="*/ 105253 h 274513"/>
                <a:gd name="connsiteX11-471" fmla="*/ 30183 w 393997"/>
                <a:gd name="connsiteY11-472" fmla="*/ 89688 h 274513"/>
                <a:gd name="connsiteX12-473" fmla="*/ 27 w 393997"/>
                <a:gd name="connsiteY12-474" fmla="*/ 102334 h 274513"/>
                <a:gd name="connsiteX13-475" fmla="*/ 78821 w 393997"/>
                <a:gd name="connsiteY13-476" fmla="*/ 16730 h 274513"/>
                <a:gd name="connsiteX0-477" fmla="*/ 78960 w 394136"/>
                <a:gd name="connsiteY0-478" fmla="*/ 16730 h 274513"/>
                <a:gd name="connsiteX1-479" fmla="*/ 166509 w 394136"/>
                <a:gd name="connsiteY1-480" fmla="*/ 152917 h 274513"/>
                <a:gd name="connsiteX2-481" fmla="*/ 200556 w 394136"/>
                <a:gd name="connsiteY2-482" fmla="*/ 186964 h 274513"/>
                <a:gd name="connsiteX3-483" fmla="*/ 258922 w 394136"/>
                <a:gd name="connsiteY3-484" fmla="*/ 84824 h 274513"/>
                <a:gd name="connsiteX4-485" fmla="*/ 288105 w 394136"/>
                <a:gd name="connsiteY4-486" fmla="*/ 7003 h 274513"/>
                <a:gd name="connsiteX5-487" fmla="*/ 312424 w 394136"/>
                <a:gd name="connsiteY5-488" fmla="*/ 7003 h 274513"/>
                <a:gd name="connsiteX6-489" fmla="*/ 361062 w 394136"/>
                <a:gd name="connsiteY6-490" fmla="*/ 36186 h 274513"/>
                <a:gd name="connsiteX7-491" fmla="*/ 394136 w 394136"/>
                <a:gd name="connsiteY7-492" fmla="*/ 98443 h 274513"/>
                <a:gd name="connsiteX8-493" fmla="*/ 310478 w 394136"/>
                <a:gd name="connsiteY8-494" fmla="*/ 89690 h 274513"/>
                <a:gd name="connsiteX9-495" fmla="*/ 200556 w 394136"/>
                <a:gd name="connsiteY9-496" fmla="*/ 274513 h 274513"/>
                <a:gd name="connsiteX10-497" fmla="*/ 100361 w 394136"/>
                <a:gd name="connsiteY10-498" fmla="*/ 105253 h 274513"/>
                <a:gd name="connsiteX11-499" fmla="*/ 166 w 394136"/>
                <a:gd name="connsiteY11-500" fmla="*/ 102334 h 274513"/>
                <a:gd name="connsiteX12-501" fmla="*/ 78960 w 394136"/>
                <a:gd name="connsiteY12-502" fmla="*/ 16730 h 274513"/>
                <a:gd name="connsiteX0-503" fmla="*/ 78960 w 394136"/>
                <a:gd name="connsiteY0-504" fmla="*/ 16730 h 274513"/>
                <a:gd name="connsiteX1-505" fmla="*/ 166509 w 394136"/>
                <a:gd name="connsiteY1-506" fmla="*/ 152917 h 274513"/>
                <a:gd name="connsiteX2-507" fmla="*/ 200556 w 394136"/>
                <a:gd name="connsiteY2-508" fmla="*/ 186964 h 274513"/>
                <a:gd name="connsiteX3-509" fmla="*/ 258922 w 394136"/>
                <a:gd name="connsiteY3-510" fmla="*/ 84824 h 274513"/>
                <a:gd name="connsiteX4-511" fmla="*/ 288105 w 394136"/>
                <a:gd name="connsiteY4-512" fmla="*/ 7003 h 274513"/>
                <a:gd name="connsiteX5-513" fmla="*/ 312424 w 394136"/>
                <a:gd name="connsiteY5-514" fmla="*/ 7003 h 274513"/>
                <a:gd name="connsiteX6-515" fmla="*/ 361062 w 394136"/>
                <a:gd name="connsiteY6-516" fmla="*/ 36186 h 274513"/>
                <a:gd name="connsiteX7-517" fmla="*/ 394136 w 394136"/>
                <a:gd name="connsiteY7-518" fmla="*/ 98443 h 274513"/>
                <a:gd name="connsiteX8-519" fmla="*/ 310478 w 394136"/>
                <a:gd name="connsiteY8-520" fmla="*/ 89690 h 274513"/>
                <a:gd name="connsiteX9-521" fmla="*/ 200556 w 394136"/>
                <a:gd name="connsiteY9-522" fmla="*/ 274513 h 274513"/>
                <a:gd name="connsiteX10-523" fmla="*/ 100361 w 394136"/>
                <a:gd name="connsiteY10-524" fmla="*/ 105253 h 274513"/>
                <a:gd name="connsiteX11-525" fmla="*/ 166 w 394136"/>
                <a:gd name="connsiteY11-526" fmla="*/ 102334 h 274513"/>
                <a:gd name="connsiteX12-527" fmla="*/ 78960 w 394136"/>
                <a:gd name="connsiteY12-528" fmla="*/ 16730 h 274513"/>
                <a:gd name="connsiteX0-529" fmla="*/ 78960 w 394136"/>
                <a:gd name="connsiteY0-530" fmla="*/ 16730 h 274513"/>
                <a:gd name="connsiteX1-531" fmla="*/ 166509 w 394136"/>
                <a:gd name="connsiteY1-532" fmla="*/ 152917 h 274513"/>
                <a:gd name="connsiteX2-533" fmla="*/ 200556 w 394136"/>
                <a:gd name="connsiteY2-534" fmla="*/ 186964 h 274513"/>
                <a:gd name="connsiteX3-535" fmla="*/ 258922 w 394136"/>
                <a:gd name="connsiteY3-536" fmla="*/ 84824 h 274513"/>
                <a:gd name="connsiteX4-537" fmla="*/ 288105 w 394136"/>
                <a:gd name="connsiteY4-538" fmla="*/ 7003 h 274513"/>
                <a:gd name="connsiteX5-539" fmla="*/ 312424 w 394136"/>
                <a:gd name="connsiteY5-540" fmla="*/ 7003 h 274513"/>
                <a:gd name="connsiteX6-541" fmla="*/ 361062 w 394136"/>
                <a:gd name="connsiteY6-542" fmla="*/ 36186 h 274513"/>
                <a:gd name="connsiteX7-543" fmla="*/ 394136 w 394136"/>
                <a:gd name="connsiteY7-544" fmla="*/ 98443 h 274513"/>
                <a:gd name="connsiteX8-545" fmla="*/ 310478 w 394136"/>
                <a:gd name="connsiteY8-546" fmla="*/ 89690 h 274513"/>
                <a:gd name="connsiteX9-547" fmla="*/ 200556 w 394136"/>
                <a:gd name="connsiteY9-548" fmla="*/ 274513 h 274513"/>
                <a:gd name="connsiteX10-549" fmla="*/ 100361 w 394136"/>
                <a:gd name="connsiteY10-550" fmla="*/ 105253 h 274513"/>
                <a:gd name="connsiteX11-551" fmla="*/ 166 w 394136"/>
                <a:gd name="connsiteY11-552" fmla="*/ 102334 h 274513"/>
                <a:gd name="connsiteX12-553" fmla="*/ 78960 w 394136"/>
                <a:gd name="connsiteY12-554" fmla="*/ 16730 h 274513"/>
                <a:gd name="connsiteX0-555" fmla="*/ 78794 w 393970"/>
                <a:gd name="connsiteY0-556" fmla="*/ 16730 h 274513"/>
                <a:gd name="connsiteX1-557" fmla="*/ 166343 w 393970"/>
                <a:gd name="connsiteY1-558" fmla="*/ 152917 h 274513"/>
                <a:gd name="connsiteX2-559" fmla="*/ 200390 w 393970"/>
                <a:gd name="connsiteY2-560" fmla="*/ 186964 h 274513"/>
                <a:gd name="connsiteX3-561" fmla="*/ 258756 w 393970"/>
                <a:gd name="connsiteY3-562" fmla="*/ 84824 h 274513"/>
                <a:gd name="connsiteX4-563" fmla="*/ 287939 w 393970"/>
                <a:gd name="connsiteY4-564" fmla="*/ 7003 h 274513"/>
                <a:gd name="connsiteX5-565" fmla="*/ 312258 w 393970"/>
                <a:gd name="connsiteY5-566" fmla="*/ 7003 h 274513"/>
                <a:gd name="connsiteX6-567" fmla="*/ 360896 w 393970"/>
                <a:gd name="connsiteY6-568" fmla="*/ 36186 h 274513"/>
                <a:gd name="connsiteX7-569" fmla="*/ 393970 w 393970"/>
                <a:gd name="connsiteY7-570" fmla="*/ 98443 h 274513"/>
                <a:gd name="connsiteX8-571" fmla="*/ 310312 w 393970"/>
                <a:gd name="connsiteY8-572" fmla="*/ 89690 h 274513"/>
                <a:gd name="connsiteX9-573" fmla="*/ 200390 w 393970"/>
                <a:gd name="connsiteY9-574" fmla="*/ 274513 h 274513"/>
                <a:gd name="connsiteX10-575" fmla="*/ 100195 w 393970"/>
                <a:gd name="connsiteY10-576" fmla="*/ 105253 h 274513"/>
                <a:gd name="connsiteX11-577" fmla="*/ 0 w 393970"/>
                <a:gd name="connsiteY11-578" fmla="*/ 102334 h 274513"/>
                <a:gd name="connsiteX12-579" fmla="*/ 78794 w 393970"/>
                <a:gd name="connsiteY12-580" fmla="*/ 16730 h 274513"/>
                <a:gd name="connsiteX0-581" fmla="*/ 78794 w 393970"/>
                <a:gd name="connsiteY0-582" fmla="*/ 16730 h 274513"/>
                <a:gd name="connsiteX1-583" fmla="*/ 166343 w 393970"/>
                <a:gd name="connsiteY1-584" fmla="*/ 152917 h 274513"/>
                <a:gd name="connsiteX2-585" fmla="*/ 200390 w 393970"/>
                <a:gd name="connsiteY2-586" fmla="*/ 186964 h 274513"/>
                <a:gd name="connsiteX3-587" fmla="*/ 258756 w 393970"/>
                <a:gd name="connsiteY3-588" fmla="*/ 84824 h 274513"/>
                <a:gd name="connsiteX4-589" fmla="*/ 287939 w 393970"/>
                <a:gd name="connsiteY4-590" fmla="*/ 7003 h 274513"/>
                <a:gd name="connsiteX5-591" fmla="*/ 312258 w 393970"/>
                <a:gd name="connsiteY5-592" fmla="*/ 7003 h 274513"/>
                <a:gd name="connsiteX6-593" fmla="*/ 360896 w 393970"/>
                <a:gd name="connsiteY6-594" fmla="*/ 36186 h 274513"/>
                <a:gd name="connsiteX7-595" fmla="*/ 393970 w 393970"/>
                <a:gd name="connsiteY7-596" fmla="*/ 98443 h 274513"/>
                <a:gd name="connsiteX8-597" fmla="*/ 310312 w 393970"/>
                <a:gd name="connsiteY8-598" fmla="*/ 89690 h 274513"/>
                <a:gd name="connsiteX9-599" fmla="*/ 200390 w 393970"/>
                <a:gd name="connsiteY9-600" fmla="*/ 274513 h 274513"/>
                <a:gd name="connsiteX10-601" fmla="*/ 100195 w 393970"/>
                <a:gd name="connsiteY10-602" fmla="*/ 105253 h 274513"/>
                <a:gd name="connsiteX11-603" fmla="*/ 0 w 393970"/>
                <a:gd name="connsiteY11-604" fmla="*/ 102334 h 274513"/>
                <a:gd name="connsiteX12-605" fmla="*/ 78794 w 393970"/>
                <a:gd name="connsiteY12-606" fmla="*/ 16730 h 274513"/>
                <a:gd name="connsiteX0-607" fmla="*/ 78794 w 393970"/>
                <a:gd name="connsiteY0-608" fmla="*/ 16730 h 274513"/>
                <a:gd name="connsiteX1-609" fmla="*/ 158561 w 393970"/>
                <a:gd name="connsiteY1-610" fmla="*/ 108172 h 274513"/>
                <a:gd name="connsiteX2-611" fmla="*/ 200390 w 393970"/>
                <a:gd name="connsiteY2-612" fmla="*/ 186964 h 274513"/>
                <a:gd name="connsiteX3-613" fmla="*/ 258756 w 393970"/>
                <a:gd name="connsiteY3-614" fmla="*/ 84824 h 274513"/>
                <a:gd name="connsiteX4-615" fmla="*/ 287939 w 393970"/>
                <a:gd name="connsiteY4-616" fmla="*/ 7003 h 274513"/>
                <a:gd name="connsiteX5-617" fmla="*/ 312258 w 393970"/>
                <a:gd name="connsiteY5-618" fmla="*/ 7003 h 274513"/>
                <a:gd name="connsiteX6-619" fmla="*/ 360896 w 393970"/>
                <a:gd name="connsiteY6-620" fmla="*/ 36186 h 274513"/>
                <a:gd name="connsiteX7-621" fmla="*/ 393970 w 393970"/>
                <a:gd name="connsiteY7-622" fmla="*/ 98443 h 274513"/>
                <a:gd name="connsiteX8-623" fmla="*/ 310312 w 393970"/>
                <a:gd name="connsiteY8-624" fmla="*/ 89690 h 274513"/>
                <a:gd name="connsiteX9-625" fmla="*/ 200390 w 393970"/>
                <a:gd name="connsiteY9-626" fmla="*/ 274513 h 274513"/>
                <a:gd name="connsiteX10-627" fmla="*/ 100195 w 393970"/>
                <a:gd name="connsiteY10-628" fmla="*/ 105253 h 274513"/>
                <a:gd name="connsiteX11-629" fmla="*/ 0 w 393970"/>
                <a:gd name="connsiteY11-630" fmla="*/ 102334 h 274513"/>
                <a:gd name="connsiteX12-631" fmla="*/ 78794 w 393970"/>
                <a:gd name="connsiteY12-632" fmla="*/ 16730 h 274513"/>
                <a:gd name="connsiteX0-633" fmla="*/ 78794 w 393970"/>
                <a:gd name="connsiteY0-634" fmla="*/ 16730 h 274513"/>
                <a:gd name="connsiteX1-635" fmla="*/ 158561 w 393970"/>
                <a:gd name="connsiteY1-636" fmla="*/ 108172 h 274513"/>
                <a:gd name="connsiteX2-637" fmla="*/ 200390 w 393970"/>
                <a:gd name="connsiteY2-638" fmla="*/ 186964 h 274513"/>
                <a:gd name="connsiteX3-639" fmla="*/ 258756 w 393970"/>
                <a:gd name="connsiteY3-640" fmla="*/ 84824 h 274513"/>
                <a:gd name="connsiteX4-641" fmla="*/ 287939 w 393970"/>
                <a:gd name="connsiteY4-642" fmla="*/ 7003 h 274513"/>
                <a:gd name="connsiteX5-643" fmla="*/ 312258 w 393970"/>
                <a:gd name="connsiteY5-644" fmla="*/ 7003 h 274513"/>
                <a:gd name="connsiteX6-645" fmla="*/ 360896 w 393970"/>
                <a:gd name="connsiteY6-646" fmla="*/ 36186 h 274513"/>
                <a:gd name="connsiteX7-647" fmla="*/ 393970 w 393970"/>
                <a:gd name="connsiteY7-648" fmla="*/ 98443 h 274513"/>
                <a:gd name="connsiteX8-649" fmla="*/ 310312 w 393970"/>
                <a:gd name="connsiteY8-650" fmla="*/ 89690 h 274513"/>
                <a:gd name="connsiteX9-651" fmla="*/ 200390 w 393970"/>
                <a:gd name="connsiteY9-652" fmla="*/ 274513 h 274513"/>
                <a:gd name="connsiteX10-653" fmla="*/ 100195 w 393970"/>
                <a:gd name="connsiteY10-654" fmla="*/ 105253 h 274513"/>
                <a:gd name="connsiteX11-655" fmla="*/ 0 w 393970"/>
                <a:gd name="connsiteY11-656" fmla="*/ 102334 h 274513"/>
                <a:gd name="connsiteX12-657" fmla="*/ 78794 w 393970"/>
                <a:gd name="connsiteY12-658" fmla="*/ 16730 h 274513"/>
                <a:gd name="connsiteX0-659" fmla="*/ 78794 w 393970"/>
                <a:gd name="connsiteY0-660" fmla="*/ 16730 h 274513"/>
                <a:gd name="connsiteX1-661" fmla="*/ 152726 w 393970"/>
                <a:gd name="connsiteY1-662" fmla="*/ 108172 h 274513"/>
                <a:gd name="connsiteX2-663" fmla="*/ 200390 w 393970"/>
                <a:gd name="connsiteY2-664" fmla="*/ 186964 h 274513"/>
                <a:gd name="connsiteX3-665" fmla="*/ 258756 w 393970"/>
                <a:gd name="connsiteY3-666" fmla="*/ 84824 h 274513"/>
                <a:gd name="connsiteX4-667" fmla="*/ 287939 w 393970"/>
                <a:gd name="connsiteY4-668" fmla="*/ 7003 h 274513"/>
                <a:gd name="connsiteX5-669" fmla="*/ 312258 w 393970"/>
                <a:gd name="connsiteY5-670" fmla="*/ 7003 h 274513"/>
                <a:gd name="connsiteX6-671" fmla="*/ 360896 w 393970"/>
                <a:gd name="connsiteY6-672" fmla="*/ 36186 h 274513"/>
                <a:gd name="connsiteX7-673" fmla="*/ 393970 w 393970"/>
                <a:gd name="connsiteY7-674" fmla="*/ 98443 h 274513"/>
                <a:gd name="connsiteX8-675" fmla="*/ 310312 w 393970"/>
                <a:gd name="connsiteY8-676" fmla="*/ 89690 h 274513"/>
                <a:gd name="connsiteX9-677" fmla="*/ 200390 w 393970"/>
                <a:gd name="connsiteY9-678" fmla="*/ 274513 h 274513"/>
                <a:gd name="connsiteX10-679" fmla="*/ 100195 w 393970"/>
                <a:gd name="connsiteY10-680" fmla="*/ 105253 h 274513"/>
                <a:gd name="connsiteX11-681" fmla="*/ 0 w 393970"/>
                <a:gd name="connsiteY11-682" fmla="*/ 102334 h 274513"/>
                <a:gd name="connsiteX12-683" fmla="*/ 78794 w 393970"/>
                <a:gd name="connsiteY12-684" fmla="*/ 16730 h 274513"/>
                <a:gd name="connsiteX0-685" fmla="*/ 78794 w 393970"/>
                <a:gd name="connsiteY0-686" fmla="*/ 16730 h 274513"/>
                <a:gd name="connsiteX1-687" fmla="*/ 152726 w 393970"/>
                <a:gd name="connsiteY1-688" fmla="*/ 108172 h 274513"/>
                <a:gd name="connsiteX2-689" fmla="*/ 200390 w 393970"/>
                <a:gd name="connsiteY2-690" fmla="*/ 186964 h 274513"/>
                <a:gd name="connsiteX3-691" fmla="*/ 258756 w 393970"/>
                <a:gd name="connsiteY3-692" fmla="*/ 84824 h 274513"/>
                <a:gd name="connsiteX4-693" fmla="*/ 287939 w 393970"/>
                <a:gd name="connsiteY4-694" fmla="*/ 7003 h 274513"/>
                <a:gd name="connsiteX5-695" fmla="*/ 312258 w 393970"/>
                <a:gd name="connsiteY5-696" fmla="*/ 7003 h 274513"/>
                <a:gd name="connsiteX6-697" fmla="*/ 360896 w 393970"/>
                <a:gd name="connsiteY6-698" fmla="*/ 36186 h 274513"/>
                <a:gd name="connsiteX7-699" fmla="*/ 393970 w 393970"/>
                <a:gd name="connsiteY7-700" fmla="*/ 98443 h 274513"/>
                <a:gd name="connsiteX8-701" fmla="*/ 310312 w 393970"/>
                <a:gd name="connsiteY8-702" fmla="*/ 89690 h 274513"/>
                <a:gd name="connsiteX9-703" fmla="*/ 200390 w 393970"/>
                <a:gd name="connsiteY9-704" fmla="*/ 274513 h 274513"/>
                <a:gd name="connsiteX10-705" fmla="*/ 100195 w 393970"/>
                <a:gd name="connsiteY10-706" fmla="*/ 105253 h 274513"/>
                <a:gd name="connsiteX11-707" fmla="*/ 0 w 393970"/>
                <a:gd name="connsiteY11-708" fmla="*/ 102334 h 274513"/>
                <a:gd name="connsiteX12-709" fmla="*/ 78794 w 393970"/>
                <a:gd name="connsiteY12-710" fmla="*/ 16730 h 274513"/>
                <a:gd name="connsiteX0-711" fmla="*/ 78794 w 393970"/>
                <a:gd name="connsiteY0-712" fmla="*/ 16730 h 274513"/>
                <a:gd name="connsiteX1-713" fmla="*/ 152726 w 393970"/>
                <a:gd name="connsiteY1-714" fmla="*/ 108172 h 274513"/>
                <a:gd name="connsiteX2-715" fmla="*/ 200390 w 393970"/>
                <a:gd name="connsiteY2-716" fmla="*/ 186964 h 274513"/>
                <a:gd name="connsiteX3-717" fmla="*/ 258756 w 393970"/>
                <a:gd name="connsiteY3-718" fmla="*/ 84824 h 274513"/>
                <a:gd name="connsiteX4-719" fmla="*/ 287939 w 393970"/>
                <a:gd name="connsiteY4-720" fmla="*/ 7003 h 274513"/>
                <a:gd name="connsiteX5-721" fmla="*/ 312258 w 393970"/>
                <a:gd name="connsiteY5-722" fmla="*/ 7003 h 274513"/>
                <a:gd name="connsiteX6-723" fmla="*/ 360896 w 393970"/>
                <a:gd name="connsiteY6-724" fmla="*/ 36186 h 274513"/>
                <a:gd name="connsiteX7-725" fmla="*/ 393970 w 393970"/>
                <a:gd name="connsiteY7-726" fmla="*/ 98443 h 274513"/>
                <a:gd name="connsiteX8-727" fmla="*/ 310312 w 393970"/>
                <a:gd name="connsiteY8-728" fmla="*/ 89690 h 274513"/>
                <a:gd name="connsiteX9-729" fmla="*/ 200390 w 393970"/>
                <a:gd name="connsiteY9-730" fmla="*/ 274513 h 274513"/>
                <a:gd name="connsiteX10-731" fmla="*/ 100195 w 393970"/>
                <a:gd name="connsiteY10-732" fmla="*/ 105253 h 274513"/>
                <a:gd name="connsiteX11-733" fmla="*/ 0 w 393970"/>
                <a:gd name="connsiteY11-734" fmla="*/ 102334 h 274513"/>
                <a:gd name="connsiteX12-735" fmla="*/ 78794 w 393970"/>
                <a:gd name="connsiteY12-736" fmla="*/ 16730 h 274513"/>
                <a:gd name="connsiteX0-737" fmla="*/ 78794 w 393970"/>
                <a:gd name="connsiteY0-738" fmla="*/ 16312 h 274095"/>
                <a:gd name="connsiteX1-739" fmla="*/ 152726 w 393970"/>
                <a:gd name="connsiteY1-740" fmla="*/ 107754 h 274095"/>
                <a:gd name="connsiteX2-741" fmla="*/ 200390 w 393970"/>
                <a:gd name="connsiteY2-742" fmla="*/ 186546 h 274095"/>
                <a:gd name="connsiteX3-743" fmla="*/ 249029 w 393970"/>
                <a:gd name="connsiteY3-744" fmla="*/ 78569 h 274095"/>
                <a:gd name="connsiteX4-745" fmla="*/ 287939 w 393970"/>
                <a:gd name="connsiteY4-746" fmla="*/ 6585 h 274095"/>
                <a:gd name="connsiteX5-747" fmla="*/ 312258 w 393970"/>
                <a:gd name="connsiteY5-748" fmla="*/ 6585 h 274095"/>
                <a:gd name="connsiteX6-749" fmla="*/ 360896 w 393970"/>
                <a:gd name="connsiteY6-750" fmla="*/ 35768 h 274095"/>
                <a:gd name="connsiteX7-751" fmla="*/ 393970 w 393970"/>
                <a:gd name="connsiteY7-752" fmla="*/ 98025 h 274095"/>
                <a:gd name="connsiteX8-753" fmla="*/ 310312 w 393970"/>
                <a:gd name="connsiteY8-754" fmla="*/ 89272 h 274095"/>
                <a:gd name="connsiteX9-755" fmla="*/ 200390 w 393970"/>
                <a:gd name="connsiteY9-756" fmla="*/ 274095 h 274095"/>
                <a:gd name="connsiteX10-757" fmla="*/ 100195 w 393970"/>
                <a:gd name="connsiteY10-758" fmla="*/ 104835 h 274095"/>
                <a:gd name="connsiteX11-759" fmla="*/ 0 w 393970"/>
                <a:gd name="connsiteY11-760" fmla="*/ 101916 h 274095"/>
                <a:gd name="connsiteX12-761" fmla="*/ 78794 w 393970"/>
                <a:gd name="connsiteY12-762" fmla="*/ 16312 h 2740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393970" h="274095">
                  <a:moveTo>
                    <a:pt x="78794" y="16312"/>
                  </a:moveTo>
                  <a:cubicBezTo>
                    <a:pt x="104248" y="17285"/>
                    <a:pt x="134405" y="67709"/>
                    <a:pt x="152726" y="107754"/>
                  </a:cubicBezTo>
                  <a:cubicBezTo>
                    <a:pt x="171047" y="147799"/>
                    <a:pt x="183042" y="166769"/>
                    <a:pt x="200390" y="186546"/>
                  </a:cubicBezTo>
                  <a:cubicBezTo>
                    <a:pt x="211900" y="157689"/>
                    <a:pt x="234438" y="108562"/>
                    <a:pt x="249029" y="78569"/>
                  </a:cubicBezTo>
                  <a:cubicBezTo>
                    <a:pt x="263620" y="48576"/>
                    <a:pt x="277401" y="18582"/>
                    <a:pt x="287939" y="6585"/>
                  </a:cubicBezTo>
                  <a:cubicBezTo>
                    <a:pt x="298477" y="-5412"/>
                    <a:pt x="300099" y="1721"/>
                    <a:pt x="312258" y="6585"/>
                  </a:cubicBezTo>
                  <a:cubicBezTo>
                    <a:pt x="324418" y="11449"/>
                    <a:pt x="347277" y="20528"/>
                    <a:pt x="360896" y="35768"/>
                  </a:cubicBezTo>
                  <a:cubicBezTo>
                    <a:pt x="374515" y="51008"/>
                    <a:pt x="390081" y="74517"/>
                    <a:pt x="393970" y="98025"/>
                  </a:cubicBezTo>
                  <a:cubicBezTo>
                    <a:pt x="355062" y="90406"/>
                    <a:pt x="342251" y="84569"/>
                    <a:pt x="310312" y="89272"/>
                  </a:cubicBezTo>
                  <a:cubicBezTo>
                    <a:pt x="280318" y="119265"/>
                    <a:pt x="244164" y="205681"/>
                    <a:pt x="200390" y="274095"/>
                  </a:cubicBezTo>
                  <a:cubicBezTo>
                    <a:pt x="174124" y="214112"/>
                    <a:pt x="128567" y="135639"/>
                    <a:pt x="100195" y="104835"/>
                  </a:cubicBezTo>
                  <a:cubicBezTo>
                    <a:pt x="66797" y="76139"/>
                    <a:pt x="40530" y="91380"/>
                    <a:pt x="0" y="101916"/>
                  </a:cubicBezTo>
                  <a:cubicBezTo>
                    <a:pt x="17833" y="63817"/>
                    <a:pt x="53340" y="15339"/>
                    <a:pt x="78794" y="163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18"/>
          <p:cNvGrpSpPr/>
          <p:nvPr/>
        </p:nvGrpSpPr>
        <p:grpSpPr>
          <a:xfrm>
            <a:off x="3990229" y="3119454"/>
            <a:ext cx="1114145" cy="1088506"/>
            <a:chOff x="5186888" y="3971505"/>
            <a:chExt cx="1710677" cy="1671310"/>
          </a:xfrm>
        </p:grpSpPr>
        <p:sp>
          <p:nvSpPr>
            <p:cNvPr id="120" name="Freeform 119"/>
            <p:cNvSpPr/>
            <p:nvPr/>
          </p:nvSpPr>
          <p:spPr>
            <a:xfrm>
              <a:off x="5186888" y="3971505"/>
              <a:ext cx="1710677" cy="1594714"/>
            </a:xfrm>
            <a:custGeom>
              <a:avLst/>
              <a:gdLst>
                <a:gd name="connsiteX0" fmla="*/ 135705 w 2544508"/>
                <a:gd name="connsiteY0" fmla="*/ 2232087 h 2258950"/>
                <a:gd name="connsiteX1" fmla="*/ 194826 w 2544508"/>
                <a:gd name="connsiteY1" fmla="*/ 1834008 h 2258950"/>
                <a:gd name="connsiteX2" fmla="*/ 242122 w 2544508"/>
                <a:gd name="connsiteY2" fmla="*/ 1692118 h 2258950"/>
                <a:gd name="connsiteX3" fmla="*/ 356422 w 2544508"/>
                <a:gd name="connsiteY3" fmla="*/ 1636939 h 2258950"/>
                <a:gd name="connsiteX4" fmla="*/ 990985 w 2544508"/>
                <a:gd name="connsiteY4" fmla="*/ 1455635 h 2258950"/>
                <a:gd name="connsiteX5" fmla="*/ 987043 w 2544508"/>
                <a:gd name="connsiteY5" fmla="*/ 1459577 h 2258950"/>
                <a:gd name="connsiteX6" fmla="*/ 1038281 w 2544508"/>
                <a:gd name="connsiteY6" fmla="*/ 1364983 h 2258950"/>
                <a:gd name="connsiteX7" fmla="*/ 1026457 w 2544508"/>
                <a:gd name="connsiteY7" fmla="*/ 1254625 h 2258950"/>
                <a:gd name="connsiteX8" fmla="*/ 963395 w 2544508"/>
                <a:gd name="connsiteY8" fmla="*/ 1160032 h 2258950"/>
                <a:gd name="connsiteX9" fmla="*/ 916098 w 2544508"/>
                <a:gd name="connsiteY9" fmla="*/ 1053614 h 2258950"/>
                <a:gd name="connsiteX10" fmla="*/ 908216 w 2544508"/>
                <a:gd name="connsiteY10" fmla="*/ 970846 h 2258950"/>
                <a:gd name="connsiteX11" fmla="*/ 872743 w 2544508"/>
                <a:gd name="connsiteY11" fmla="*/ 939314 h 2258950"/>
                <a:gd name="connsiteX12" fmla="*/ 821505 w 2544508"/>
                <a:gd name="connsiteY12" fmla="*/ 852604 h 2258950"/>
                <a:gd name="connsiteX13" fmla="*/ 809681 w 2544508"/>
                <a:gd name="connsiteY13" fmla="*/ 742246 h 2258950"/>
                <a:gd name="connsiteX14" fmla="*/ 829388 w 2544508"/>
                <a:gd name="connsiteY14" fmla="*/ 687066 h 2258950"/>
                <a:gd name="connsiteX15" fmla="*/ 817564 w 2544508"/>
                <a:gd name="connsiteY15" fmla="*/ 596414 h 2258950"/>
                <a:gd name="connsiteX16" fmla="*/ 805740 w 2544508"/>
                <a:gd name="connsiteY16" fmla="*/ 501821 h 2258950"/>
                <a:gd name="connsiteX17" fmla="*/ 837271 w 2544508"/>
                <a:gd name="connsiteY17" fmla="*/ 332342 h 2258950"/>
                <a:gd name="connsiteX18" fmla="*/ 888509 w 2544508"/>
                <a:gd name="connsiteY18" fmla="*/ 210159 h 2258950"/>
                <a:gd name="connsiteX19" fmla="*/ 983102 w 2544508"/>
                <a:gd name="connsiteY19" fmla="*/ 127390 h 2258950"/>
                <a:gd name="connsiteX20" fmla="*/ 1191995 w 2544508"/>
                <a:gd name="connsiteY20" fmla="*/ 20973 h 2258950"/>
                <a:gd name="connsiteX21" fmla="*/ 1404829 w 2544508"/>
                <a:gd name="connsiteY21" fmla="*/ 1266 h 2258950"/>
                <a:gd name="connsiteX22" fmla="*/ 1574309 w 2544508"/>
                <a:gd name="connsiteY22" fmla="*/ 40680 h 2258950"/>
                <a:gd name="connsiteX23" fmla="*/ 1688609 w 2544508"/>
                <a:gd name="connsiteY23" fmla="*/ 99801 h 2258950"/>
                <a:gd name="connsiteX24" fmla="*/ 1731964 w 2544508"/>
                <a:gd name="connsiteY24" fmla="*/ 154980 h 2258950"/>
                <a:gd name="connsiteX25" fmla="*/ 1728022 w 2544508"/>
                <a:gd name="connsiteY25" fmla="*/ 233808 h 2258950"/>
                <a:gd name="connsiteX26" fmla="*/ 1763495 w 2544508"/>
                <a:gd name="connsiteY26" fmla="*/ 249573 h 2258950"/>
                <a:gd name="connsiteX27" fmla="*/ 1838381 w 2544508"/>
                <a:gd name="connsiteY27" fmla="*/ 308694 h 2258950"/>
                <a:gd name="connsiteX28" fmla="*/ 1865971 w 2544508"/>
                <a:gd name="connsiteY28" fmla="*/ 430877 h 2258950"/>
                <a:gd name="connsiteX29" fmla="*/ 1877795 w 2544508"/>
                <a:gd name="connsiteY29" fmla="*/ 600356 h 2258950"/>
                <a:gd name="connsiteX30" fmla="*/ 1858088 w 2544508"/>
                <a:gd name="connsiteY30" fmla="*/ 694949 h 2258950"/>
                <a:gd name="connsiteX31" fmla="*/ 1881736 w 2544508"/>
                <a:gd name="connsiteY31" fmla="*/ 758011 h 2258950"/>
                <a:gd name="connsiteX32" fmla="*/ 1838381 w 2544508"/>
                <a:gd name="connsiteY32" fmla="*/ 899901 h 2258950"/>
                <a:gd name="connsiteX33" fmla="*/ 1787143 w 2544508"/>
                <a:gd name="connsiteY33" fmla="*/ 966904 h 2258950"/>
                <a:gd name="connsiteX34" fmla="*/ 1787143 w 2544508"/>
                <a:gd name="connsiteY34" fmla="*/ 966904 h 2258950"/>
                <a:gd name="connsiteX35" fmla="*/ 1763495 w 2544508"/>
                <a:gd name="connsiteY35" fmla="*/ 986611 h 2258950"/>
                <a:gd name="connsiteX36" fmla="*/ 1739847 w 2544508"/>
                <a:gd name="connsiteY36" fmla="*/ 1128501 h 2258950"/>
                <a:gd name="connsiteX37" fmla="*/ 1668902 w 2544508"/>
                <a:gd name="connsiteY37" fmla="*/ 1258566 h 2258950"/>
                <a:gd name="connsiteX38" fmla="*/ 1645253 w 2544508"/>
                <a:gd name="connsiteY38" fmla="*/ 1309804 h 2258950"/>
                <a:gd name="connsiteX39" fmla="*/ 1661019 w 2544508"/>
                <a:gd name="connsiteY39" fmla="*/ 1408339 h 2258950"/>
                <a:gd name="connsiteX40" fmla="*/ 1728022 w 2544508"/>
                <a:gd name="connsiteY40" fmla="*/ 1491108 h 2258950"/>
                <a:gd name="connsiteX41" fmla="*/ 1984212 w 2544508"/>
                <a:gd name="connsiteY41" fmla="*/ 1550228 h 2258950"/>
                <a:gd name="connsiteX42" fmla="*/ 2212812 w 2544508"/>
                <a:gd name="connsiteY42" fmla="*/ 1609349 h 2258950"/>
                <a:gd name="connsiteX43" fmla="*/ 2346819 w 2544508"/>
                <a:gd name="connsiteY43" fmla="*/ 1652704 h 2258950"/>
                <a:gd name="connsiteX44" fmla="*/ 2461119 w 2544508"/>
                <a:gd name="connsiteY44" fmla="*/ 1696059 h 2258950"/>
                <a:gd name="connsiteX45" fmla="*/ 2496591 w 2544508"/>
                <a:gd name="connsiteY45" fmla="*/ 1849773 h 2258950"/>
                <a:gd name="connsiteX46" fmla="*/ 2524181 w 2544508"/>
                <a:gd name="connsiteY46" fmla="*/ 2050783 h 2258950"/>
                <a:gd name="connsiteX47" fmla="*/ 2543888 w 2544508"/>
                <a:gd name="connsiteY47" fmla="*/ 2232087 h 2258950"/>
                <a:gd name="connsiteX48" fmla="*/ 2539947 w 2544508"/>
                <a:gd name="connsiteY48" fmla="*/ 2232087 h 2258950"/>
                <a:gd name="connsiteX49" fmla="*/ 194826 w 2544508"/>
                <a:gd name="connsiteY49" fmla="*/ 2224204 h 2258950"/>
                <a:gd name="connsiteX50" fmla="*/ 135705 w 2544508"/>
                <a:gd name="connsiteY50" fmla="*/ 2232087 h 2258950"/>
                <a:gd name="connsiteX0-1" fmla="*/ 0 w 2408803"/>
                <a:gd name="connsiteY0-2" fmla="*/ 2232087 h 2261428"/>
                <a:gd name="connsiteX1-3" fmla="*/ 59121 w 2408803"/>
                <a:gd name="connsiteY1-4" fmla="*/ 1834008 h 2261428"/>
                <a:gd name="connsiteX2-5" fmla="*/ 106417 w 2408803"/>
                <a:gd name="connsiteY2-6" fmla="*/ 1692118 h 2261428"/>
                <a:gd name="connsiteX3-7" fmla="*/ 220717 w 2408803"/>
                <a:gd name="connsiteY3-8" fmla="*/ 1636939 h 2261428"/>
                <a:gd name="connsiteX4-9" fmla="*/ 855280 w 2408803"/>
                <a:gd name="connsiteY4-10" fmla="*/ 1455635 h 2261428"/>
                <a:gd name="connsiteX5-11" fmla="*/ 851338 w 2408803"/>
                <a:gd name="connsiteY5-12" fmla="*/ 1459577 h 2261428"/>
                <a:gd name="connsiteX6-13" fmla="*/ 902576 w 2408803"/>
                <a:gd name="connsiteY6-14" fmla="*/ 1364983 h 2261428"/>
                <a:gd name="connsiteX7-15" fmla="*/ 890752 w 2408803"/>
                <a:gd name="connsiteY7-16" fmla="*/ 1254625 h 2261428"/>
                <a:gd name="connsiteX8-17" fmla="*/ 827690 w 2408803"/>
                <a:gd name="connsiteY8-18" fmla="*/ 1160032 h 2261428"/>
                <a:gd name="connsiteX9-19" fmla="*/ 780393 w 2408803"/>
                <a:gd name="connsiteY9-20" fmla="*/ 1053614 h 2261428"/>
                <a:gd name="connsiteX10-21" fmla="*/ 772511 w 2408803"/>
                <a:gd name="connsiteY10-22" fmla="*/ 970846 h 2261428"/>
                <a:gd name="connsiteX11-23" fmla="*/ 737038 w 2408803"/>
                <a:gd name="connsiteY11-24" fmla="*/ 939314 h 2261428"/>
                <a:gd name="connsiteX12-25" fmla="*/ 685800 w 2408803"/>
                <a:gd name="connsiteY12-26" fmla="*/ 852604 h 2261428"/>
                <a:gd name="connsiteX13-27" fmla="*/ 673976 w 2408803"/>
                <a:gd name="connsiteY13-28" fmla="*/ 742246 h 2261428"/>
                <a:gd name="connsiteX14-29" fmla="*/ 693683 w 2408803"/>
                <a:gd name="connsiteY14-30" fmla="*/ 687066 h 2261428"/>
                <a:gd name="connsiteX15-31" fmla="*/ 681859 w 2408803"/>
                <a:gd name="connsiteY15-32" fmla="*/ 596414 h 2261428"/>
                <a:gd name="connsiteX16-33" fmla="*/ 670035 w 2408803"/>
                <a:gd name="connsiteY16-34" fmla="*/ 501821 h 2261428"/>
                <a:gd name="connsiteX17-35" fmla="*/ 701566 w 2408803"/>
                <a:gd name="connsiteY17-36" fmla="*/ 332342 h 2261428"/>
                <a:gd name="connsiteX18-37" fmla="*/ 752804 w 2408803"/>
                <a:gd name="connsiteY18-38" fmla="*/ 210159 h 2261428"/>
                <a:gd name="connsiteX19-39" fmla="*/ 847397 w 2408803"/>
                <a:gd name="connsiteY19-40" fmla="*/ 127390 h 2261428"/>
                <a:gd name="connsiteX20-41" fmla="*/ 1056290 w 2408803"/>
                <a:gd name="connsiteY20-42" fmla="*/ 20973 h 2261428"/>
                <a:gd name="connsiteX21-43" fmla="*/ 1269124 w 2408803"/>
                <a:gd name="connsiteY21-44" fmla="*/ 1266 h 2261428"/>
                <a:gd name="connsiteX22-45" fmla="*/ 1438604 w 2408803"/>
                <a:gd name="connsiteY22-46" fmla="*/ 40680 h 2261428"/>
                <a:gd name="connsiteX23-47" fmla="*/ 1552904 w 2408803"/>
                <a:gd name="connsiteY23-48" fmla="*/ 99801 h 2261428"/>
                <a:gd name="connsiteX24-49" fmla="*/ 1596259 w 2408803"/>
                <a:gd name="connsiteY24-50" fmla="*/ 154980 h 2261428"/>
                <a:gd name="connsiteX25-51" fmla="*/ 1592317 w 2408803"/>
                <a:gd name="connsiteY25-52" fmla="*/ 233808 h 2261428"/>
                <a:gd name="connsiteX26-53" fmla="*/ 1627790 w 2408803"/>
                <a:gd name="connsiteY26-54" fmla="*/ 249573 h 2261428"/>
                <a:gd name="connsiteX27-55" fmla="*/ 1702676 w 2408803"/>
                <a:gd name="connsiteY27-56" fmla="*/ 308694 h 2261428"/>
                <a:gd name="connsiteX28-57" fmla="*/ 1730266 w 2408803"/>
                <a:gd name="connsiteY28-58" fmla="*/ 430877 h 2261428"/>
                <a:gd name="connsiteX29-59" fmla="*/ 1742090 w 2408803"/>
                <a:gd name="connsiteY29-60" fmla="*/ 600356 h 2261428"/>
                <a:gd name="connsiteX30-61" fmla="*/ 1722383 w 2408803"/>
                <a:gd name="connsiteY30-62" fmla="*/ 694949 h 2261428"/>
                <a:gd name="connsiteX31-63" fmla="*/ 1746031 w 2408803"/>
                <a:gd name="connsiteY31-64" fmla="*/ 758011 h 2261428"/>
                <a:gd name="connsiteX32-65" fmla="*/ 1702676 w 2408803"/>
                <a:gd name="connsiteY32-66" fmla="*/ 899901 h 2261428"/>
                <a:gd name="connsiteX33-67" fmla="*/ 1651438 w 2408803"/>
                <a:gd name="connsiteY33-68" fmla="*/ 966904 h 2261428"/>
                <a:gd name="connsiteX34-69" fmla="*/ 1651438 w 2408803"/>
                <a:gd name="connsiteY34-70" fmla="*/ 966904 h 2261428"/>
                <a:gd name="connsiteX35-71" fmla="*/ 1627790 w 2408803"/>
                <a:gd name="connsiteY35-72" fmla="*/ 986611 h 2261428"/>
                <a:gd name="connsiteX36-73" fmla="*/ 1604142 w 2408803"/>
                <a:gd name="connsiteY36-74" fmla="*/ 1128501 h 2261428"/>
                <a:gd name="connsiteX37-75" fmla="*/ 1533197 w 2408803"/>
                <a:gd name="connsiteY37-76" fmla="*/ 1258566 h 2261428"/>
                <a:gd name="connsiteX38-77" fmla="*/ 1509548 w 2408803"/>
                <a:gd name="connsiteY38-78" fmla="*/ 1309804 h 2261428"/>
                <a:gd name="connsiteX39-79" fmla="*/ 1525314 w 2408803"/>
                <a:gd name="connsiteY39-80" fmla="*/ 1408339 h 2261428"/>
                <a:gd name="connsiteX40-81" fmla="*/ 1592317 w 2408803"/>
                <a:gd name="connsiteY40-82" fmla="*/ 1491108 h 2261428"/>
                <a:gd name="connsiteX41-83" fmla="*/ 1848507 w 2408803"/>
                <a:gd name="connsiteY41-84" fmla="*/ 1550228 h 2261428"/>
                <a:gd name="connsiteX42-85" fmla="*/ 2077107 w 2408803"/>
                <a:gd name="connsiteY42-86" fmla="*/ 1609349 h 2261428"/>
                <a:gd name="connsiteX43-87" fmla="*/ 2211114 w 2408803"/>
                <a:gd name="connsiteY43-88" fmla="*/ 1652704 h 2261428"/>
                <a:gd name="connsiteX44-89" fmla="*/ 2325414 w 2408803"/>
                <a:gd name="connsiteY44-90" fmla="*/ 1696059 h 2261428"/>
                <a:gd name="connsiteX45-91" fmla="*/ 2360886 w 2408803"/>
                <a:gd name="connsiteY45-92" fmla="*/ 1849773 h 2261428"/>
                <a:gd name="connsiteX46-93" fmla="*/ 2388476 w 2408803"/>
                <a:gd name="connsiteY46-94" fmla="*/ 2050783 h 2261428"/>
                <a:gd name="connsiteX47-95" fmla="*/ 2408183 w 2408803"/>
                <a:gd name="connsiteY47-96" fmla="*/ 2232087 h 2261428"/>
                <a:gd name="connsiteX48-97" fmla="*/ 2404242 w 2408803"/>
                <a:gd name="connsiteY48-98" fmla="*/ 2232087 h 2261428"/>
                <a:gd name="connsiteX49-99" fmla="*/ 59121 w 2408803"/>
                <a:gd name="connsiteY49-100" fmla="*/ 2224204 h 2261428"/>
                <a:gd name="connsiteX50-101" fmla="*/ 0 w 2408803"/>
                <a:gd name="connsiteY50-102" fmla="*/ 2232087 h 2261428"/>
                <a:gd name="connsiteX0-103" fmla="*/ 241 w 2409044"/>
                <a:gd name="connsiteY0-104" fmla="*/ 2232087 h 2245516"/>
                <a:gd name="connsiteX1-105" fmla="*/ 59362 w 2409044"/>
                <a:gd name="connsiteY1-106" fmla="*/ 1834008 h 2245516"/>
                <a:gd name="connsiteX2-107" fmla="*/ 106658 w 2409044"/>
                <a:gd name="connsiteY2-108" fmla="*/ 1692118 h 2245516"/>
                <a:gd name="connsiteX3-109" fmla="*/ 220958 w 2409044"/>
                <a:gd name="connsiteY3-110" fmla="*/ 1636939 h 2245516"/>
                <a:gd name="connsiteX4-111" fmla="*/ 855521 w 2409044"/>
                <a:gd name="connsiteY4-112" fmla="*/ 1455635 h 2245516"/>
                <a:gd name="connsiteX5-113" fmla="*/ 851579 w 2409044"/>
                <a:gd name="connsiteY5-114" fmla="*/ 1459577 h 2245516"/>
                <a:gd name="connsiteX6-115" fmla="*/ 902817 w 2409044"/>
                <a:gd name="connsiteY6-116" fmla="*/ 1364983 h 2245516"/>
                <a:gd name="connsiteX7-117" fmla="*/ 890993 w 2409044"/>
                <a:gd name="connsiteY7-118" fmla="*/ 1254625 h 2245516"/>
                <a:gd name="connsiteX8-119" fmla="*/ 827931 w 2409044"/>
                <a:gd name="connsiteY8-120" fmla="*/ 1160032 h 2245516"/>
                <a:gd name="connsiteX9-121" fmla="*/ 780634 w 2409044"/>
                <a:gd name="connsiteY9-122" fmla="*/ 1053614 h 2245516"/>
                <a:gd name="connsiteX10-123" fmla="*/ 772752 w 2409044"/>
                <a:gd name="connsiteY10-124" fmla="*/ 970846 h 2245516"/>
                <a:gd name="connsiteX11-125" fmla="*/ 737279 w 2409044"/>
                <a:gd name="connsiteY11-126" fmla="*/ 939314 h 2245516"/>
                <a:gd name="connsiteX12-127" fmla="*/ 686041 w 2409044"/>
                <a:gd name="connsiteY12-128" fmla="*/ 852604 h 2245516"/>
                <a:gd name="connsiteX13-129" fmla="*/ 674217 w 2409044"/>
                <a:gd name="connsiteY13-130" fmla="*/ 742246 h 2245516"/>
                <a:gd name="connsiteX14-131" fmla="*/ 693924 w 2409044"/>
                <a:gd name="connsiteY14-132" fmla="*/ 687066 h 2245516"/>
                <a:gd name="connsiteX15-133" fmla="*/ 682100 w 2409044"/>
                <a:gd name="connsiteY15-134" fmla="*/ 596414 h 2245516"/>
                <a:gd name="connsiteX16-135" fmla="*/ 670276 w 2409044"/>
                <a:gd name="connsiteY16-136" fmla="*/ 501821 h 2245516"/>
                <a:gd name="connsiteX17-137" fmla="*/ 701807 w 2409044"/>
                <a:gd name="connsiteY17-138" fmla="*/ 332342 h 2245516"/>
                <a:gd name="connsiteX18-139" fmla="*/ 753045 w 2409044"/>
                <a:gd name="connsiteY18-140" fmla="*/ 210159 h 2245516"/>
                <a:gd name="connsiteX19-141" fmla="*/ 847638 w 2409044"/>
                <a:gd name="connsiteY19-142" fmla="*/ 127390 h 2245516"/>
                <a:gd name="connsiteX20-143" fmla="*/ 1056531 w 2409044"/>
                <a:gd name="connsiteY20-144" fmla="*/ 20973 h 2245516"/>
                <a:gd name="connsiteX21-145" fmla="*/ 1269365 w 2409044"/>
                <a:gd name="connsiteY21-146" fmla="*/ 1266 h 2245516"/>
                <a:gd name="connsiteX22-147" fmla="*/ 1438845 w 2409044"/>
                <a:gd name="connsiteY22-148" fmla="*/ 40680 h 2245516"/>
                <a:gd name="connsiteX23-149" fmla="*/ 1553145 w 2409044"/>
                <a:gd name="connsiteY23-150" fmla="*/ 99801 h 2245516"/>
                <a:gd name="connsiteX24-151" fmla="*/ 1596500 w 2409044"/>
                <a:gd name="connsiteY24-152" fmla="*/ 154980 h 2245516"/>
                <a:gd name="connsiteX25-153" fmla="*/ 1592558 w 2409044"/>
                <a:gd name="connsiteY25-154" fmla="*/ 233808 h 2245516"/>
                <a:gd name="connsiteX26-155" fmla="*/ 1628031 w 2409044"/>
                <a:gd name="connsiteY26-156" fmla="*/ 249573 h 2245516"/>
                <a:gd name="connsiteX27-157" fmla="*/ 1702917 w 2409044"/>
                <a:gd name="connsiteY27-158" fmla="*/ 308694 h 2245516"/>
                <a:gd name="connsiteX28-159" fmla="*/ 1730507 w 2409044"/>
                <a:gd name="connsiteY28-160" fmla="*/ 430877 h 2245516"/>
                <a:gd name="connsiteX29-161" fmla="*/ 1742331 w 2409044"/>
                <a:gd name="connsiteY29-162" fmla="*/ 600356 h 2245516"/>
                <a:gd name="connsiteX30-163" fmla="*/ 1722624 w 2409044"/>
                <a:gd name="connsiteY30-164" fmla="*/ 694949 h 2245516"/>
                <a:gd name="connsiteX31-165" fmla="*/ 1746272 w 2409044"/>
                <a:gd name="connsiteY31-166" fmla="*/ 758011 h 2245516"/>
                <a:gd name="connsiteX32-167" fmla="*/ 1702917 w 2409044"/>
                <a:gd name="connsiteY32-168" fmla="*/ 899901 h 2245516"/>
                <a:gd name="connsiteX33-169" fmla="*/ 1651679 w 2409044"/>
                <a:gd name="connsiteY33-170" fmla="*/ 966904 h 2245516"/>
                <a:gd name="connsiteX34-171" fmla="*/ 1651679 w 2409044"/>
                <a:gd name="connsiteY34-172" fmla="*/ 966904 h 2245516"/>
                <a:gd name="connsiteX35-173" fmla="*/ 1628031 w 2409044"/>
                <a:gd name="connsiteY35-174" fmla="*/ 986611 h 2245516"/>
                <a:gd name="connsiteX36-175" fmla="*/ 1604383 w 2409044"/>
                <a:gd name="connsiteY36-176" fmla="*/ 1128501 h 2245516"/>
                <a:gd name="connsiteX37-177" fmla="*/ 1533438 w 2409044"/>
                <a:gd name="connsiteY37-178" fmla="*/ 1258566 h 2245516"/>
                <a:gd name="connsiteX38-179" fmla="*/ 1509789 w 2409044"/>
                <a:gd name="connsiteY38-180" fmla="*/ 1309804 h 2245516"/>
                <a:gd name="connsiteX39-181" fmla="*/ 1525555 w 2409044"/>
                <a:gd name="connsiteY39-182" fmla="*/ 1408339 h 2245516"/>
                <a:gd name="connsiteX40-183" fmla="*/ 1592558 w 2409044"/>
                <a:gd name="connsiteY40-184" fmla="*/ 1491108 h 2245516"/>
                <a:gd name="connsiteX41-185" fmla="*/ 1848748 w 2409044"/>
                <a:gd name="connsiteY41-186" fmla="*/ 1550228 h 2245516"/>
                <a:gd name="connsiteX42-187" fmla="*/ 2077348 w 2409044"/>
                <a:gd name="connsiteY42-188" fmla="*/ 1609349 h 2245516"/>
                <a:gd name="connsiteX43-189" fmla="*/ 2211355 w 2409044"/>
                <a:gd name="connsiteY43-190" fmla="*/ 1652704 h 2245516"/>
                <a:gd name="connsiteX44-191" fmla="*/ 2325655 w 2409044"/>
                <a:gd name="connsiteY44-192" fmla="*/ 1696059 h 2245516"/>
                <a:gd name="connsiteX45-193" fmla="*/ 2361127 w 2409044"/>
                <a:gd name="connsiteY45-194" fmla="*/ 1849773 h 2245516"/>
                <a:gd name="connsiteX46-195" fmla="*/ 2388717 w 2409044"/>
                <a:gd name="connsiteY46-196" fmla="*/ 2050783 h 2245516"/>
                <a:gd name="connsiteX47-197" fmla="*/ 2408424 w 2409044"/>
                <a:gd name="connsiteY47-198" fmla="*/ 2232087 h 2245516"/>
                <a:gd name="connsiteX48-199" fmla="*/ 2404483 w 2409044"/>
                <a:gd name="connsiteY48-200" fmla="*/ 2232087 h 2245516"/>
                <a:gd name="connsiteX49-201" fmla="*/ 59362 w 2409044"/>
                <a:gd name="connsiteY49-202" fmla="*/ 2224204 h 2245516"/>
                <a:gd name="connsiteX50-203" fmla="*/ 241 w 2409044"/>
                <a:gd name="connsiteY50-204" fmla="*/ 2232087 h 2245516"/>
                <a:gd name="connsiteX0-205" fmla="*/ 62062 w 2470865"/>
                <a:gd name="connsiteY0-206" fmla="*/ 2232087 h 2262785"/>
                <a:gd name="connsiteX1-207" fmla="*/ 121183 w 2470865"/>
                <a:gd name="connsiteY1-208" fmla="*/ 1834008 h 2262785"/>
                <a:gd name="connsiteX2-209" fmla="*/ 168479 w 2470865"/>
                <a:gd name="connsiteY2-210" fmla="*/ 1692118 h 2262785"/>
                <a:gd name="connsiteX3-211" fmla="*/ 282779 w 2470865"/>
                <a:gd name="connsiteY3-212" fmla="*/ 1636939 h 2262785"/>
                <a:gd name="connsiteX4-213" fmla="*/ 917342 w 2470865"/>
                <a:gd name="connsiteY4-214" fmla="*/ 1455635 h 2262785"/>
                <a:gd name="connsiteX5-215" fmla="*/ 913400 w 2470865"/>
                <a:gd name="connsiteY5-216" fmla="*/ 1459577 h 2262785"/>
                <a:gd name="connsiteX6-217" fmla="*/ 964638 w 2470865"/>
                <a:gd name="connsiteY6-218" fmla="*/ 1364983 h 2262785"/>
                <a:gd name="connsiteX7-219" fmla="*/ 952814 w 2470865"/>
                <a:gd name="connsiteY7-220" fmla="*/ 1254625 h 2262785"/>
                <a:gd name="connsiteX8-221" fmla="*/ 889752 w 2470865"/>
                <a:gd name="connsiteY8-222" fmla="*/ 1160032 h 2262785"/>
                <a:gd name="connsiteX9-223" fmla="*/ 842455 w 2470865"/>
                <a:gd name="connsiteY9-224" fmla="*/ 1053614 h 2262785"/>
                <a:gd name="connsiteX10-225" fmla="*/ 834573 w 2470865"/>
                <a:gd name="connsiteY10-226" fmla="*/ 970846 h 2262785"/>
                <a:gd name="connsiteX11-227" fmla="*/ 799100 w 2470865"/>
                <a:gd name="connsiteY11-228" fmla="*/ 939314 h 2262785"/>
                <a:gd name="connsiteX12-229" fmla="*/ 747862 w 2470865"/>
                <a:gd name="connsiteY12-230" fmla="*/ 852604 h 2262785"/>
                <a:gd name="connsiteX13-231" fmla="*/ 736038 w 2470865"/>
                <a:gd name="connsiteY13-232" fmla="*/ 742246 h 2262785"/>
                <a:gd name="connsiteX14-233" fmla="*/ 755745 w 2470865"/>
                <a:gd name="connsiteY14-234" fmla="*/ 687066 h 2262785"/>
                <a:gd name="connsiteX15-235" fmla="*/ 743921 w 2470865"/>
                <a:gd name="connsiteY15-236" fmla="*/ 596414 h 2262785"/>
                <a:gd name="connsiteX16-237" fmla="*/ 732097 w 2470865"/>
                <a:gd name="connsiteY16-238" fmla="*/ 501821 h 2262785"/>
                <a:gd name="connsiteX17-239" fmla="*/ 763628 w 2470865"/>
                <a:gd name="connsiteY17-240" fmla="*/ 332342 h 2262785"/>
                <a:gd name="connsiteX18-241" fmla="*/ 814866 w 2470865"/>
                <a:gd name="connsiteY18-242" fmla="*/ 210159 h 2262785"/>
                <a:gd name="connsiteX19-243" fmla="*/ 909459 w 2470865"/>
                <a:gd name="connsiteY19-244" fmla="*/ 127390 h 2262785"/>
                <a:gd name="connsiteX20-245" fmla="*/ 1118352 w 2470865"/>
                <a:gd name="connsiteY20-246" fmla="*/ 20973 h 2262785"/>
                <a:gd name="connsiteX21-247" fmla="*/ 1331186 w 2470865"/>
                <a:gd name="connsiteY21-248" fmla="*/ 1266 h 2262785"/>
                <a:gd name="connsiteX22-249" fmla="*/ 1500666 w 2470865"/>
                <a:gd name="connsiteY22-250" fmla="*/ 40680 h 2262785"/>
                <a:gd name="connsiteX23-251" fmla="*/ 1614966 w 2470865"/>
                <a:gd name="connsiteY23-252" fmla="*/ 99801 h 2262785"/>
                <a:gd name="connsiteX24-253" fmla="*/ 1658321 w 2470865"/>
                <a:gd name="connsiteY24-254" fmla="*/ 154980 h 2262785"/>
                <a:gd name="connsiteX25-255" fmla="*/ 1654379 w 2470865"/>
                <a:gd name="connsiteY25-256" fmla="*/ 233808 h 2262785"/>
                <a:gd name="connsiteX26-257" fmla="*/ 1689852 w 2470865"/>
                <a:gd name="connsiteY26-258" fmla="*/ 249573 h 2262785"/>
                <a:gd name="connsiteX27-259" fmla="*/ 1764738 w 2470865"/>
                <a:gd name="connsiteY27-260" fmla="*/ 308694 h 2262785"/>
                <a:gd name="connsiteX28-261" fmla="*/ 1792328 w 2470865"/>
                <a:gd name="connsiteY28-262" fmla="*/ 430877 h 2262785"/>
                <a:gd name="connsiteX29-263" fmla="*/ 1804152 w 2470865"/>
                <a:gd name="connsiteY29-264" fmla="*/ 600356 h 2262785"/>
                <a:gd name="connsiteX30-265" fmla="*/ 1784445 w 2470865"/>
                <a:gd name="connsiteY30-266" fmla="*/ 694949 h 2262785"/>
                <a:gd name="connsiteX31-267" fmla="*/ 1808093 w 2470865"/>
                <a:gd name="connsiteY31-268" fmla="*/ 758011 h 2262785"/>
                <a:gd name="connsiteX32-269" fmla="*/ 1764738 w 2470865"/>
                <a:gd name="connsiteY32-270" fmla="*/ 899901 h 2262785"/>
                <a:gd name="connsiteX33-271" fmla="*/ 1713500 w 2470865"/>
                <a:gd name="connsiteY33-272" fmla="*/ 966904 h 2262785"/>
                <a:gd name="connsiteX34-273" fmla="*/ 1713500 w 2470865"/>
                <a:gd name="connsiteY34-274" fmla="*/ 966904 h 2262785"/>
                <a:gd name="connsiteX35-275" fmla="*/ 1689852 w 2470865"/>
                <a:gd name="connsiteY35-276" fmla="*/ 986611 h 2262785"/>
                <a:gd name="connsiteX36-277" fmla="*/ 1666204 w 2470865"/>
                <a:gd name="connsiteY36-278" fmla="*/ 1128501 h 2262785"/>
                <a:gd name="connsiteX37-279" fmla="*/ 1595259 w 2470865"/>
                <a:gd name="connsiteY37-280" fmla="*/ 1258566 h 2262785"/>
                <a:gd name="connsiteX38-281" fmla="*/ 1571610 w 2470865"/>
                <a:gd name="connsiteY38-282" fmla="*/ 1309804 h 2262785"/>
                <a:gd name="connsiteX39-283" fmla="*/ 1587376 w 2470865"/>
                <a:gd name="connsiteY39-284" fmla="*/ 1408339 h 2262785"/>
                <a:gd name="connsiteX40-285" fmla="*/ 1654379 w 2470865"/>
                <a:gd name="connsiteY40-286" fmla="*/ 1491108 h 2262785"/>
                <a:gd name="connsiteX41-287" fmla="*/ 1910569 w 2470865"/>
                <a:gd name="connsiteY41-288" fmla="*/ 1550228 h 2262785"/>
                <a:gd name="connsiteX42-289" fmla="*/ 2139169 w 2470865"/>
                <a:gd name="connsiteY42-290" fmla="*/ 1609349 h 2262785"/>
                <a:gd name="connsiteX43-291" fmla="*/ 2273176 w 2470865"/>
                <a:gd name="connsiteY43-292" fmla="*/ 1652704 h 2262785"/>
                <a:gd name="connsiteX44-293" fmla="*/ 2387476 w 2470865"/>
                <a:gd name="connsiteY44-294" fmla="*/ 1696059 h 2262785"/>
                <a:gd name="connsiteX45-295" fmla="*/ 2422948 w 2470865"/>
                <a:gd name="connsiteY45-296" fmla="*/ 1849773 h 2262785"/>
                <a:gd name="connsiteX46-297" fmla="*/ 2450538 w 2470865"/>
                <a:gd name="connsiteY46-298" fmla="*/ 2050783 h 2262785"/>
                <a:gd name="connsiteX47-299" fmla="*/ 2470245 w 2470865"/>
                <a:gd name="connsiteY47-300" fmla="*/ 2232087 h 2262785"/>
                <a:gd name="connsiteX48-301" fmla="*/ 2466304 w 2470865"/>
                <a:gd name="connsiteY48-302" fmla="*/ 2232087 h 2262785"/>
                <a:gd name="connsiteX49-303" fmla="*/ 1090762 w 2470865"/>
                <a:gd name="connsiteY49-304" fmla="*/ 2228145 h 2262785"/>
                <a:gd name="connsiteX50-305" fmla="*/ 62062 w 2470865"/>
                <a:gd name="connsiteY50-306" fmla="*/ 2232087 h 2262785"/>
                <a:gd name="connsiteX0-307" fmla="*/ 18957 w 2427760"/>
                <a:gd name="connsiteY0-308" fmla="*/ 2232087 h 2256644"/>
                <a:gd name="connsiteX1-309" fmla="*/ 78078 w 2427760"/>
                <a:gd name="connsiteY1-310" fmla="*/ 1834008 h 2256644"/>
                <a:gd name="connsiteX2-311" fmla="*/ 125374 w 2427760"/>
                <a:gd name="connsiteY2-312" fmla="*/ 1692118 h 2256644"/>
                <a:gd name="connsiteX3-313" fmla="*/ 239674 w 2427760"/>
                <a:gd name="connsiteY3-314" fmla="*/ 1636939 h 2256644"/>
                <a:gd name="connsiteX4-315" fmla="*/ 874237 w 2427760"/>
                <a:gd name="connsiteY4-316" fmla="*/ 1455635 h 2256644"/>
                <a:gd name="connsiteX5-317" fmla="*/ 870295 w 2427760"/>
                <a:gd name="connsiteY5-318" fmla="*/ 1459577 h 2256644"/>
                <a:gd name="connsiteX6-319" fmla="*/ 921533 w 2427760"/>
                <a:gd name="connsiteY6-320" fmla="*/ 1364983 h 2256644"/>
                <a:gd name="connsiteX7-321" fmla="*/ 909709 w 2427760"/>
                <a:gd name="connsiteY7-322" fmla="*/ 1254625 h 2256644"/>
                <a:gd name="connsiteX8-323" fmla="*/ 846647 w 2427760"/>
                <a:gd name="connsiteY8-324" fmla="*/ 1160032 h 2256644"/>
                <a:gd name="connsiteX9-325" fmla="*/ 799350 w 2427760"/>
                <a:gd name="connsiteY9-326" fmla="*/ 1053614 h 2256644"/>
                <a:gd name="connsiteX10-327" fmla="*/ 791468 w 2427760"/>
                <a:gd name="connsiteY10-328" fmla="*/ 970846 h 2256644"/>
                <a:gd name="connsiteX11-329" fmla="*/ 755995 w 2427760"/>
                <a:gd name="connsiteY11-330" fmla="*/ 939314 h 2256644"/>
                <a:gd name="connsiteX12-331" fmla="*/ 704757 w 2427760"/>
                <a:gd name="connsiteY12-332" fmla="*/ 852604 h 2256644"/>
                <a:gd name="connsiteX13-333" fmla="*/ 692933 w 2427760"/>
                <a:gd name="connsiteY13-334" fmla="*/ 742246 h 2256644"/>
                <a:gd name="connsiteX14-335" fmla="*/ 712640 w 2427760"/>
                <a:gd name="connsiteY14-336" fmla="*/ 687066 h 2256644"/>
                <a:gd name="connsiteX15-337" fmla="*/ 700816 w 2427760"/>
                <a:gd name="connsiteY15-338" fmla="*/ 596414 h 2256644"/>
                <a:gd name="connsiteX16-339" fmla="*/ 688992 w 2427760"/>
                <a:gd name="connsiteY16-340" fmla="*/ 501821 h 2256644"/>
                <a:gd name="connsiteX17-341" fmla="*/ 720523 w 2427760"/>
                <a:gd name="connsiteY17-342" fmla="*/ 332342 h 2256644"/>
                <a:gd name="connsiteX18-343" fmla="*/ 771761 w 2427760"/>
                <a:gd name="connsiteY18-344" fmla="*/ 210159 h 2256644"/>
                <a:gd name="connsiteX19-345" fmla="*/ 866354 w 2427760"/>
                <a:gd name="connsiteY19-346" fmla="*/ 127390 h 2256644"/>
                <a:gd name="connsiteX20-347" fmla="*/ 1075247 w 2427760"/>
                <a:gd name="connsiteY20-348" fmla="*/ 20973 h 2256644"/>
                <a:gd name="connsiteX21-349" fmla="*/ 1288081 w 2427760"/>
                <a:gd name="connsiteY21-350" fmla="*/ 1266 h 2256644"/>
                <a:gd name="connsiteX22-351" fmla="*/ 1457561 w 2427760"/>
                <a:gd name="connsiteY22-352" fmla="*/ 40680 h 2256644"/>
                <a:gd name="connsiteX23-353" fmla="*/ 1571861 w 2427760"/>
                <a:gd name="connsiteY23-354" fmla="*/ 99801 h 2256644"/>
                <a:gd name="connsiteX24-355" fmla="*/ 1615216 w 2427760"/>
                <a:gd name="connsiteY24-356" fmla="*/ 154980 h 2256644"/>
                <a:gd name="connsiteX25-357" fmla="*/ 1611274 w 2427760"/>
                <a:gd name="connsiteY25-358" fmla="*/ 233808 h 2256644"/>
                <a:gd name="connsiteX26-359" fmla="*/ 1646747 w 2427760"/>
                <a:gd name="connsiteY26-360" fmla="*/ 249573 h 2256644"/>
                <a:gd name="connsiteX27-361" fmla="*/ 1721633 w 2427760"/>
                <a:gd name="connsiteY27-362" fmla="*/ 308694 h 2256644"/>
                <a:gd name="connsiteX28-363" fmla="*/ 1749223 w 2427760"/>
                <a:gd name="connsiteY28-364" fmla="*/ 430877 h 2256644"/>
                <a:gd name="connsiteX29-365" fmla="*/ 1761047 w 2427760"/>
                <a:gd name="connsiteY29-366" fmla="*/ 600356 h 2256644"/>
                <a:gd name="connsiteX30-367" fmla="*/ 1741340 w 2427760"/>
                <a:gd name="connsiteY30-368" fmla="*/ 694949 h 2256644"/>
                <a:gd name="connsiteX31-369" fmla="*/ 1764988 w 2427760"/>
                <a:gd name="connsiteY31-370" fmla="*/ 758011 h 2256644"/>
                <a:gd name="connsiteX32-371" fmla="*/ 1721633 w 2427760"/>
                <a:gd name="connsiteY32-372" fmla="*/ 899901 h 2256644"/>
                <a:gd name="connsiteX33-373" fmla="*/ 1670395 w 2427760"/>
                <a:gd name="connsiteY33-374" fmla="*/ 966904 h 2256644"/>
                <a:gd name="connsiteX34-375" fmla="*/ 1670395 w 2427760"/>
                <a:gd name="connsiteY34-376" fmla="*/ 966904 h 2256644"/>
                <a:gd name="connsiteX35-377" fmla="*/ 1646747 w 2427760"/>
                <a:gd name="connsiteY35-378" fmla="*/ 986611 h 2256644"/>
                <a:gd name="connsiteX36-379" fmla="*/ 1623099 w 2427760"/>
                <a:gd name="connsiteY36-380" fmla="*/ 1128501 h 2256644"/>
                <a:gd name="connsiteX37-381" fmla="*/ 1552154 w 2427760"/>
                <a:gd name="connsiteY37-382" fmla="*/ 1258566 h 2256644"/>
                <a:gd name="connsiteX38-383" fmla="*/ 1528505 w 2427760"/>
                <a:gd name="connsiteY38-384" fmla="*/ 1309804 h 2256644"/>
                <a:gd name="connsiteX39-385" fmla="*/ 1544271 w 2427760"/>
                <a:gd name="connsiteY39-386" fmla="*/ 1408339 h 2256644"/>
                <a:gd name="connsiteX40-387" fmla="*/ 1611274 w 2427760"/>
                <a:gd name="connsiteY40-388" fmla="*/ 1491108 h 2256644"/>
                <a:gd name="connsiteX41-389" fmla="*/ 1867464 w 2427760"/>
                <a:gd name="connsiteY41-390" fmla="*/ 1550228 h 2256644"/>
                <a:gd name="connsiteX42-391" fmla="*/ 2096064 w 2427760"/>
                <a:gd name="connsiteY42-392" fmla="*/ 1609349 h 2256644"/>
                <a:gd name="connsiteX43-393" fmla="*/ 2230071 w 2427760"/>
                <a:gd name="connsiteY43-394" fmla="*/ 1652704 h 2256644"/>
                <a:gd name="connsiteX44-395" fmla="*/ 2344371 w 2427760"/>
                <a:gd name="connsiteY44-396" fmla="*/ 1696059 h 2256644"/>
                <a:gd name="connsiteX45-397" fmla="*/ 2379843 w 2427760"/>
                <a:gd name="connsiteY45-398" fmla="*/ 1849773 h 2256644"/>
                <a:gd name="connsiteX46-399" fmla="*/ 2407433 w 2427760"/>
                <a:gd name="connsiteY46-400" fmla="*/ 2050783 h 2256644"/>
                <a:gd name="connsiteX47-401" fmla="*/ 2427140 w 2427760"/>
                <a:gd name="connsiteY47-402" fmla="*/ 2232087 h 2256644"/>
                <a:gd name="connsiteX48-403" fmla="*/ 2423199 w 2427760"/>
                <a:gd name="connsiteY48-404" fmla="*/ 2232087 h 2256644"/>
                <a:gd name="connsiteX49-405" fmla="*/ 440685 w 2427760"/>
                <a:gd name="connsiteY49-406" fmla="*/ 2208438 h 2256644"/>
                <a:gd name="connsiteX50-407" fmla="*/ 18957 w 2427760"/>
                <a:gd name="connsiteY50-408" fmla="*/ 2232087 h 2256644"/>
                <a:gd name="connsiteX0-409" fmla="*/ 18957 w 2427760"/>
                <a:gd name="connsiteY0-410" fmla="*/ 2232087 h 2255961"/>
                <a:gd name="connsiteX1-411" fmla="*/ 78078 w 2427760"/>
                <a:gd name="connsiteY1-412" fmla="*/ 1834008 h 2255961"/>
                <a:gd name="connsiteX2-413" fmla="*/ 125374 w 2427760"/>
                <a:gd name="connsiteY2-414" fmla="*/ 1692118 h 2255961"/>
                <a:gd name="connsiteX3-415" fmla="*/ 239674 w 2427760"/>
                <a:gd name="connsiteY3-416" fmla="*/ 1636939 h 2255961"/>
                <a:gd name="connsiteX4-417" fmla="*/ 874237 w 2427760"/>
                <a:gd name="connsiteY4-418" fmla="*/ 1455635 h 2255961"/>
                <a:gd name="connsiteX5-419" fmla="*/ 870295 w 2427760"/>
                <a:gd name="connsiteY5-420" fmla="*/ 1459577 h 2255961"/>
                <a:gd name="connsiteX6-421" fmla="*/ 921533 w 2427760"/>
                <a:gd name="connsiteY6-422" fmla="*/ 1364983 h 2255961"/>
                <a:gd name="connsiteX7-423" fmla="*/ 909709 w 2427760"/>
                <a:gd name="connsiteY7-424" fmla="*/ 1254625 h 2255961"/>
                <a:gd name="connsiteX8-425" fmla="*/ 846647 w 2427760"/>
                <a:gd name="connsiteY8-426" fmla="*/ 1160032 h 2255961"/>
                <a:gd name="connsiteX9-427" fmla="*/ 799350 w 2427760"/>
                <a:gd name="connsiteY9-428" fmla="*/ 1053614 h 2255961"/>
                <a:gd name="connsiteX10-429" fmla="*/ 791468 w 2427760"/>
                <a:gd name="connsiteY10-430" fmla="*/ 970846 h 2255961"/>
                <a:gd name="connsiteX11-431" fmla="*/ 755995 w 2427760"/>
                <a:gd name="connsiteY11-432" fmla="*/ 939314 h 2255961"/>
                <a:gd name="connsiteX12-433" fmla="*/ 704757 w 2427760"/>
                <a:gd name="connsiteY12-434" fmla="*/ 852604 h 2255961"/>
                <a:gd name="connsiteX13-435" fmla="*/ 692933 w 2427760"/>
                <a:gd name="connsiteY13-436" fmla="*/ 742246 h 2255961"/>
                <a:gd name="connsiteX14-437" fmla="*/ 712640 w 2427760"/>
                <a:gd name="connsiteY14-438" fmla="*/ 687066 h 2255961"/>
                <a:gd name="connsiteX15-439" fmla="*/ 700816 w 2427760"/>
                <a:gd name="connsiteY15-440" fmla="*/ 596414 h 2255961"/>
                <a:gd name="connsiteX16-441" fmla="*/ 688992 w 2427760"/>
                <a:gd name="connsiteY16-442" fmla="*/ 501821 h 2255961"/>
                <a:gd name="connsiteX17-443" fmla="*/ 720523 w 2427760"/>
                <a:gd name="connsiteY17-444" fmla="*/ 332342 h 2255961"/>
                <a:gd name="connsiteX18-445" fmla="*/ 771761 w 2427760"/>
                <a:gd name="connsiteY18-446" fmla="*/ 210159 h 2255961"/>
                <a:gd name="connsiteX19-447" fmla="*/ 866354 w 2427760"/>
                <a:gd name="connsiteY19-448" fmla="*/ 127390 h 2255961"/>
                <a:gd name="connsiteX20-449" fmla="*/ 1075247 w 2427760"/>
                <a:gd name="connsiteY20-450" fmla="*/ 20973 h 2255961"/>
                <a:gd name="connsiteX21-451" fmla="*/ 1288081 w 2427760"/>
                <a:gd name="connsiteY21-452" fmla="*/ 1266 h 2255961"/>
                <a:gd name="connsiteX22-453" fmla="*/ 1457561 w 2427760"/>
                <a:gd name="connsiteY22-454" fmla="*/ 40680 h 2255961"/>
                <a:gd name="connsiteX23-455" fmla="*/ 1571861 w 2427760"/>
                <a:gd name="connsiteY23-456" fmla="*/ 99801 h 2255961"/>
                <a:gd name="connsiteX24-457" fmla="*/ 1615216 w 2427760"/>
                <a:gd name="connsiteY24-458" fmla="*/ 154980 h 2255961"/>
                <a:gd name="connsiteX25-459" fmla="*/ 1611274 w 2427760"/>
                <a:gd name="connsiteY25-460" fmla="*/ 233808 h 2255961"/>
                <a:gd name="connsiteX26-461" fmla="*/ 1646747 w 2427760"/>
                <a:gd name="connsiteY26-462" fmla="*/ 249573 h 2255961"/>
                <a:gd name="connsiteX27-463" fmla="*/ 1721633 w 2427760"/>
                <a:gd name="connsiteY27-464" fmla="*/ 308694 h 2255961"/>
                <a:gd name="connsiteX28-465" fmla="*/ 1749223 w 2427760"/>
                <a:gd name="connsiteY28-466" fmla="*/ 430877 h 2255961"/>
                <a:gd name="connsiteX29-467" fmla="*/ 1761047 w 2427760"/>
                <a:gd name="connsiteY29-468" fmla="*/ 600356 h 2255961"/>
                <a:gd name="connsiteX30-469" fmla="*/ 1741340 w 2427760"/>
                <a:gd name="connsiteY30-470" fmla="*/ 694949 h 2255961"/>
                <a:gd name="connsiteX31-471" fmla="*/ 1764988 w 2427760"/>
                <a:gd name="connsiteY31-472" fmla="*/ 758011 h 2255961"/>
                <a:gd name="connsiteX32-473" fmla="*/ 1721633 w 2427760"/>
                <a:gd name="connsiteY32-474" fmla="*/ 899901 h 2255961"/>
                <a:gd name="connsiteX33-475" fmla="*/ 1670395 w 2427760"/>
                <a:gd name="connsiteY33-476" fmla="*/ 966904 h 2255961"/>
                <a:gd name="connsiteX34-477" fmla="*/ 1670395 w 2427760"/>
                <a:gd name="connsiteY34-478" fmla="*/ 966904 h 2255961"/>
                <a:gd name="connsiteX35-479" fmla="*/ 1646747 w 2427760"/>
                <a:gd name="connsiteY35-480" fmla="*/ 986611 h 2255961"/>
                <a:gd name="connsiteX36-481" fmla="*/ 1623099 w 2427760"/>
                <a:gd name="connsiteY36-482" fmla="*/ 1128501 h 2255961"/>
                <a:gd name="connsiteX37-483" fmla="*/ 1552154 w 2427760"/>
                <a:gd name="connsiteY37-484" fmla="*/ 1258566 h 2255961"/>
                <a:gd name="connsiteX38-485" fmla="*/ 1528505 w 2427760"/>
                <a:gd name="connsiteY38-486" fmla="*/ 1309804 h 2255961"/>
                <a:gd name="connsiteX39-487" fmla="*/ 1544271 w 2427760"/>
                <a:gd name="connsiteY39-488" fmla="*/ 1408339 h 2255961"/>
                <a:gd name="connsiteX40-489" fmla="*/ 1611274 w 2427760"/>
                <a:gd name="connsiteY40-490" fmla="*/ 1491108 h 2255961"/>
                <a:gd name="connsiteX41-491" fmla="*/ 1867464 w 2427760"/>
                <a:gd name="connsiteY41-492" fmla="*/ 1550228 h 2255961"/>
                <a:gd name="connsiteX42-493" fmla="*/ 2096064 w 2427760"/>
                <a:gd name="connsiteY42-494" fmla="*/ 1609349 h 2255961"/>
                <a:gd name="connsiteX43-495" fmla="*/ 2230071 w 2427760"/>
                <a:gd name="connsiteY43-496" fmla="*/ 1652704 h 2255961"/>
                <a:gd name="connsiteX44-497" fmla="*/ 2344371 w 2427760"/>
                <a:gd name="connsiteY44-498" fmla="*/ 1696059 h 2255961"/>
                <a:gd name="connsiteX45-499" fmla="*/ 2379843 w 2427760"/>
                <a:gd name="connsiteY45-500" fmla="*/ 1849773 h 2255961"/>
                <a:gd name="connsiteX46-501" fmla="*/ 2407433 w 2427760"/>
                <a:gd name="connsiteY46-502" fmla="*/ 2050783 h 2255961"/>
                <a:gd name="connsiteX47-503" fmla="*/ 2427140 w 2427760"/>
                <a:gd name="connsiteY47-504" fmla="*/ 2232087 h 2255961"/>
                <a:gd name="connsiteX48-505" fmla="*/ 2423199 w 2427760"/>
                <a:gd name="connsiteY48-506" fmla="*/ 2232087 h 2255961"/>
                <a:gd name="connsiteX49-507" fmla="*/ 440685 w 2427760"/>
                <a:gd name="connsiteY49-508" fmla="*/ 2208438 h 2255961"/>
                <a:gd name="connsiteX50-509" fmla="*/ 18957 w 2427760"/>
                <a:gd name="connsiteY50-510" fmla="*/ 2232087 h 2255961"/>
                <a:gd name="connsiteX0-511" fmla="*/ 76709 w 2485512"/>
                <a:gd name="connsiteY0-512" fmla="*/ 2232087 h 2264696"/>
                <a:gd name="connsiteX1-513" fmla="*/ 135830 w 2485512"/>
                <a:gd name="connsiteY1-514" fmla="*/ 1834008 h 2264696"/>
                <a:gd name="connsiteX2-515" fmla="*/ 183126 w 2485512"/>
                <a:gd name="connsiteY2-516" fmla="*/ 1692118 h 2264696"/>
                <a:gd name="connsiteX3-517" fmla="*/ 297426 w 2485512"/>
                <a:gd name="connsiteY3-518" fmla="*/ 1636939 h 2264696"/>
                <a:gd name="connsiteX4-519" fmla="*/ 931989 w 2485512"/>
                <a:gd name="connsiteY4-520" fmla="*/ 1455635 h 2264696"/>
                <a:gd name="connsiteX5-521" fmla="*/ 928047 w 2485512"/>
                <a:gd name="connsiteY5-522" fmla="*/ 1459577 h 2264696"/>
                <a:gd name="connsiteX6-523" fmla="*/ 979285 w 2485512"/>
                <a:gd name="connsiteY6-524" fmla="*/ 1364983 h 2264696"/>
                <a:gd name="connsiteX7-525" fmla="*/ 967461 w 2485512"/>
                <a:gd name="connsiteY7-526" fmla="*/ 1254625 h 2264696"/>
                <a:gd name="connsiteX8-527" fmla="*/ 904399 w 2485512"/>
                <a:gd name="connsiteY8-528" fmla="*/ 1160032 h 2264696"/>
                <a:gd name="connsiteX9-529" fmla="*/ 857102 w 2485512"/>
                <a:gd name="connsiteY9-530" fmla="*/ 1053614 h 2264696"/>
                <a:gd name="connsiteX10-531" fmla="*/ 849220 w 2485512"/>
                <a:gd name="connsiteY10-532" fmla="*/ 970846 h 2264696"/>
                <a:gd name="connsiteX11-533" fmla="*/ 813747 w 2485512"/>
                <a:gd name="connsiteY11-534" fmla="*/ 939314 h 2264696"/>
                <a:gd name="connsiteX12-535" fmla="*/ 762509 w 2485512"/>
                <a:gd name="connsiteY12-536" fmla="*/ 852604 h 2264696"/>
                <a:gd name="connsiteX13-537" fmla="*/ 750685 w 2485512"/>
                <a:gd name="connsiteY13-538" fmla="*/ 742246 h 2264696"/>
                <a:gd name="connsiteX14-539" fmla="*/ 770392 w 2485512"/>
                <a:gd name="connsiteY14-540" fmla="*/ 687066 h 2264696"/>
                <a:gd name="connsiteX15-541" fmla="*/ 758568 w 2485512"/>
                <a:gd name="connsiteY15-542" fmla="*/ 596414 h 2264696"/>
                <a:gd name="connsiteX16-543" fmla="*/ 746744 w 2485512"/>
                <a:gd name="connsiteY16-544" fmla="*/ 501821 h 2264696"/>
                <a:gd name="connsiteX17-545" fmla="*/ 778275 w 2485512"/>
                <a:gd name="connsiteY17-546" fmla="*/ 332342 h 2264696"/>
                <a:gd name="connsiteX18-547" fmla="*/ 829513 w 2485512"/>
                <a:gd name="connsiteY18-548" fmla="*/ 210159 h 2264696"/>
                <a:gd name="connsiteX19-549" fmla="*/ 924106 w 2485512"/>
                <a:gd name="connsiteY19-550" fmla="*/ 127390 h 2264696"/>
                <a:gd name="connsiteX20-551" fmla="*/ 1132999 w 2485512"/>
                <a:gd name="connsiteY20-552" fmla="*/ 20973 h 2264696"/>
                <a:gd name="connsiteX21-553" fmla="*/ 1345833 w 2485512"/>
                <a:gd name="connsiteY21-554" fmla="*/ 1266 h 2264696"/>
                <a:gd name="connsiteX22-555" fmla="*/ 1515313 w 2485512"/>
                <a:gd name="connsiteY22-556" fmla="*/ 40680 h 2264696"/>
                <a:gd name="connsiteX23-557" fmla="*/ 1629613 w 2485512"/>
                <a:gd name="connsiteY23-558" fmla="*/ 99801 h 2264696"/>
                <a:gd name="connsiteX24-559" fmla="*/ 1672968 w 2485512"/>
                <a:gd name="connsiteY24-560" fmla="*/ 154980 h 2264696"/>
                <a:gd name="connsiteX25-561" fmla="*/ 1669026 w 2485512"/>
                <a:gd name="connsiteY25-562" fmla="*/ 233808 h 2264696"/>
                <a:gd name="connsiteX26-563" fmla="*/ 1704499 w 2485512"/>
                <a:gd name="connsiteY26-564" fmla="*/ 249573 h 2264696"/>
                <a:gd name="connsiteX27-565" fmla="*/ 1779385 w 2485512"/>
                <a:gd name="connsiteY27-566" fmla="*/ 308694 h 2264696"/>
                <a:gd name="connsiteX28-567" fmla="*/ 1806975 w 2485512"/>
                <a:gd name="connsiteY28-568" fmla="*/ 430877 h 2264696"/>
                <a:gd name="connsiteX29-569" fmla="*/ 1818799 w 2485512"/>
                <a:gd name="connsiteY29-570" fmla="*/ 600356 h 2264696"/>
                <a:gd name="connsiteX30-571" fmla="*/ 1799092 w 2485512"/>
                <a:gd name="connsiteY30-572" fmla="*/ 694949 h 2264696"/>
                <a:gd name="connsiteX31-573" fmla="*/ 1822740 w 2485512"/>
                <a:gd name="connsiteY31-574" fmla="*/ 758011 h 2264696"/>
                <a:gd name="connsiteX32-575" fmla="*/ 1779385 w 2485512"/>
                <a:gd name="connsiteY32-576" fmla="*/ 899901 h 2264696"/>
                <a:gd name="connsiteX33-577" fmla="*/ 1728147 w 2485512"/>
                <a:gd name="connsiteY33-578" fmla="*/ 966904 h 2264696"/>
                <a:gd name="connsiteX34-579" fmla="*/ 1728147 w 2485512"/>
                <a:gd name="connsiteY34-580" fmla="*/ 966904 h 2264696"/>
                <a:gd name="connsiteX35-581" fmla="*/ 1704499 w 2485512"/>
                <a:gd name="connsiteY35-582" fmla="*/ 986611 h 2264696"/>
                <a:gd name="connsiteX36-583" fmla="*/ 1680851 w 2485512"/>
                <a:gd name="connsiteY36-584" fmla="*/ 1128501 h 2264696"/>
                <a:gd name="connsiteX37-585" fmla="*/ 1609906 w 2485512"/>
                <a:gd name="connsiteY37-586" fmla="*/ 1258566 h 2264696"/>
                <a:gd name="connsiteX38-587" fmla="*/ 1586257 w 2485512"/>
                <a:gd name="connsiteY38-588" fmla="*/ 1309804 h 2264696"/>
                <a:gd name="connsiteX39-589" fmla="*/ 1602023 w 2485512"/>
                <a:gd name="connsiteY39-590" fmla="*/ 1408339 h 2264696"/>
                <a:gd name="connsiteX40-591" fmla="*/ 1669026 w 2485512"/>
                <a:gd name="connsiteY40-592" fmla="*/ 1491108 h 2264696"/>
                <a:gd name="connsiteX41-593" fmla="*/ 1925216 w 2485512"/>
                <a:gd name="connsiteY41-594" fmla="*/ 1550228 h 2264696"/>
                <a:gd name="connsiteX42-595" fmla="*/ 2153816 w 2485512"/>
                <a:gd name="connsiteY42-596" fmla="*/ 1609349 h 2264696"/>
                <a:gd name="connsiteX43-597" fmla="*/ 2287823 w 2485512"/>
                <a:gd name="connsiteY43-598" fmla="*/ 1652704 h 2264696"/>
                <a:gd name="connsiteX44-599" fmla="*/ 2402123 w 2485512"/>
                <a:gd name="connsiteY44-600" fmla="*/ 1696059 h 2264696"/>
                <a:gd name="connsiteX45-601" fmla="*/ 2437595 w 2485512"/>
                <a:gd name="connsiteY45-602" fmla="*/ 1849773 h 2264696"/>
                <a:gd name="connsiteX46-603" fmla="*/ 2465185 w 2485512"/>
                <a:gd name="connsiteY46-604" fmla="*/ 2050783 h 2264696"/>
                <a:gd name="connsiteX47-605" fmla="*/ 2484892 w 2485512"/>
                <a:gd name="connsiteY47-606" fmla="*/ 2232087 h 2264696"/>
                <a:gd name="connsiteX48-607" fmla="*/ 2480951 w 2485512"/>
                <a:gd name="connsiteY48-608" fmla="*/ 2232087 h 2264696"/>
                <a:gd name="connsiteX49-609" fmla="*/ 1306420 w 2485512"/>
                <a:gd name="connsiteY49-610" fmla="*/ 2236027 h 2264696"/>
                <a:gd name="connsiteX50-611" fmla="*/ 76709 w 2485512"/>
                <a:gd name="connsiteY50-612" fmla="*/ 2232087 h 2264696"/>
                <a:gd name="connsiteX0-613" fmla="*/ 4 w 2408807"/>
                <a:gd name="connsiteY0-614" fmla="*/ 2232087 h 2254305"/>
                <a:gd name="connsiteX1-615" fmla="*/ 59125 w 2408807"/>
                <a:gd name="connsiteY1-616" fmla="*/ 1834008 h 2254305"/>
                <a:gd name="connsiteX2-617" fmla="*/ 106421 w 2408807"/>
                <a:gd name="connsiteY2-618" fmla="*/ 1692118 h 2254305"/>
                <a:gd name="connsiteX3-619" fmla="*/ 220721 w 2408807"/>
                <a:gd name="connsiteY3-620" fmla="*/ 1636939 h 2254305"/>
                <a:gd name="connsiteX4-621" fmla="*/ 855284 w 2408807"/>
                <a:gd name="connsiteY4-622" fmla="*/ 1455635 h 2254305"/>
                <a:gd name="connsiteX5-623" fmla="*/ 851342 w 2408807"/>
                <a:gd name="connsiteY5-624" fmla="*/ 1459577 h 2254305"/>
                <a:gd name="connsiteX6-625" fmla="*/ 902580 w 2408807"/>
                <a:gd name="connsiteY6-626" fmla="*/ 1364983 h 2254305"/>
                <a:gd name="connsiteX7-627" fmla="*/ 890756 w 2408807"/>
                <a:gd name="connsiteY7-628" fmla="*/ 1254625 h 2254305"/>
                <a:gd name="connsiteX8-629" fmla="*/ 827694 w 2408807"/>
                <a:gd name="connsiteY8-630" fmla="*/ 1160032 h 2254305"/>
                <a:gd name="connsiteX9-631" fmla="*/ 780397 w 2408807"/>
                <a:gd name="connsiteY9-632" fmla="*/ 1053614 h 2254305"/>
                <a:gd name="connsiteX10-633" fmla="*/ 772515 w 2408807"/>
                <a:gd name="connsiteY10-634" fmla="*/ 970846 h 2254305"/>
                <a:gd name="connsiteX11-635" fmla="*/ 737042 w 2408807"/>
                <a:gd name="connsiteY11-636" fmla="*/ 939314 h 2254305"/>
                <a:gd name="connsiteX12-637" fmla="*/ 685804 w 2408807"/>
                <a:gd name="connsiteY12-638" fmla="*/ 852604 h 2254305"/>
                <a:gd name="connsiteX13-639" fmla="*/ 673980 w 2408807"/>
                <a:gd name="connsiteY13-640" fmla="*/ 742246 h 2254305"/>
                <a:gd name="connsiteX14-641" fmla="*/ 693687 w 2408807"/>
                <a:gd name="connsiteY14-642" fmla="*/ 687066 h 2254305"/>
                <a:gd name="connsiteX15-643" fmla="*/ 681863 w 2408807"/>
                <a:gd name="connsiteY15-644" fmla="*/ 596414 h 2254305"/>
                <a:gd name="connsiteX16-645" fmla="*/ 670039 w 2408807"/>
                <a:gd name="connsiteY16-646" fmla="*/ 501821 h 2254305"/>
                <a:gd name="connsiteX17-647" fmla="*/ 701570 w 2408807"/>
                <a:gd name="connsiteY17-648" fmla="*/ 332342 h 2254305"/>
                <a:gd name="connsiteX18-649" fmla="*/ 752808 w 2408807"/>
                <a:gd name="connsiteY18-650" fmla="*/ 210159 h 2254305"/>
                <a:gd name="connsiteX19-651" fmla="*/ 847401 w 2408807"/>
                <a:gd name="connsiteY19-652" fmla="*/ 127390 h 2254305"/>
                <a:gd name="connsiteX20-653" fmla="*/ 1056294 w 2408807"/>
                <a:gd name="connsiteY20-654" fmla="*/ 20973 h 2254305"/>
                <a:gd name="connsiteX21-655" fmla="*/ 1269128 w 2408807"/>
                <a:gd name="connsiteY21-656" fmla="*/ 1266 h 2254305"/>
                <a:gd name="connsiteX22-657" fmla="*/ 1438608 w 2408807"/>
                <a:gd name="connsiteY22-658" fmla="*/ 40680 h 2254305"/>
                <a:gd name="connsiteX23-659" fmla="*/ 1552908 w 2408807"/>
                <a:gd name="connsiteY23-660" fmla="*/ 99801 h 2254305"/>
                <a:gd name="connsiteX24-661" fmla="*/ 1596263 w 2408807"/>
                <a:gd name="connsiteY24-662" fmla="*/ 154980 h 2254305"/>
                <a:gd name="connsiteX25-663" fmla="*/ 1592321 w 2408807"/>
                <a:gd name="connsiteY25-664" fmla="*/ 233808 h 2254305"/>
                <a:gd name="connsiteX26-665" fmla="*/ 1627794 w 2408807"/>
                <a:gd name="connsiteY26-666" fmla="*/ 249573 h 2254305"/>
                <a:gd name="connsiteX27-667" fmla="*/ 1702680 w 2408807"/>
                <a:gd name="connsiteY27-668" fmla="*/ 308694 h 2254305"/>
                <a:gd name="connsiteX28-669" fmla="*/ 1730270 w 2408807"/>
                <a:gd name="connsiteY28-670" fmla="*/ 430877 h 2254305"/>
                <a:gd name="connsiteX29-671" fmla="*/ 1742094 w 2408807"/>
                <a:gd name="connsiteY29-672" fmla="*/ 600356 h 2254305"/>
                <a:gd name="connsiteX30-673" fmla="*/ 1722387 w 2408807"/>
                <a:gd name="connsiteY30-674" fmla="*/ 694949 h 2254305"/>
                <a:gd name="connsiteX31-675" fmla="*/ 1746035 w 2408807"/>
                <a:gd name="connsiteY31-676" fmla="*/ 758011 h 2254305"/>
                <a:gd name="connsiteX32-677" fmla="*/ 1702680 w 2408807"/>
                <a:gd name="connsiteY32-678" fmla="*/ 899901 h 2254305"/>
                <a:gd name="connsiteX33-679" fmla="*/ 1651442 w 2408807"/>
                <a:gd name="connsiteY33-680" fmla="*/ 966904 h 2254305"/>
                <a:gd name="connsiteX34-681" fmla="*/ 1651442 w 2408807"/>
                <a:gd name="connsiteY34-682" fmla="*/ 966904 h 2254305"/>
                <a:gd name="connsiteX35-683" fmla="*/ 1627794 w 2408807"/>
                <a:gd name="connsiteY35-684" fmla="*/ 986611 h 2254305"/>
                <a:gd name="connsiteX36-685" fmla="*/ 1604146 w 2408807"/>
                <a:gd name="connsiteY36-686" fmla="*/ 1128501 h 2254305"/>
                <a:gd name="connsiteX37-687" fmla="*/ 1533201 w 2408807"/>
                <a:gd name="connsiteY37-688" fmla="*/ 1258566 h 2254305"/>
                <a:gd name="connsiteX38-689" fmla="*/ 1509552 w 2408807"/>
                <a:gd name="connsiteY38-690" fmla="*/ 1309804 h 2254305"/>
                <a:gd name="connsiteX39-691" fmla="*/ 1525318 w 2408807"/>
                <a:gd name="connsiteY39-692" fmla="*/ 1408339 h 2254305"/>
                <a:gd name="connsiteX40-693" fmla="*/ 1592321 w 2408807"/>
                <a:gd name="connsiteY40-694" fmla="*/ 1491108 h 2254305"/>
                <a:gd name="connsiteX41-695" fmla="*/ 1848511 w 2408807"/>
                <a:gd name="connsiteY41-696" fmla="*/ 1550228 h 2254305"/>
                <a:gd name="connsiteX42-697" fmla="*/ 2077111 w 2408807"/>
                <a:gd name="connsiteY42-698" fmla="*/ 1609349 h 2254305"/>
                <a:gd name="connsiteX43-699" fmla="*/ 2211118 w 2408807"/>
                <a:gd name="connsiteY43-700" fmla="*/ 1652704 h 2254305"/>
                <a:gd name="connsiteX44-701" fmla="*/ 2325418 w 2408807"/>
                <a:gd name="connsiteY44-702" fmla="*/ 1696059 h 2254305"/>
                <a:gd name="connsiteX45-703" fmla="*/ 2360890 w 2408807"/>
                <a:gd name="connsiteY45-704" fmla="*/ 1849773 h 2254305"/>
                <a:gd name="connsiteX46-705" fmla="*/ 2388480 w 2408807"/>
                <a:gd name="connsiteY46-706" fmla="*/ 2050783 h 2254305"/>
                <a:gd name="connsiteX47-707" fmla="*/ 2408187 w 2408807"/>
                <a:gd name="connsiteY47-708" fmla="*/ 2232087 h 2254305"/>
                <a:gd name="connsiteX48-709" fmla="*/ 2404246 w 2408807"/>
                <a:gd name="connsiteY48-710" fmla="*/ 2232087 h 2254305"/>
                <a:gd name="connsiteX49-711" fmla="*/ 1229715 w 2408807"/>
                <a:gd name="connsiteY49-712" fmla="*/ 2236027 h 2254305"/>
                <a:gd name="connsiteX50-713" fmla="*/ 4 w 2408807"/>
                <a:gd name="connsiteY50-714" fmla="*/ 2232087 h 2254305"/>
                <a:gd name="connsiteX0-715" fmla="*/ 0 w 2408803"/>
                <a:gd name="connsiteY0-716" fmla="*/ 2232087 h 2245516"/>
                <a:gd name="connsiteX1-717" fmla="*/ 59121 w 2408803"/>
                <a:gd name="connsiteY1-718" fmla="*/ 1834008 h 2245516"/>
                <a:gd name="connsiteX2-719" fmla="*/ 106417 w 2408803"/>
                <a:gd name="connsiteY2-720" fmla="*/ 1692118 h 2245516"/>
                <a:gd name="connsiteX3-721" fmla="*/ 220717 w 2408803"/>
                <a:gd name="connsiteY3-722" fmla="*/ 1636939 h 2245516"/>
                <a:gd name="connsiteX4-723" fmla="*/ 855280 w 2408803"/>
                <a:gd name="connsiteY4-724" fmla="*/ 1455635 h 2245516"/>
                <a:gd name="connsiteX5-725" fmla="*/ 851338 w 2408803"/>
                <a:gd name="connsiteY5-726" fmla="*/ 1459577 h 2245516"/>
                <a:gd name="connsiteX6-727" fmla="*/ 902576 w 2408803"/>
                <a:gd name="connsiteY6-728" fmla="*/ 1364983 h 2245516"/>
                <a:gd name="connsiteX7-729" fmla="*/ 890752 w 2408803"/>
                <a:gd name="connsiteY7-730" fmla="*/ 1254625 h 2245516"/>
                <a:gd name="connsiteX8-731" fmla="*/ 827690 w 2408803"/>
                <a:gd name="connsiteY8-732" fmla="*/ 1160032 h 2245516"/>
                <a:gd name="connsiteX9-733" fmla="*/ 780393 w 2408803"/>
                <a:gd name="connsiteY9-734" fmla="*/ 1053614 h 2245516"/>
                <a:gd name="connsiteX10-735" fmla="*/ 772511 w 2408803"/>
                <a:gd name="connsiteY10-736" fmla="*/ 970846 h 2245516"/>
                <a:gd name="connsiteX11-737" fmla="*/ 737038 w 2408803"/>
                <a:gd name="connsiteY11-738" fmla="*/ 939314 h 2245516"/>
                <a:gd name="connsiteX12-739" fmla="*/ 685800 w 2408803"/>
                <a:gd name="connsiteY12-740" fmla="*/ 852604 h 2245516"/>
                <a:gd name="connsiteX13-741" fmla="*/ 673976 w 2408803"/>
                <a:gd name="connsiteY13-742" fmla="*/ 742246 h 2245516"/>
                <a:gd name="connsiteX14-743" fmla="*/ 693683 w 2408803"/>
                <a:gd name="connsiteY14-744" fmla="*/ 687066 h 2245516"/>
                <a:gd name="connsiteX15-745" fmla="*/ 681859 w 2408803"/>
                <a:gd name="connsiteY15-746" fmla="*/ 596414 h 2245516"/>
                <a:gd name="connsiteX16-747" fmla="*/ 670035 w 2408803"/>
                <a:gd name="connsiteY16-748" fmla="*/ 501821 h 2245516"/>
                <a:gd name="connsiteX17-749" fmla="*/ 701566 w 2408803"/>
                <a:gd name="connsiteY17-750" fmla="*/ 332342 h 2245516"/>
                <a:gd name="connsiteX18-751" fmla="*/ 752804 w 2408803"/>
                <a:gd name="connsiteY18-752" fmla="*/ 210159 h 2245516"/>
                <a:gd name="connsiteX19-753" fmla="*/ 847397 w 2408803"/>
                <a:gd name="connsiteY19-754" fmla="*/ 127390 h 2245516"/>
                <a:gd name="connsiteX20-755" fmla="*/ 1056290 w 2408803"/>
                <a:gd name="connsiteY20-756" fmla="*/ 20973 h 2245516"/>
                <a:gd name="connsiteX21-757" fmla="*/ 1269124 w 2408803"/>
                <a:gd name="connsiteY21-758" fmla="*/ 1266 h 2245516"/>
                <a:gd name="connsiteX22-759" fmla="*/ 1438604 w 2408803"/>
                <a:gd name="connsiteY22-760" fmla="*/ 40680 h 2245516"/>
                <a:gd name="connsiteX23-761" fmla="*/ 1552904 w 2408803"/>
                <a:gd name="connsiteY23-762" fmla="*/ 99801 h 2245516"/>
                <a:gd name="connsiteX24-763" fmla="*/ 1596259 w 2408803"/>
                <a:gd name="connsiteY24-764" fmla="*/ 154980 h 2245516"/>
                <a:gd name="connsiteX25-765" fmla="*/ 1592317 w 2408803"/>
                <a:gd name="connsiteY25-766" fmla="*/ 233808 h 2245516"/>
                <a:gd name="connsiteX26-767" fmla="*/ 1627790 w 2408803"/>
                <a:gd name="connsiteY26-768" fmla="*/ 249573 h 2245516"/>
                <a:gd name="connsiteX27-769" fmla="*/ 1702676 w 2408803"/>
                <a:gd name="connsiteY27-770" fmla="*/ 308694 h 2245516"/>
                <a:gd name="connsiteX28-771" fmla="*/ 1730266 w 2408803"/>
                <a:gd name="connsiteY28-772" fmla="*/ 430877 h 2245516"/>
                <a:gd name="connsiteX29-773" fmla="*/ 1742090 w 2408803"/>
                <a:gd name="connsiteY29-774" fmla="*/ 600356 h 2245516"/>
                <a:gd name="connsiteX30-775" fmla="*/ 1722383 w 2408803"/>
                <a:gd name="connsiteY30-776" fmla="*/ 694949 h 2245516"/>
                <a:gd name="connsiteX31-777" fmla="*/ 1746031 w 2408803"/>
                <a:gd name="connsiteY31-778" fmla="*/ 758011 h 2245516"/>
                <a:gd name="connsiteX32-779" fmla="*/ 1702676 w 2408803"/>
                <a:gd name="connsiteY32-780" fmla="*/ 899901 h 2245516"/>
                <a:gd name="connsiteX33-781" fmla="*/ 1651438 w 2408803"/>
                <a:gd name="connsiteY33-782" fmla="*/ 966904 h 2245516"/>
                <a:gd name="connsiteX34-783" fmla="*/ 1651438 w 2408803"/>
                <a:gd name="connsiteY34-784" fmla="*/ 966904 h 2245516"/>
                <a:gd name="connsiteX35-785" fmla="*/ 1627790 w 2408803"/>
                <a:gd name="connsiteY35-786" fmla="*/ 986611 h 2245516"/>
                <a:gd name="connsiteX36-787" fmla="*/ 1604142 w 2408803"/>
                <a:gd name="connsiteY36-788" fmla="*/ 1128501 h 2245516"/>
                <a:gd name="connsiteX37-789" fmla="*/ 1533197 w 2408803"/>
                <a:gd name="connsiteY37-790" fmla="*/ 1258566 h 2245516"/>
                <a:gd name="connsiteX38-791" fmla="*/ 1509548 w 2408803"/>
                <a:gd name="connsiteY38-792" fmla="*/ 1309804 h 2245516"/>
                <a:gd name="connsiteX39-793" fmla="*/ 1525314 w 2408803"/>
                <a:gd name="connsiteY39-794" fmla="*/ 1408339 h 2245516"/>
                <a:gd name="connsiteX40-795" fmla="*/ 1592317 w 2408803"/>
                <a:gd name="connsiteY40-796" fmla="*/ 1491108 h 2245516"/>
                <a:gd name="connsiteX41-797" fmla="*/ 1848507 w 2408803"/>
                <a:gd name="connsiteY41-798" fmla="*/ 1550228 h 2245516"/>
                <a:gd name="connsiteX42-799" fmla="*/ 2077107 w 2408803"/>
                <a:gd name="connsiteY42-800" fmla="*/ 1609349 h 2245516"/>
                <a:gd name="connsiteX43-801" fmla="*/ 2211114 w 2408803"/>
                <a:gd name="connsiteY43-802" fmla="*/ 1652704 h 2245516"/>
                <a:gd name="connsiteX44-803" fmla="*/ 2325414 w 2408803"/>
                <a:gd name="connsiteY44-804" fmla="*/ 1696059 h 2245516"/>
                <a:gd name="connsiteX45-805" fmla="*/ 2360886 w 2408803"/>
                <a:gd name="connsiteY45-806" fmla="*/ 1849773 h 2245516"/>
                <a:gd name="connsiteX46-807" fmla="*/ 2388476 w 2408803"/>
                <a:gd name="connsiteY46-808" fmla="*/ 2050783 h 2245516"/>
                <a:gd name="connsiteX47-809" fmla="*/ 2408183 w 2408803"/>
                <a:gd name="connsiteY47-810" fmla="*/ 2232087 h 2245516"/>
                <a:gd name="connsiteX48-811" fmla="*/ 2404242 w 2408803"/>
                <a:gd name="connsiteY48-812" fmla="*/ 2232087 h 2245516"/>
                <a:gd name="connsiteX49-813" fmla="*/ 1229711 w 2408803"/>
                <a:gd name="connsiteY49-814" fmla="*/ 2236027 h 2245516"/>
                <a:gd name="connsiteX50-815" fmla="*/ 0 w 2408803"/>
                <a:gd name="connsiteY50-816" fmla="*/ 2232087 h 2245516"/>
                <a:gd name="connsiteX0-817" fmla="*/ 0 w 2408803"/>
                <a:gd name="connsiteY0-818" fmla="*/ 2232087 h 2245516"/>
                <a:gd name="connsiteX1-819" fmla="*/ 59121 w 2408803"/>
                <a:gd name="connsiteY1-820" fmla="*/ 1834008 h 2245516"/>
                <a:gd name="connsiteX2-821" fmla="*/ 106417 w 2408803"/>
                <a:gd name="connsiteY2-822" fmla="*/ 1692118 h 2245516"/>
                <a:gd name="connsiteX3-823" fmla="*/ 220717 w 2408803"/>
                <a:gd name="connsiteY3-824" fmla="*/ 1636939 h 2245516"/>
                <a:gd name="connsiteX4-825" fmla="*/ 855280 w 2408803"/>
                <a:gd name="connsiteY4-826" fmla="*/ 1455635 h 2245516"/>
                <a:gd name="connsiteX5-827" fmla="*/ 851338 w 2408803"/>
                <a:gd name="connsiteY5-828" fmla="*/ 1459577 h 2245516"/>
                <a:gd name="connsiteX6-829" fmla="*/ 902576 w 2408803"/>
                <a:gd name="connsiteY6-830" fmla="*/ 1364983 h 2245516"/>
                <a:gd name="connsiteX7-831" fmla="*/ 890752 w 2408803"/>
                <a:gd name="connsiteY7-832" fmla="*/ 1254625 h 2245516"/>
                <a:gd name="connsiteX8-833" fmla="*/ 827690 w 2408803"/>
                <a:gd name="connsiteY8-834" fmla="*/ 1160032 h 2245516"/>
                <a:gd name="connsiteX9-835" fmla="*/ 780393 w 2408803"/>
                <a:gd name="connsiteY9-836" fmla="*/ 1053614 h 2245516"/>
                <a:gd name="connsiteX10-837" fmla="*/ 772511 w 2408803"/>
                <a:gd name="connsiteY10-838" fmla="*/ 970846 h 2245516"/>
                <a:gd name="connsiteX11-839" fmla="*/ 737038 w 2408803"/>
                <a:gd name="connsiteY11-840" fmla="*/ 939314 h 2245516"/>
                <a:gd name="connsiteX12-841" fmla="*/ 685800 w 2408803"/>
                <a:gd name="connsiteY12-842" fmla="*/ 852604 h 2245516"/>
                <a:gd name="connsiteX13-843" fmla="*/ 673976 w 2408803"/>
                <a:gd name="connsiteY13-844" fmla="*/ 742246 h 2245516"/>
                <a:gd name="connsiteX14-845" fmla="*/ 693683 w 2408803"/>
                <a:gd name="connsiteY14-846" fmla="*/ 687066 h 2245516"/>
                <a:gd name="connsiteX15-847" fmla="*/ 681859 w 2408803"/>
                <a:gd name="connsiteY15-848" fmla="*/ 596414 h 2245516"/>
                <a:gd name="connsiteX16-849" fmla="*/ 670035 w 2408803"/>
                <a:gd name="connsiteY16-850" fmla="*/ 501821 h 2245516"/>
                <a:gd name="connsiteX17-851" fmla="*/ 701566 w 2408803"/>
                <a:gd name="connsiteY17-852" fmla="*/ 332342 h 2245516"/>
                <a:gd name="connsiteX18-853" fmla="*/ 752804 w 2408803"/>
                <a:gd name="connsiteY18-854" fmla="*/ 210159 h 2245516"/>
                <a:gd name="connsiteX19-855" fmla="*/ 847397 w 2408803"/>
                <a:gd name="connsiteY19-856" fmla="*/ 127390 h 2245516"/>
                <a:gd name="connsiteX20-857" fmla="*/ 1056290 w 2408803"/>
                <a:gd name="connsiteY20-858" fmla="*/ 20973 h 2245516"/>
                <a:gd name="connsiteX21-859" fmla="*/ 1269124 w 2408803"/>
                <a:gd name="connsiteY21-860" fmla="*/ 1266 h 2245516"/>
                <a:gd name="connsiteX22-861" fmla="*/ 1438604 w 2408803"/>
                <a:gd name="connsiteY22-862" fmla="*/ 40680 h 2245516"/>
                <a:gd name="connsiteX23-863" fmla="*/ 1552904 w 2408803"/>
                <a:gd name="connsiteY23-864" fmla="*/ 99801 h 2245516"/>
                <a:gd name="connsiteX24-865" fmla="*/ 1596259 w 2408803"/>
                <a:gd name="connsiteY24-866" fmla="*/ 154980 h 2245516"/>
                <a:gd name="connsiteX25-867" fmla="*/ 1608082 w 2408803"/>
                <a:gd name="connsiteY25-868" fmla="*/ 214101 h 2245516"/>
                <a:gd name="connsiteX26-869" fmla="*/ 1627790 w 2408803"/>
                <a:gd name="connsiteY26-870" fmla="*/ 249573 h 2245516"/>
                <a:gd name="connsiteX27-871" fmla="*/ 1702676 w 2408803"/>
                <a:gd name="connsiteY27-872" fmla="*/ 308694 h 2245516"/>
                <a:gd name="connsiteX28-873" fmla="*/ 1730266 w 2408803"/>
                <a:gd name="connsiteY28-874" fmla="*/ 430877 h 2245516"/>
                <a:gd name="connsiteX29-875" fmla="*/ 1742090 w 2408803"/>
                <a:gd name="connsiteY29-876" fmla="*/ 600356 h 2245516"/>
                <a:gd name="connsiteX30-877" fmla="*/ 1722383 w 2408803"/>
                <a:gd name="connsiteY30-878" fmla="*/ 694949 h 2245516"/>
                <a:gd name="connsiteX31-879" fmla="*/ 1746031 w 2408803"/>
                <a:gd name="connsiteY31-880" fmla="*/ 758011 h 2245516"/>
                <a:gd name="connsiteX32-881" fmla="*/ 1702676 w 2408803"/>
                <a:gd name="connsiteY32-882" fmla="*/ 899901 h 2245516"/>
                <a:gd name="connsiteX33-883" fmla="*/ 1651438 w 2408803"/>
                <a:gd name="connsiteY33-884" fmla="*/ 966904 h 2245516"/>
                <a:gd name="connsiteX34-885" fmla="*/ 1651438 w 2408803"/>
                <a:gd name="connsiteY34-886" fmla="*/ 966904 h 2245516"/>
                <a:gd name="connsiteX35-887" fmla="*/ 1627790 w 2408803"/>
                <a:gd name="connsiteY35-888" fmla="*/ 986611 h 2245516"/>
                <a:gd name="connsiteX36-889" fmla="*/ 1604142 w 2408803"/>
                <a:gd name="connsiteY36-890" fmla="*/ 1128501 h 2245516"/>
                <a:gd name="connsiteX37-891" fmla="*/ 1533197 w 2408803"/>
                <a:gd name="connsiteY37-892" fmla="*/ 1258566 h 2245516"/>
                <a:gd name="connsiteX38-893" fmla="*/ 1509548 w 2408803"/>
                <a:gd name="connsiteY38-894" fmla="*/ 1309804 h 2245516"/>
                <a:gd name="connsiteX39-895" fmla="*/ 1525314 w 2408803"/>
                <a:gd name="connsiteY39-896" fmla="*/ 1408339 h 2245516"/>
                <a:gd name="connsiteX40-897" fmla="*/ 1592317 w 2408803"/>
                <a:gd name="connsiteY40-898" fmla="*/ 1491108 h 2245516"/>
                <a:gd name="connsiteX41-899" fmla="*/ 1848507 w 2408803"/>
                <a:gd name="connsiteY41-900" fmla="*/ 1550228 h 2245516"/>
                <a:gd name="connsiteX42-901" fmla="*/ 2077107 w 2408803"/>
                <a:gd name="connsiteY42-902" fmla="*/ 1609349 h 2245516"/>
                <a:gd name="connsiteX43-903" fmla="*/ 2211114 w 2408803"/>
                <a:gd name="connsiteY43-904" fmla="*/ 1652704 h 2245516"/>
                <a:gd name="connsiteX44-905" fmla="*/ 2325414 w 2408803"/>
                <a:gd name="connsiteY44-906" fmla="*/ 1696059 h 2245516"/>
                <a:gd name="connsiteX45-907" fmla="*/ 2360886 w 2408803"/>
                <a:gd name="connsiteY45-908" fmla="*/ 1849773 h 2245516"/>
                <a:gd name="connsiteX46-909" fmla="*/ 2388476 w 2408803"/>
                <a:gd name="connsiteY46-910" fmla="*/ 2050783 h 2245516"/>
                <a:gd name="connsiteX47-911" fmla="*/ 2408183 w 2408803"/>
                <a:gd name="connsiteY47-912" fmla="*/ 2232087 h 2245516"/>
                <a:gd name="connsiteX48-913" fmla="*/ 2404242 w 2408803"/>
                <a:gd name="connsiteY48-914" fmla="*/ 2232087 h 2245516"/>
                <a:gd name="connsiteX49-915" fmla="*/ 1229711 w 2408803"/>
                <a:gd name="connsiteY49-916" fmla="*/ 2236027 h 2245516"/>
                <a:gd name="connsiteX50-917" fmla="*/ 0 w 2408803"/>
                <a:gd name="connsiteY50-918" fmla="*/ 2232087 h 2245516"/>
                <a:gd name="connsiteX0-919" fmla="*/ 0 w 2408803"/>
                <a:gd name="connsiteY0-920" fmla="*/ 2232087 h 2245516"/>
                <a:gd name="connsiteX1-921" fmla="*/ 59121 w 2408803"/>
                <a:gd name="connsiteY1-922" fmla="*/ 1834008 h 2245516"/>
                <a:gd name="connsiteX2-923" fmla="*/ 106417 w 2408803"/>
                <a:gd name="connsiteY2-924" fmla="*/ 1692118 h 2245516"/>
                <a:gd name="connsiteX3-925" fmla="*/ 220717 w 2408803"/>
                <a:gd name="connsiteY3-926" fmla="*/ 1636939 h 2245516"/>
                <a:gd name="connsiteX4-927" fmla="*/ 855280 w 2408803"/>
                <a:gd name="connsiteY4-928" fmla="*/ 1455635 h 2245516"/>
                <a:gd name="connsiteX5-929" fmla="*/ 851338 w 2408803"/>
                <a:gd name="connsiteY5-930" fmla="*/ 1459577 h 2245516"/>
                <a:gd name="connsiteX6-931" fmla="*/ 902576 w 2408803"/>
                <a:gd name="connsiteY6-932" fmla="*/ 1364983 h 2245516"/>
                <a:gd name="connsiteX7-933" fmla="*/ 890752 w 2408803"/>
                <a:gd name="connsiteY7-934" fmla="*/ 1254625 h 2245516"/>
                <a:gd name="connsiteX8-935" fmla="*/ 827690 w 2408803"/>
                <a:gd name="connsiteY8-936" fmla="*/ 1160032 h 2245516"/>
                <a:gd name="connsiteX9-937" fmla="*/ 780393 w 2408803"/>
                <a:gd name="connsiteY9-938" fmla="*/ 1053614 h 2245516"/>
                <a:gd name="connsiteX10-939" fmla="*/ 772511 w 2408803"/>
                <a:gd name="connsiteY10-940" fmla="*/ 970846 h 2245516"/>
                <a:gd name="connsiteX11-941" fmla="*/ 737038 w 2408803"/>
                <a:gd name="connsiteY11-942" fmla="*/ 939314 h 2245516"/>
                <a:gd name="connsiteX12-943" fmla="*/ 685800 w 2408803"/>
                <a:gd name="connsiteY12-944" fmla="*/ 852604 h 2245516"/>
                <a:gd name="connsiteX13-945" fmla="*/ 673976 w 2408803"/>
                <a:gd name="connsiteY13-946" fmla="*/ 742246 h 2245516"/>
                <a:gd name="connsiteX14-947" fmla="*/ 693683 w 2408803"/>
                <a:gd name="connsiteY14-948" fmla="*/ 687066 h 2245516"/>
                <a:gd name="connsiteX15-949" fmla="*/ 681859 w 2408803"/>
                <a:gd name="connsiteY15-950" fmla="*/ 596414 h 2245516"/>
                <a:gd name="connsiteX16-951" fmla="*/ 670035 w 2408803"/>
                <a:gd name="connsiteY16-952" fmla="*/ 501821 h 2245516"/>
                <a:gd name="connsiteX17-953" fmla="*/ 701566 w 2408803"/>
                <a:gd name="connsiteY17-954" fmla="*/ 332342 h 2245516"/>
                <a:gd name="connsiteX18-955" fmla="*/ 752804 w 2408803"/>
                <a:gd name="connsiteY18-956" fmla="*/ 210159 h 2245516"/>
                <a:gd name="connsiteX19-957" fmla="*/ 847397 w 2408803"/>
                <a:gd name="connsiteY19-958" fmla="*/ 127390 h 2245516"/>
                <a:gd name="connsiteX20-959" fmla="*/ 1056290 w 2408803"/>
                <a:gd name="connsiteY20-960" fmla="*/ 20973 h 2245516"/>
                <a:gd name="connsiteX21-961" fmla="*/ 1269124 w 2408803"/>
                <a:gd name="connsiteY21-962" fmla="*/ 1266 h 2245516"/>
                <a:gd name="connsiteX22-963" fmla="*/ 1438604 w 2408803"/>
                <a:gd name="connsiteY22-964" fmla="*/ 40680 h 2245516"/>
                <a:gd name="connsiteX23-965" fmla="*/ 1552904 w 2408803"/>
                <a:gd name="connsiteY23-966" fmla="*/ 99801 h 2245516"/>
                <a:gd name="connsiteX24-967" fmla="*/ 1596259 w 2408803"/>
                <a:gd name="connsiteY24-968" fmla="*/ 154980 h 2245516"/>
                <a:gd name="connsiteX25-969" fmla="*/ 1608082 w 2408803"/>
                <a:gd name="connsiteY25-970" fmla="*/ 214101 h 2245516"/>
                <a:gd name="connsiteX26-971" fmla="*/ 1655380 w 2408803"/>
                <a:gd name="connsiteY26-972" fmla="*/ 237749 h 2245516"/>
                <a:gd name="connsiteX27-973" fmla="*/ 1702676 w 2408803"/>
                <a:gd name="connsiteY27-974" fmla="*/ 308694 h 2245516"/>
                <a:gd name="connsiteX28-975" fmla="*/ 1730266 w 2408803"/>
                <a:gd name="connsiteY28-976" fmla="*/ 430877 h 2245516"/>
                <a:gd name="connsiteX29-977" fmla="*/ 1742090 w 2408803"/>
                <a:gd name="connsiteY29-978" fmla="*/ 600356 h 2245516"/>
                <a:gd name="connsiteX30-979" fmla="*/ 1722383 w 2408803"/>
                <a:gd name="connsiteY30-980" fmla="*/ 694949 h 2245516"/>
                <a:gd name="connsiteX31-981" fmla="*/ 1746031 w 2408803"/>
                <a:gd name="connsiteY31-982" fmla="*/ 758011 h 2245516"/>
                <a:gd name="connsiteX32-983" fmla="*/ 1702676 w 2408803"/>
                <a:gd name="connsiteY32-984" fmla="*/ 899901 h 2245516"/>
                <a:gd name="connsiteX33-985" fmla="*/ 1651438 w 2408803"/>
                <a:gd name="connsiteY33-986" fmla="*/ 966904 h 2245516"/>
                <a:gd name="connsiteX34-987" fmla="*/ 1651438 w 2408803"/>
                <a:gd name="connsiteY34-988" fmla="*/ 966904 h 2245516"/>
                <a:gd name="connsiteX35-989" fmla="*/ 1627790 w 2408803"/>
                <a:gd name="connsiteY35-990" fmla="*/ 986611 h 2245516"/>
                <a:gd name="connsiteX36-991" fmla="*/ 1604142 w 2408803"/>
                <a:gd name="connsiteY36-992" fmla="*/ 1128501 h 2245516"/>
                <a:gd name="connsiteX37-993" fmla="*/ 1533197 w 2408803"/>
                <a:gd name="connsiteY37-994" fmla="*/ 1258566 h 2245516"/>
                <a:gd name="connsiteX38-995" fmla="*/ 1509548 w 2408803"/>
                <a:gd name="connsiteY38-996" fmla="*/ 1309804 h 2245516"/>
                <a:gd name="connsiteX39-997" fmla="*/ 1525314 w 2408803"/>
                <a:gd name="connsiteY39-998" fmla="*/ 1408339 h 2245516"/>
                <a:gd name="connsiteX40-999" fmla="*/ 1592317 w 2408803"/>
                <a:gd name="connsiteY40-1000" fmla="*/ 1491108 h 2245516"/>
                <a:gd name="connsiteX41-1001" fmla="*/ 1848507 w 2408803"/>
                <a:gd name="connsiteY41-1002" fmla="*/ 1550228 h 2245516"/>
                <a:gd name="connsiteX42-1003" fmla="*/ 2077107 w 2408803"/>
                <a:gd name="connsiteY42-1004" fmla="*/ 1609349 h 2245516"/>
                <a:gd name="connsiteX43-1005" fmla="*/ 2211114 w 2408803"/>
                <a:gd name="connsiteY43-1006" fmla="*/ 1652704 h 2245516"/>
                <a:gd name="connsiteX44-1007" fmla="*/ 2325414 w 2408803"/>
                <a:gd name="connsiteY44-1008" fmla="*/ 1696059 h 2245516"/>
                <a:gd name="connsiteX45-1009" fmla="*/ 2360886 w 2408803"/>
                <a:gd name="connsiteY45-1010" fmla="*/ 1849773 h 2245516"/>
                <a:gd name="connsiteX46-1011" fmla="*/ 2388476 w 2408803"/>
                <a:gd name="connsiteY46-1012" fmla="*/ 2050783 h 2245516"/>
                <a:gd name="connsiteX47-1013" fmla="*/ 2408183 w 2408803"/>
                <a:gd name="connsiteY47-1014" fmla="*/ 2232087 h 2245516"/>
                <a:gd name="connsiteX48-1015" fmla="*/ 2404242 w 2408803"/>
                <a:gd name="connsiteY48-1016" fmla="*/ 2232087 h 2245516"/>
                <a:gd name="connsiteX49-1017" fmla="*/ 1229711 w 2408803"/>
                <a:gd name="connsiteY49-1018" fmla="*/ 2236027 h 2245516"/>
                <a:gd name="connsiteX50-1019" fmla="*/ 0 w 2408803"/>
                <a:gd name="connsiteY50-1020" fmla="*/ 2232087 h 2245516"/>
                <a:gd name="connsiteX0-1021" fmla="*/ 0 w 2408803"/>
                <a:gd name="connsiteY0-1022" fmla="*/ 2232087 h 2245516"/>
                <a:gd name="connsiteX1-1023" fmla="*/ 59121 w 2408803"/>
                <a:gd name="connsiteY1-1024" fmla="*/ 1834008 h 2245516"/>
                <a:gd name="connsiteX2-1025" fmla="*/ 106417 w 2408803"/>
                <a:gd name="connsiteY2-1026" fmla="*/ 1692118 h 2245516"/>
                <a:gd name="connsiteX3-1027" fmla="*/ 220717 w 2408803"/>
                <a:gd name="connsiteY3-1028" fmla="*/ 1636939 h 2245516"/>
                <a:gd name="connsiteX4-1029" fmla="*/ 855280 w 2408803"/>
                <a:gd name="connsiteY4-1030" fmla="*/ 1455635 h 2245516"/>
                <a:gd name="connsiteX5-1031" fmla="*/ 981404 w 2408803"/>
                <a:gd name="connsiteY5-1032" fmla="*/ 1467460 h 2245516"/>
                <a:gd name="connsiteX6-1033" fmla="*/ 902576 w 2408803"/>
                <a:gd name="connsiteY6-1034" fmla="*/ 1364983 h 2245516"/>
                <a:gd name="connsiteX7-1035" fmla="*/ 890752 w 2408803"/>
                <a:gd name="connsiteY7-1036" fmla="*/ 1254625 h 2245516"/>
                <a:gd name="connsiteX8-1037" fmla="*/ 827690 w 2408803"/>
                <a:gd name="connsiteY8-1038" fmla="*/ 1160032 h 2245516"/>
                <a:gd name="connsiteX9-1039" fmla="*/ 780393 w 2408803"/>
                <a:gd name="connsiteY9-1040" fmla="*/ 1053614 h 2245516"/>
                <a:gd name="connsiteX10-1041" fmla="*/ 772511 w 2408803"/>
                <a:gd name="connsiteY10-1042" fmla="*/ 970846 h 2245516"/>
                <a:gd name="connsiteX11-1043" fmla="*/ 737038 w 2408803"/>
                <a:gd name="connsiteY11-1044" fmla="*/ 939314 h 2245516"/>
                <a:gd name="connsiteX12-1045" fmla="*/ 685800 w 2408803"/>
                <a:gd name="connsiteY12-1046" fmla="*/ 852604 h 2245516"/>
                <a:gd name="connsiteX13-1047" fmla="*/ 673976 w 2408803"/>
                <a:gd name="connsiteY13-1048" fmla="*/ 742246 h 2245516"/>
                <a:gd name="connsiteX14-1049" fmla="*/ 693683 w 2408803"/>
                <a:gd name="connsiteY14-1050" fmla="*/ 687066 h 2245516"/>
                <a:gd name="connsiteX15-1051" fmla="*/ 681859 w 2408803"/>
                <a:gd name="connsiteY15-1052" fmla="*/ 596414 h 2245516"/>
                <a:gd name="connsiteX16-1053" fmla="*/ 670035 w 2408803"/>
                <a:gd name="connsiteY16-1054" fmla="*/ 501821 h 2245516"/>
                <a:gd name="connsiteX17-1055" fmla="*/ 701566 w 2408803"/>
                <a:gd name="connsiteY17-1056" fmla="*/ 332342 h 2245516"/>
                <a:gd name="connsiteX18-1057" fmla="*/ 752804 w 2408803"/>
                <a:gd name="connsiteY18-1058" fmla="*/ 210159 h 2245516"/>
                <a:gd name="connsiteX19-1059" fmla="*/ 847397 w 2408803"/>
                <a:gd name="connsiteY19-1060" fmla="*/ 127390 h 2245516"/>
                <a:gd name="connsiteX20-1061" fmla="*/ 1056290 w 2408803"/>
                <a:gd name="connsiteY20-1062" fmla="*/ 20973 h 2245516"/>
                <a:gd name="connsiteX21-1063" fmla="*/ 1269124 w 2408803"/>
                <a:gd name="connsiteY21-1064" fmla="*/ 1266 h 2245516"/>
                <a:gd name="connsiteX22-1065" fmla="*/ 1438604 w 2408803"/>
                <a:gd name="connsiteY22-1066" fmla="*/ 40680 h 2245516"/>
                <a:gd name="connsiteX23-1067" fmla="*/ 1552904 w 2408803"/>
                <a:gd name="connsiteY23-1068" fmla="*/ 99801 h 2245516"/>
                <a:gd name="connsiteX24-1069" fmla="*/ 1596259 w 2408803"/>
                <a:gd name="connsiteY24-1070" fmla="*/ 154980 h 2245516"/>
                <a:gd name="connsiteX25-1071" fmla="*/ 1608082 w 2408803"/>
                <a:gd name="connsiteY25-1072" fmla="*/ 214101 h 2245516"/>
                <a:gd name="connsiteX26-1073" fmla="*/ 1655380 w 2408803"/>
                <a:gd name="connsiteY26-1074" fmla="*/ 237749 h 2245516"/>
                <a:gd name="connsiteX27-1075" fmla="*/ 1702676 w 2408803"/>
                <a:gd name="connsiteY27-1076" fmla="*/ 308694 h 2245516"/>
                <a:gd name="connsiteX28-1077" fmla="*/ 1730266 w 2408803"/>
                <a:gd name="connsiteY28-1078" fmla="*/ 430877 h 2245516"/>
                <a:gd name="connsiteX29-1079" fmla="*/ 1742090 w 2408803"/>
                <a:gd name="connsiteY29-1080" fmla="*/ 600356 h 2245516"/>
                <a:gd name="connsiteX30-1081" fmla="*/ 1722383 w 2408803"/>
                <a:gd name="connsiteY30-1082" fmla="*/ 694949 h 2245516"/>
                <a:gd name="connsiteX31-1083" fmla="*/ 1746031 w 2408803"/>
                <a:gd name="connsiteY31-1084" fmla="*/ 758011 h 2245516"/>
                <a:gd name="connsiteX32-1085" fmla="*/ 1702676 w 2408803"/>
                <a:gd name="connsiteY32-1086" fmla="*/ 899901 h 2245516"/>
                <a:gd name="connsiteX33-1087" fmla="*/ 1651438 w 2408803"/>
                <a:gd name="connsiteY33-1088" fmla="*/ 966904 h 2245516"/>
                <a:gd name="connsiteX34-1089" fmla="*/ 1651438 w 2408803"/>
                <a:gd name="connsiteY34-1090" fmla="*/ 966904 h 2245516"/>
                <a:gd name="connsiteX35-1091" fmla="*/ 1627790 w 2408803"/>
                <a:gd name="connsiteY35-1092" fmla="*/ 986611 h 2245516"/>
                <a:gd name="connsiteX36-1093" fmla="*/ 1604142 w 2408803"/>
                <a:gd name="connsiteY36-1094" fmla="*/ 1128501 h 2245516"/>
                <a:gd name="connsiteX37-1095" fmla="*/ 1533197 w 2408803"/>
                <a:gd name="connsiteY37-1096" fmla="*/ 1258566 h 2245516"/>
                <a:gd name="connsiteX38-1097" fmla="*/ 1509548 w 2408803"/>
                <a:gd name="connsiteY38-1098" fmla="*/ 1309804 h 2245516"/>
                <a:gd name="connsiteX39-1099" fmla="*/ 1525314 w 2408803"/>
                <a:gd name="connsiteY39-1100" fmla="*/ 1408339 h 2245516"/>
                <a:gd name="connsiteX40-1101" fmla="*/ 1592317 w 2408803"/>
                <a:gd name="connsiteY40-1102" fmla="*/ 1491108 h 2245516"/>
                <a:gd name="connsiteX41-1103" fmla="*/ 1848507 w 2408803"/>
                <a:gd name="connsiteY41-1104" fmla="*/ 1550228 h 2245516"/>
                <a:gd name="connsiteX42-1105" fmla="*/ 2077107 w 2408803"/>
                <a:gd name="connsiteY42-1106" fmla="*/ 1609349 h 2245516"/>
                <a:gd name="connsiteX43-1107" fmla="*/ 2211114 w 2408803"/>
                <a:gd name="connsiteY43-1108" fmla="*/ 1652704 h 2245516"/>
                <a:gd name="connsiteX44-1109" fmla="*/ 2325414 w 2408803"/>
                <a:gd name="connsiteY44-1110" fmla="*/ 1696059 h 2245516"/>
                <a:gd name="connsiteX45-1111" fmla="*/ 2360886 w 2408803"/>
                <a:gd name="connsiteY45-1112" fmla="*/ 1849773 h 2245516"/>
                <a:gd name="connsiteX46-1113" fmla="*/ 2388476 w 2408803"/>
                <a:gd name="connsiteY46-1114" fmla="*/ 2050783 h 2245516"/>
                <a:gd name="connsiteX47-1115" fmla="*/ 2408183 w 2408803"/>
                <a:gd name="connsiteY47-1116" fmla="*/ 2232087 h 2245516"/>
                <a:gd name="connsiteX48-1117" fmla="*/ 2404242 w 2408803"/>
                <a:gd name="connsiteY48-1118" fmla="*/ 2232087 h 2245516"/>
                <a:gd name="connsiteX49-1119" fmla="*/ 1229711 w 2408803"/>
                <a:gd name="connsiteY49-1120" fmla="*/ 2236027 h 2245516"/>
                <a:gd name="connsiteX50-1121" fmla="*/ 0 w 2408803"/>
                <a:gd name="connsiteY50-1122" fmla="*/ 2232087 h 2245516"/>
                <a:gd name="connsiteX0-1123" fmla="*/ 0 w 2408803"/>
                <a:gd name="connsiteY0-1124" fmla="*/ 2232087 h 2245516"/>
                <a:gd name="connsiteX1-1125" fmla="*/ 59121 w 2408803"/>
                <a:gd name="connsiteY1-1126" fmla="*/ 1834008 h 2245516"/>
                <a:gd name="connsiteX2-1127" fmla="*/ 106417 w 2408803"/>
                <a:gd name="connsiteY2-1128" fmla="*/ 1692118 h 2245516"/>
                <a:gd name="connsiteX3-1129" fmla="*/ 220717 w 2408803"/>
                <a:gd name="connsiteY3-1130" fmla="*/ 1636939 h 2245516"/>
                <a:gd name="connsiteX4-1131" fmla="*/ 855280 w 2408803"/>
                <a:gd name="connsiteY4-1132" fmla="*/ 1455635 h 2245516"/>
                <a:gd name="connsiteX5-1133" fmla="*/ 878929 w 2408803"/>
                <a:gd name="connsiteY5-1134" fmla="*/ 1400457 h 2245516"/>
                <a:gd name="connsiteX6-1135" fmla="*/ 902576 w 2408803"/>
                <a:gd name="connsiteY6-1136" fmla="*/ 1364983 h 2245516"/>
                <a:gd name="connsiteX7-1137" fmla="*/ 890752 w 2408803"/>
                <a:gd name="connsiteY7-1138" fmla="*/ 1254625 h 2245516"/>
                <a:gd name="connsiteX8-1139" fmla="*/ 827690 w 2408803"/>
                <a:gd name="connsiteY8-1140" fmla="*/ 1160032 h 2245516"/>
                <a:gd name="connsiteX9-1141" fmla="*/ 780393 w 2408803"/>
                <a:gd name="connsiteY9-1142" fmla="*/ 1053614 h 2245516"/>
                <a:gd name="connsiteX10-1143" fmla="*/ 772511 w 2408803"/>
                <a:gd name="connsiteY10-1144" fmla="*/ 970846 h 2245516"/>
                <a:gd name="connsiteX11-1145" fmla="*/ 737038 w 2408803"/>
                <a:gd name="connsiteY11-1146" fmla="*/ 939314 h 2245516"/>
                <a:gd name="connsiteX12-1147" fmla="*/ 685800 w 2408803"/>
                <a:gd name="connsiteY12-1148" fmla="*/ 852604 h 2245516"/>
                <a:gd name="connsiteX13-1149" fmla="*/ 673976 w 2408803"/>
                <a:gd name="connsiteY13-1150" fmla="*/ 742246 h 2245516"/>
                <a:gd name="connsiteX14-1151" fmla="*/ 693683 w 2408803"/>
                <a:gd name="connsiteY14-1152" fmla="*/ 687066 h 2245516"/>
                <a:gd name="connsiteX15-1153" fmla="*/ 681859 w 2408803"/>
                <a:gd name="connsiteY15-1154" fmla="*/ 596414 h 2245516"/>
                <a:gd name="connsiteX16-1155" fmla="*/ 670035 w 2408803"/>
                <a:gd name="connsiteY16-1156" fmla="*/ 501821 h 2245516"/>
                <a:gd name="connsiteX17-1157" fmla="*/ 701566 w 2408803"/>
                <a:gd name="connsiteY17-1158" fmla="*/ 332342 h 2245516"/>
                <a:gd name="connsiteX18-1159" fmla="*/ 752804 w 2408803"/>
                <a:gd name="connsiteY18-1160" fmla="*/ 210159 h 2245516"/>
                <a:gd name="connsiteX19-1161" fmla="*/ 847397 w 2408803"/>
                <a:gd name="connsiteY19-1162" fmla="*/ 127390 h 2245516"/>
                <a:gd name="connsiteX20-1163" fmla="*/ 1056290 w 2408803"/>
                <a:gd name="connsiteY20-1164" fmla="*/ 20973 h 2245516"/>
                <a:gd name="connsiteX21-1165" fmla="*/ 1269124 w 2408803"/>
                <a:gd name="connsiteY21-1166" fmla="*/ 1266 h 2245516"/>
                <a:gd name="connsiteX22-1167" fmla="*/ 1438604 w 2408803"/>
                <a:gd name="connsiteY22-1168" fmla="*/ 40680 h 2245516"/>
                <a:gd name="connsiteX23-1169" fmla="*/ 1552904 w 2408803"/>
                <a:gd name="connsiteY23-1170" fmla="*/ 99801 h 2245516"/>
                <a:gd name="connsiteX24-1171" fmla="*/ 1596259 w 2408803"/>
                <a:gd name="connsiteY24-1172" fmla="*/ 154980 h 2245516"/>
                <a:gd name="connsiteX25-1173" fmla="*/ 1608082 w 2408803"/>
                <a:gd name="connsiteY25-1174" fmla="*/ 214101 h 2245516"/>
                <a:gd name="connsiteX26-1175" fmla="*/ 1655380 w 2408803"/>
                <a:gd name="connsiteY26-1176" fmla="*/ 237749 h 2245516"/>
                <a:gd name="connsiteX27-1177" fmla="*/ 1702676 w 2408803"/>
                <a:gd name="connsiteY27-1178" fmla="*/ 308694 h 2245516"/>
                <a:gd name="connsiteX28-1179" fmla="*/ 1730266 w 2408803"/>
                <a:gd name="connsiteY28-1180" fmla="*/ 430877 h 2245516"/>
                <a:gd name="connsiteX29-1181" fmla="*/ 1742090 w 2408803"/>
                <a:gd name="connsiteY29-1182" fmla="*/ 600356 h 2245516"/>
                <a:gd name="connsiteX30-1183" fmla="*/ 1722383 w 2408803"/>
                <a:gd name="connsiteY30-1184" fmla="*/ 694949 h 2245516"/>
                <a:gd name="connsiteX31-1185" fmla="*/ 1746031 w 2408803"/>
                <a:gd name="connsiteY31-1186" fmla="*/ 758011 h 2245516"/>
                <a:gd name="connsiteX32-1187" fmla="*/ 1702676 w 2408803"/>
                <a:gd name="connsiteY32-1188" fmla="*/ 899901 h 2245516"/>
                <a:gd name="connsiteX33-1189" fmla="*/ 1651438 w 2408803"/>
                <a:gd name="connsiteY33-1190" fmla="*/ 966904 h 2245516"/>
                <a:gd name="connsiteX34-1191" fmla="*/ 1651438 w 2408803"/>
                <a:gd name="connsiteY34-1192" fmla="*/ 966904 h 2245516"/>
                <a:gd name="connsiteX35-1193" fmla="*/ 1627790 w 2408803"/>
                <a:gd name="connsiteY35-1194" fmla="*/ 986611 h 2245516"/>
                <a:gd name="connsiteX36-1195" fmla="*/ 1604142 w 2408803"/>
                <a:gd name="connsiteY36-1196" fmla="*/ 1128501 h 2245516"/>
                <a:gd name="connsiteX37-1197" fmla="*/ 1533197 w 2408803"/>
                <a:gd name="connsiteY37-1198" fmla="*/ 1258566 h 2245516"/>
                <a:gd name="connsiteX38-1199" fmla="*/ 1509548 w 2408803"/>
                <a:gd name="connsiteY38-1200" fmla="*/ 1309804 h 2245516"/>
                <a:gd name="connsiteX39-1201" fmla="*/ 1525314 w 2408803"/>
                <a:gd name="connsiteY39-1202" fmla="*/ 1408339 h 2245516"/>
                <a:gd name="connsiteX40-1203" fmla="*/ 1592317 w 2408803"/>
                <a:gd name="connsiteY40-1204" fmla="*/ 1491108 h 2245516"/>
                <a:gd name="connsiteX41-1205" fmla="*/ 1848507 w 2408803"/>
                <a:gd name="connsiteY41-1206" fmla="*/ 1550228 h 2245516"/>
                <a:gd name="connsiteX42-1207" fmla="*/ 2077107 w 2408803"/>
                <a:gd name="connsiteY42-1208" fmla="*/ 1609349 h 2245516"/>
                <a:gd name="connsiteX43-1209" fmla="*/ 2211114 w 2408803"/>
                <a:gd name="connsiteY43-1210" fmla="*/ 1652704 h 2245516"/>
                <a:gd name="connsiteX44-1211" fmla="*/ 2325414 w 2408803"/>
                <a:gd name="connsiteY44-1212" fmla="*/ 1696059 h 2245516"/>
                <a:gd name="connsiteX45-1213" fmla="*/ 2360886 w 2408803"/>
                <a:gd name="connsiteY45-1214" fmla="*/ 1849773 h 2245516"/>
                <a:gd name="connsiteX46-1215" fmla="*/ 2388476 w 2408803"/>
                <a:gd name="connsiteY46-1216" fmla="*/ 2050783 h 2245516"/>
                <a:gd name="connsiteX47-1217" fmla="*/ 2408183 w 2408803"/>
                <a:gd name="connsiteY47-1218" fmla="*/ 2232087 h 2245516"/>
                <a:gd name="connsiteX48-1219" fmla="*/ 2404242 w 2408803"/>
                <a:gd name="connsiteY48-1220" fmla="*/ 2232087 h 2245516"/>
                <a:gd name="connsiteX49-1221" fmla="*/ 1229711 w 2408803"/>
                <a:gd name="connsiteY49-1222" fmla="*/ 2236027 h 2245516"/>
                <a:gd name="connsiteX50-1223" fmla="*/ 0 w 2408803"/>
                <a:gd name="connsiteY50-1224" fmla="*/ 2232087 h 2245516"/>
                <a:gd name="connsiteX0-1225" fmla="*/ 0 w 2408803"/>
                <a:gd name="connsiteY0-1226" fmla="*/ 2232087 h 2245516"/>
                <a:gd name="connsiteX1-1227" fmla="*/ 59121 w 2408803"/>
                <a:gd name="connsiteY1-1228" fmla="*/ 1834008 h 2245516"/>
                <a:gd name="connsiteX2-1229" fmla="*/ 106417 w 2408803"/>
                <a:gd name="connsiteY2-1230" fmla="*/ 1692118 h 2245516"/>
                <a:gd name="connsiteX3-1231" fmla="*/ 220717 w 2408803"/>
                <a:gd name="connsiteY3-1232" fmla="*/ 1636939 h 2245516"/>
                <a:gd name="connsiteX4-1233" fmla="*/ 855280 w 2408803"/>
                <a:gd name="connsiteY4-1234" fmla="*/ 1455635 h 2245516"/>
                <a:gd name="connsiteX5-1235" fmla="*/ 878929 w 2408803"/>
                <a:gd name="connsiteY5-1236" fmla="*/ 1400457 h 2245516"/>
                <a:gd name="connsiteX6-1237" fmla="*/ 902576 w 2408803"/>
                <a:gd name="connsiteY6-1238" fmla="*/ 1364983 h 2245516"/>
                <a:gd name="connsiteX7-1239" fmla="*/ 890752 w 2408803"/>
                <a:gd name="connsiteY7-1240" fmla="*/ 1254625 h 2245516"/>
                <a:gd name="connsiteX8-1241" fmla="*/ 827690 w 2408803"/>
                <a:gd name="connsiteY8-1242" fmla="*/ 1160032 h 2245516"/>
                <a:gd name="connsiteX9-1243" fmla="*/ 780393 w 2408803"/>
                <a:gd name="connsiteY9-1244" fmla="*/ 1053614 h 2245516"/>
                <a:gd name="connsiteX10-1245" fmla="*/ 772511 w 2408803"/>
                <a:gd name="connsiteY10-1246" fmla="*/ 970846 h 2245516"/>
                <a:gd name="connsiteX11-1247" fmla="*/ 737038 w 2408803"/>
                <a:gd name="connsiteY11-1248" fmla="*/ 939314 h 2245516"/>
                <a:gd name="connsiteX12-1249" fmla="*/ 685800 w 2408803"/>
                <a:gd name="connsiteY12-1250" fmla="*/ 852604 h 2245516"/>
                <a:gd name="connsiteX13-1251" fmla="*/ 673976 w 2408803"/>
                <a:gd name="connsiteY13-1252" fmla="*/ 742246 h 2245516"/>
                <a:gd name="connsiteX14-1253" fmla="*/ 693683 w 2408803"/>
                <a:gd name="connsiteY14-1254" fmla="*/ 687066 h 2245516"/>
                <a:gd name="connsiteX15-1255" fmla="*/ 681859 w 2408803"/>
                <a:gd name="connsiteY15-1256" fmla="*/ 596414 h 2245516"/>
                <a:gd name="connsiteX16-1257" fmla="*/ 670035 w 2408803"/>
                <a:gd name="connsiteY16-1258" fmla="*/ 501821 h 2245516"/>
                <a:gd name="connsiteX17-1259" fmla="*/ 701566 w 2408803"/>
                <a:gd name="connsiteY17-1260" fmla="*/ 332342 h 2245516"/>
                <a:gd name="connsiteX18-1261" fmla="*/ 752804 w 2408803"/>
                <a:gd name="connsiteY18-1262" fmla="*/ 210159 h 2245516"/>
                <a:gd name="connsiteX19-1263" fmla="*/ 847397 w 2408803"/>
                <a:gd name="connsiteY19-1264" fmla="*/ 127390 h 2245516"/>
                <a:gd name="connsiteX20-1265" fmla="*/ 1056290 w 2408803"/>
                <a:gd name="connsiteY20-1266" fmla="*/ 20973 h 2245516"/>
                <a:gd name="connsiteX21-1267" fmla="*/ 1269124 w 2408803"/>
                <a:gd name="connsiteY21-1268" fmla="*/ 1266 h 2245516"/>
                <a:gd name="connsiteX22-1269" fmla="*/ 1438604 w 2408803"/>
                <a:gd name="connsiteY22-1270" fmla="*/ 40680 h 2245516"/>
                <a:gd name="connsiteX23-1271" fmla="*/ 1552904 w 2408803"/>
                <a:gd name="connsiteY23-1272" fmla="*/ 99801 h 2245516"/>
                <a:gd name="connsiteX24-1273" fmla="*/ 1596259 w 2408803"/>
                <a:gd name="connsiteY24-1274" fmla="*/ 154980 h 2245516"/>
                <a:gd name="connsiteX25-1275" fmla="*/ 1608082 w 2408803"/>
                <a:gd name="connsiteY25-1276" fmla="*/ 214101 h 2245516"/>
                <a:gd name="connsiteX26-1277" fmla="*/ 1655380 w 2408803"/>
                <a:gd name="connsiteY26-1278" fmla="*/ 237749 h 2245516"/>
                <a:gd name="connsiteX27-1279" fmla="*/ 1702676 w 2408803"/>
                <a:gd name="connsiteY27-1280" fmla="*/ 308694 h 2245516"/>
                <a:gd name="connsiteX28-1281" fmla="*/ 1730266 w 2408803"/>
                <a:gd name="connsiteY28-1282" fmla="*/ 430877 h 2245516"/>
                <a:gd name="connsiteX29-1283" fmla="*/ 1742090 w 2408803"/>
                <a:gd name="connsiteY29-1284" fmla="*/ 600356 h 2245516"/>
                <a:gd name="connsiteX30-1285" fmla="*/ 1722383 w 2408803"/>
                <a:gd name="connsiteY30-1286" fmla="*/ 694949 h 2245516"/>
                <a:gd name="connsiteX31-1287" fmla="*/ 1746031 w 2408803"/>
                <a:gd name="connsiteY31-1288" fmla="*/ 758011 h 2245516"/>
                <a:gd name="connsiteX32-1289" fmla="*/ 1702676 w 2408803"/>
                <a:gd name="connsiteY32-1290" fmla="*/ 899901 h 2245516"/>
                <a:gd name="connsiteX33-1291" fmla="*/ 1651438 w 2408803"/>
                <a:gd name="connsiteY33-1292" fmla="*/ 966904 h 2245516"/>
                <a:gd name="connsiteX34-1293" fmla="*/ 1651438 w 2408803"/>
                <a:gd name="connsiteY34-1294" fmla="*/ 966904 h 2245516"/>
                <a:gd name="connsiteX35-1295" fmla="*/ 1627790 w 2408803"/>
                <a:gd name="connsiteY35-1296" fmla="*/ 986611 h 2245516"/>
                <a:gd name="connsiteX36-1297" fmla="*/ 1604142 w 2408803"/>
                <a:gd name="connsiteY36-1298" fmla="*/ 1128501 h 2245516"/>
                <a:gd name="connsiteX37-1299" fmla="*/ 1533197 w 2408803"/>
                <a:gd name="connsiteY37-1300" fmla="*/ 1258566 h 2245516"/>
                <a:gd name="connsiteX38-1301" fmla="*/ 1509548 w 2408803"/>
                <a:gd name="connsiteY38-1302" fmla="*/ 1309804 h 2245516"/>
                <a:gd name="connsiteX39-1303" fmla="*/ 1525314 w 2408803"/>
                <a:gd name="connsiteY39-1304" fmla="*/ 1408339 h 2245516"/>
                <a:gd name="connsiteX40-1305" fmla="*/ 1592317 w 2408803"/>
                <a:gd name="connsiteY40-1306" fmla="*/ 1491108 h 2245516"/>
                <a:gd name="connsiteX41-1307" fmla="*/ 1848507 w 2408803"/>
                <a:gd name="connsiteY41-1308" fmla="*/ 1550228 h 2245516"/>
                <a:gd name="connsiteX42-1309" fmla="*/ 2077107 w 2408803"/>
                <a:gd name="connsiteY42-1310" fmla="*/ 1609349 h 2245516"/>
                <a:gd name="connsiteX43-1311" fmla="*/ 2211114 w 2408803"/>
                <a:gd name="connsiteY43-1312" fmla="*/ 1652704 h 2245516"/>
                <a:gd name="connsiteX44-1313" fmla="*/ 2325414 w 2408803"/>
                <a:gd name="connsiteY44-1314" fmla="*/ 1696059 h 2245516"/>
                <a:gd name="connsiteX45-1315" fmla="*/ 2360886 w 2408803"/>
                <a:gd name="connsiteY45-1316" fmla="*/ 1849773 h 2245516"/>
                <a:gd name="connsiteX46-1317" fmla="*/ 2388476 w 2408803"/>
                <a:gd name="connsiteY46-1318" fmla="*/ 2050783 h 2245516"/>
                <a:gd name="connsiteX47-1319" fmla="*/ 2408183 w 2408803"/>
                <a:gd name="connsiteY47-1320" fmla="*/ 2232087 h 2245516"/>
                <a:gd name="connsiteX48-1321" fmla="*/ 2404242 w 2408803"/>
                <a:gd name="connsiteY48-1322" fmla="*/ 2232087 h 2245516"/>
                <a:gd name="connsiteX49-1323" fmla="*/ 1229711 w 2408803"/>
                <a:gd name="connsiteY49-1324" fmla="*/ 2236027 h 2245516"/>
                <a:gd name="connsiteX50-1325" fmla="*/ 0 w 2408803"/>
                <a:gd name="connsiteY50-1326" fmla="*/ 2232087 h 2245516"/>
                <a:gd name="connsiteX0-1327" fmla="*/ 0 w 2408803"/>
                <a:gd name="connsiteY0-1328" fmla="*/ 2232087 h 2245516"/>
                <a:gd name="connsiteX1-1329" fmla="*/ 59121 w 2408803"/>
                <a:gd name="connsiteY1-1330" fmla="*/ 1834008 h 2245516"/>
                <a:gd name="connsiteX2-1331" fmla="*/ 106417 w 2408803"/>
                <a:gd name="connsiteY2-1332" fmla="*/ 1692118 h 2245516"/>
                <a:gd name="connsiteX3-1333" fmla="*/ 220717 w 2408803"/>
                <a:gd name="connsiteY3-1334" fmla="*/ 1636939 h 2245516"/>
                <a:gd name="connsiteX4-1335" fmla="*/ 855280 w 2408803"/>
                <a:gd name="connsiteY4-1336" fmla="*/ 1455635 h 2245516"/>
                <a:gd name="connsiteX5-1337" fmla="*/ 878929 w 2408803"/>
                <a:gd name="connsiteY5-1338" fmla="*/ 1400457 h 2245516"/>
                <a:gd name="connsiteX6-1339" fmla="*/ 902576 w 2408803"/>
                <a:gd name="connsiteY6-1340" fmla="*/ 1364983 h 2245516"/>
                <a:gd name="connsiteX7-1341" fmla="*/ 890752 w 2408803"/>
                <a:gd name="connsiteY7-1342" fmla="*/ 1254625 h 2245516"/>
                <a:gd name="connsiteX8-1343" fmla="*/ 827690 w 2408803"/>
                <a:gd name="connsiteY8-1344" fmla="*/ 1160032 h 2245516"/>
                <a:gd name="connsiteX9-1345" fmla="*/ 780393 w 2408803"/>
                <a:gd name="connsiteY9-1346" fmla="*/ 1053614 h 2245516"/>
                <a:gd name="connsiteX10-1347" fmla="*/ 772511 w 2408803"/>
                <a:gd name="connsiteY10-1348" fmla="*/ 970846 h 2245516"/>
                <a:gd name="connsiteX11-1349" fmla="*/ 737038 w 2408803"/>
                <a:gd name="connsiteY11-1350" fmla="*/ 939314 h 2245516"/>
                <a:gd name="connsiteX12-1351" fmla="*/ 685800 w 2408803"/>
                <a:gd name="connsiteY12-1352" fmla="*/ 852604 h 2245516"/>
                <a:gd name="connsiteX13-1353" fmla="*/ 673976 w 2408803"/>
                <a:gd name="connsiteY13-1354" fmla="*/ 742246 h 2245516"/>
                <a:gd name="connsiteX14-1355" fmla="*/ 693683 w 2408803"/>
                <a:gd name="connsiteY14-1356" fmla="*/ 687066 h 2245516"/>
                <a:gd name="connsiteX15-1357" fmla="*/ 681859 w 2408803"/>
                <a:gd name="connsiteY15-1358" fmla="*/ 596414 h 2245516"/>
                <a:gd name="connsiteX16-1359" fmla="*/ 670035 w 2408803"/>
                <a:gd name="connsiteY16-1360" fmla="*/ 501821 h 2245516"/>
                <a:gd name="connsiteX17-1361" fmla="*/ 701566 w 2408803"/>
                <a:gd name="connsiteY17-1362" fmla="*/ 332342 h 2245516"/>
                <a:gd name="connsiteX18-1363" fmla="*/ 752804 w 2408803"/>
                <a:gd name="connsiteY18-1364" fmla="*/ 210159 h 2245516"/>
                <a:gd name="connsiteX19-1365" fmla="*/ 847397 w 2408803"/>
                <a:gd name="connsiteY19-1366" fmla="*/ 127390 h 2245516"/>
                <a:gd name="connsiteX20-1367" fmla="*/ 1056290 w 2408803"/>
                <a:gd name="connsiteY20-1368" fmla="*/ 20973 h 2245516"/>
                <a:gd name="connsiteX21-1369" fmla="*/ 1269124 w 2408803"/>
                <a:gd name="connsiteY21-1370" fmla="*/ 1266 h 2245516"/>
                <a:gd name="connsiteX22-1371" fmla="*/ 1438604 w 2408803"/>
                <a:gd name="connsiteY22-1372" fmla="*/ 40680 h 2245516"/>
                <a:gd name="connsiteX23-1373" fmla="*/ 1552904 w 2408803"/>
                <a:gd name="connsiteY23-1374" fmla="*/ 99801 h 2245516"/>
                <a:gd name="connsiteX24-1375" fmla="*/ 1596259 w 2408803"/>
                <a:gd name="connsiteY24-1376" fmla="*/ 154980 h 2245516"/>
                <a:gd name="connsiteX25-1377" fmla="*/ 1608082 w 2408803"/>
                <a:gd name="connsiteY25-1378" fmla="*/ 214101 h 2245516"/>
                <a:gd name="connsiteX26-1379" fmla="*/ 1655380 w 2408803"/>
                <a:gd name="connsiteY26-1380" fmla="*/ 237749 h 2245516"/>
                <a:gd name="connsiteX27-1381" fmla="*/ 1702676 w 2408803"/>
                <a:gd name="connsiteY27-1382" fmla="*/ 308694 h 2245516"/>
                <a:gd name="connsiteX28-1383" fmla="*/ 1730266 w 2408803"/>
                <a:gd name="connsiteY28-1384" fmla="*/ 430877 h 2245516"/>
                <a:gd name="connsiteX29-1385" fmla="*/ 1742090 w 2408803"/>
                <a:gd name="connsiteY29-1386" fmla="*/ 600356 h 2245516"/>
                <a:gd name="connsiteX30-1387" fmla="*/ 1722383 w 2408803"/>
                <a:gd name="connsiteY30-1388" fmla="*/ 694949 h 2245516"/>
                <a:gd name="connsiteX31-1389" fmla="*/ 1746031 w 2408803"/>
                <a:gd name="connsiteY31-1390" fmla="*/ 758011 h 2245516"/>
                <a:gd name="connsiteX32-1391" fmla="*/ 1702676 w 2408803"/>
                <a:gd name="connsiteY32-1392" fmla="*/ 899901 h 2245516"/>
                <a:gd name="connsiteX33-1393" fmla="*/ 1651438 w 2408803"/>
                <a:gd name="connsiteY33-1394" fmla="*/ 966904 h 2245516"/>
                <a:gd name="connsiteX34-1395" fmla="*/ 1651438 w 2408803"/>
                <a:gd name="connsiteY34-1396" fmla="*/ 966904 h 2245516"/>
                <a:gd name="connsiteX35-1397" fmla="*/ 1627790 w 2408803"/>
                <a:gd name="connsiteY35-1398" fmla="*/ 986611 h 2245516"/>
                <a:gd name="connsiteX36-1399" fmla="*/ 1604142 w 2408803"/>
                <a:gd name="connsiteY36-1400" fmla="*/ 1128501 h 2245516"/>
                <a:gd name="connsiteX37-1401" fmla="*/ 1533197 w 2408803"/>
                <a:gd name="connsiteY37-1402" fmla="*/ 1258566 h 2245516"/>
                <a:gd name="connsiteX38-1403" fmla="*/ 1509548 w 2408803"/>
                <a:gd name="connsiteY38-1404" fmla="*/ 1309804 h 2245516"/>
                <a:gd name="connsiteX39-1405" fmla="*/ 1525314 w 2408803"/>
                <a:gd name="connsiteY39-1406" fmla="*/ 1408339 h 2245516"/>
                <a:gd name="connsiteX40-1407" fmla="*/ 1548962 w 2408803"/>
                <a:gd name="connsiteY40-1408" fmla="*/ 1439871 h 2245516"/>
                <a:gd name="connsiteX41-1409" fmla="*/ 1592317 w 2408803"/>
                <a:gd name="connsiteY41-1410" fmla="*/ 1491108 h 2245516"/>
                <a:gd name="connsiteX42-1411" fmla="*/ 1848507 w 2408803"/>
                <a:gd name="connsiteY42-1412" fmla="*/ 1550228 h 2245516"/>
                <a:gd name="connsiteX43-1413" fmla="*/ 2077107 w 2408803"/>
                <a:gd name="connsiteY43-1414" fmla="*/ 1609349 h 2245516"/>
                <a:gd name="connsiteX44-1415" fmla="*/ 2211114 w 2408803"/>
                <a:gd name="connsiteY44-1416" fmla="*/ 1652704 h 2245516"/>
                <a:gd name="connsiteX45-1417" fmla="*/ 2325414 w 2408803"/>
                <a:gd name="connsiteY45-1418" fmla="*/ 1696059 h 2245516"/>
                <a:gd name="connsiteX46-1419" fmla="*/ 2360886 w 2408803"/>
                <a:gd name="connsiteY46-1420" fmla="*/ 1849773 h 2245516"/>
                <a:gd name="connsiteX47-1421" fmla="*/ 2388476 w 2408803"/>
                <a:gd name="connsiteY47-1422" fmla="*/ 2050783 h 2245516"/>
                <a:gd name="connsiteX48-1423" fmla="*/ 2408183 w 2408803"/>
                <a:gd name="connsiteY48-1424" fmla="*/ 2232087 h 2245516"/>
                <a:gd name="connsiteX49-1425" fmla="*/ 2404242 w 2408803"/>
                <a:gd name="connsiteY49-1426" fmla="*/ 2232087 h 2245516"/>
                <a:gd name="connsiteX50-1427" fmla="*/ 1229711 w 2408803"/>
                <a:gd name="connsiteY50-1428" fmla="*/ 2236027 h 2245516"/>
                <a:gd name="connsiteX51" fmla="*/ 0 w 2408803"/>
                <a:gd name="connsiteY51" fmla="*/ 2232087 h 2245516"/>
                <a:gd name="connsiteX0-1429" fmla="*/ 0 w 2408803"/>
                <a:gd name="connsiteY0-1430" fmla="*/ 2232087 h 2245516"/>
                <a:gd name="connsiteX1-1431" fmla="*/ 59121 w 2408803"/>
                <a:gd name="connsiteY1-1432" fmla="*/ 1834008 h 2245516"/>
                <a:gd name="connsiteX2-1433" fmla="*/ 106417 w 2408803"/>
                <a:gd name="connsiteY2-1434" fmla="*/ 1692118 h 2245516"/>
                <a:gd name="connsiteX3-1435" fmla="*/ 220717 w 2408803"/>
                <a:gd name="connsiteY3-1436" fmla="*/ 1636939 h 2245516"/>
                <a:gd name="connsiteX4-1437" fmla="*/ 855280 w 2408803"/>
                <a:gd name="connsiteY4-1438" fmla="*/ 1455635 h 2245516"/>
                <a:gd name="connsiteX5-1439" fmla="*/ 878929 w 2408803"/>
                <a:gd name="connsiteY5-1440" fmla="*/ 1400457 h 2245516"/>
                <a:gd name="connsiteX6-1441" fmla="*/ 902576 w 2408803"/>
                <a:gd name="connsiteY6-1442" fmla="*/ 1364983 h 2245516"/>
                <a:gd name="connsiteX7-1443" fmla="*/ 890752 w 2408803"/>
                <a:gd name="connsiteY7-1444" fmla="*/ 1254625 h 2245516"/>
                <a:gd name="connsiteX8-1445" fmla="*/ 827690 w 2408803"/>
                <a:gd name="connsiteY8-1446" fmla="*/ 1160032 h 2245516"/>
                <a:gd name="connsiteX9-1447" fmla="*/ 780393 w 2408803"/>
                <a:gd name="connsiteY9-1448" fmla="*/ 1053614 h 2245516"/>
                <a:gd name="connsiteX10-1449" fmla="*/ 772511 w 2408803"/>
                <a:gd name="connsiteY10-1450" fmla="*/ 970846 h 2245516"/>
                <a:gd name="connsiteX11-1451" fmla="*/ 737038 w 2408803"/>
                <a:gd name="connsiteY11-1452" fmla="*/ 939314 h 2245516"/>
                <a:gd name="connsiteX12-1453" fmla="*/ 685800 w 2408803"/>
                <a:gd name="connsiteY12-1454" fmla="*/ 852604 h 2245516"/>
                <a:gd name="connsiteX13-1455" fmla="*/ 673976 w 2408803"/>
                <a:gd name="connsiteY13-1456" fmla="*/ 742246 h 2245516"/>
                <a:gd name="connsiteX14-1457" fmla="*/ 693683 w 2408803"/>
                <a:gd name="connsiteY14-1458" fmla="*/ 687066 h 2245516"/>
                <a:gd name="connsiteX15-1459" fmla="*/ 681859 w 2408803"/>
                <a:gd name="connsiteY15-1460" fmla="*/ 596414 h 2245516"/>
                <a:gd name="connsiteX16-1461" fmla="*/ 670035 w 2408803"/>
                <a:gd name="connsiteY16-1462" fmla="*/ 501821 h 2245516"/>
                <a:gd name="connsiteX17-1463" fmla="*/ 701566 w 2408803"/>
                <a:gd name="connsiteY17-1464" fmla="*/ 332342 h 2245516"/>
                <a:gd name="connsiteX18-1465" fmla="*/ 752804 w 2408803"/>
                <a:gd name="connsiteY18-1466" fmla="*/ 210159 h 2245516"/>
                <a:gd name="connsiteX19-1467" fmla="*/ 847397 w 2408803"/>
                <a:gd name="connsiteY19-1468" fmla="*/ 127390 h 2245516"/>
                <a:gd name="connsiteX20-1469" fmla="*/ 1056290 w 2408803"/>
                <a:gd name="connsiteY20-1470" fmla="*/ 20973 h 2245516"/>
                <a:gd name="connsiteX21-1471" fmla="*/ 1269124 w 2408803"/>
                <a:gd name="connsiteY21-1472" fmla="*/ 1266 h 2245516"/>
                <a:gd name="connsiteX22-1473" fmla="*/ 1438604 w 2408803"/>
                <a:gd name="connsiteY22-1474" fmla="*/ 40680 h 2245516"/>
                <a:gd name="connsiteX23-1475" fmla="*/ 1552904 w 2408803"/>
                <a:gd name="connsiteY23-1476" fmla="*/ 99801 h 2245516"/>
                <a:gd name="connsiteX24-1477" fmla="*/ 1596259 w 2408803"/>
                <a:gd name="connsiteY24-1478" fmla="*/ 154980 h 2245516"/>
                <a:gd name="connsiteX25-1479" fmla="*/ 1608082 w 2408803"/>
                <a:gd name="connsiteY25-1480" fmla="*/ 214101 h 2245516"/>
                <a:gd name="connsiteX26-1481" fmla="*/ 1655380 w 2408803"/>
                <a:gd name="connsiteY26-1482" fmla="*/ 237749 h 2245516"/>
                <a:gd name="connsiteX27-1483" fmla="*/ 1702676 w 2408803"/>
                <a:gd name="connsiteY27-1484" fmla="*/ 308694 h 2245516"/>
                <a:gd name="connsiteX28-1485" fmla="*/ 1730266 w 2408803"/>
                <a:gd name="connsiteY28-1486" fmla="*/ 430877 h 2245516"/>
                <a:gd name="connsiteX29-1487" fmla="*/ 1742090 w 2408803"/>
                <a:gd name="connsiteY29-1488" fmla="*/ 600356 h 2245516"/>
                <a:gd name="connsiteX30-1489" fmla="*/ 1722383 w 2408803"/>
                <a:gd name="connsiteY30-1490" fmla="*/ 694949 h 2245516"/>
                <a:gd name="connsiteX31-1491" fmla="*/ 1746031 w 2408803"/>
                <a:gd name="connsiteY31-1492" fmla="*/ 758011 h 2245516"/>
                <a:gd name="connsiteX32-1493" fmla="*/ 1702676 w 2408803"/>
                <a:gd name="connsiteY32-1494" fmla="*/ 899901 h 2245516"/>
                <a:gd name="connsiteX33-1495" fmla="*/ 1651438 w 2408803"/>
                <a:gd name="connsiteY33-1496" fmla="*/ 966904 h 2245516"/>
                <a:gd name="connsiteX34-1497" fmla="*/ 1651438 w 2408803"/>
                <a:gd name="connsiteY34-1498" fmla="*/ 966904 h 2245516"/>
                <a:gd name="connsiteX35-1499" fmla="*/ 1627790 w 2408803"/>
                <a:gd name="connsiteY35-1500" fmla="*/ 986611 h 2245516"/>
                <a:gd name="connsiteX36-1501" fmla="*/ 1604142 w 2408803"/>
                <a:gd name="connsiteY36-1502" fmla="*/ 1128501 h 2245516"/>
                <a:gd name="connsiteX37-1503" fmla="*/ 1533197 w 2408803"/>
                <a:gd name="connsiteY37-1504" fmla="*/ 1258566 h 2245516"/>
                <a:gd name="connsiteX38-1505" fmla="*/ 1509548 w 2408803"/>
                <a:gd name="connsiteY38-1506" fmla="*/ 1309804 h 2245516"/>
                <a:gd name="connsiteX39-1507" fmla="*/ 1525314 w 2408803"/>
                <a:gd name="connsiteY39-1508" fmla="*/ 1408339 h 2245516"/>
                <a:gd name="connsiteX40-1509" fmla="*/ 1548962 w 2408803"/>
                <a:gd name="connsiteY40-1510" fmla="*/ 1439871 h 2245516"/>
                <a:gd name="connsiteX41-1511" fmla="*/ 1600199 w 2408803"/>
                <a:gd name="connsiteY41-1512" fmla="*/ 1479284 h 2245516"/>
                <a:gd name="connsiteX42-1513" fmla="*/ 1848507 w 2408803"/>
                <a:gd name="connsiteY42-1514" fmla="*/ 1550228 h 2245516"/>
                <a:gd name="connsiteX43-1515" fmla="*/ 2077107 w 2408803"/>
                <a:gd name="connsiteY43-1516" fmla="*/ 1609349 h 2245516"/>
                <a:gd name="connsiteX44-1517" fmla="*/ 2211114 w 2408803"/>
                <a:gd name="connsiteY44-1518" fmla="*/ 1652704 h 2245516"/>
                <a:gd name="connsiteX45-1519" fmla="*/ 2325414 w 2408803"/>
                <a:gd name="connsiteY45-1520" fmla="*/ 1696059 h 2245516"/>
                <a:gd name="connsiteX46-1521" fmla="*/ 2360886 w 2408803"/>
                <a:gd name="connsiteY46-1522" fmla="*/ 1849773 h 2245516"/>
                <a:gd name="connsiteX47-1523" fmla="*/ 2388476 w 2408803"/>
                <a:gd name="connsiteY47-1524" fmla="*/ 2050783 h 2245516"/>
                <a:gd name="connsiteX48-1525" fmla="*/ 2408183 w 2408803"/>
                <a:gd name="connsiteY48-1526" fmla="*/ 2232087 h 2245516"/>
                <a:gd name="connsiteX49-1527" fmla="*/ 2404242 w 2408803"/>
                <a:gd name="connsiteY49-1528" fmla="*/ 2232087 h 2245516"/>
                <a:gd name="connsiteX50-1529" fmla="*/ 1229711 w 2408803"/>
                <a:gd name="connsiteY50-1530" fmla="*/ 2236027 h 2245516"/>
                <a:gd name="connsiteX51-1531" fmla="*/ 0 w 2408803"/>
                <a:gd name="connsiteY51-1532" fmla="*/ 2232087 h 2245516"/>
                <a:gd name="connsiteX0-1533" fmla="*/ 0 w 2408803"/>
                <a:gd name="connsiteY0-1534" fmla="*/ 2232087 h 2245516"/>
                <a:gd name="connsiteX1-1535" fmla="*/ 59121 w 2408803"/>
                <a:gd name="connsiteY1-1536" fmla="*/ 1834008 h 2245516"/>
                <a:gd name="connsiteX2-1537" fmla="*/ 106417 w 2408803"/>
                <a:gd name="connsiteY2-1538" fmla="*/ 1692118 h 2245516"/>
                <a:gd name="connsiteX3-1539" fmla="*/ 220717 w 2408803"/>
                <a:gd name="connsiteY3-1540" fmla="*/ 1636939 h 2245516"/>
                <a:gd name="connsiteX4-1541" fmla="*/ 855280 w 2408803"/>
                <a:gd name="connsiteY4-1542" fmla="*/ 1455635 h 2245516"/>
                <a:gd name="connsiteX5-1543" fmla="*/ 878929 w 2408803"/>
                <a:gd name="connsiteY5-1544" fmla="*/ 1400457 h 2245516"/>
                <a:gd name="connsiteX6-1545" fmla="*/ 902576 w 2408803"/>
                <a:gd name="connsiteY6-1546" fmla="*/ 1364983 h 2245516"/>
                <a:gd name="connsiteX7-1547" fmla="*/ 890752 w 2408803"/>
                <a:gd name="connsiteY7-1548" fmla="*/ 1254625 h 2245516"/>
                <a:gd name="connsiteX8-1549" fmla="*/ 827690 w 2408803"/>
                <a:gd name="connsiteY8-1550" fmla="*/ 1160032 h 2245516"/>
                <a:gd name="connsiteX9-1551" fmla="*/ 780393 w 2408803"/>
                <a:gd name="connsiteY9-1552" fmla="*/ 1053614 h 2245516"/>
                <a:gd name="connsiteX10-1553" fmla="*/ 772511 w 2408803"/>
                <a:gd name="connsiteY10-1554" fmla="*/ 970846 h 2245516"/>
                <a:gd name="connsiteX11-1555" fmla="*/ 737038 w 2408803"/>
                <a:gd name="connsiteY11-1556" fmla="*/ 939314 h 2245516"/>
                <a:gd name="connsiteX12-1557" fmla="*/ 685800 w 2408803"/>
                <a:gd name="connsiteY12-1558" fmla="*/ 852604 h 2245516"/>
                <a:gd name="connsiteX13-1559" fmla="*/ 673976 w 2408803"/>
                <a:gd name="connsiteY13-1560" fmla="*/ 742246 h 2245516"/>
                <a:gd name="connsiteX14-1561" fmla="*/ 693683 w 2408803"/>
                <a:gd name="connsiteY14-1562" fmla="*/ 687066 h 2245516"/>
                <a:gd name="connsiteX15-1563" fmla="*/ 681859 w 2408803"/>
                <a:gd name="connsiteY15-1564" fmla="*/ 596414 h 2245516"/>
                <a:gd name="connsiteX16-1565" fmla="*/ 670035 w 2408803"/>
                <a:gd name="connsiteY16-1566" fmla="*/ 501821 h 2245516"/>
                <a:gd name="connsiteX17-1567" fmla="*/ 701566 w 2408803"/>
                <a:gd name="connsiteY17-1568" fmla="*/ 332342 h 2245516"/>
                <a:gd name="connsiteX18-1569" fmla="*/ 752804 w 2408803"/>
                <a:gd name="connsiteY18-1570" fmla="*/ 210159 h 2245516"/>
                <a:gd name="connsiteX19-1571" fmla="*/ 847397 w 2408803"/>
                <a:gd name="connsiteY19-1572" fmla="*/ 127390 h 2245516"/>
                <a:gd name="connsiteX20-1573" fmla="*/ 1056290 w 2408803"/>
                <a:gd name="connsiteY20-1574" fmla="*/ 20973 h 2245516"/>
                <a:gd name="connsiteX21-1575" fmla="*/ 1269124 w 2408803"/>
                <a:gd name="connsiteY21-1576" fmla="*/ 1266 h 2245516"/>
                <a:gd name="connsiteX22-1577" fmla="*/ 1438604 w 2408803"/>
                <a:gd name="connsiteY22-1578" fmla="*/ 40680 h 2245516"/>
                <a:gd name="connsiteX23-1579" fmla="*/ 1552904 w 2408803"/>
                <a:gd name="connsiteY23-1580" fmla="*/ 99801 h 2245516"/>
                <a:gd name="connsiteX24-1581" fmla="*/ 1596259 w 2408803"/>
                <a:gd name="connsiteY24-1582" fmla="*/ 154980 h 2245516"/>
                <a:gd name="connsiteX25-1583" fmla="*/ 1608082 w 2408803"/>
                <a:gd name="connsiteY25-1584" fmla="*/ 214101 h 2245516"/>
                <a:gd name="connsiteX26-1585" fmla="*/ 1655380 w 2408803"/>
                <a:gd name="connsiteY26-1586" fmla="*/ 237749 h 2245516"/>
                <a:gd name="connsiteX27-1587" fmla="*/ 1702676 w 2408803"/>
                <a:gd name="connsiteY27-1588" fmla="*/ 308694 h 2245516"/>
                <a:gd name="connsiteX28-1589" fmla="*/ 1730266 w 2408803"/>
                <a:gd name="connsiteY28-1590" fmla="*/ 430877 h 2245516"/>
                <a:gd name="connsiteX29-1591" fmla="*/ 1742090 w 2408803"/>
                <a:gd name="connsiteY29-1592" fmla="*/ 600356 h 2245516"/>
                <a:gd name="connsiteX30-1593" fmla="*/ 1722383 w 2408803"/>
                <a:gd name="connsiteY30-1594" fmla="*/ 694949 h 2245516"/>
                <a:gd name="connsiteX31-1595" fmla="*/ 1746031 w 2408803"/>
                <a:gd name="connsiteY31-1596" fmla="*/ 758011 h 2245516"/>
                <a:gd name="connsiteX32-1597" fmla="*/ 1702676 w 2408803"/>
                <a:gd name="connsiteY32-1598" fmla="*/ 899901 h 2245516"/>
                <a:gd name="connsiteX33-1599" fmla="*/ 1651438 w 2408803"/>
                <a:gd name="connsiteY33-1600" fmla="*/ 966904 h 2245516"/>
                <a:gd name="connsiteX34-1601" fmla="*/ 1651438 w 2408803"/>
                <a:gd name="connsiteY34-1602" fmla="*/ 966904 h 2245516"/>
                <a:gd name="connsiteX35-1603" fmla="*/ 1627790 w 2408803"/>
                <a:gd name="connsiteY35-1604" fmla="*/ 986611 h 2245516"/>
                <a:gd name="connsiteX36-1605" fmla="*/ 1604142 w 2408803"/>
                <a:gd name="connsiteY36-1606" fmla="*/ 1128501 h 2245516"/>
                <a:gd name="connsiteX37-1607" fmla="*/ 1533197 w 2408803"/>
                <a:gd name="connsiteY37-1608" fmla="*/ 1258566 h 2245516"/>
                <a:gd name="connsiteX38-1609" fmla="*/ 1509548 w 2408803"/>
                <a:gd name="connsiteY38-1610" fmla="*/ 1309804 h 2245516"/>
                <a:gd name="connsiteX39-1611" fmla="*/ 1525314 w 2408803"/>
                <a:gd name="connsiteY39-1612" fmla="*/ 1408339 h 2245516"/>
                <a:gd name="connsiteX40-1613" fmla="*/ 1560786 w 2408803"/>
                <a:gd name="connsiteY40-1614" fmla="*/ 1424106 h 2245516"/>
                <a:gd name="connsiteX41-1615" fmla="*/ 1600199 w 2408803"/>
                <a:gd name="connsiteY41-1616" fmla="*/ 1479284 h 2245516"/>
                <a:gd name="connsiteX42-1617" fmla="*/ 1848507 w 2408803"/>
                <a:gd name="connsiteY42-1618" fmla="*/ 1550228 h 2245516"/>
                <a:gd name="connsiteX43-1619" fmla="*/ 2077107 w 2408803"/>
                <a:gd name="connsiteY43-1620" fmla="*/ 1609349 h 2245516"/>
                <a:gd name="connsiteX44-1621" fmla="*/ 2211114 w 2408803"/>
                <a:gd name="connsiteY44-1622" fmla="*/ 1652704 h 2245516"/>
                <a:gd name="connsiteX45-1623" fmla="*/ 2325414 w 2408803"/>
                <a:gd name="connsiteY45-1624" fmla="*/ 1696059 h 2245516"/>
                <a:gd name="connsiteX46-1625" fmla="*/ 2360886 w 2408803"/>
                <a:gd name="connsiteY46-1626" fmla="*/ 1849773 h 2245516"/>
                <a:gd name="connsiteX47-1627" fmla="*/ 2388476 w 2408803"/>
                <a:gd name="connsiteY47-1628" fmla="*/ 2050783 h 2245516"/>
                <a:gd name="connsiteX48-1629" fmla="*/ 2408183 w 2408803"/>
                <a:gd name="connsiteY48-1630" fmla="*/ 2232087 h 2245516"/>
                <a:gd name="connsiteX49-1631" fmla="*/ 2404242 w 2408803"/>
                <a:gd name="connsiteY49-1632" fmla="*/ 2232087 h 2245516"/>
                <a:gd name="connsiteX50-1633" fmla="*/ 1229711 w 2408803"/>
                <a:gd name="connsiteY50-1634" fmla="*/ 2236027 h 2245516"/>
                <a:gd name="connsiteX51-1635" fmla="*/ 0 w 2408803"/>
                <a:gd name="connsiteY51-1636" fmla="*/ 2232087 h 22455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531" y="connsiteY51-1532"/>
                </a:cxn>
              </a:cxnLst>
              <a:rect l="l" t="t" r="r" b="b"/>
              <a:pathLst>
                <a:path w="2408803" h="2245516">
                  <a:moveTo>
                    <a:pt x="0" y="2232087"/>
                  </a:moveTo>
                  <a:cubicBezTo>
                    <a:pt x="1971" y="2188732"/>
                    <a:pt x="41385" y="1924003"/>
                    <a:pt x="59121" y="1834008"/>
                  </a:cubicBezTo>
                  <a:cubicBezTo>
                    <a:pt x="76857" y="1744013"/>
                    <a:pt x="79484" y="1724963"/>
                    <a:pt x="106417" y="1692118"/>
                  </a:cubicBezTo>
                  <a:cubicBezTo>
                    <a:pt x="133350" y="1659273"/>
                    <a:pt x="95907" y="1676353"/>
                    <a:pt x="220717" y="1636939"/>
                  </a:cubicBezTo>
                  <a:cubicBezTo>
                    <a:pt x="345527" y="1597525"/>
                    <a:pt x="844112" y="1463518"/>
                    <a:pt x="855280" y="1455635"/>
                  </a:cubicBezTo>
                  <a:cubicBezTo>
                    <a:pt x="866448" y="1447752"/>
                    <a:pt x="871046" y="1415566"/>
                    <a:pt x="878929" y="1400457"/>
                  </a:cubicBezTo>
                  <a:cubicBezTo>
                    <a:pt x="886812" y="1385348"/>
                    <a:pt x="900606" y="1389288"/>
                    <a:pt x="902576" y="1364983"/>
                  </a:cubicBezTo>
                  <a:cubicBezTo>
                    <a:pt x="904546" y="1340678"/>
                    <a:pt x="903233" y="1288783"/>
                    <a:pt x="890752" y="1254625"/>
                  </a:cubicBezTo>
                  <a:cubicBezTo>
                    <a:pt x="878271" y="1220467"/>
                    <a:pt x="846083" y="1193534"/>
                    <a:pt x="827690" y="1160032"/>
                  </a:cubicBezTo>
                  <a:cubicBezTo>
                    <a:pt x="809297" y="1126530"/>
                    <a:pt x="789589" y="1085145"/>
                    <a:pt x="780393" y="1053614"/>
                  </a:cubicBezTo>
                  <a:cubicBezTo>
                    <a:pt x="771197" y="1022083"/>
                    <a:pt x="779737" y="989896"/>
                    <a:pt x="772511" y="970846"/>
                  </a:cubicBezTo>
                  <a:cubicBezTo>
                    <a:pt x="765285" y="951796"/>
                    <a:pt x="751490" y="959021"/>
                    <a:pt x="737038" y="939314"/>
                  </a:cubicBezTo>
                  <a:cubicBezTo>
                    <a:pt x="722586" y="919607"/>
                    <a:pt x="696310" y="885449"/>
                    <a:pt x="685800" y="852604"/>
                  </a:cubicBezTo>
                  <a:cubicBezTo>
                    <a:pt x="675290" y="819759"/>
                    <a:pt x="672662" y="769836"/>
                    <a:pt x="673976" y="742246"/>
                  </a:cubicBezTo>
                  <a:cubicBezTo>
                    <a:pt x="675290" y="714656"/>
                    <a:pt x="692369" y="711371"/>
                    <a:pt x="693683" y="687066"/>
                  </a:cubicBezTo>
                  <a:cubicBezTo>
                    <a:pt x="694997" y="662761"/>
                    <a:pt x="685800" y="627288"/>
                    <a:pt x="681859" y="596414"/>
                  </a:cubicBezTo>
                  <a:cubicBezTo>
                    <a:pt x="677918" y="565540"/>
                    <a:pt x="666751" y="545833"/>
                    <a:pt x="670035" y="501821"/>
                  </a:cubicBezTo>
                  <a:cubicBezTo>
                    <a:pt x="673319" y="457809"/>
                    <a:pt x="687771" y="380952"/>
                    <a:pt x="701566" y="332342"/>
                  </a:cubicBezTo>
                  <a:cubicBezTo>
                    <a:pt x="715361" y="283732"/>
                    <a:pt x="728499" y="244318"/>
                    <a:pt x="752804" y="210159"/>
                  </a:cubicBezTo>
                  <a:cubicBezTo>
                    <a:pt x="777109" y="176000"/>
                    <a:pt x="796816" y="158921"/>
                    <a:pt x="847397" y="127390"/>
                  </a:cubicBezTo>
                  <a:cubicBezTo>
                    <a:pt x="897978" y="95859"/>
                    <a:pt x="986002" y="41994"/>
                    <a:pt x="1056290" y="20973"/>
                  </a:cubicBezTo>
                  <a:cubicBezTo>
                    <a:pt x="1126578" y="-48"/>
                    <a:pt x="1205405" y="-2019"/>
                    <a:pt x="1269124" y="1266"/>
                  </a:cubicBezTo>
                  <a:cubicBezTo>
                    <a:pt x="1332843" y="4550"/>
                    <a:pt x="1391307" y="24257"/>
                    <a:pt x="1438604" y="40680"/>
                  </a:cubicBezTo>
                  <a:cubicBezTo>
                    <a:pt x="1485901" y="57102"/>
                    <a:pt x="1526628" y="80751"/>
                    <a:pt x="1552904" y="99801"/>
                  </a:cubicBezTo>
                  <a:cubicBezTo>
                    <a:pt x="1579180" y="118851"/>
                    <a:pt x="1587063" y="135930"/>
                    <a:pt x="1596259" y="154980"/>
                  </a:cubicBezTo>
                  <a:cubicBezTo>
                    <a:pt x="1605455" y="174030"/>
                    <a:pt x="1598229" y="200306"/>
                    <a:pt x="1608082" y="214101"/>
                  </a:cubicBezTo>
                  <a:cubicBezTo>
                    <a:pt x="1617935" y="227896"/>
                    <a:pt x="1639614" y="221984"/>
                    <a:pt x="1655380" y="237749"/>
                  </a:cubicBezTo>
                  <a:cubicBezTo>
                    <a:pt x="1671146" y="253514"/>
                    <a:pt x="1690195" y="276506"/>
                    <a:pt x="1702676" y="308694"/>
                  </a:cubicBezTo>
                  <a:cubicBezTo>
                    <a:pt x="1715157" y="340882"/>
                    <a:pt x="1723697" y="382267"/>
                    <a:pt x="1730266" y="430877"/>
                  </a:cubicBezTo>
                  <a:cubicBezTo>
                    <a:pt x="1736835" y="479487"/>
                    <a:pt x="1743404" y="556344"/>
                    <a:pt x="1742090" y="600356"/>
                  </a:cubicBezTo>
                  <a:cubicBezTo>
                    <a:pt x="1740776" y="644368"/>
                    <a:pt x="1721726" y="668673"/>
                    <a:pt x="1722383" y="694949"/>
                  </a:cubicBezTo>
                  <a:cubicBezTo>
                    <a:pt x="1723040" y="721225"/>
                    <a:pt x="1749315" y="723852"/>
                    <a:pt x="1746031" y="758011"/>
                  </a:cubicBezTo>
                  <a:cubicBezTo>
                    <a:pt x="1742747" y="792170"/>
                    <a:pt x="1718441" y="865086"/>
                    <a:pt x="1702676" y="899901"/>
                  </a:cubicBezTo>
                  <a:cubicBezTo>
                    <a:pt x="1686911" y="934716"/>
                    <a:pt x="1651438" y="966904"/>
                    <a:pt x="1651438" y="966904"/>
                  </a:cubicBezTo>
                  <a:lnTo>
                    <a:pt x="1651438" y="966904"/>
                  </a:lnTo>
                  <a:cubicBezTo>
                    <a:pt x="1647497" y="970188"/>
                    <a:pt x="1635673" y="959678"/>
                    <a:pt x="1627790" y="986611"/>
                  </a:cubicBezTo>
                  <a:cubicBezTo>
                    <a:pt x="1619907" y="1013544"/>
                    <a:pt x="1619907" y="1083175"/>
                    <a:pt x="1604142" y="1128501"/>
                  </a:cubicBezTo>
                  <a:cubicBezTo>
                    <a:pt x="1588377" y="1173827"/>
                    <a:pt x="1548963" y="1228349"/>
                    <a:pt x="1533197" y="1258566"/>
                  </a:cubicBezTo>
                  <a:cubicBezTo>
                    <a:pt x="1517431" y="1288783"/>
                    <a:pt x="1510862" y="1284842"/>
                    <a:pt x="1509548" y="1309804"/>
                  </a:cubicBezTo>
                  <a:cubicBezTo>
                    <a:pt x="1508234" y="1334766"/>
                    <a:pt x="1516774" y="1389289"/>
                    <a:pt x="1525314" y="1408339"/>
                  </a:cubicBezTo>
                  <a:cubicBezTo>
                    <a:pt x="1533854" y="1427389"/>
                    <a:pt x="1549619" y="1410311"/>
                    <a:pt x="1560786" y="1424106"/>
                  </a:cubicBezTo>
                  <a:cubicBezTo>
                    <a:pt x="1571953" y="1437901"/>
                    <a:pt x="1552245" y="1458264"/>
                    <a:pt x="1600199" y="1479284"/>
                  </a:cubicBezTo>
                  <a:cubicBezTo>
                    <a:pt x="1648153" y="1500304"/>
                    <a:pt x="1769022" y="1528551"/>
                    <a:pt x="1848507" y="1550228"/>
                  </a:cubicBezTo>
                  <a:cubicBezTo>
                    <a:pt x="1927992" y="1571906"/>
                    <a:pt x="2016673" y="1592270"/>
                    <a:pt x="2077107" y="1609349"/>
                  </a:cubicBezTo>
                  <a:cubicBezTo>
                    <a:pt x="2137542" y="1626428"/>
                    <a:pt x="2169729" y="1638252"/>
                    <a:pt x="2211114" y="1652704"/>
                  </a:cubicBezTo>
                  <a:cubicBezTo>
                    <a:pt x="2252499" y="1667156"/>
                    <a:pt x="2300452" y="1663214"/>
                    <a:pt x="2325414" y="1696059"/>
                  </a:cubicBezTo>
                  <a:cubicBezTo>
                    <a:pt x="2350376" y="1728904"/>
                    <a:pt x="2350376" y="1790652"/>
                    <a:pt x="2360886" y="1849773"/>
                  </a:cubicBezTo>
                  <a:cubicBezTo>
                    <a:pt x="2371396" y="1908894"/>
                    <a:pt x="2380593" y="1987064"/>
                    <a:pt x="2388476" y="2050783"/>
                  </a:cubicBezTo>
                  <a:cubicBezTo>
                    <a:pt x="2396359" y="2114502"/>
                    <a:pt x="2405555" y="2201870"/>
                    <a:pt x="2408183" y="2232087"/>
                  </a:cubicBezTo>
                  <a:cubicBezTo>
                    <a:pt x="2410811" y="2262304"/>
                    <a:pt x="2404242" y="2232087"/>
                    <a:pt x="2404242" y="2232087"/>
                  </a:cubicBezTo>
                  <a:lnTo>
                    <a:pt x="1229711" y="2236027"/>
                  </a:lnTo>
                  <a:cubicBezTo>
                    <a:pt x="951187" y="2243253"/>
                    <a:pt x="614855" y="2234057"/>
                    <a:pt x="0" y="22320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5824980" y="5025839"/>
              <a:ext cx="172407" cy="616976"/>
            </a:xfrm>
            <a:custGeom>
              <a:avLst/>
              <a:gdLst>
                <a:gd name="connsiteX0" fmla="*/ 1212 w 152735"/>
                <a:gd name="connsiteY0" fmla="*/ 21993 h 633872"/>
                <a:gd name="connsiteX1" fmla="*/ 105427 w 152735"/>
                <a:gd name="connsiteY1" fmla="*/ 112761 h 633872"/>
                <a:gd name="connsiteX2" fmla="*/ 115512 w 152735"/>
                <a:gd name="connsiteY2" fmla="*/ 169911 h 633872"/>
                <a:gd name="connsiteX3" fmla="*/ 152492 w 152735"/>
                <a:gd name="connsiteY3" fmla="*/ 206890 h 633872"/>
                <a:gd name="connsiteX4" fmla="*/ 95342 w 152735"/>
                <a:gd name="connsiteY4" fmla="*/ 586770 h 633872"/>
                <a:gd name="connsiteX5" fmla="*/ 51639 w 152735"/>
                <a:gd name="connsiteY5" fmla="*/ 566599 h 633872"/>
                <a:gd name="connsiteX6" fmla="*/ 1212 w 152735"/>
                <a:gd name="connsiteY6" fmla="*/ 21993 h 633872"/>
                <a:gd name="connsiteX0-1" fmla="*/ 1212 w 152735"/>
                <a:gd name="connsiteY0-2" fmla="*/ 21993 h 633872"/>
                <a:gd name="connsiteX1-3" fmla="*/ 105427 w 152735"/>
                <a:gd name="connsiteY1-4" fmla="*/ 112761 h 633872"/>
                <a:gd name="connsiteX2-5" fmla="*/ 115512 w 152735"/>
                <a:gd name="connsiteY2-6" fmla="*/ 169911 h 633872"/>
                <a:gd name="connsiteX3-7" fmla="*/ 152492 w 152735"/>
                <a:gd name="connsiteY3-8" fmla="*/ 206890 h 633872"/>
                <a:gd name="connsiteX4-9" fmla="*/ 95342 w 152735"/>
                <a:gd name="connsiteY4-10" fmla="*/ 586770 h 633872"/>
                <a:gd name="connsiteX5-11" fmla="*/ 51639 w 152735"/>
                <a:gd name="connsiteY5-12" fmla="*/ 566599 h 633872"/>
                <a:gd name="connsiteX6-13" fmla="*/ 1212 w 152735"/>
                <a:gd name="connsiteY6-14" fmla="*/ 21993 h 633872"/>
                <a:gd name="connsiteX0-15" fmla="*/ 1212 w 152492"/>
                <a:gd name="connsiteY0-16" fmla="*/ 21993 h 633872"/>
                <a:gd name="connsiteX1-17" fmla="*/ 105427 w 152492"/>
                <a:gd name="connsiteY1-18" fmla="*/ 112761 h 633872"/>
                <a:gd name="connsiteX2-19" fmla="*/ 115512 w 152492"/>
                <a:gd name="connsiteY2-20" fmla="*/ 169911 h 633872"/>
                <a:gd name="connsiteX3-21" fmla="*/ 152492 w 152492"/>
                <a:gd name="connsiteY3-22" fmla="*/ 206890 h 633872"/>
                <a:gd name="connsiteX4-23" fmla="*/ 95342 w 152492"/>
                <a:gd name="connsiteY4-24" fmla="*/ 586770 h 633872"/>
                <a:gd name="connsiteX5-25" fmla="*/ 51639 w 152492"/>
                <a:gd name="connsiteY5-26" fmla="*/ 566599 h 633872"/>
                <a:gd name="connsiteX6-27" fmla="*/ 1212 w 152492"/>
                <a:gd name="connsiteY6-28" fmla="*/ 21993 h 633872"/>
                <a:gd name="connsiteX0-29" fmla="*/ 1212 w 152492"/>
                <a:gd name="connsiteY0-30" fmla="*/ 21993 h 633872"/>
                <a:gd name="connsiteX1-31" fmla="*/ 105427 w 152492"/>
                <a:gd name="connsiteY1-32" fmla="*/ 112761 h 633872"/>
                <a:gd name="connsiteX2-33" fmla="*/ 115512 w 152492"/>
                <a:gd name="connsiteY2-34" fmla="*/ 169911 h 633872"/>
                <a:gd name="connsiteX3-35" fmla="*/ 152492 w 152492"/>
                <a:gd name="connsiteY3-36" fmla="*/ 206890 h 633872"/>
                <a:gd name="connsiteX4-37" fmla="*/ 95342 w 152492"/>
                <a:gd name="connsiteY4-38" fmla="*/ 586770 h 633872"/>
                <a:gd name="connsiteX5-39" fmla="*/ 51639 w 152492"/>
                <a:gd name="connsiteY5-40" fmla="*/ 566599 h 633872"/>
                <a:gd name="connsiteX6-41" fmla="*/ 1212 w 152492"/>
                <a:gd name="connsiteY6-42" fmla="*/ 21993 h 633872"/>
                <a:gd name="connsiteX0-43" fmla="*/ 1212 w 152492"/>
                <a:gd name="connsiteY0-44" fmla="*/ 21993 h 633872"/>
                <a:gd name="connsiteX1-45" fmla="*/ 105427 w 152492"/>
                <a:gd name="connsiteY1-46" fmla="*/ 112761 h 633872"/>
                <a:gd name="connsiteX2-47" fmla="*/ 115512 w 152492"/>
                <a:gd name="connsiteY2-48" fmla="*/ 169911 h 633872"/>
                <a:gd name="connsiteX3-49" fmla="*/ 152492 w 152492"/>
                <a:gd name="connsiteY3-50" fmla="*/ 206890 h 633872"/>
                <a:gd name="connsiteX4-51" fmla="*/ 95342 w 152492"/>
                <a:gd name="connsiteY4-52" fmla="*/ 586770 h 633872"/>
                <a:gd name="connsiteX5-53" fmla="*/ 51639 w 152492"/>
                <a:gd name="connsiteY5-54" fmla="*/ 566599 h 633872"/>
                <a:gd name="connsiteX6-55" fmla="*/ 1212 w 152492"/>
                <a:gd name="connsiteY6-56" fmla="*/ 21993 h 633872"/>
                <a:gd name="connsiteX0-57" fmla="*/ 1212 w 152492"/>
                <a:gd name="connsiteY0-58" fmla="*/ 21993 h 633872"/>
                <a:gd name="connsiteX1-59" fmla="*/ 105427 w 152492"/>
                <a:gd name="connsiteY1-60" fmla="*/ 112761 h 633872"/>
                <a:gd name="connsiteX2-61" fmla="*/ 108789 w 152492"/>
                <a:gd name="connsiteY2-62" fmla="*/ 179996 h 633872"/>
                <a:gd name="connsiteX3-63" fmla="*/ 152492 w 152492"/>
                <a:gd name="connsiteY3-64" fmla="*/ 206890 h 633872"/>
                <a:gd name="connsiteX4-65" fmla="*/ 95342 w 152492"/>
                <a:gd name="connsiteY4-66" fmla="*/ 586770 h 633872"/>
                <a:gd name="connsiteX5-67" fmla="*/ 51639 w 152492"/>
                <a:gd name="connsiteY5-68" fmla="*/ 566599 h 633872"/>
                <a:gd name="connsiteX6-69" fmla="*/ 1212 w 152492"/>
                <a:gd name="connsiteY6-70" fmla="*/ 21993 h 633872"/>
                <a:gd name="connsiteX0-71" fmla="*/ 1212 w 152492"/>
                <a:gd name="connsiteY0-72" fmla="*/ 21993 h 633872"/>
                <a:gd name="connsiteX1-73" fmla="*/ 105427 w 152492"/>
                <a:gd name="connsiteY1-74" fmla="*/ 112761 h 633872"/>
                <a:gd name="connsiteX2-75" fmla="*/ 108789 w 152492"/>
                <a:gd name="connsiteY2-76" fmla="*/ 179996 h 633872"/>
                <a:gd name="connsiteX3-77" fmla="*/ 152492 w 152492"/>
                <a:gd name="connsiteY3-78" fmla="*/ 206890 h 633872"/>
                <a:gd name="connsiteX4-79" fmla="*/ 95342 w 152492"/>
                <a:gd name="connsiteY4-80" fmla="*/ 586770 h 633872"/>
                <a:gd name="connsiteX5-81" fmla="*/ 51639 w 152492"/>
                <a:gd name="connsiteY5-82" fmla="*/ 566599 h 633872"/>
                <a:gd name="connsiteX6-83" fmla="*/ 1212 w 152492"/>
                <a:gd name="connsiteY6-84" fmla="*/ 21993 h 633872"/>
                <a:gd name="connsiteX0-85" fmla="*/ 1212 w 152492"/>
                <a:gd name="connsiteY0-86" fmla="*/ 0 h 611879"/>
                <a:gd name="connsiteX1-87" fmla="*/ 105427 w 152492"/>
                <a:gd name="connsiteY1-88" fmla="*/ 90768 h 611879"/>
                <a:gd name="connsiteX2-89" fmla="*/ 108789 w 152492"/>
                <a:gd name="connsiteY2-90" fmla="*/ 158003 h 611879"/>
                <a:gd name="connsiteX3-91" fmla="*/ 152492 w 152492"/>
                <a:gd name="connsiteY3-92" fmla="*/ 184897 h 611879"/>
                <a:gd name="connsiteX4-93" fmla="*/ 95342 w 152492"/>
                <a:gd name="connsiteY4-94" fmla="*/ 564777 h 611879"/>
                <a:gd name="connsiteX5-95" fmla="*/ 51639 w 152492"/>
                <a:gd name="connsiteY5-96" fmla="*/ 544606 h 611879"/>
                <a:gd name="connsiteX6-97" fmla="*/ 1212 w 152492"/>
                <a:gd name="connsiteY6-98" fmla="*/ 0 h 611879"/>
                <a:gd name="connsiteX0-99" fmla="*/ 1212 w 152492"/>
                <a:gd name="connsiteY0-100" fmla="*/ 0 h 611879"/>
                <a:gd name="connsiteX1-101" fmla="*/ 95342 w 152492"/>
                <a:gd name="connsiteY1-102" fmla="*/ 90768 h 611879"/>
                <a:gd name="connsiteX2-103" fmla="*/ 108789 w 152492"/>
                <a:gd name="connsiteY2-104" fmla="*/ 158003 h 611879"/>
                <a:gd name="connsiteX3-105" fmla="*/ 152492 w 152492"/>
                <a:gd name="connsiteY3-106" fmla="*/ 184897 h 611879"/>
                <a:gd name="connsiteX4-107" fmla="*/ 95342 w 152492"/>
                <a:gd name="connsiteY4-108" fmla="*/ 564777 h 611879"/>
                <a:gd name="connsiteX5-109" fmla="*/ 51639 w 152492"/>
                <a:gd name="connsiteY5-110" fmla="*/ 544606 h 611879"/>
                <a:gd name="connsiteX6-111" fmla="*/ 1212 w 152492"/>
                <a:gd name="connsiteY6-112" fmla="*/ 0 h 611879"/>
                <a:gd name="connsiteX0-113" fmla="*/ 1212 w 152492"/>
                <a:gd name="connsiteY0-114" fmla="*/ 0 h 611879"/>
                <a:gd name="connsiteX1-115" fmla="*/ 95342 w 152492"/>
                <a:gd name="connsiteY1-116" fmla="*/ 90768 h 611879"/>
                <a:gd name="connsiteX2-117" fmla="*/ 108789 w 152492"/>
                <a:gd name="connsiteY2-118" fmla="*/ 158003 h 611879"/>
                <a:gd name="connsiteX3-119" fmla="*/ 152492 w 152492"/>
                <a:gd name="connsiteY3-120" fmla="*/ 184897 h 611879"/>
                <a:gd name="connsiteX4-121" fmla="*/ 95342 w 152492"/>
                <a:gd name="connsiteY4-122" fmla="*/ 564777 h 611879"/>
                <a:gd name="connsiteX5-123" fmla="*/ 51639 w 152492"/>
                <a:gd name="connsiteY5-124" fmla="*/ 544606 h 611879"/>
                <a:gd name="connsiteX6-125" fmla="*/ 1212 w 152492"/>
                <a:gd name="connsiteY6-126" fmla="*/ 0 h 611879"/>
                <a:gd name="connsiteX0-127" fmla="*/ 1212 w 152492"/>
                <a:gd name="connsiteY0-128" fmla="*/ 0 h 611879"/>
                <a:gd name="connsiteX1-129" fmla="*/ 95342 w 152492"/>
                <a:gd name="connsiteY1-130" fmla="*/ 90768 h 611879"/>
                <a:gd name="connsiteX2-131" fmla="*/ 108789 w 152492"/>
                <a:gd name="connsiteY2-132" fmla="*/ 158003 h 611879"/>
                <a:gd name="connsiteX3-133" fmla="*/ 152492 w 152492"/>
                <a:gd name="connsiteY3-134" fmla="*/ 184897 h 611879"/>
                <a:gd name="connsiteX4-135" fmla="*/ 95342 w 152492"/>
                <a:gd name="connsiteY4-136" fmla="*/ 564777 h 611879"/>
                <a:gd name="connsiteX5-137" fmla="*/ 51639 w 152492"/>
                <a:gd name="connsiteY5-138" fmla="*/ 544606 h 611879"/>
                <a:gd name="connsiteX6-139" fmla="*/ 1212 w 152492"/>
                <a:gd name="connsiteY6-140" fmla="*/ 0 h 611879"/>
                <a:gd name="connsiteX0-141" fmla="*/ 957 w 152237"/>
                <a:gd name="connsiteY0-142" fmla="*/ 0 h 616976"/>
                <a:gd name="connsiteX1-143" fmla="*/ 95087 w 152237"/>
                <a:gd name="connsiteY1-144" fmla="*/ 90768 h 616976"/>
                <a:gd name="connsiteX2-145" fmla="*/ 108534 w 152237"/>
                <a:gd name="connsiteY2-146" fmla="*/ 158003 h 616976"/>
                <a:gd name="connsiteX3-147" fmla="*/ 152237 w 152237"/>
                <a:gd name="connsiteY3-148" fmla="*/ 184897 h 616976"/>
                <a:gd name="connsiteX4-149" fmla="*/ 95087 w 152237"/>
                <a:gd name="connsiteY4-150" fmla="*/ 564777 h 616976"/>
                <a:gd name="connsiteX5-151" fmla="*/ 64831 w 152237"/>
                <a:gd name="connsiteY5-152" fmla="*/ 554691 h 616976"/>
                <a:gd name="connsiteX6-153" fmla="*/ 957 w 152237"/>
                <a:gd name="connsiteY6-154" fmla="*/ 0 h 616976"/>
                <a:gd name="connsiteX0-155" fmla="*/ 957 w 135428"/>
                <a:gd name="connsiteY0-156" fmla="*/ 0 h 616976"/>
                <a:gd name="connsiteX1-157" fmla="*/ 95087 w 135428"/>
                <a:gd name="connsiteY1-158" fmla="*/ 90768 h 616976"/>
                <a:gd name="connsiteX2-159" fmla="*/ 108534 w 135428"/>
                <a:gd name="connsiteY2-160" fmla="*/ 158003 h 616976"/>
                <a:gd name="connsiteX3-161" fmla="*/ 135428 w 135428"/>
                <a:gd name="connsiteY3-162" fmla="*/ 208429 h 616976"/>
                <a:gd name="connsiteX4-163" fmla="*/ 95087 w 135428"/>
                <a:gd name="connsiteY4-164" fmla="*/ 564777 h 616976"/>
                <a:gd name="connsiteX5-165" fmla="*/ 64831 w 135428"/>
                <a:gd name="connsiteY5-166" fmla="*/ 554691 h 616976"/>
                <a:gd name="connsiteX6-167" fmla="*/ 957 w 135428"/>
                <a:gd name="connsiteY6-168" fmla="*/ 0 h 616976"/>
                <a:gd name="connsiteX0-169" fmla="*/ 957 w 135428"/>
                <a:gd name="connsiteY0-170" fmla="*/ 0 h 616976"/>
                <a:gd name="connsiteX1-171" fmla="*/ 95087 w 135428"/>
                <a:gd name="connsiteY1-172" fmla="*/ 90768 h 616976"/>
                <a:gd name="connsiteX2-173" fmla="*/ 108534 w 135428"/>
                <a:gd name="connsiteY2-174" fmla="*/ 158003 h 616976"/>
                <a:gd name="connsiteX3-175" fmla="*/ 135428 w 135428"/>
                <a:gd name="connsiteY3-176" fmla="*/ 208429 h 616976"/>
                <a:gd name="connsiteX4-177" fmla="*/ 95087 w 135428"/>
                <a:gd name="connsiteY4-178" fmla="*/ 564777 h 616976"/>
                <a:gd name="connsiteX5-179" fmla="*/ 64831 w 135428"/>
                <a:gd name="connsiteY5-180" fmla="*/ 554691 h 616976"/>
                <a:gd name="connsiteX6-181" fmla="*/ 957 w 135428"/>
                <a:gd name="connsiteY6-182" fmla="*/ 0 h 616976"/>
                <a:gd name="connsiteX0-183" fmla="*/ 957 w 135428"/>
                <a:gd name="connsiteY0-184" fmla="*/ 0 h 616976"/>
                <a:gd name="connsiteX1-185" fmla="*/ 95087 w 135428"/>
                <a:gd name="connsiteY1-186" fmla="*/ 90768 h 616976"/>
                <a:gd name="connsiteX2-187" fmla="*/ 135428 w 135428"/>
                <a:gd name="connsiteY2-188" fmla="*/ 208429 h 616976"/>
                <a:gd name="connsiteX3-189" fmla="*/ 95087 w 135428"/>
                <a:gd name="connsiteY3-190" fmla="*/ 564777 h 616976"/>
                <a:gd name="connsiteX4-191" fmla="*/ 64831 w 135428"/>
                <a:gd name="connsiteY4-192" fmla="*/ 554691 h 616976"/>
                <a:gd name="connsiteX5-193" fmla="*/ 957 w 135428"/>
                <a:gd name="connsiteY5-194" fmla="*/ 0 h 616976"/>
                <a:gd name="connsiteX0-195" fmla="*/ 957 w 135428"/>
                <a:gd name="connsiteY0-196" fmla="*/ 0 h 616976"/>
                <a:gd name="connsiteX1-197" fmla="*/ 95087 w 135428"/>
                <a:gd name="connsiteY1-198" fmla="*/ 90768 h 616976"/>
                <a:gd name="connsiteX2-199" fmla="*/ 135428 w 135428"/>
                <a:gd name="connsiteY2-200" fmla="*/ 208429 h 616976"/>
                <a:gd name="connsiteX3-201" fmla="*/ 95087 w 135428"/>
                <a:gd name="connsiteY3-202" fmla="*/ 564777 h 616976"/>
                <a:gd name="connsiteX4-203" fmla="*/ 64831 w 135428"/>
                <a:gd name="connsiteY4-204" fmla="*/ 554691 h 616976"/>
                <a:gd name="connsiteX5-205" fmla="*/ 957 w 135428"/>
                <a:gd name="connsiteY5-206" fmla="*/ 0 h 616976"/>
                <a:gd name="connsiteX0-207" fmla="*/ 957 w 135428"/>
                <a:gd name="connsiteY0-208" fmla="*/ 0 h 616976"/>
                <a:gd name="connsiteX1-209" fmla="*/ 95087 w 135428"/>
                <a:gd name="connsiteY1-210" fmla="*/ 90768 h 616976"/>
                <a:gd name="connsiteX2-211" fmla="*/ 135428 w 135428"/>
                <a:gd name="connsiteY2-212" fmla="*/ 208429 h 616976"/>
                <a:gd name="connsiteX3-213" fmla="*/ 95087 w 135428"/>
                <a:gd name="connsiteY3-214" fmla="*/ 564777 h 616976"/>
                <a:gd name="connsiteX4-215" fmla="*/ 64831 w 135428"/>
                <a:gd name="connsiteY4-216" fmla="*/ 554691 h 616976"/>
                <a:gd name="connsiteX5-217" fmla="*/ 957 w 135428"/>
                <a:gd name="connsiteY5-218" fmla="*/ 0 h 6169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35428" h="616976">
                  <a:moveTo>
                    <a:pt x="957" y="0"/>
                  </a:moveTo>
                  <a:cubicBezTo>
                    <a:pt x="36815" y="65555"/>
                    <a:pt x="45781" y="66115"/>
                    <a:pt x="95087" y="90768"/>
                  </a:cubicBezTo>
                  <a:cubicBezTo>
                    <a:pt x="104052" y="145676"/>
                    <a:pt x="101810" y="183217"/>
                    <a:pt x="135428" y="208429"/>
                  </a:cubicBezTo>
                  <a:cubicBezTo>
                    <a:pt x="132066" y="277905"/>
                    <a:pt x="111896" y="504826"/>
                    <a:pt x="95087" y="564777"/>
                  </a:cubicBezTo>
                  <a:cubicBezTo>
                    <a:pt x="78278" y="624728"/>
                    <a:pt x="81080" y="647139"/>
                    <a:pt x="64831" y="554691"/>
                  </a:cubicBezTo>
                  <a:cubicBezTo>
                    <a:pt x="48582" y="462243"/>
                    <a:pt x="-8008" y="75640"/>
                    <a:pt x="9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Freeform 121"/>
            <p:cNvSpPr/>
            <p:nvPr/>
          </p:nvSpPr>
          <p:spPr>
            <a:xfrm flipH="1">
              <a:off x="6084434" y="5005568"/>
              <a:ext cx="176497" cy="608216"/>
            </a:xfrm>
            <a:custGeom>
              <a:avLst/>
              <a:gdLst>
                <a:gd name="connsiteX0" fmla="*/ 1212 w 152735"/>
                <a:gd name="connsiteY0" fmla="*/ 21993 h 633872"/>
                <a:gd name="connsiteX1" fmla="*/ 105427 w 152735"/>
                <a:gd name="connsiteY1" fmla="*/ 112761 h 633872"/>
                <a:gd name="connsiteX2" fmla="*/ 115512 w 152735"/>
                <a:gd name="connsiteY2" fmla="*/ 169911 h 633872"/>
                <a:gd name="connsiteX3" fmla="*/ 152492 w 152735"/>
                <a:gd name="connsiteY3" fmla="*/ 206890 h 633872"/>
                <a:gd name="connsiteX4" fmla="*/ 95342 w 152735"/>
                <a:gd name="connsiteY4" fmla="*/ 586770 h 633872"/>
                <a:gd name="connsiteX5" fmla="*/ 51639 w 152735"/>
                <a:gd name="connsiteY5" fmla="*/ 566599 h 633872"/>
                <a:gd name="connsiteX6" fmla="*/ 1212 w 152735"/>
                <a:gd name="connsiteY6" fmla="*/ 21993 h 633872"/>
                <a:gd name="connsiteX0-1" fmla="*/ 1212 w 152735"/>
                <a:gd name="connsiteY0-2" fmla="*/ 21993 h 633872"/>
                <a:gd name="connsiteX1-3" fmla="*/ 105427 w 152735"/>
                <a:gd name="connsiteY1-4" fmla="*/ 112761 h 633872"/>
                <a:gd name="connsiteX2-5" fmla="*/ 115512 w 152735"/>
                <a:gd name="connsiteY2-6" fmla="*/ 169911 h 633872"/>
                <a:gd name="connsiteX3-7" fmla="*/ 152492 w 152735"/>
                <a:gd name="connsiteY3-8" fmla="*/ 206890 h 633872"/>
                <a:gd name="connsiteX4-9" fmla="*/ 95342 w 152735"/>
                <a:gd name="connsiteY4-10" fmla="*/ 586770 h 633872"/>
                <a:gd name="connsiteX5-11" fmla="*/ 51639 w 152735"/>
                <a:gd name="connsiteY5-12" fmla="*/ 566599 h 633872"/>
                <a:gd name="connsiteX6-13" fmla="*/ 1212 w 152735"/>
                <a:gd name="connsiteY6-14" fmla="*/ 21993 h 633872"/>
                <a:gd name="connsiteX0-15" fmla="*/ 1212 w 152492"/>
                <a:gd name="connsiteY0-16" fmla="*/ 21993 h 633872"/>
                <a:gd name="connsiteX1-17" fmla="*/ 105427 w 152492"/>
                <a:gd name="connsiteY1-18" fmla="*/ 112761 h 633872"/>
                <a:gd name="connsiteX2-19" fmla="*/ 115512 w 152492"/>
                <a:gd name="connsiteY2-20" fmla="*/ 169911 h 633872"/>
                <a:gd name="connsiteX3-21" fmla="*/ 152492 w 152492"/>
                <a:gd name="connsiteY3-22" fmla="*/ 206890 h 633872"/>
                <a:gd name="connsiteX4-23" fmla="*/ 95342 w 152492"/>
                <a:gd name="connsiteY4-24" fmla="*/ 586770 h 633872"/>
                <a:gd name="connsiteX5-25" fmla="*/ 51639 w 152492"/>
                <a:gd name="connsiteY5-26" fmla="*/ 566599 h 633872"/>
                <a:gd name="connsiteX6-27" fmla="*/ 1212 w 152492"/>
                <a:gd name="connsiteY6-28" fmla="*/ 21993 h 633872"/>
                <a:gd name="connsiteX0-29" fmla="*/ 1212 w 152492"/>
                <a:gd name="connsiteY0-30" fmla="*/ 21993 h 633872"/>
                <a:gd name="connsiteX1-31" fmla="*/ 105427 w 152492"/>
                <a:gd name="connsiteY1-32" fmla="*/ 112761 h 633872"/>
                <a:gd name="connsiteX2-33" fmla="*/ 115512 w 152492"/>
                <a:gd name="connsiteY2-34" fmla="*/ 169911 h 633872"/>
                <a:gd name="connsiteX3-35" fmla="*/ 152492 w 152492"/>
                <a:gd name="connsiteY3-36" fmla="*/ 206890 h 633872"/>
                <a:gd name="connsiteX4-37" fmla="*/ 95342 w 152492"/>
                <a:gd name="connsiteY4-38" fmla="*/ 586770 h 633872"/>
                <a:gd name="connsiteX5-39" fmla="*/ 51639 w 152492"/>
                <a:gd name="connsiteY5-40" fmla="*/ 566599 h 633872"/>
                <a:gd name="connsiteX6-41" fmla="*/ 1212 w 152492"/>
                <a:gd name="connsiteY6-42" fmla="*/ 21993 h 633872"/>
                <a:gd name="connsiteX0-43" fmla="*/ 1212 w 152492"/>
                <a:gd name="connsiteY0-44" fmla="*/ 21993 h 633872"/>
                <a:gd name="connsiteX1-45" fmla="*/ 105427 w 152492"/>
                <a:gd name="connsiteY1-46" fmla="*/ 112761 h 633872"/>
                <a:gd name="connsiteX2-47" fmla="*/ 115512 w 152492"/>
                <a:gd name="connsiteY2-48" fmla="*/ 169911 h 633872"/>
                <a:gd name="connsiteX3-49" fmla="*/ 152492 w 152492"/>
                <a:gd name="connsiteY3-50" fmla="*/ 206890 h 633872"/>
                <a:gd name="connsiteX4-51" fmla="*/ 95342 w 152492"/>
                <a:gd name="connsiteY4-52" fmla="*/ 586770 h 633872"/>
                <a:gd name="connsiteX5-53" fmla="*/ 51639 w 152492"/>
                <a:gd name="connsiteY5-54" fmla="*/ 566599 h 633872"/>
                <a:gd name="connsiteX6-55" fmla="*/ 1212 w 152492"/>
                <a:gd name="connsiteY6-56" fmla="*/ 21993 h 633872"/>
                <a:gd name="connsiteX0-57" fmla="*/ 1212 w 152492"/>
                <a:gd name="connsiteY0-58" fmla="*/ 21993 h 633872"/>
                <a:gd name="connsiteX1-59" fmla="*/ 105427 w 152492"/>
                <a:gd name="connsiteY1-60" fmla="*/ 112761 h 633872"/>
                <a:gd name="connsiteX2-61" fmla="*/ 108789 w 152492"/>
                <a:gd name="connsiteY2-62" fmla="*/ 179996 h 633872"/>
                <a:gd name="connsiteX3-63" fmla="*/ 152492 w 152492"/>
                <a:gd name="connsiteY3-64" fmla="*/ 206890 h 633872"/>
                <a:gd name="connsiteX4-65" fmla="*/ 95342 w 152492"/>
                <a:gd name="connsiteY4-66" fmla="*/ 586770 h 633872"/>
                <a:gd name="connsiteX5-67" fmla="*/ 51639 w 152492"/>
                <a:gd name="connsiteY5-68" fmla="*/ 566599 h 633872"/>
                <a:gd name="connsiteX6-69" fmla="*/ 1212 w 152492"/>
                <a:gd name="connsiteY6-70" fmla="*/ 21993 h 633872"/>
                <a:gd name="connsiteX0-71" fmla="*/ 1212 w 152492"/>
                <a:gd name="connsiteY0-72" fmla="*/ 21993 h 633872"/>
                <a:gd name="connsiteX1-73" fmla="*/ 105427 w 152492"/>
                <a:gd name="connsiteY1-74" fmla="*/ 112761 h 633872"/>
                <a:gd name="connsiteX2-75" fmla="*/ 108789 w 152492"/>
                <a:gd name="connsiteY2-76" fmla="*/ 179996 h 633872"/>
                <a:gd name="connsiteX3-77" fmla="*/ 152492 w 152492"/>
                <a:gd name="connsiteY3-78" fmla="*/ 206890 h 633872"/>
                <a:gd name="connsiteX4-79" fmla="*/ 95342 w 152492"/>
                <a:gd name="connsiteY4-80" fmla="*/ 586770 h 633872"/>
                <a:gd name="connsiteX5-81" fmla="*/ 51639 w 152492"/>
                <a:gd name="connsiteY5-82" fmla="*/ 566599 h 633872"/>
                <a:gd name="connsiteX6-83" fmla="*/ 1212 w 152492"/>
                <a:gd name="connsiteY6-84" fmla="*/ 21993 h 633872"/>
                <a:gd name="connsiteX0-85" fmla="*/ 1212 w 152492"/>
                <a:gd name="connsiteY0-86" fmla="*/ 0 h 611879"/>
                <a:gd name="connsiteX1-87" fmla="*/ 105427 w 152492"/>
                <a:gd name="connsiteY1-88" fmla="*/ 90768 h 611879"/>
                <a:gd name="connsiteX2-89" fmla="*/ 108789 w 152492"/>
                <a:gd name="connsiteY2-90" fmla="*/ 158003 h 611879"/>
                <a:gd name="connsiteX3-91" fmla="*/ 152492 w 152492"/>
                <a:gd name="connsiteY3-92" fmla="*/ 184897 h 611879"/>
                <a:gd name="connsiteX4-93" fmla="*/ 95342 w 152492"/>
                <a:gd name="connsiteY4-94" fmla="*/ 564777 h 611879"/>
                <a:gd name="connsiteX5-95" fmla="*/ 51639 w 152492"/>
                <a:gd name="connsiteY5-96" fmla="*/ 544606 h 611879"/>
                <a:gd name="connsiteX6-97" fmla="*/ 1212 w 152492"/>
                <a:gd name="connsiteY6-98" fmla="*/ 0 h 611879"/>
                <a:gd name="connsiteX0-99" fmla="*/ 1212 w 152492"/>
                <a:gd name="connsiteY0-100" fmla="*/ 0 h 611879"/>
                <a:gd name="connsiteX1-101" fmla="*/ 95342 w 152492"/>
                <a:gd name="connsiteY1-102" fmla="*/ 90768 h 611879"/>
                <a:gd name="connsiteX2-103" fmla="*/ 108789 w 152492"/>
                <a:gd name="connsiteY2-104" fmla="*/ 158003 h 611879"/>
                <a:gd name="connsiteX3-105" fmla="*/ 152492 w 152492"/>
                <a:gd name="connsiteY3-106" fmla="*/ 184897 h 611879"/>
                <a:gd name="connsiteX4-107" fmla="*/ 95342 w 152492"/>
                <a:gd name="connsiteY4-108" fmla="*/ 564777 h 611879"/>
                <a:gd name="connsiteX5-109" fmla="*/ 51639 w 152492"/>
                <a:gd name="connsiteY5-110" fmla="*/ 544606 h 611879"/>
                <a:gd name="connsiteX6-111" fmla="*/ 1212 w 152492"/>
                <a:gd name="connsiteY6-112" fmla="*/ 0 h 611879"/>
                <a:gd name="connsiteX0-113" fmla="*/ 1212 w 152492"/>
                <a:gd name="connsiteY0-114" fmla="*/ 0 h 611879"/>
                <a:gd name="connsiteX1-115" fmla="*/ 95342 w 152492"/>
                <a:gd name="connsiteY1-116" fmla="*/ 90768 h 611879"/>
                <a:gd name="connsiteX2-117" fmla="*/ 108789 w 152492"/>
                <a:gd name="connsiteY2-118" fmla="*/ 158003 h 611879"/>
                <a:gd name="connsiteX3-119" fmla="*/ 152492 w 152492"/>
                <a:gd name="connsiteY3-120" fmla="*/ 184897 h 611879"/>
                <a:gd name="connsiteX4-121" fmla="*/ 95342 w 152492"/>
                <a:gd name="connsiteY4-122" fmla="*/ 564777 h 611879"/>
                <a:gd name="connsiteX5-123" fmla="*/ 51639 w 152492"/>
                <a:gd name="connsiteY5-124" fmla="*/ 544606 h 611879"/>
                <a:gd name="connsiteX6-125" fmla="*/ 1212 w 152492"/>
                <a:gd name="connsiteY6-126" fmla="*/ 0 h 611879"/>
                <a:gd name="connsiteX0-127" fmla="*/ 1212 w 152492"/>
                <a:gd name="connsiteY0-128" fmla="*/ 0 h 611879"/>
                <a:gd name="connsiteX1-129" fmla="*/ 95342 w 152492"/>
                <a:gd name="connsiteY1-130" fmla="*/ 90768 h 611879"/>
                <a:gd name="connsiteX2-131" fmla="*/ 108789 w 152492"/>
                <a:gd name="connsiteY2-132" fmla="*/ 158003 h 611879"/>
                <a:gd name="connsiteX3-133" fmla="*/ 152492 w 152492"/>
                <a:gd name="connsiteY3-134" fmla="*/ 184897 h 611879"/>
                <a:gd name="connsiteX4-135" fmla="*/ 95342 w 152492"/>
                <a:gd name="connsiteY4-136" fmla="*/ 564777 h 611879"/>
                <a:gd name="connsiteX5-137" fmla="*/ 51639 w 152492"/>
                <a:gd name="connsiteY5-138" fmla="*/ 544606 h 611879"/>
                <a:gd name="connsiteX6-139" fmla="*/ 1212 w 152492"/>
                <a:gd name="connsiteY6-140" fmla="*/ 0 h 611879"/>
                <a:gd name="connsiteX0-141" fmla="*/ 957 w 152237"/>
                <a:gd name="connsiteY0-142" fmla="*/ 0 h 616976"/>
                <a:gd name="connsiteX1-143" fmla="*/ 95087 w 152237"/>
                <a:gd name="connsiteY1-144" fmla="*/ 90768 h 616976"/>
                <a:gd name="connsiteX2-145" fmla="*/ 108534 w 152237"/>
                <a:gd name="connsiteY2-146" fmla="*/ 158003 h 616976"/>
                <a:gd name="connsiteX3-147" fmla="*/ 152237 w 152237"/>
                <a:gd name="connsiteY3-148" fmla="*/ 184897 h 616976"/>
                <a:gd name="connsiteX4-149" fmla="*/ 95087 w 152237"/>
                <a:gd name="connsiteY4-150" fmla="*/ 564777 h 616976"/>
                <a:gd name="connsiteX5-151" fmla="*/ 64831 w 152237"/>
                <a:gd name="connsiteY5-152" fmla="*/ 554691 h 616976"/>
                <a:gd name="connsiteX6-153" fmla="*/ 957 w 152237"/>
                <a:gd name="connsiteY6-154" fmla="*/ 0 h 616976"/>
                <a:gd name="connsiteX0-155" fmla="*/ 957 w 135428"/>
                <a:gd name="connsiteY0-156" fmla="*/ 0 h 616976"/>
                <a:gd name="connsiteX1-157" fmla="*/ 95087 w 135428"/>
                <a:gd name="connsiteY1-158" fmla="*/ 90768 h 616976"/>
                <a:gd name="connsiteX2-159" fmla="*/ 108534 w 135428"/>
                <a:gd name="connsiteY2-160" fmla="*/ 158003 h 616976"/>
                <a:gd name="connsiteX3-161" fmla="*/ 135428 w 135428"/>
                <a:gd name="connsiteY3-162" fmla="*/ 208429 h 616976"/>
                <a:gd name="connsiteX4-163" fmla="*/ 95087 w 135428"/>
                <a:gd name="connsiteY4-164" fmla="*/ 564777 h 616976"/>
                <a:gd name="connsiteX5-165" fmla="*/ 64831 w 135428"/>
                <a:gd name="connsiteY5-166" fmla="*/ 554691 h 616976"/>
                <a:gd name="connsiteX6-167" fmla="*/ 957 w 135428"/>
                <a:gd name="connsiteY6-168" fmla="*/ 0 h 616976"/>
                <a:gd name="connsiteX0-169" fmla="*/ 957 w 135428"/>
                <a:gd name="connsiteY0-170" fmla="*/ 0 h 616976"/>
                <a:gd name="connsiteX1-171" fmla="*/ 95087 w 135428"/>
                <a:gd name="connsiteY1-172" fmla="*/ 90768 h 616976"/>
                <a:gd name="connsiteX2-173" fmla="*/ 108534 w 135428"/>
                <a:gd name="connsiteY2-174" fmla="*/ 158003 h 616976"/>
                <a:gd name="connsiteX3-175" fmla="*/ 135428 w 135428"/>
                <a:gd name="connsiteY3-176" fmla="*/ 208429 h 616976"/>
                <a:gd name="connsiteX4-177" fmla="*/ 95087 w 135428"/>
                <a:gd name="connsiteY4-178" fmla="*/ 564777 h 616976"/>
                <a:gd name="connsiteX5-179" fmla="*/ 64831 w 135428"/>
                <a:gd name="connsiteY5-180" fmla="*/ 554691 h 616976"/>
                <a:gd name="connsiteX6-181" fmla="*/ 957 w 135428"/>
                <a:gd name="connsiteY6-182" fmla="*/ 0 h 616976"/>
                <a:gd name="connsiteX0-183" fmla="*/ 957 w 135428"/>
                <a:gd name="connsiteY0-184" fmla="*/ 0 h 616976"/>
                <a:gd name="connsiteX1-185" fmla="*/ 95087 w 135428"/>
                <a:gd name="connsiteY1-186" fmla="*/ 90768 h 616976"/>
                <a:gd name="connsiteX2-187" fmla="*/ 135428 w 135428"/>
                <a:gd name="connsiteY2-188" fmla="*/ 208429 h 616976"/>
                <a:gd name="connsiteX3-189" fmla="*/ 95087 w 135428"/>
                <a:gd name="connsiteY3-190" fmla="*/ 564777 h 616976"/>
                <a:gd name="connsiteX4-191" fmla="*/ 64831 w 135428"/>
                <a:gd name="connsiteY4-192" fmla="*/ 554691 h 616976"/>
                <a:gd name="connsiteX5-193" fmla="*/ 957 w 135428"/>
                <a:gd name="connsiteY5-194" fmla="*/ 0 h 616976"/>
                <a:gd name="connsiteX0-195" fmla="*/ 957 w 135428"/>
                <a:gd name="connsiteY0-196" fmla="*/ 0 h 616976"/>
                <a:gd name="connsiteX1-197" fmla="*/ 95087 w 135428"/>
                <a:gd name="connsiteY1-198" fmla="*/ 90768 h 616976"/>
                <a:gd name="connsiteX2-199" fmla="*/ 135428 w 135428"/>
                <a:gd name="connsiteY2-200" fmla="*/ 208429 h 616976"/>
                <a:gd name="connsiteX3-201" fmla="*/ 95087 w 135428"/>
                <a:gd name="connsiteY3-202" fmla="*/ 564777 h 616976"/>
                <a:gd name="connsiteX4-203" fmla="*/ 64831 w 135428"/>
                <a:gd name="connsiteY4-204" fmla="*/ 554691 h 616976"/>
                <a:gd name="connsiteX5-205" fmla="*/ 957 w 135428"/>
                <a:gd name="connsiteY5-206" fmla="*/ 0 h 616976"/>
                <a:gd name="connsiteX0-207" fmla="*/ 957 w 135428"/>
                <a:gd name="connsiteY0-208" fmla="*/ 0 h 616976"/>
                <a:gd name="connsiteX1-209" fmla="*/ 95087 w 135428"/>
                <a:gd name="connsiteY1-210" fmla="*/ 90768 h 616976"/>
                <a:gd name="connsiteX2-211" fmla="*/ 135428 w 135428"/>
                <a:gd name="connsiteY2-212" fmla="*/ 208429 h 616976"/>
                <a:gd name="connsiteX3-213" fmla="*/ 95087 w 135428"/>
                <a:gd name="connsiteY3-214" fmla="*/ 564777 h 616976"/>
                <a:gd name="connsiteX4-215" fmla="*/ 64831 w 135428"/>
                <a:gd name="connsiteY4-216" fmla="*/ 554691 h 616976"/>
                <a:gd name="connsiteX5-217" fmla="*/ 957 w 135428"/>
                <a:gd name="connsiteY5-218" fmla="*/ 0 h 616976"/>
                <a:gd name="connsiteX0-219" fmla="*/ 957 w 135428"/>
                <a:gd name="connsiteY0-220" fmla="*/ 0 h 616976"/>
                <a:gd name="connsiteX1-221" fmla="*/ 85052 w 135428"/>
                <a:gd name="connsiteY1-222" fmla="*/ 94129 h 616976"/>
                <a:gd name="connsiteX2-223" fmla="*/ 135428 w 135428"/>
                <a:gd name="connsiteY2-224" fmla="*/ 208429 h 616976"/>
                <a:gd name="connsiteX3-225" fmla="*/ 95087 w 135428"/>
                <a:gd name="connsiteY3-226" fmla="*/ 564777 h 616976"/>
                <a:gd name="connsiteX4-227" fmla="*/ 64831 w 135428"/>
                <a:gd name="connsiteY4-228" fmla="*/ 554691 h 616976"/>
                <a:gd name="connsiteX5-229" fmla="*/ 957 w 135428"/>
                <a:gd name="connsiteY5-230" fmla="*/ 0 h 616976"/>
                <a:gd name="connsiteX0-231" fmla="*/ 680 w 165258"/>
                <a:gd name="connsiteY0-232" fmla="*/ 0 h 631958"/>
                <a:gd name="connsiteX1-233" fmla="*/ 114882 w 165258"/>
                <a:gd name="connsiteY1-234" fmla="*/ 107576 h 631958"/>
                <a:gd name="connsiteX2-235" fmla="*/ 165258 w 165258"/>
                <a:gd name="connsiteY2-236" fmla="*/ 221876 h 631958"/>
                <a:gd name="connsiteX3-237" fmla="*/ 124917 w 165258"/>
                <a:gd name="connsiteY3-238" fmla="*/ 578224 h 631958"/>
                <a:gd name="connsiteX4-239" fmla="*/ 94661 w 165258"/>
                <a:gd name="connsiteY4-240" fmla="*/ 568138 h 631958"/>
                <a:gd name="connsiteX5-241" fmla="*/ 680 w 165258"/>
                <a:gd name="connsiteY5-242" fmla="*/ 0 h 631958"/>
                <a:gd name="connsiteX0-243" fmla="*/ 1069 w 165647"/>
                <a:gd name="connsiteY0-244" fmla="*/ 0 h 641425"/>
                <a:gd name="connsiteX1-245" fmla="*/ 115271 w 165647"/>
                <a:gd name="connsiteY1-246" fmla="*/ 107576 h 641425"/>
                <a:gd name="connsiteX2-247" fmla="*/ 165647 w 165647"/>
                <a:gd name="connsiteY2-248" fmla="*/ 221876 h 641425"/>
                <a:gd name="connsiteX3-249" fmla="*/ 125306 w 165647"/>
                <a:gd name="connsiteY3-250" fmla="*/ 578224 h 641425"/>
                <a:gd name="connsiteX4-251" fmla="*/ 95050 w 165647"/>
                <a:gd name="connsiteY4-252" fmla="*/ 568138 h 641425"/>
                <a:gd name="connsiteX5-253" fmla="*/ 1069 w 165647"/>
                <a:gd name="connsiteY5-254" fmla="*/ 0 h 641425"/>
                <a:gd name="connsiteX0-255" fmla="*/ 1069 w 165647"/>
                <a:gd name="connsiteY0-256" fmla="*/ 0 h 641425"/>
                <a:gd name="connsiteX1-257" fmla="*/ 115271 w 165647"/>
                <a:gd name="connsiteY1-258" fmla="*/ 107576 h 641425"/>
                <a:gd name="connsiteX2-259" fmla="*/ 165647 w 165647"/>
                <a:gd name="connsiteY2-260" fmla="*/ 221876 h 641425"/>
                <a:gd name="connsiteX3-261" fmla="*/ 125306 w 165647"/>
                <a:gd name="connsiteY3-262" fmla="*/ 578224 h 641425"/>
                <a:gd name="connsiteX4-263" fmla="*/ 95050 w 165647"/>
                <a:gd name="connsiteY4-264" fmla="*/ 568138 h 641425"/>
                <a:gd name="connsiteX5-265" fmla="*/ 1069 w 165647"/>
                <a:gd name="connsiteY5-266" fmla="*/ 0 h 641425"/>
                <a:gd name="connsiteX0-267" fmla="*/ 1069 w 165647"/>
                <a:gd name="connsiteY0-268" fmla="*/ 0 h 641425"/>
                <a:gd name="connsiteX1-269" fmla="*/ 115271 w 165647"/>
                <a:gd name="connsiteY1-270" fmla="*/ 107576 h 641425"/>
                <a:gd name="connsiteX2-271" fmla="*/ 165647 w 165647"/>
                <a:gd name="connsiteY2-272" fmla="*/ 221876 h 641425"/>
                <a:gd name="connsiteX3-273" fmla="*/ 125306 w 165647"/>
                <a:gd name="connsiteY3-274" fmla="*/ 578224 h 641425"/>
                <a:gd name="connsiteX4-275" fmla="*/ 95050 w 165647"/>
                <a:gd name="connsiteY4-276" fmla="*/ 568138 h 641425"/>
                <a:gd name="connsiteX5-277" fmla="*/ 1069 w 165647"/>
                <a:gd name="connsiteY5-278" fmla="*/ 0 h 641425"/>
                <a:gd name="connsiteX0-279" fmla="*/ 1069 w 166511"/>
                <a:gd name="connsiteY0-280" fmla="*/ 0 h 630644"/>
                <a:gd name="connsiteX1-281" fmla="*/ 115271 w 166511"/>
                <a:gd name="connsiteY1-282" fmla="*/ 107576 h 630644"/>
                <a:gd name="connsiteX2-283" fmla="*/ 165647 w 166511"/>
                <a:gd name="connsiteY2-284" fmla="*/ 221876 h 630644"/>
                <a:gd name="connsiteX3-285" fmla="*/ 143686 w 166511"/>
                <a:gd name="connsiteY3-286" fmla="*/ 416005 h 630644"/>
                <a:gd name="connsiteX4-287" fmla="*/ 125306 w 166511"/>
                <a:gd name="connsiteY4-288" fmla="*/ 578224 h 630644"/>
                <a:gd name="connsiteX5-289" fmla="*/ 95050 w 166511"/>
                <a:gd name="connsiteY5-290" fmla="*/ 568138 h 630644"/>
                <a:gd name="connsiteX6-291" fmla="*/ 1069 w 166511"/>
                <a:gd name="connsiteY6-292" fmla="*/ 0 h 630644"/>
                <a:gd name="connsiteX0-293" fmla="*/ 5716 w 171158"/>
                <a:gd name="connsiteY0-294" fmla="*/ 0 h 601393"/>
                <a:gd name="connsiteX1-295" fmla="*/ 119918 w 171158"/>
                <a:gd name="connsiteY1-296" fmla="*/ 107576 h 601393"/>
                <a:gd name="connsiteX2-297" fmla="*/ 170294 w 171158"/>
                <a:gd name="connsiteY2-298" fmla="*/ 221876 h 601393"/>
                <a:gd name="connsiteX3-299" fmla="*/ 148333 w 171158"/>
                <a:gd name="connsiteY3-300" fmla="*/ 416005 h 601393"/>
                <a:gd name="connsiteX4-301" fmla="*/ 129953 w 171158"/>
                <a:gd name="connsiteY4-302" fmla="*/ 578224 h 601393"/>
                <a:gd name="connsiteX5-303" fmla="*/ 99697 w 171158"/>
                <a:gd name="connsiteY5-304" fmla="*/ 568138 h 601393"/>
                <a:gd name="connsiteX6-305" fmla="*/ 22713 w 171158"/>
                <a:gd name="connsiteY6-306" fmla="*/ 276115 h 601393"/>
                <a:gd name="connsiteX7" fmla="*/ 5716 w 171158"/>
                <a:gd name="connsiteY7" fmla="*/ 0 h 601393"/>
                <a:gd name="connsiteX0-307" fmla="*/ 4248 w 179875"/>
                <a:gd name="connsiteY0-308" fmla="*/ 0 h 608216"/>
                <a:gd name="connsiteX1-309" fmla="*/ 128635 w 179875"/>
                <a:gd name="connsiteY1-310" fmla="*/ 114399 h 608216"/>
                <a:gd name="connsiteX2-311" fmla="*/ 179011 w 179875"/>
                <a:gd name="connsiteY2-312" fmla="*/ 228699 h 608216"/>
                <a:gd name="connsiteX3-313" fmla="*/ 157050 w 179875"/>
                <a:gd name="connsiteY3-314" fmla="*/ 422828 h 608216"/>
                <a:gd name="connsiteX4-315" fmla="*/ 138670 w 179875"/>
                <a:gd name="connsiteY4-316" fmla="*/ 585047 h 608216"/>
                <a:gd name="connsiteX5-317" fmla="*/ 108414 w 179875"/>
                <a:gd name="connsiteY5-318" fmla="*/ 574961 h 608216"/>
                <a:gd name="connsiteX6-319" fmla="*/ 31430 w 179875"/>
                <a:gd name="connsiteY6-320" fmla="*/ 282938 h 608216"/>
                <a:gd name="connsiteX7-321" fmla="*/ 4248 w 179875"/>
                <a:gd name="connsiteY7-322" fmla="*/ 0 h 608216"/>
                <a:gd name="connsiteX0-323" fmla="*/ 0 w 175627"/>
                <a:gd name="connsiteY0-324" fmla="*/ 0 h 608216"/>
                <a:gd name="connsiteX1-325" fmla="*/ 124387 w 175627"/>
                <a:gd name="connsiteY1-326" fmla="*/ 114399 h 608216"/>
                <a:gd name="connsiteX2-327" fmla="*/ 174763 w 175627"/>
                <a:gd name="connsiteY2-328" fmla="*/ 228699 h 608216"/>
                <a:gd name="connsiteX3-329" fmla="*/ 152802 w 175627"/>
                <a:gd name="connsiteY3-330" fmla="*/ 422828 h 608216"/>
                <a:gd name="connsiteX4-331" fmla="*/ 134422 w 175627"/>
                <a:gd name="connsiteY4-332" fmla="*/ 585047 h 608216"/>
                <a:gd name="connsiteX5-333" fmla="*/ 104166 w 175627"/>
                <a:gd name="connsiteY5-334" fmla="*/ 574961 h 608216"/>
                <a:gd name="connsiteX6-335" fmla="*/ 27182 w 175627"/>
                <a:gd name="connsiteY6-336" fmla="*/ 282938 h 608216"/>
                <a:gd name="connsiteX7-337" fmla="*/ 0 w 175627"/>
                <a:gd name="connsiteY7-338" fmla="*/ 0 h 608216"/>
                <a:gd name="connsiteX0-339" fmla="*/ 0 w 175627"/>
                <a:gd name="connsiteY0-340" fmla="*/ 0 h 608216"/>
                <a:gd name="connsiteX1-341" fmla="*/ 124387 w 175627"/>
                <a:gd name="connsiteY1-342" fmla="*/ 114399 h 608216"/>
                <a:gd name="connsiteX2-343" fmla="*/ 129035 w 175627"/>
                <a:gd name="connsiteY2-344" fmla="*/ 173757 h 608216"/>
                <a:gd name="connsiteX3-345" fmla="*/ 174763 w 175627"/>
                <a:gd name="connsiteY3-346" fmla="*/ 228699 h 608216"/>
                <a:gd name="connsiteX4-347" fmla="*/ 152802 w 175627"/>
                <a:gd name="connsiteY4-348" fmla="*/ 422828 h 608216"/>
                <a:gd name="connsiteX5-349" fmla="*/ 134422 w 175627"/>
                <a:gd name="connsiteY5-350" fmla="*/ 585047 h 608216"/>
                <a:gd name="connsiteX6-351" fmla="*/ 104166 w 175627"/>
                <a:gd name="connsiteY6-352" fmla="*/ 574961 h 608216"/>
                <a:gd name="connsiteX7-353" fmla="*/ 27182 w 175627"/>
                <a:gd name="connsiteY7-354" fmla="*/ 282938 h 608216"/>
                <a:gd name="connsiteX8" fmla="*/ 0 w 175627"/>
                <a:gd name="connsiteY8" fmla="*/ 0 h 608216"/>
                <a:gd name="connsiteX0-355" fmla="*/ 0 w 175627"/>
                <a:gd name="connsiteY0-356" fmla="*/ 0 h 608216"/>
                <a:gd name="connsiteX1-357" fmla="*/ 124387 w 175627"/>
                <a:gd name="connsiteY1-358" fmla="*/ 114399 h 608216"/>
                <a:gd name="connsiteX2-359" fmla="*/ 129035 w 175627"/>
                <a:gd name="connsiteY2-360" fmla="*/ 173757 h 608216"/>
                <a:gd name="connsiteX3-361" fmla="*/ 174763 w 175627"/>
                <a:gd name="connsiteY3-362" fmla="*/ 228699 h 608216"/>
                <a:gd name="connsiteX4-363" fmla="*/ 152802 w 175627"/>
                <a:gd name="connsiteY4-364" fmla="*/ 422828 h 608216"/>
                <a:gd name="connsiteX5-365" fmla="*/ 134422 w 175627"/>
                <a:gd name="connsiteY5-366" fmla="*/ 585047 h 608216"/>
                <a:gd name="connsiteX6-367" fmla="*/ 104166 w 175627"/>
                <a:gd name="connsiteY6-368" fmla="*/ 574961 h 608216"/>
                <a:gd name="connsiteX7-369" fmla="*/ 27182 w 175627"/>
                <a:gd name="connsiteY7-370" fmla="*/ 282938 h 608216"/>
                <a:gd name="connsiteX8-371" fmla="*/ 0 w 175627"/>
                <a:gd name="connsiteY8-372" fmla="*/ 0 h 608216"/>
                <a:gd name="connsiteX0-373" fmla="*/ 0 w 175627"/>
                <a:gd name="connsiteY0-374" fmla="*/ 0 h 608216"/>
                <a:gd name="connsiteX1-375" fmla="*/ 124387 w 175627"/>
                <a:gd name="connsiteY1-376" fmla="*/ 114399 h 608216"/>
                <a:gd name="connsiteX2-377" fmla="*/ 129035 w 175627"/>
                <a:gd name="connsiteY2-378" fmla="*/ 173757 h 608216"/>
                <a:gd name="connsiteX3-379" fmla="*/ 174763 w 175627"/>
                <a:gd name="connsiteY3-380" fmla="*/ 228699 h 608216"/>
                <a:gd name="connsiteX4-381" fmla="*/ 152802 w 175627"/>
                <a:gd name="connsiteY4-382" fmla="*/ 422828 h 608216"/>
                <a:gd name="connsiteX5-383" fmla="*/ 134422 w 175627"/>
                <a:gd name="connsiteY5-384" fmla="*/ 585047 h 608216"/>
                <a:gd name="connsiteX6-385" fmla="*/ 104166 w 175627"/>
                <a:gd name="connsiteY6-386" fmla="*/ 574961 h 608216"/>
                <a:gd name="connsiteX7-387" fmla="*/ 27182 w 175627"/>
                <a:gd name="connsiteY7-388" fmla="*/ 282938 h 608216"/>
                <a:gd name="connsiteX8-389" fmla="*/ 0 w 175627"/>
                <a:gd name="connsiteY8-390" fmla="*/ 0 h 6082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321" y="connsiteY7-322"/>
                </a:cxn>
                <a:cxn ang="0">
                  <a:pos x="connsiteX8-371" y="connsiteY8-372"/>
                </a:cxn>
              </a:cxnLst>
              <a:rect l="l" t="t" r="r" b="b"/>
              <a:pathLst>
                <a:path w="175627" h="608216">
                  <a:moveTo>
                    <a:pt x="0" y="0"/>
                  </a:moveTo>
                  <a:cubicBezTo>
                    <a:pt x="35858" y="65555"/>
                    <a:pt x="98847" y="86334"/>
                    <a:pt x="124387" y="114399"/>
                  </a:cubicBezTo>
                  <a:cubicBezTo>
                    <a:pt x="120428" y="142221"/>
                    <a:pt x="120639" y="154707"/>
                    <a:pt x="129035" y="173757"/>
                  </a:cubicBezTo>
                  <a:cubicBezTo>
                    <a:pt x="137431" y="192807"/>
                    <a:pt x="152129" y="206522"/>
                    <a:pt x="174763" y="228699"/>
                  </a:cubicBezTo>
                  <a:cubicBezTo>
                    <a:pt x="180065" y="280673"/>
                    <a:pt x="159526" y="363437"/>
                    <a:pt x="152802" y="422828"/>
                  </a:cubicBezTo>
                  <a:cubicBezTo>
                    <a:pt x="146079" y="482219"/>
                    <a:pt x="143094" y="560260"/>
                    <a:pt x="134422" y="585047"/>
                  </a:cubicBezTo>
                  <a:cubicBezTo>
                    <a:pt x="125750" y="609834"/>
                    <a:pt x="122039" y="625312"/>
                    <a:pt x="104166" y="574961"/>
                  </a:cubicBezTo>
                  <a:cubicBezTo>
                    <a:pt x="86293" y="524610"/>
                    <a:pt x="42845" y="377628"/>
                    <a:pt x="27182" y="282938"/>
                  </a:cubicBezTo>
                  <a:cubicBezTo>
                    <a:pt x="11519" y="188248"/>
                    <a:pt x="9262" y="6846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57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Click="0" advTm="0">
        <p15:prstTrans prst="curtains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64" grpId="0" animBg="1"/>
      <p:bldP spid="86" grpId="0" animBg="1"/>
      <p:bldP spid="87" grpId="0"/>
      <p:bldP spid="89" grpId="0" animBg="1"/>
      <p:bldP spid="90" grpId="0"/>
      <p:bldP spid="92" grpId="0" animBg="1"/>
      <p:bldP spid="93" grpId="0"/>
      <p:bldP spid="95" grpId="0" animBg="1"/>
      <p:bldP spid="96" grpId="0"/>
      <p:bldP spid="98" grpId="0" animBg="1"/>
      <p:bldP spid="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2965"/>
            <a:ext cx="9144000" cy="5168053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35596" y="1168388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Bef>
                <a:spcPct val="0"/>
              </a:spcBef>
              <a:buNone/>
              <a:defRPr/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谢谢观看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bambo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92596" y="138629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drap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5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7952" y="1564432"/>
            <a:ext cx="2475825" cy="2622818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717903" y="1564432"/>
            <a:ext cx="3334807" cy="262281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/>
            <a:endParaRPr lang="zh-CN" altLang="en-US"/>
          </a:p>
        </p:txBody>
      </p:sp>
      <p:sp>
        <p:nvSpPr>
          <p:cNvPr id="34817" name="AutoShape 1"/>
          <p:cNvSpPr/>
          <p:nvPr/>
        </p:nvSpPr>
        <p:spPr bwMode="auto">
          <a:xfrm>
            <a:off x="2670279" y="4187251"/>
            <a:ext cx="1854098" cy="952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1900" dirty="0">
              <a:cs typeface="Calibri" panose="020F0502020204030204" charset="0"/>
            </a:endParaRPr>
          </a:p>
        </p:txBody>
      </p:sp>
      <p:sp>
        <p:nvSpPr>
          <p:cNvPr id="34818" name="AutoShape 2"/>
          <p:cNvSpPr/>
          <p:nvPr/>
        </p:nvSpPr>
        <p:spPr bwMode="auto">
          <a:xfrm>
            <a:off x="6051469" y="1204391"/>
            <a:ext cx="2975426" cy="29828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1900" dirty="0">
              <a:cs typeface="Calibri" panose="020F0502020204030204" charset="0"/>
            </a:endParaRPr>
          </a:p>
        </p:txBody>
      </p:sp>
      <p:sp>
        <p:nvSpPr>
          <p:cNvPr id="34820" name="AutoShape 4"/>
          <p:cNvSpPr/>
          <p:nvPr/>
        </p:nvSpPr>
        <p:spPr bwMode="auto">
          <a:xfrm>
            <a:off x="2717903" y="2143862"/>
            <a:ext cx="1812823" cy="20433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1900" dirty="0">
              <a:cs typeface="Calibri" panose="020F0502020204030204" charset="0"/>
            </a:endParaRPr>
          </a:p>
        </p:txBody>
      </p:sp>
      <p:sp>
        <p:nvSpPr>
          <p:cNvPr id="34822" name="AutoShape 6"/>
          <p:cNvSpPr/>
          <p:nvPr/>
        </p:nvSpPr>
        <p:spPr bwMode="auto">
          <a:xfrm>
            <a:off x="1241610" y="4187251"/>
            <a:ext cx="1501692" cy="952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1900" dirty="0">
              <a:cs typeface="Calibri" panose="020F0502020204030204" charset="0"/>
            </a:endParaRPr>
          </a:p>
        </p:txBody>
      </p:sp>
      <p:sp>
        <p:nvSpPr>
          <p:cNvPr id="34823" name="AutoShape 7"/>
          <p:cNvSpPr/>
          <p:nvPr/>
        </p:nvSpPr>
        <p:spPr bwMode="auto">
          <a:xfrm>
            <a:off x="4527554" y="4187251"/>
            <a:ext cx="1539791" cy="952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1900" dirty="0">
              <a:cs typeface="Calibri" panose="020F0502020204030204" charset="0"/>
            </a:endParaRPr>
          </a:p>
        </p:txBody>
      </p:sp>
      <p:sp>
        <p:nvSpPr>
          <p:cNvPr id="34824" name="AutoShape 8"/>
          <p:cNvSpPr/>
          <p:nvPr/>
        </p:nvSpPr>
        <p:spPr bwMode="auto">
          <a:xfrm>
            <a:off x="6060994" y="4187251"/>
            <a:ext cx="1816000" cy="857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1900" dirty="0">
              <a:cs typeface="Calibri" panose="020F0502020204030204" charset="0"/>
            </a:endParaRPr>
          </a:p>
        </p:txBody>
      </p:sp>
      <p:sp>
        <p:nvSpPr>
          <p:cNvPr id="34825" name="AutoShape 9"/>
          <p:cNvSpPr/>
          <p:nvPr/>
        </p:nvSpPr>
        <p:spPr bwMode="auto">
          <a:xfrm>
            <a:off x="2867120" y="3272727"/>
            <a:ext cx="1547728" cy="5080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</a:t>
            </a:r>
            <a:endParaRPr lang="zh-CN" altLang="en-US" sz="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26" name="AutoShape 10"/>
          <p:cNvSpPr/>
          <p:nvPr/>
        </p:nvSpPr>
        <p:spPr bwMode="auto">
          <a:xfrm>
            <a:off x="2838546" y="3120306"/>
            <a:ext cx="1509630" cy="1270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es-ES" sz="700" dirty="0">
                <a:solidFill>
                  <a:srgbClr val="FFFFFF"/>
                </a:solidFill>
                <a:latin typeface="Verdana" panose="020B0604030504040204" charset="0"/>
                <a:cs typeface="Verdana" panose="020B0604030504040204" charset="0"/>
                <a:sym typeface="Verdana" panose="020B0604030504040204" charset="0"/>
              </a:rPr>
              <a:t>SUBTITLE OF THIS ARTICLE</a:t>
            </a:r>
            <a:endParaRPr lang="es-ES" sz="1900" dirty="0">
              <a:cs typeface="Calibri" panose="020F0502020204030204" charset="0"/>
            </a:endParaRPr>
          </a:p>
        </p:txBody>
      </p:sp>
      <p:sp>
        <p:nvSpPr>
          <p:cNvPr id="34827" name="AutoShape 11"/>
          <p:cNvSpPr/>
          <p:nvPr/>
        </p:nvSpPr>
        <p:spPr bwMode="auto">
          <a:xfrm>
            <a:off x="6213385" y="3272727"/>
            <a:ext cx="1549315" cy="5080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 algn="just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28" name="AutoShape 12"/>
          <p:cNvSpPr/>
          <p:nvPr/>
        </p:nvSpPr>
        <p:spPr bwMode="auto">
          <a:xfrm>
            <a:off x="6186400" y="3120306"/>
            <a:ext cx="1509629" cy="1270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es-ES" sz="700" dirty="0">
                <a:solidFill>
                  <a:srgbClr val="FFFFFF"/>
                </a:solidFill>
                <a:latin typeface="Verdana" panose="020B0604030504040204" charset="0"/>
                <a:cs typeface="Verdana" panose="020B0604030504040204" charset="0"/>
                <a:sym typeface="Verdana" panose="020B0604030504040204" charset="0"/>
              </a:rPr>
              <a:t>SUBTITLE OF THIS ARTICLE</a:t>
            </a:r>
            <a:endParaRPr lang="es-ES" sz="1900" dirty="0">
              <a:cs typeface="Calibri" panose="020F0502020204030204" charset="0"/>
            </a:endParaRPr>
          </a:p>
        </p:txBody>
      </p:sp>
      <p:sp>
        <p:nvSpPr>
          <p:cNvPr id="34832" name="AutoShape 16"/>
          <p:cNvSpPr/>
          <p:nvPr/>
        </p:nvSpPr>
        <p:spPr bwMode="auto">
          <a:xfrm>
            <a:off x="2838545" y="2871035"/>
            <a:ext cx="1221398" cy="2032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33" name="AutoShape 17"/>
          <p:cNvSpPr/>
          <p:nvPr/>
        </p:nvSpPr>
        <p:spPr bwMode="auto">
          <a:xfrm>
            <a:off x="6186399" y="2871035"/>
            <a:ext cx="1221398" cy="2032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zh-CN" alt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wind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34825" grpId="0"/>
      <p:bldP spid="34826" grpId="0"/>
      <p:bldP spid="34827" grpId="0"/>
      <p:bldP spid="34828" grpId="0"/>
      <p:bldP spid="34832" grpId="0" autoUpdateAnimBg="0"/>
      <p:bldP spid="3483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 rot="5400000">
            <a:off x="1582464" y="1617251"/>
            <a:ext cx="833682" cy="429414"/>
          </a:xfrm>
          <a:custGeom>
            <a:avLst/>
            <a:gdLst>
              <a:gd name="connsiteX0" fmla="*/ 733425 w 1257300"/>
              <a:gd name="connsiteY0" fmla="*/ 642938 h 647700"/>
              <a:gd name="connsiteX1" fmla="*/ 0 w 1257300"/>
              <a:gd name="connsiteY1" fmla="*/ 0 h 647700"/>
              <a:gd name="connsiteX2" fmla="*/ 519113 w 1257300"/>
              <a:gd name="connsiteY2" fmla="*/ 0 h 647700"/>
              <a:gd name="connsiteX3" fmla="*/ 1257300 w 1257300"/>
              <a:gd name="connsiteY3" fmla="*/ 647700 h 647700"/>
              <a:gd name="connsiteX4" fmla="*/ 733425 w 1257300"/>
              <a:gd name="connsiteY4" fmla="*/ 642938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300" h="647700">
                <a:moveTo>
                  <a:pt x="733425" y="642938"/>
                </a:moveTo>
                <a:lnTo>
                  <a:pt x="0" y="0"/>
                </a:lnTo>
                <a:lnTo>
                  <a:pt x="519113" y="0"/>
                </a:lnTo>
                <a:lnTo>
                  <a:pt x="1257300" y="647700"/>
                </a:lnTo>
                <a:lnTo>
                  <a:pt x="733425" y="64293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 rot="5400000">
            <a:off x="2190804" y="2063569"/>
            <a:ext cx="799998" cy="492564"/>
          </a:xfrm>
          <a:custGeom>
            <a:avLst/>
            <a:gdLst>
              <a:gd name="connsiteX0" fmla="*/ 685800 w 1206500"/>
              <a:gd name="connsiteY0" fmla="*/ 736600 h 742950"/>
              <a:gd name="connsiteX1" fmla="*/ 0 w 1206500"/>
              <a:gd name="connsiteY1" fmla="*/ 0 h 742950"/>
              <a:gd name="connsiteX2" fmla="*/ 508000 w 1206500"/>
              <a:gd name="connsiteY2" fmla="*/ 0 h 742950"/>
              <a:gd name="connsiteX3" fmla="*/ 1206500 w 1206500"/>
              <a:gd name="connsiteY3" fmla="*/ 742950 h 742950"/>
              <a:gd name="connsiteX4" fmla="*/ 685800 w 1206500"/>
              <a:gd name="connsiteY4" fmla="*/ 73660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500" h="742950">
                <a:moveTo>
                  <a:pt x="685800" y="736600"/>
                </a:moveTo>
                <a:lnTo>
                  <a:pt x="0" y="0"/>
                </a:lnTo>
                <a:lnTo>
                  <a:pt x="508000" y="0"/>
                </a:lnTo>
                <a:lnTo>
                  <a:pt x="1206500" y="742950"/>
                </a:lnTo>
                <a:lnTo>
                  <a:pt x="685800" y="7366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 rot="5400000">
            <a:off x="1182000" y="825211"/>
            <a:ext cx="535812" cy="1528212"/>
          </a:xfrm>
          <a:prstGeom prst="downArrow">
            <a:avLst>
              <a:gd name="adj1" fmla="val 65789"/>
              <a:gd name="adj2" fmla="val 75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2131390" y="1549960"/>
            <a:ext cx="354767" cy="10566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 rot="5400000" flipV="1">
            <a:off x="2842151" y="1771289"/>
            <a:ext cx="535812" cy="1531071"/>
          </a:xfrm>
          <a:prstGeom prst="downArrow">
            <a:avLst>
              <a:gd name="adj1" fmla="val 65789"/>
              <a:gd name="adj2" fmla="val 75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3442" y="1496971"/>
            <a:ext cx="702653" cy="238496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8034" y="1983812"/>
            <a:ext cx="702653" cy="238496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45882" y="2444479"/>
            <a:ext cx="702653" cy="238496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 rot="5400000">
            <a:off x="1582464" y="3408953"/>
            <a:ext cx="833682" cy="429414"/>
          </a:xfrm>
          <a:custGeom>
            <a:avLst/>
            <a:gdLst>
              <a:gd name="connsiteX0" fmla="*/ 733425 w 1257300"/>
              <a:gd name="connsiteY0" fmla="*/ 642938 h 647700"/>
              <a:gd name="connsiteX1" fmla="*/ 0 w 1257300"/>
              <a:gd name="connsiteY1" fmla="*/ 0 h 647700"/>
              <a:gd name="connsiteX2" fmla="*/ 519113 w 1257300"/>
              <a:gd name="connsiteY2" fmla="*/ 0 h 647700"/>
              <a:gd name="connsiteX3" fmla="*/ 1257300 w 1257300"/>
              <a:gd name="connsiteY3" fmla="*/ 647700 h 647700"/>
              <a:gd name="connsiteX4" fmla="*/ 733425 w 1257300"/>
              <a:gd name="connsiteY4" fmla="*/ 642938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300" h="647700">
                <a:moveTo>
                  <a:pt x="733425" y="642938"/>
                </a:moveTo>
                <a:lnTo>
                  <a:pt x="0" y="0"/>
                </a:lnTo>
                <a:lnTo>
                  <a:pt x="519113" y="0"/>
                </a:lnTo>
                <a:lnTo>
                  <a:pt x="1257300" y="647700"/>
                </a:lnTo>
                <a:lnTo>
                  <a:pt x="733425" y="642938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25"/>
          <p:cNvSpPr/>
          <p:nvPr/>
        </p:nvSpPr>
        <p:spPr>
          <a:xfrm rot="5400000">
            <a:off x="2190804" y="3855271"/>
            <a:ext cx="799998" cy="492564"/>
          </a:xfrm>
          <a:custGeom>
            <a:avLst/>
            <a:gdLst>
              <a:gd name="connsiteX0" fmla="*/ 685800 w 1206500"/>
              <a:gd name="connsiteY0" fmla="*/ 736600 h 742950"/>
              <a:gd name="connsiteX1" fmla="*/ 0 w 1206500"/>
              <a:gd name="connsiteY1" fmla="*/ 0 h 742950"/>
              <a:gd name="connsiteX2" fmla="*/ 508000 w 1206500"/>
              <a:gd name="connsiteY2" fmla="*/ 0 h 742950"/>
              <a:gd name="connsiteX3" fmla="*/ 1206500 w 1206500"/>
              <a:gd name="connsiteY3" fmla="*/ 742950 h 742950"/>
              <a:gd name="connsiteX4" fmla="*/ 685800 w 1206500"/>
              <a:gd name="connsiteY4" fmla="*/ 73660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500" h="742950">
                <a:moveTo>
                  <a:pt x="685800" y="736600"/>
                </a:moveTo>
                <a:lnTo>
                  <a:pt x="0" y="0"/>
                </a:lnTo>
                <a:lnTo>
                  <a:pt x="508000" y="0"/>
                </a:lnTo>
                <a:lnTo>
                  <a:pt x="1206500" y="742950"/>
                </a:lnTo>
                <a:lnTo>
                  <a:pt x="685800" y="7366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Down Arrow 26"/>
          <p:cNvSpPr/>
          <p:nvPr/>
        </p:nvSpPr>
        <p:spPr>
          <a:xfrm rot="5400000">
            <a:off x="1182000" y="2616914"/>
            <a:ext cx="535812" cy="1528212"/>
          </a:xfrm>
          <a:prstGeom prst="downArrow">
            <a:avLst>
              <a:gd name="adj1" fmla="val 65789"/>
              <a:gd name="adj2" fmla="val 7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 rot="5400000">
            <a:off x="2131390" y="3341663"/>
            <a:ext cx="354767" cy="10566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Down Arrow 28"/>
          <p:cNvSpPr/>
          <p:nvPr/>
        </p:nvSpPr>
        <p:spPr>
          <a:xfrm rot="5400000" flipV="1">
            <a:off x="2842151" y="3562991"/>
            <a:ext cx="535812" cy="1531071"/>
          </a:xfrm>
          <a:prstGeom prst="downArrow">
            <a:avLst>
              <a:gd name="adj1" fmla="val 65789"/>
              <a:gd name="adj2" fmla="val 7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75271" y="3288673"/>
            <a:ext cx="702653" cy="238496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35123" y="3776597"/>
            <a:ext cx="702653" cy="238496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45882" y="4236180"/>
            <a:ext cx="702653" cy="238496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893838" y="2371966"/>
            <a:ext cx="426584" cy="4266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893838" y="3010446"/>
            <a:ext cx="426584" cy="4266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893838" y="3648926"/>
            <a:ext cx="426584" cy="42664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48968" y="2386762"/>
            <a:ext cx="3041735" cy="530833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zh-CN" altLang="en-US" sz="1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45277" y="3025543"/>
            <a:ext cx="2978973" cy="530913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45277" y="3663721"/>
            <a:ext cx="3045426" cy="530833"/>
          </a:xfrm>
          <a:prstGeom prst="rect">
            <a:avLst/>
          </a:prstGeom>
          <a:noFill/>
        </p:spPr>
        <p:txBody>
          <a:bodyPr wrap="square" lIns="68577" tIns="34289" rIns="68577" bIns="34289" rtlCol="0">
            <a:spAutoFit/>
          </a:bodyPr>
          <a:lstStyle/>
          <a:p>
            <a:r>
              <a:rPr lang="zh-CN" altLang="en-US" sz="1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添加标题</a:t>
            </a:r>
            <a:endParaRPr lang="en-US" sz="12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wind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8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4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 animBg="1"/>
      <p:bldP spid="9" grpId="0" animBg="1"/>
      <p:bldP spid="10" grpId="0" animBg="1"/>
      <p:bldP spid="15" grpId="0"/>
      <p:bldP spid="16" grpId="0"/>
      <p:bldP spid="17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5" grpId="0" animBg="1"/>
      <p:bldP spid="36" grpId="0" animBg="1"/>
      <p:bldP spid="37" grpId="0" animBg="1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321428" y="1353787"/>
            <a:ext cx="3287705" cy="3123065"/>
            <a:chOff x="-877094" y="-4168775"/>
            <a:chExt cx="4612482" cy="4381500"/>
          </a:xfrm>
        </p:grpSpPr>
        <p:sp>
          <p:nvSpPr>
            <p:cNvPr id="12" name="圆角矩形 11"/>
            <p:cNvSpPr/>
            <p:nvPr/>
          </p:nvSpPr>
          <p:spPr>
            <a:xfrm>
              <a:off x="-877094" y="-4168775"/>
              <a:ext cx="1447800" cy="990600"/>
            </a:xfrm>
            <a:prstGeom prst="round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-877094" y="-3048000"/>
              <a:ext cx="1447800" cy="990600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287588" y="-1930400"/>
              <a:ext cx="1447800" cy="990600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-877094" y="-4168775"/>
              <a:ext cx="4600575" cy="3232150"/>
              <a:chOff x="2362994" y="438944"/>
              <a:chExt cx="4600575" cy="3232150"/>
            </a:xfrm>
            <a:solidFill>
              <a:srgbClr val="0067B4"/>
            </a:solidFill>
          </p:grpSpPr>
          <p:sp>
            <p:nvSpPr>
              <p:cNvPr id="23" name="圆角矩形 22"/>
              <p:cNvSpPr/>
              <p:nvPr/>
            </p:nvSpPr>
            <p:spPr>
              <a:xfrm>
                <a:off x="2362994" y="2680494"/>
                <a:ext cx="1447800" cy="9906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80"/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5515769" y="438944"/>
                <a:ext cx="1447800" cy="9906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80"/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3940176" y="1559719"/>
                <a:ext cx="1447800" cy="9906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80"/>
              </a:p>
            </p:txBody>
          </p:sp>
          <p:sp>
            <p:nvSpPr>
              <p:cNvPr id="26" name="圆角矩形 17"/>
              <p:cNvSpPr/>
              <p:nvPr/>
            </p:nvSpPr>
            <p:spPr>
              <a:xfrm rot="18884533">
                <a:off x="3394757" y="2310909"/>
                <a:ext cx="901862" cy="533365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80"/>
              </a:p>
            </p:txBody>
          </p:sp>
          <p:sp>
            <p:nvSpPr>
              <p:cNvPr id="27" name="圆角矩形 17"/>
              <p:cNvSpPr/>
              <p:nvPr/>
            </p:nvSpPr>
            <p:spPr>
              <a:xfrm rot="18884533">
                <a:off x="4986624" y="1188251"/>
                <a:ext cx="901862" cy="533365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80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700088" y="-3048000"/>
              <a:ext cx="3024187" cy="3260725"/>
              <a:chOff x="3940176" y="1559719"/>
              <a:chExt cx="3024187" cy="3260725"/>
            </a:xfrm>
            <a:solidFill>
              <a:srgbClr val="202A36"/>
            </a:solidFill>
          </p:grpSpPr>
          <p:sp>
            <p:nvSpPr>
              <p:cNvPr id="18" name="圆角矩形 17"/>
              <p:cNvSpPr/>
              <p:nvPr/>
            </p:nvSpPr>
            <p:spPr>
              <a:xfrm>
                <a:off x="5516563" y="1559719"/>
                <a:ext cx="1447800" cy="9906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80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5515769" y="3829844"/>
                <a:ext cx="1447800" cy="9906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80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3940176" y="2677319"/>
                <a:ext cx="1447800" cy="9906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80"/>
              </a:p>
            </p:txBody>
          </p:sp>
          <p:sp>
            <p:nvSpPr>
              <p:cNvPr id="21" name="圆角矩形 17"/>
              <p:cNvSpPr/>
              <p:nvPr/>
            </p:nvSpPr>
            <p:spPr>
              <a:xfrm rot="18884533">
                <a:off x="4986624" y="2349450"/>
                <a:ext cx="901862" cy="445469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80"/>
              </a:p>
            </p:txBody>
          </p:sp>
          <p:sp>
            <p:nvSpPr>
              <p:cNvPr id="22" name="圆角矩形 17"/>
              <p:cNvSpPr/>
              <p:nvPr/>
            </p:nvSpPr>
            <p:spPr>
              <a:xfrm rot="2188039">
                <a:off x="4847484" y="3452363"/>
                <a:ext cx="1152426" cy="564051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80"/>
              </a:p>
            </p:txBody>
          </p:sp>
        </p:grpSp>
        <p:sp>
          <p:nvSpPr>
            <p:cNvPr id="17" name="圆角矩形 16"/>
            <p:cNvSpPr/>
            <p:nvPr/>
          </p:nvSpPr>
          <p:spPr>
            <a:xfrm>
              <a:off x="700088" y="-4168775"/>
              <a:ext cx="1447800" cy="99060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/>
            </a:p>
          </p:txBody>
        </p:sp>
      </p:grp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672917" y="3935814"/>
            <a:ext cx="4270845" cy="7203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68546" tIns="34273" rIns="68546" bIns="34273" numCol="1" anchor="t" anchorCtr="0" compatLnSpc="1"/>
          <a:lstStyle/>
          <a:p>
            <a:pPr defTabSz="913765">
              <a:defRPr/>
            </a:pPr>
            <a:endParaRPr lang="zh-CN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672916" y="2749654"/>
            <a:ext cx="4270847" cy="7369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46" tIns="34273" rIns="68546" bIns="34273" numCol="1" anchor="t" anchorCtr="0" compatLnSpc="1"/>
          <a:lstStyle/>
          <a:p>
            <a:pPr defTabSz="913765">
              <a:defRPr/>
            </a:pPr>
            <a:endParaRPr lang="zh-CN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672917" y="1334705"/>
            <a:ext cx="4270845" cy="9331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46" tIns="34273" rIns="68546" bIns="34273" numCol="1" anchor="t" anchorCtr="0" compatLnSpc="1"/>
          <a:lstStyle/>
          <a:p>
            <a:pPr defTabSz="913765">
              <a:defRPr/>
            </a:pPr>
            <a:endParaRPr lang="zh-CN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8868" y="1374037"/>
            <a:ext cx="1036112" cy="252984"/>
          </a:xfrm>
          <a:prstGeom prst="rect">
            <a:avLst/>
          </a:prstGeom>
          <a:noFill/>
        </p:spPr>
        <p:txBody>
          <a:bodyPr wrap="none" lIns="68546" tIns="34273" rIns="68546" bIns="34273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9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8868" y="2757540"/>
            <a:ext cx="1036112" cy="252984"/>
          </a:xfrm>
          <a:prstGeom prst="rect">
            <a:avLst/>
          </a:prstGeom>
          <a:noFill/>
        </p:spPr>
        <p:txBody>
          <a:bodyPr wrap="none" lIns="68546" tIns="34273" rIns="68546" bIns="34273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1B32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995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995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8868" y="3963896"/>
            <a:ext cx="1036112" cy="237210"/>
          </a:xfrm>
          <a:prstGeom prst="rect">
            <a:avLst/>
          </a:prstGeom>
          <a:noFill/>
        </p:spPr>
        <p:txBody>
          <a:bodyPr wrap="none" lIns="68546" tIns="34273" rIns="68546" bIns="34273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995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995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8868" y="1718345"/>
            <a:ext cx="3603792" cy="594744"/>
          </a:xfrm>
          <a:prstGeom prst="rect">
            <a:avLst/>
          </a:prstGeom>
          <a:noFill/>
        </p:spPr>
        <p:txBody>
          <a:bodyPr wrap="square" lIns="68546" tIns="34273" rIns="68546" bIns="3427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zh-CN" altLang="en-US" sz="57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GB" altLang="zh-CN" sz="5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亮亮图文旗舰店https://liangliangtuwen.tmall.com</a:t>
            </a:r>
            <a:endParaRPr lang="en-GB" altLang="zh-CN" sz="57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18868" y="2998970"/>
            <a:ext cx="3660293" cy="463362"/>
          </a:xfrm>
          <a:prstGeom prst="rect">
            <a:avLst/>
          </a:prstGeom>
          <a:noFill/>
        </p:spPr>
        <p:txBody>
          <a:bodyPr wrap="square" lIns="68546" tIns="34273" rIns="68546" bIns="3427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57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8868" y="4159551"/>
            <a:ext cx="3585629" cy="463362"/>
          </a:xfrm>
          <a:prstGeom prst="rect">
            <a:avLst/>
          </a:prstGeom>
          <a:noFill/>
        </p:spPr>
        <p:txBody>
          <a:bodyPr wrap="square" lIns="68546" tIns="34273" rIns="68546" bIns="3427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57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矩形 259"/>
          <p:cNvSpPr>
            <a:spLocks noChangeArrowheads="1"/>
          </p:cNvSpPr>
          <p:nvPr/>
        </p:nvSpPr>
        <p:spPr bwMode="auto">
          <a:xfrm>
            <a:off x="619813" y="329722"/>
            <a:ext cx="2416016" cy="52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 defTabSz="685165">
              <a:spcBef>
                <a:spcPts val="0"/>
              </a:spcBef>
              <a:buNone/>
              <a:defRPr/>
            </a:pPr>
            <a:r>
              <a:rPr lang="en-US" altLang="zh-CN" sz="1140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14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685165">
              <a:spcBef>
                <a:spcPts val="0"/>
              </a:spcBef>
              <a:buNone/>
              <a:defRPr/>
            </a:pPr>
            <a:r>
              <a:rPr lang="zh-CN" altLang="en-US" sz="1705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1705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28650" y="1587703"/>
            <a:ext cx="1028700" cy="1028700"/>
            <a:chOff x="838200" y="2115879"/>
            <a:chExt cx="1371600" cy="1371600"/>
          </a:xfrm>
        </p:grpSpPr>
        <p:sp>
          <p:nvSpPr>
            <p:cNvPr id="7" name="Oval 6"/>
            <p:cNvSpPr/>
            <p:nvPr/>
          </p:nvSpPr>
          <p:spPr>
            <a:xfrm>
              <a:off x="896679" y="2174358"/>
              <a:ext cx="1254642" cy="125464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</a:t>
              </a:r>
              <a:endPara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</a:t>
              </a:r>
              <a:endPara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38200" y="2115879"/>
              <a:ext cx="1371600" cy="1371600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1242681" y="2427011"/>
            <a:ext cx="291066" cy="29106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sz="120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5236" y="2468669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添加文字描述</a:t>
            </a:r>
            <a:endParaRPr lang="en-US" altLang="zh-CN" sz="1050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1210" y="1928929"/>
            <a:ext cx="16874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64967" y="3185245"/>
            <a:ext cx="1028700" cy="1028700"/>
            <a:chOff x="2486622" y="4245935"/>
            <a:chExt cx="1371600" cy="1371600"/>
          </a:xfrm>
        </p:grpSpPr>
        <p:sp>
          <p:nvSpPr>
            <p:cNvPr id="12" name="Oval 11"/>
            <p:cNvSpPr/>
            <p:nvPr/>
          </p:nvSpPr>
          <p:spPr>
            <a:xfrm>
              <a:off x="2545101" y="4304414"/>
              <a:ext cx="1254642" cy="12546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</a:t>
              </a:r>
              <a:endParaRPr lang="en-US" altLang="zh-CN" sz="13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13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</a:t>
              </a:r>
              <a:endParaRPr lang="zh-CN" altLang="en-US" sz="13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486622" y="4245935"/>
              <a:ext cx="1371600" cy="1371600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2478998" y="4024553"/>
            <a:ext cx="291066" cy="29106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sz="120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1553" y="4066211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添加文字描述</a:t>
            </a:r>
            <a:endParaRPr lang="en-US" altLang="zh-CN" sz="1050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37526" y="3526471"/>
            <a:ext cx="16874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933579" y="1587703"/>
            <a:ext cx="1028700" cy="1028700"/>
            <a:chOff x="5244772" y="2115879"/>
            <a:chExt cx="1371600" cy="1371600"/>
          </a:xfrm>
        </p:grpSpPr>
        <p:sp>
          <p:nvSpPr>
            <p:cNvPr id="17" name="Oval 16"/>
            <p:cNvSpPr/>
            <p:nvPr/>
          </p:nvSpPr>
          <p:spPr>
            <a:xfrm>
              <a:off x="5303251" y="2174358"/>
              <a:ext cx="1254642" cy="125464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</a:t>
              </a:r>
              <a:endParaRPr lang="en-US" altLang="zh-CN" sz="13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13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</a:t>
              </a:r>
              <a:endParaRPr lang="zh-CN" altLang="en-US" sz="13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244772" y="2115879"/>
              <a:ext cx="1371600" cy="1371600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4547610" y="2427011"/>
            <a:ext cx="291066" cy="29106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sz="120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10165" y="2468669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添加文字描述</a:t>
            </a:r>
            <a:endParaRPr lang="en-US" sz="1050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6139" y="1928929"/>
            <a:ext cx="16874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363078" y="3185245"/>
            <a:ext cx="1028700" cy="1028700"/>
            <a:chOff x="7150771" y="4245935"/>
            <a:chExt cx="1371600" cy="1371600"/>
          </a:xfrm>
        </p:grpSpPr>
        <p:sp>
          <p:nvSpPr>
            <p:cNvPr id="22" name="Oval 21"/>
            <p:cNvSpPr/>
            <p:nvPr/>
          </p:nvSpPr>
          <p:spPr>
            <a:xfrm>
              <a:off x="7209250" y="4304414"/>
              <a:ext cx="1254642" cy="12546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</a:t>
              </a:r>
              <a:endParaRPr lang="en-US" altLang="zh-CN" sz="13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zh-CN" altLang="en-US" sz="13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</a:t>
              </a:r>
              <a:endParaRPr lang="zh-CN" altLang="en-US" sz="13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150771" y="4245935"/>
              <a:ext cx="1371600" cy="1371600"/>
            </a:xfrm>
            <a:prstGeom prst="ellipse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5977109" y="4024553"/>
            <a:ext cx="291066" cy="29106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sz="120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39664" y="4066211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添加文字描述</a:t>
            </a:r>
            <a:endParaRPr lang="en-US" altLang="zh-CN" sz="1050" b="1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35638" y="3526471"/>
            <a:ext cx="14734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>
            <a:stCxn id="9" idx="5"/>
            <a:endCxn id="13" idx="1"/>
          </p:cNvCxnSpPr>
          <p:nvPr/>
        </p:nvCxnSpPr>
        <p:spPr>
          <a:xfrm>
            <a:off x="1491121" y="2675452"/>
            <a:ext cx="524495" cy="660443"/>
          </a:xfrm>
          <a:prstGeom prst="straightConnector1">
            <a:avLst/>
          </a:prstGeom>
          <a:ln>
            <a:solidFill>
              <a:srgbClr val="7F8C8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3" idx="7"/>
            <a:endCxn id="18" idx="3"/>
          </p:cNvCxnSpPr>
          <p:nvPr/>
        </p:nvCxnSpPr>
        <p:spPr>
          <a:xfrm flipV="1">
            <a:off x="2743017" y="2465754"/>
            <a:ext cx="1341212" cy="870141"/>
          </a:xfrm>
          <a:prstGeom prst="straightConnector1">
            <a:avLst/>
          </a:prstGeom>
          <a:ln>
            <a:solidFill>
              <a:srgbClr val="7F8C8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5"/>
            <a:endCxn id="23" idx="1"/>
          </p:cNvCxnSpPr>
          <p:nvPr/>
        </p:nvCxnSpPr>
        <p:spPr>
          <a:xfrm>
            <a:off x="4796051" y="2675452"/>
            <a:ext cx="717677" cy="660443"/>
          </a:xfrm>
          <a:prstGeom prst="straightConnector1">
            <a:avLst/>
          </a:prstGeom>
          <a:ln>
            <a:solidFill>
              <a:srgbClr val="7F8C8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wind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4" grpId="0" animBg="1"/>
      <p:bldP spid="15" grpId="0"/>
      <p:bldP spid="16" grpId="0"/>
      <p:bldP spid="19" grpId="0" animBg="1"/>
      <p:bldP spid="20" grpId="0"/>
      <p:bldP spid="21" grpId="0"/>
      <p:bldP spid="24" grpId="0" animBg="1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30"/>
          <p:cNvSpPr/>
          <p:nvPr/>
        </p:nvSpPr>
        <p:spPr>
          <a:xfrm>
            <a:off x="4090625" y="1348418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" name="组合 3"/>
          <p:cNvGrpSpPr/>
          <p:nvPr/>
        </p:nvGrpSpPr>
        <p:grpSpPr>
          <a:xfrm>
            <a:off x="4751848" y="1348418"/>
            <a:ext cx="2806850" cy="384201"/>
            <a:chOff x="6339097" y="1573726"/>
            <a:chExt cx="3744416" cy="512228"/>
          </a:xfrm>
          <a:solidFill>
            <a:schemeClr val="accent1"/>
          </a:solidFill>
        </p:grpSpPr>
        <p:sp>
          <p:nvSpPr>
            <p:cNvPr id="17" name="圆角矩形 16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723350" y="1614014"/>
              <a:ext cx="265307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年度工作概述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圆角矩形 32"/>
          <p:cNvSpPr/>
          <p:nvPr/>
        </p:nvSpPr>
        <p:spPr>
          <a:xfrm>
            <a:off x="4090625" y="1975806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4" name="组合 4"/>
          <p:cNvGrpSpPr/>
          <p:nvPr/>
        </p:nvGrpSpPr>
        <p:grpSpPr>
          <a:xfrm>
            <a:off x="4733934" y="1975806"/>
            <a:ext cx="2806850" cy="384201"/>
            <a:chOff x="6315199" y="2410178"/>
            <a:chExt cx="3744416" cy="512228"/>
          </a:xfrm>
          <a:solidFill>
            <a:schemeClr val="accent1"/>
          </a:solidFill>
        </p:grpSpPr>
        <p:sp>
          <p:nvSpPr>
            <p:cNvPr id="18" name="圆角矩形 17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747248" y="2450466"/>
              <a:ext cx="265307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工作完成情况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圆角矩形 35"/>
          <p:cNvSpPr/>
          <p:nvPr/>
        </p:nvSpPr>
        <p:spPr>
          <a:xfrm>
            <a:off x="4090625" y="2640247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5" name="组合 5"/>
          <p:cNvGrpSpPr/>
          <p:nvPr/>
        </p:nvGrpSpPr>
        <p:grpSpPr>
          <a:xfrm>
            <a:off x="4751848" y="2640247"/>
            <a:ext cx="2806850" cy="384201"/>
            <a:chOff x="6339097" y="3296031"/>
            <a:chExt cx="3744416" cy="512228"/>
          </a:xfrm>
          <a:solidFill>
            <a:schemeClr val="accent1"/>
          </a:solidFill>
        </p:grpSpPr>
        <p:sp>
          <p:nvSpPr>
            <p:cNvPr id="25" name="圆角矩形 24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723349" y="3336319"/>
              <a:ext cx="273630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成功项目展示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圆角矩形 37"/>
          <p:cNvSpPr/>
          <p:nvPr/>
        </p:nvSpPr>
        <p:spPr>
          <a:xfrm>
            <a:off x="4090625" y="3303952"/>
            <a:ext cx="384745" cy="38365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6" name="组合 6"/>
          <p:cNvGrpSpPr/>
          <p:nvPr/>
        </p:nvGrpSpPr>
        <p:grpSpPr>
          <a:xfrm>
            <a:off x="4751848" y="3303949"/>
            <a:ext cx="2806850" cy="384719"/>
            <a:chOff x="6339097" y="4180903"/>
            <a:chExt cx="3744416" cy="512919"/>
          </a:xfrm>
          <a:solidFill>
            <a:schemeClr val="accent1"/>
          </a:solidFill>
        </p:grpSpPr>
        <p:sp>
          <p:nvSpPr>
            <p:cNvPr id="21" name="圆角矩形 20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723349" y="4221882"/>
              <a:ext cx="2736305" cy="4719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15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工作存在不足</a:t>
              </a:r>
              <a:endParaRPr lang="zh-CN" altLang="zh-CN" sz="15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45813" y="1664804"/>
            <a:ext cx="2105138" cy="892534"/>
          </a:xfrm>
          <a:prstGeom prst="rect">
            <a:avLst/>
          </a:prstGeom>
          <a:noFill/>
        </p:spPr>
        <p:txBody>
          <a:bodyPr wrap="square" lIns="91424" tIns="45711" rIns="91424" bIns="45711">
            <a:spAutoFit/>
          </a:bodyPr>
          <a:lstStyle/>
          <a:p>
            <a:pPr algn="r">
              <a:defRPr/>
            </a:pPr>
            <a:r>
              <a:rPr lang="zh-CN" altLang="en-US" sz="3200" b="1" spc="15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endParaRPr lang="en-US" altLang="zh-CN" sz="3200" b="1" spc="15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en-US" altLang="zh-CN" sz="2000" b="1" spc="15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000" b="1" spc="15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下箭头 1"/>
          <p:cNvSpPr/>
          <p:nvPr/>
        </p:nvSpPr>
        <p:spPr>
          <a:xfrm rot="16200000">
            <a:off x="3207337" y="1945672"/>
            <a:ext cx="432081" cy="50960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3" tIns="34276" rIns="68553" bIns="34276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Click="0" advTm="0">
        <p15:prstTrans prst="drap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1"/>
          <p:cNvSpPr/>
          <p:nvPr/>
        </p:nvSpPr>
        <p:spPr>
          <a:xfrm rot="1891259">
            <a:off x="6298662" y="1287451"/>
            <a:ext cx="1910179" cy="2232913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21" tIns="32510" rIns="65021" bIns="32510" rtlCol="0" anchor="ctr"/>
          <a:lstStyle/>
          <a:p>
            <a:pPr algn="ctr" defTabSz="914400">
              <a:defRPr/>
            </a:pPr>
            <a:endParaRPr lang="zh-CN" altLang="en-US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208179" y="1396114"/>
            <a:ext cx="1993055" cy="1989088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21" tIns="32510" rIns="65021" bIns="32510" rtlCol="0" anchor="ctr"/>
          <a:lstStyle/>
          <a:p>
            <a:pPr algn="ctr" defTabSz="914400">
              <a:defRPr/>
            </a:pPr>
            <a:endParaRPr lang="zh-CN" altLang="en-US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07903" y="1331993"/>
            <a:ext cx="1998588" cy="1587703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/>
            <a:endParaRPr lang="zh-CN" altLang="en-US"/>
          </a:p>
        </p:txBody>
      </p:sp>
      <p:sp>
        <p:nvSpPr>
          <p:cNvPr id="33" name="矩形 1"/>
          <p:cNvSpPr/>
          <p:nvPr/>
        </p:nvSpPr>
        <p:spPr>
          <a:xfrm rot="765310">
            <a:off x="3432848" y="1017365"/>
            <a:ext cx="2110687" cy="2467298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21" tIns="32510" rIns="65021" bIns="32510" rtlCol="0" anchor="ctr"/>
          <a:lstStyle/>
          <a:p>
            <a:pPr algn="ctr" defTabSz="914400">
              <a:defRPr/>
            </a:pPr>
            <a:endParaRPr lang="zh-CN" altLang="en-US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628288" y="1383978"/>
            <a:ext cx="1993055" cy="1989088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21" tIns="32510" rIns="65021" bIns="32510" rtlCol="0" anchor="ctr"/>
          <a:lstStyle/>
          <a:p>
            <a:pPr algn="ctr" defTabSz="914400">
              <a:defRPr/>
            </a:pPr>
            <a:endParaRPr lang="zh-CN" altLang="en-US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21080" y="1312404"/>
            <a:ext cx="1998588" cy="160729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/>
            <a:endParaRPr lang="zh-CN" altLang="en-US"/>
          </a:p>
        </p:txBody>
      </p:sp>
      <p:sp>
        <p:nvSpPr>
          <p:cNvPr id="31" name="矩形 1"/>
          <p:cNvSpPr/>
          <p:nvPr/>
        </p:nvSpPr>
        <p:spPr>
          <a:xfrm rot="1321971">
            <a:off x="1118967" y="950875"/>
            <a:ext cx="1910179" cy="2232913"/>
          </a:xfrm>
          <a:custGeom>
            <a:avLst/>
            <a:gdLst>
              <a:gd name="connsiteX0" fmla="*/ 0 w 2801257"/>
              <a:gd name="connsiteY0" fmla="*/ 0 h 3802743"/>
              <a:gd name="connsiteX1" fmla="*/ 2801257 w 2801257"/>
              <a:gd name="connsiteY1" fmla="*/ 0 h 3802743"/>
              <a:gd name="connsiteX2" fmla="*/ 2801257 w 2801257"/>
              <a:gd name="connsiteY2" fmla="*/ 3802743 h 3802743"/>
              <a:gd name="connsiteX3" fmla="*/ 0 w 2801257"/>
              <a:gd name="connsiteY3" fmla="*/ 3802743 h 3802743"/>
              <a:gd name="connsiteX4" fmla="*/ 0 w 2801257"/>
              <a:gd name="connsiteY4" fmla="*/ 0 h 3802743"/>
              <a:gd name="connsiteX0-1" fmla="*/ 424422 w 2801257"/>
              <a:gd name="connsiteY0-2" fmla="*/ 313631 h 3802743"/>
              <a:gd name="connsiteX1-3" fmla="*/ 2801257 w 2801257"/>
              <a:gd name="connsiteY1-4" fmla="*/ 0 h 3802743"/>
              <a:gd name="connsiteX2-5" fmla="*/ 2801257 w 2801257"/>
              <a:gd name="connsiteY2-6" fmla="*/ 3802743 h 3802743"/>
              <a:gd name="connsiteX3-7" fmla="*/ 0 w 2801257"/>
              <a:gd name="connsiteY3-8" fmla="*/ 3802743 h 3802743"/>
              <a:gd name="connsiteX4-9" fmla="*/ 424422 w 2801257"/>
              <a:gd name="connsiteY4-10" fmla="*/ 313631 h 3802743"/>
              <a:gd name="connsiteX0-11" fmla="*/ 424422 w 3256770"/>
              <a:gd name="connsiteY0-12" fmla="*/ 313631 h 3806294"/>
              <a:gd name="connsiteX1-13" fmla="*/ 2801257 w 3256770"/>
              <a:gd name="connsiteY1-14" fmla="*/ 0 h 3806294"/>
              <a:gd name="connsiteX2-15" fmla="*/ 3256770 w 3256770"/>
              <a:gd name="connsiteY2-16" fmla="*/ 3806294 h 3806294"/>
              <a:gd name="connsiteX3-17" fmla="*/ 0 w 3256770"/>
              <a:gd name="connsiteY3-18" fmla="*/ 3802743 h 3806294"/>
              <a:gd name="connsiteX4-19" fmla="*/ 424422 w 3256770"/>
              <a:gd name="connsiteY4-20" fmla="*/ 313631 h 3806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56770" h="3806294">
                <a:moveTo>
                  <a:pt x="424422" y="313631"/>
                </a:moveTo>
                <a:lnTo>
                  <a:pt x="2801257" y="0"/>
                </a:lnTo>
                <a:lnTo>
                  <a:pt x="3256770" y="3806294"/>
                </a:lnTo>
                <a:lnTo>
                  <a:pt x="0" y="3802743"/>
                </a:lnTo>
                <a:lnTo>
                  <a:pt x="424422" y="313631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21" tIns="32510" rIns="65021" bIns="32510" rtlCol="0" anchor="ctr"/>
          <a:lstStyle/>
          <a:p>
            <a:pPr algn="ctr" defTabSz="914400">
              <a:defRPr/>
            </a:pPr>
            <a:endParaRPr lang="zh-CN" altLang="en-US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20119" y="1383978"/>
            <a:ext cx="1993055" cy="1989088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5021" tIns="32510" rIns="65021" bIns="32510" rtlCol="0" anchor="ctr"/>
          <a:lstStyle/>
          <a:p>
            <a:pPr algn="ctr" defTabSz="914400">
              <a:defRPr/>
            </a:pPr>
            <a:endParaRPr lang="zh-CN" altLang="en-US" kern="0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378991" y="3068105"/>
            <a:ext cx="1028837" cy="296449"/>
          </a:xfrm>
          <a:prstGeom prst="rect">
            <a:avLst/>
          </a:prstGeom>
        </p:spPr>
        <p:txBody>
          <a:bodyPr wrap="none" lIns="65021" tIns="32510" rIns="65021" bIns="3251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19"/>
          <p:cNvGrpSpPr/>
          <p:nvPr/>
        </p:nvGrpSpPr>
        <p:grpSpPr bwMode="auto">
          <a:xfrm>
            <a:off x="1212197" y="3571790"/>
            <a:ext cx="6627284" cy="1323790"/>
            <a:chOff x="1160463" y="2796139"/>
            <a:chExt cx="9421420" cy="1323389"/>
          </a:xfrm>
        </p:grpSpPr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160463" y="2796139"/>
              <a:ext cx="1833524" cy="41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文字内容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8"/>
            <p:cNvSpPr>
              <a:spLocks noChangeArrowheads="1"/>
            </p:cNvSpPr>
            <p:nvPr/>
          </p:nvSpPr>
          <p:spPr bwMode="auto">
            <a:xfrm>
              <a:off x="1160463" y="3132697"/>
              <a:ext cx="9421420" cy="986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</a:t>
              </a: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endPara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015192" y="1322986"/>
            <a:ext cx="1998588" cy="160729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1" tIns="32510" rIns="65021" bIns="32510"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001154" y="3068105"/>
            <a:ext cx="1028837" cy="296449"/>
          </a:xfrm>
          <a:prstGeom prst="rect">
            <a:avLst/>
          </a:prstGeom>
        </p:spPr>
        <p:txBody>
          <a:bodyPr wrap="none" lIns="65021" tIns="32510" rIns="65021" bIns="3251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552639" y="3068105"/>
            <a:ext cx="1028837" cy="296449"/>
          </a:xfrm>
          <a:prstGeom prst="rect">
            <a:avLst/>
          </a:prstGeom>
        </p:spPr>
        <p:txBody>
          <a:bodyPr wrap="none" lIns="65021" tIns="32510" rIns="65021" bIns="3251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1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Click="0" advTm="0">
        <p15:prstTrans prst="curtains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20" grpId="0" animBg="1"/>
      <p:bldP spid="33" grpId="0" animBg="1"/>
      <p:bldP spid="34" grpId="0" animBg="1"/>
      <p:bldP spid="19" grpId="0" animBg="1"/>
      <p:bldP spid="31" grpId="0" animBg="1"/>
      <p:bldP spid="32" grpId="0" animBg="1"/>
      <p:bldP spid="41" grpId="0"/>
      <p:bldP spid="2" grpId="0" animBg="1"/>
      <p:bldP spid="21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3079533" y="3990095"/>
            <a:ext cx="128230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528578" y="3195286"/>
            <a:ext cx="1538764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150460" y="2414434"/>
            <a:ext cx="128230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707360" y="1562492"/>
            <a:ext cx="1282302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579396" y="3665663"/>
            <a:ext cx="849646" cy="799850"/>
            <a:chOff x="6139503" y="4871969"/>
            <a:chExt cx="1192668" cy="1122553"/>
          </a:xfrm>
          <a:effectLst/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6139503" y="48719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4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21"/>
            <p:cNvSpPr txBox="1">
              <a:spLocks noChangeArrowheads="1"/>
            </p:cNvSpPr>
            <p:nvPr/>
          </p:nvSpPr>
          <p:spPr bwMode="auto">
            <a:xfrm>
              <a:off x="6356738" y="5179787"/>
              <a:ext cx="771727" cy="64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  <a:endParaRPr lang="nb-NO" altLang="id-ID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79311" y="2865818"/>
            <a:ext cx="849646" cy="799850"/>
            <a:chOff x="6420131" y="3749417"/>
            <a:chExt cx="1192668" cy="1122553"/>
          </a:xfrm>
          <a:effectLst/>
        </p:grpSpPr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6420131" y="3749417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3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22"/>
            <p:cNvSpPr txBox="1">
              <a:spLocks noChangeArrowheads="1"/>
            </p:cNvSpPr>
            <p:nvPr/>
          </p:nvSpPr>
          <p:spPr bwMode="auto">
            <a:xfrm>
              <a:off x="6672041" y="4034885"/>
              <a:ext cx="771727" cy="64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  <a:endParaRPr lang="nb-NO" altLang="id-ID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79438" y="2065977"/>
            <a:ext cx="849646" cy="799848"/>
            <a:chOff x="5999190" y="2626865"/>
            <a:chExt cx="1192668" cy="1122553"/>
          </a:xfrm>
          <a:effectLst/>
        </p:grpSpPr>
        <p:sp>
          <p:nvSpPr>
            <p:cNvPr id="12" name="Rounded Rectangle 11"/>
            <p:cNvSpPr>
              <a:spLocks noChangeArrowheads="1"/>
            </p:cNvSpPr>
            <p:nvPr/>
          </p:nvSpPr>
          <p:spPr bwMode="auto">
            <a:xfrm>
              <a:off x="5999190" y="2626865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2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23"/>
            <p:cNvSpPr txBox="1">
              <a:spLocks noChangeArrowheads="1"/>
            </p:cNvSpPr>
            <p:nvPr/>
          </p:nvSpPr>
          <p:spPr bwMode="auto">
            <a:xfrm>
              <a:off x="6231728" y="2895663"/>
              <a:ext cx="771727" cy="647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  <a:endParaRPr lang="nb-NO" altLang="id-ID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54618" y="1310700"/>
            <a:ext cx="849646" cy="799850"/>
            <a:chOff x="5402860" y="1566869"/>
            <a:chExt cx="1192668" cy="1122553"/>
          </a:xfrm>
          <a:effectLst/>
        </p:grpSpPr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 rot="20684149">
              <a:off x="5402860" y="1566869"/>
              <a:ext cx="1192668" cy="1122553"/>
            </a:xfrm>
            <a:prstGeom prst="roundRect">
              <a:avLst>
                <a:gd name="adj" fmla="val 9375"/>
              </a:avLst>
            </a:pr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id-ID" altLang="id-ID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24"/>
            <p:cNvSpPr txBox="1">
              <a:spLocks noChangeArrowheads="1"/>
            </p:cNvSpPr>
            <p:nvPr/>
          </p:nvSpPr>
          <p:spPr bwMode="auto">
            <a:xfrm rot="20681241">
              <a:off x="5613324" y="1757074"/>
              <a:ext cx="771727" cy="64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nb-NO" altLang="id-ID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  <a:endParaRPr lang="nb-NO" altLang="id-ID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3577118" y="1282540"/>
            <a:ext cx="641152" cy="641274"/>
            <a:chOff x="5385173" y="1917525"/>
            <a:chExt cx="1440000" cy="144000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4274674" y="3656437"/>
            <a:ext cx="641152" cy="641274"/>
            <a:chOff x="5385173" y="1917525"/>
            <a:chExt cx="1440000" cy="1440000"/>
          </a:xfrm>
        </p:grpSpPr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475175" y="2007525"/>
              <a:ext cx="1260001" cy="1260000"/>
            </a:xfrm>
            <a:prstGeom prst="ellipse">
              <a:avLst/>
            </a:prstGeom>
            <a:solidFill>
              <a:schemeClr val="accent4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4915332" y="2873329"/>
            <a:ext cx="641152" cy="641274"/>
            <a:chOff x="5385173" y="1917525"/>
            <a:chExt cx="1440000" cy="1440000"/>
          </a:xfrm>
        </p:grpSpPr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4143301" y="2044307"/>
            <a:ext cx="641152" cy="641274"/>
            <a:chOff x="5385173" y="1917525"/>
            <a:chExt cx="1440000" cy="1440000"/>
          </a:xfrm>
        </p:grpSpPr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5385173" y="1917525"/>
              <a:ext cx="1440000" cy="1440000"/>
            </a:xfrm>
            <a:prstGeom prst="ellipse">
              <a:avLst/>
            </a:prstGeom>
            <a:solidFill>
              <a:schemeClr val="bg1">
                <a:lumMod val="65000"/>
                <a:alpha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475173" y="2007525"/>
              <a:ext cx="1260000" cy="126000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3720944" y="1422818"/>
            <a:ext cx="347292" cy="347358"/>
            <a:chOff x="-2771775" y="66675"/>
            <a:chExt cx="827087" cy="827088"/>
          </a:xfrm>
          <a:solidFill>
            <a:schemeClr val="bg1"/>
          </a:solidFill>
        </p:grpSpPr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-2771775" y="66675"/>
              <a:ext cx="827087" cy="827088"/>
            </a:xfrm>
            <a:custGeom>
              <a:avLst/>
              <a:gdLst>
                <a:gd name="T0" fmla="*/ 188 w 220"/>
                <a:gd name="T1" fmla="*/ 83 h 220"/>
                <a:gd name="T2" fmla="*/ 196 w 220"/>
                <a:gd name="T3" fmla="*/ 56 h 220"/>
                <a:gd name="T4" fmla="*/ 181 w 220"/>
                <a:gd name="T5" fmla="*/ 26 h 220"/>
                <a:gd name="T6" fmla="*/ 164 w 220"/>
                <a:gd name="T7" fmla="*/ 24 h 220"/>
                <a:gd name="T8" fmla="*/ 137 w 220"/>
                <a:gd name="T9" fmla="*/ 32 h 220"/>
                <a:gd name="T10" fmla="*/ 119 w 220"/>
                <a:gd name="T11" fmla="*/ 0 h 220"/>
                <a:gd name="T12" fmla="*/ 87 w 220"/>
                <a:gd name="T13" fmla="*/ 11 h 220"/>
                <a:gd name="T14" fmla="*/ 74 w 220"/>
                <a:gd name="T15" fmla="*/ 36 h 220"/>
                <a:gd name="T16" fmla="*/ 49 w 220"/>
                <a:gd name="T17" fmla="*/ 22 h 220"/>
                <a:gd name="T18" fmla="*/ 26 w 220"/>
                <a:gd name="T19" fmla="*/ 39 h 220"/>
                <a:gd name="T20" fmla="*/ 36 w 220"/>
                <a:gd name="T21" fmla="*/ 74 h 220"/>
                <a:gd name="T22" fmla="*/ 11 w 220"/>
                <a:gd name="T23" fmla="*/ 87 h 220"/>
                <a:gd name="T24" fmla="*/ 0 w 220"/>
                <a:gd name="T25" fmla="*/ 119 h 220"/>
                <a:gd name="T26" fmla="*/ 32 w 220"/>
                <a:gd name="T27" fmla="*/ 137 h 220"/>
                <a:gd name="T28" fmla="*/ 24 w 220"/>
                <a:gd name="T29" fmla="*/ 164 h 220"/>
                <a:gd name="T30" fmla="*/ 39 w 220"/>
                <a:gd name="T31" fmla="*/ 194 h 220"/>
                <a:gd name="T32" fmla="*/ 56 w 220"/>
                <a:gd name="T33" fmla="*/ 196 h 220"/>
                <a:gd name="T34" fmla="*/ 83 w 220"/>
                <a:gd name="T35" fmla="*/ 188 h 220"/>
                <a:gd name="T36" fmla="*/ 101 w 220"/>
                <a:gd name="T37" fmla="*/ 220 h 220"/>
                <a:gd name="T38" fmla="*/ 133 w 220"/>
                <a:gd name="T39" fmla="*/ 209 h 220"/>
                <a:gd name="T40" fmla="*/ 146 w 220"/>
                <a:gd name="T41" fmla="*/ 184 h 220"/>
                <a:gd name="T42" fmla="*/ 171 w 220"/>
                <a:gd name="T43" fmla="*/ 198 h 220"/>
                <a:gd name="T44" fmla="*/ 194 w 220"/>
                <a:gd name="T45" fmla="*/ 181 h 220"/>
                <a:gd name="T46" fmla="*/ 184 w 220"/>
                <a:gd name="T47" fmla="*/ 146 h 220"/>
                <a:gd name="T48" fmla="*/ 209 w 220"/>
                <a:gd name="T49" fmla="*/ 133 h 220"/>
                <a:gd name="T50" fmla="*/ 220 w 220"/>
                <a:gd name="T51" fmla="*/ 101 h 220"/>
                <a:gd name="T52" fmla="*/ 185 w 220"/>
                <a:gd name="T53" fmla="*/ 124 h 220"/>
                <a:gd name="T54" fmla="*/ 172 w 220"/>
                <a:gd name="T55" fmla="*/ 140 h 220"/>
                <a:gd name="T56" fmla="*/ 185 w 220"/>
                <a:gd name="T57" fmla="*/ 171 h 220"/>
                <a:gd name="T58" fmla="*/ 154 w 220"/>
                <a:gd name="T59" fmla="*/ 173 h 220"/>
                <a:gd name="T60" fmla="*/ 140 w 220"/>
                <a:gd name="T61" fmla="*/ 172 h 220"/>
                <a:gd name="T62" fmla="*/ 124 w 220"/>
                <a:gd name="T63" fmla="*/ 185 h 220"/>
                <a:gd name="T64" fmla="*/ 101 w 220"/>
                <a:gd name="T65" fmla="*/ 206 h 220"/>
                <a:gd name="T66" fmla="*/ 87 w 220"/>
                <a:gd name="T67" fmla="*/ 175 h 220"/>
                <a:gd name="T68" fmla="*/ 74 w 220"/>
                <a:gd name="T69" fmla="*/ 170 h 220"/>
                <a:gd name="T70" fmla="*/ 49 w 220"/>
                <a:gd name="T71" fmla="*/ 185 h 220"/>
                <a:gd name="T72" fmla="*/ 47 w 220"/>
                <a:gd name="T73" fmla="*/ 154 h 220"/>
                <a:gd name="T74" fmla="*/ 45 w 220"/>
                <a:gd name="T75" fmla="*/ 133 h 220"/>
                <a:gd name="T76" fmla="*/ 14 w 220"/>
                <a:gd name="T77" fmla="*/ 119 h 220"/>
                <a:gd name="T78" fmla="*/ 35 w 220"/>
                <a:gd name="T79" fmla="*/ 96 h 220"/>
                <a:gd name="T80" fmla="*/ 48 w 220"/>
                <a:gd name="T81" fmla="*/ 80 h 220"/>
                <a:gd name="T82" fmla="*/ 35 w 220"/>
                <a:gd name="T83" fmla="*/ 49 h 220"/>
                <a:gd name="T84" fmla="*/ 66 w 220"/>
                <a:gd name="T85" fmla="*/ 47 h 220"/>
                <a:gd name="T86" fmla="*/ 80 w 220"/>
                <a:gd name="T87" fmla="*/ 48 h 220"/>
                <a:gd name="T88" fmla="*/ 96 w 220"/>
                <a:gd name="T89" fmla="*/ 35 h 220"/>
                <a:gd name="T90" fmla="*/ 119 w 220"/>
                <a:gd name="T91" fmla="*/ 14 h 220"/>
                <a:gd name="T92" fmla="*/ 133 w 220"/>
                <a:gd name="T93" fmla="*/ 45 h 220"/>
                <a:gd name="T94" fmla="*/ 146 w 220"/>
                <a:gd name="T95" fmla="*/ 50 h 220"/>
                <a:gd name="T96" fmla="*/ 171 w 220"/>
                <a:gd name="T97" fmla="*/ 35 h 220"/>
                <a:gd name="T98" fmla="*/ 173 w 220"/>
                <a:gd name="T99" fmla="*/ 66 h 220"/>
                <a:gd name="T100" fmla="*/ 175 w 220"/>
                <a:gd name="T101" fmla="*/ 87 h 220"/>
                <a:gd name="T102" fmla="*/ 206 w 220"/>
                <a:gd name="T103" fmla="*/ 101 h 220"/>
                <a:gd name="T104" fmla="*/ 185 w 220"/>
                <a:gd name="T105" fmla="*/ 12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0" h="220">
                  <a:moveTo>
                    <a:pt x="209" y="87"/>
                  </a:moveTo>
                  <a:cubicBezTo>
                    <a:pt x="188" y="83"/>
                    <a:pt x="188" y="83"/>
                    <a:pt x="188" y="83"/>
                  </a:cubicBezTo>
                  <a:cubicBezTo>
                    <a:pt x="187" y="80"/>
                    <a:pt x="186" y="77"/>
                    <a:pt x="184" y="74"/>
                  </a:cubicBezTo>
                  <a:cubicBezTo>
                    <a:pt x="196" y="56"/>
                    <a:pt x="196" y="56"/>
                    <a:pt x="196" y="56"/>
                  </a:cubicBezTo>
                  <a:cubicBezTo>
                    <a:pt x="200" y="51"/>
                    <a:pt x="199" y="43"/>
                    <a:pt x="194" y="39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79" y="23"/>
                    <a:pt x="175" y="22"/>
                    <a:pt x="171" y="22"/>
                  </a:cubicBezTo>
                  <a:cubicBezTo>
                    <a:pt x="169" y="22"/>
                    <a:pt x="166" y="22"/>
                    <a:pt x="164" y="24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3" y="34"/>
                    <a:pt x="140" y="33"/>
                    <a:pt x="137" y="32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2" y="5"/>
                    <a:pt x="126" y="0"/>
                    <a:pt x="11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94" y="0"/>
                    <a:pt x="88" y="5"/>
                    <a:pt x="87" y="11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0" y="33"/>
                    <a:pt x="77" y="34"/>
                    <a:pt x="74" y="36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4" y="22"/>
                    <a:pt x="51" y="22"/>
                    <a:pt x="49" y="22"/>
                  </a:cubicBezTo>
                  <a:cubicBezTo>
                    <a:pt x="45" y="22"/>
                    <a:pt x="41" y="23"/>
                    <a:pt x="39" y="26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1" y="43"/>
                    <a:pt x="20" y="51"/>
                    <a:pt x="24" y="56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4" y="77"/>
                    <a:pt x="33" y="80"/>
                    <a:pt x="32" y="83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88"/>
                    <a:pt x="0" y="94"/>
                    <a:pt x="0" y="10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6"/>
                    <a:pt x="5" y="132"/>
                    <a:pt x="11" y="133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40"/>
                    <a:pt x="34" y="143"/>
                    <a:pt x="36" y="146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0" y="169"/>
                    <a:pt x="21" y="177"/>
                    <a:pt x="26" y="181"/>
                  </a:cubicBezTo>
                  <a:cubicBezTo>
                    <a:pt x="39" y="194"/>
                    <a:pt x="39" y="194"/>
                    <a:pt x="39" y="194"/>
                  </a:cubicBezTo>
                  <a:cubicBezTo>
                    <a:pt x="41" y="197"/>
                    <a:pt x="45" y="198"/>
                    <a:pt x="49" y="198"/>
                  </a:cubicBezTo>
                  <a:cubicBezTo>
                    <a:pt x="51" y="198"/>
                    <a:pt x="54" y="198"/>
                    <a:pt x="56" y="196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7" y="186"/>
                    <a:pt x="80" y="187"/>
                    <a:pt x="83" y="18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8" y="215"/>
                    <a:pt x="94" y="220"/>
                    <a:pt x="101" y="220"/>
                  </a:cubicBezTo>
                  <a:cubicBezTo>
                    <a:pt x="119" y="220"/>
                    <a:pt x="119" y="220"/>
                    <a:pt x="119" y="220"/>
                  </a:cubicBezTo>
                  <a:cubicBezTo>
                    <a:pt x="126" y="220"/>
                    <a:pt x="132" y="215"/>
                    <a:pt x="133" y="209"/>
                  </a:cubicBezTo>
                  <a:cubicBezTo>
                    <a:pt x="137" y="188"/>
                    <a:pt x="137" y="188"/>
                    <a:pt x="137" y="188"/>
                  </a:cubicBezTo>
                  <a:cubicBezTo>
                    <a:pt x="140" y="187"/>
                    <a:pt x="143" y="186"/>
                    <a:pt x="146" y="184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6" y="198"/>
                    <a:pt x="169" y="198"/>
                    <a:pt x="171" y="198"/>
                  </a:cubicBezTo>
                  <a:cubicBezTo>
                    <a:pt x="175" y="198"/>
                    <a:pt x="179" y="197"/>
                    <a:pt x="181" y="194"/>
                  </a:cubicBezTo>
                  <a:cubicBezTo>
                    <a:pt x="194" y="181"/>
                    <a:pt x="194" y="181"/>
                    <a:pt x="194" y="181"/>
                  </a:cubicBezTo>
                  <a:cubicBezTo>
                    <a:pt x="199" y="177"/>
                    <a:pt x="200" y="169"/>
                    <a:pt x="196" y="164"/>
                  </a:cubicBezTo>
                  <a:cubicBezTo>
                    <a:pt x="184" y="146"/>
                    <a:pt x="184" y="146"/>
                    <a:pt x="184" y="146"/>
                  </a:cubicBezTo>
                  <a:cubicBezTo>
                    <a:pt x="186" y="143"/>
                    <a:pt x="187" y="140"/>
                    <a:pt x="188" y="137"/>
                  </a:cubicBezTo>
                  <a:cubicBezTo>
                    <a:pt x="209" y="133"/>
                    <a:pt x="209" y="133"/>
                    <a:pt x="209" y="133"/>
                  </a:cubicBezTo>
                  <a:cubicBezTo>
                    <a:pt x="215" y="132"/>
                    <a:pt x="220" y="126"/>
                    <a:pt x="220" y="119"/>
                  </a:cubicBezTo>
                  <a:cubicBezTo>
                    <a:pt x="220" y="101"/>
                    <a:pt x="220" y="101"/>
                    <a:pt x="220" y="101"/>
                  </a:cubicBezTo>
                  <a:cubicBezTo>
                    <a:pt x="220" y="94"/>
                    <a:pt x="215" y="88"/>
                    <a:pt x="209" y="87"/>
                  </a:cubicBezTo>
                  <a:close/>
                  <a:moveTo>
                    <a:pt x="185" y="124"/>
                  </a:moveTo>
                  <a:cubicBezTo>
                    <a:pt x="180" y="125"/>
                    <a:pt x="176" y="128"/>
                    <a:pt x="175" y="133"/>
                  </a:cubicBezTo>
                  <a:cubicBezTo>
                    <a:pt x="174" y="135"/>
                    <a:pt x="173" y="138"/>
                    <a:pt x="172" y="140"/>
                  </a:cubicBezTo>
                  <a:cubicBezTo>
                    <a:pt x="170" y="144"/>
                    <a:pt x="170" y="149"/>
                    <a:pt x="173" y="154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71" y="185"/>
                    <a:pt x="171" y="185"/>
                    <a:pt x="171" y="185"/>
                  </a:cubicBezTo>
                  <a:cubicBezTo>
                    <a:pt x="154" y="173"/>
                    <a:pt x="154" y="173"/>
                    <a:pt x="154" y="173"/>
                  </a:cubicBezTo>
                  <a:cubicBezTo>
                    <a:pt x="151" y="171"/>
                    <a:pt x="149" y="170"/>
                    <a:pt x="146" y="170"/>
                  </a:cubicBezTo>
                  <a:cubicBezTo>
                    <a:pt x="144" y="170"/>
                    <a:pt x="142" y="171"/>
                    <a:pt x="140" y="172"/>
                  </a:cubicBezTo>
                  <a:cubicBezTo>
                    <a:pt x="138" y="173"/>
                    <a:pt x="135" y="174"/>
                    <a:pt x="133" y="175"/>
                  </a:cubicBezTo>
                  <a:cubicBezTo>
                    <a:pt x="128" y="176"/>
                    <a:pt x="125" y="180"/>
                    <a:pt x="124" y="185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01" y="206"/>
                    <a:pt x="101" y="206"/>
                    <a:pt x="101" y="206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5" y="180"/>
                    <a:pt x="92" y="176"/>
                    <a:pt x="87" y="175"/>
                  </a:cubicBezTo>
                  <a:cubicBezTo>
                    <a:pt x="85" y="174"/>
                    <a:pt x="82" y="173"/>
                    <a:pt x="80" y="172"/>
                  </a:cubicBezTo>
                  <a:cubicBezTo>
                    <a:pt x="78" y="171"/>
                    <a:pt x="76" y="170"/>
                    <a:pt x="74" y="170"/>
                  </a:cubicBezTo>
                  <a:cubicBezTo>
                    <a:pt x="71" y="170"/>
                    <a:pt x="69" y="171"/>
                    <a:pt x="66" y="173"/>
                  </a:cubicBezTo>
                  <a:cubicBezTo>
                    <a:pt x="49" y="185"/>
                    <a:pt x="49" y="185"/>
                    <a:pt x="49" y="185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47" y="154"/>
                    <a:pt x="47" y="154"/>
                    <a:pt x="47" y="154"/>
                  </a:cubicBezTo>
                  <a:cubicBezTo>
                    <a:pt x="50" y="149"/>
                    <a:pt x="50" y="144"/>
                    <a:pt x="48" y="140"/>
                  </a:cubicBezTo>
                  <a:cubicBezTo>
                    <a:pt x="47" y="138"/>
                    <a:pt x="46" y="135"/>
                    <a:pt x="45" y="133"/>
                  </a:cubicBezTo>
                  <a:cubicBezTo>
                    <a:pt x="44" y="128"/>
                    <a:pt x="40" y="125"/>
                    <a:pt x="35" y="124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40" y="95"/>
                    <a:pt x="44" y="92"/>
                    <a:pt x="45" y="87"/>
                  </a:cubicBezTo>
                  <a:cubicBezTo>
                    <a:pt x="46" y="85"/>
                    <a:pt x="47" y="82"/>
                    <a:pt x="48" y="80"/>
                  </a:cubicBezTo>
                  <a:cubicBezTo>
                    <a:pt x="50" y="76"/>
                    <a:pt x="50" y="71"/>
                    <a:pt x="47" y="66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9" y="49"/>
                    <a:pt x="71" y="50"/>
                    <a:pt x="74" y="50"/>
                  </a:cubicBezTo>
                  <a:cubicBezTo>
                    <a:pt x="76" y="50"/>
                    <a:pt x="78" y="49"/>
                    <a:pt x="80" y="48"/>
                  </a:cubicBezTo>
                  <a:cubicBezTo>
                    <a:pt x="82" y="47"/>
                    <a:pt x="85" y="46"/>
                    <a:pt x="87" y="45"/>
                  </a:cubicBezTo>
                  <a:cubicBezTo>
                    <a:pt x="92" y="44"/>
                    <a:pt x="95" y="40"/>
                    <a:pt x="96" y="3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5" y="40"/>
                    <a:pt x="128" y="44"/>
                    <a:pt x="133" y="45"/>
                  </a:cubicBezTo>
                  <a:cubicBezTo>
                    <a:pt x="135" y="46"/>
                    <a:pt x="138" y="47"/>
                    <a:pt x="140" y="48"/>
                  </a:cubicBezTo>
                  <a:cubicBezTo>
                    <a:pt x="142" y="49"/>
                    <a:pt x="144" y="50"/>
                    <a:pt x="146" y="50"/>
                  </a:cubicBezTo>
                  <a:cubicBezTo>
                    <a:pt x="149" y="50"/>
                    <a:pt x="151" y="49"/>
                    <a:pt x="154" y="47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0" y="71"/>
                    <a:pt x="170" y="76"/>
                    <a:pt x="172" y="80"/>
                  </a:cubicBezTo>
                  <a:cubicBezTo>
                    <a:pt x="173" y="82"/>
                    <a:pt x="174" y="85"/>
                    <a:pt x="175" y="87"/>
                  </a:cubicBezTo>
                  <a:cubicBezTo>
                    <a:pt x="176" y="92"/>
                    <a:pt x="180" y="95"/>
                    <a:pt x="185" y="96"/>
                  </a:cubicBezTo>
                  <a:cubicBezTo>
                    <a:pt x="206" y="101"/>
                    <a:pt x="206" y="101"/>
                    <a:pt x="206" y="101"/>
                  </a:cubicBezTo>
                  <a:cubicBezTo>
                    <a:pt x="206" y="119"/>
                    <a:pt x="206" y="119"/>
                    <a:pt x="206" y="119"/>
                  </a:cubicBezTo>
                  <a:lnTo>
                    <a:pt x="185" y="1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590" tIns="45794" rIns="91590" bIns="4579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20"/>
            <p:cNvSpPr>
              <a:spLocks noEditPoints="1"/>
            </p:cNvSpPr>
            <p:nvPr/>
          </p:nvSpPr>
          <p:spPr bwMode="auto">
            <a:xfrm>
              <a:off x="-2538413" y="300038"/>
              <a:ext cx="360362" cy="360363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8 w 96"/>
                <a:gd name="T11" fmla="*/ 90 h 96"/>
                <a:gd name="T12" fmla="*/ 6 w 96"/>
                <a:gd name="T13" fmla="*/ 48 h 96"/>
                <a:gd name="T14" fmla="*/ 48 w 96"/>
                <a:gd name="T15" fmla="*/ 6 h 96"/>
                <a:gd name="T16" fmla="*/ 90 w 96"/>
                <a:gd name="T17" fmla="*/ 48 h 96"/>
                <a:gd name="T18" fmla="*/ 48 w 96"/>
                <a:gd name="T19" fmla="*/ 9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5" y="96"/>
                    <a:pt x="96" y="75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8" y="90"/>
                  </a:moveTo>
                  <a:cubicBezTo>
                    <a:pt x="25" y="90"/>
                    <a:pt x="6" y="71"/>
                    <a:pt x="6" y="48"/>
                  </a:cubicBezTo>
                  <a:cubicBezTo>
                    <a:pt x="6" y="25"/>
                    <a:pt x="25" y="6"/>
                    <a:pt x="48" y="6"/>
                  </a:cubicBezTo>
                  <a:cubicBezTo>
                    <a:pt x="71" y="6"/>
                    <a:pt x="90" y="25"/>
                    <a:pt x="90" y="48"/>
                  </a:cubicBezTo>
                  <a:cubicBezTo>
                    <a:pt x="90" y="71"/>
                    <a:pt x="71" y="90"/>
                    <a:pt x="48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590" tIns="45794" rIns="91590" bIns="4579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21"/>
            <p:cNvSpPr>
              <a:spLocks noEditPoints="1"/>
            </p:cNvSpPr>
            <p:nvPr/>
          </p:nvSpPr>
          <p:spPr bwMode="auto">
            <a:xfrm>
              <a:off x="-2460625" y="374650"/>
              <a:ext cx="207962" cy="206375"/>
            </a:xfrm>
            <a:custGeom>
              <a:avLst/>
              <a:gdLst>
                <a:gd name="T0" fmla="*/ 27 w 55"/>
                <a:gd name="T1" fmla="*/ 0 h 55"/>
                <a:gd name="T2" fmla="*/ 0 w 55"/>
                <a:gd name="T3" fmla="*/ 28 h 55"/>
                <a:gd name="T4" fmla="*/ 27 w 55"/>
                <a:gd name="T5" fmla="*/ 55 h 55"/>
                <a:gd name="T6" fmla="*/ 55 w 55"/>
                <a:gd name="T7" fmla="*/ 28 h 55"/>
                <a:gd name="T8" fmla="*/ 27 w 55"/>
                <a:gd name="T9" fmla="*/ 0 h 55"/>
                <a:gd name="T10" fmla="*/ 27 w 55"/>
                <a:gd name="T11" fmla="*/ 49 h 55"/>
                <a:gd name="T12" fmla="*/ 6 w 55"/>
                <a:gd name="T13" fmla="*/ 28 h 55"/>
                <a:gd name="T14" fmla="*/ 27 w 55"/>
                <a:gd name="T15" fmla="*/ 7 h 55"/>
                <a:gd name="T16" fmla="*/ 48 w 55"/>
                <a:gd name="T17" fmla="*/ 28 h 55"/>
                <a:gd name="T18" fmla="*/ 27 w 55"/>
                <a:gd name="T19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5"/>
                    <a:pt x="27" y="55"/>
                  </a:cubicBezTo>
                  <a:cubicBezTo>
                    <a:pt x="42" y="55"/>
                    <a:pt x="55" y="43"/>
                    <a:pt x="55" y="28"/>
                  </a:cubicBezTo>
                  <a:cubicBezTo>
                    <a:pt x="55" y="13"/>
                    <a:pt x="42" y="0"/>
                    <a:pt x="27" y="0"/>
                  </a:cubicBezTo>
                  <a:close/>
                  <a:moveTo>
                    <a:pt x="27" y="49"/>
                  </a:moveTo>
                  <a:cubicBezTo>
                    <a:pt x="16" y="49"/>
                    <a:pt x="6" y="39"/>
                    <a:pt x="6" y="28"/>
                  </a:cubicBezTo>
                  <a:cubicBezTo>
                    <a:pt x="6" y="17"/>
                    <a:pt x="16" y="7"/>
                    <a:pt x="27" y="7"/>
                  </a:cubicBezTo>
                  <a:cubicBezTo>
                    <a:pt x="38" y="7"/>
                    <a:pt x="48" y="17"/>
                    <a:pt x="48" y="28"/>
                  </a:cubicBezTo>
                  <a:cubicBezTo>
                    <a:pt x="48" y="39"/>
                    <a:pt x="38" y="49"/>
                    <a:pt x="27" y="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590" tIns="45794" rIns="91590" bIns="4579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438770" y="3857431"/>
            <a:ext cx="308014" cy="235460"/>
            <a:chOff x="5516563" y="84138"/>
            <a:chExt cx="1414463" cy="1081087"/>
          </a:xfrm>
          <a:solidFill>
            <a:schemeClr val="bg1"/>
          </a:solidFill>
        </p:grpSpPr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5688013" y="249238"/>
              <a:ext cx="896938" cy="698500"/>
            </a:xfrm>
            <a:custGeom>
              <a:avLst/>
              <a:gdLst>
                <a:gd name="T0" fmla="*/ 214 w 239"/>
                <a:gd name="T1" fmla="*/ 9 h 186"/>
                <a:gd name="T2" fmla="*/ 120 w 239"/>
                <a:gd name="T3" fmla="*/ 0 h 186"/>
                <a:gd name="T4" fmla="*/ 26 w 239"/>
                <a:gd name="T5" fmla="*/ 9 h 186"/>
                <a:gd name="T6" fmla="*/ 17 w 239"/>
                <a:gd name="T7" fmla="*/ 17 h 186"/>
                <a:gd name="T8" fmla="*/ 17 w 239"/>
                <a:gd name="T9" fmla="*/ 169 h 186"/>
                <a:gd name="T10" fmla="*/ 26 w 239"/>
                <a:gd name="T11" fmla="*/ 177 h 186"/>
                <a:gd name="T12" fmla="*/ 120 w 239"/>
                <a:gd name="T13" fmla="*/ 186 h 186"/>
                <a:gd name="T14" fmla="*/ 214 w 239"/>
                <a:gd name="T15" fmla="*/ 177 h 186"/>
                <a:gd name="T16" fmla="*/ 222 w 239"/>
                <a:gd name="T17" fmla="*/ 169 h 186"/>
                <a:gd name="T18" fmla="*/ 222 w 239"/>
                <a:gd name="T19" fmla="*/ 17 h 186"/>
                <a:gd name="T20" fmla="*/ 214 w 239"/>
                <a:gd name="T21" fmla="*/ 9 h 186"/>
                <a:gd name="T22" fmla="*/ 211 w 239"/>
                <a:gd name="T23" fmla="*/ 165 h 186"/>
                <a:gd name="T24" fmla="*/ 28 w 239"/>
                <a:gd name="T25" fmla="*/ 165 h 186"/>
                <a:gd name="T26" fmla="*/ 28 w 239"/>
                <a:gd name="T27" fmla="*/ 21 h 186"/>
                <a:gd name="T28" fmla="*/ 211 w 239"/>
                <a:gd name="T29" fmla="*/ 21 h 186"/>
                <a:gd name="T30" fmla="*/ 211 w 239"/>
                <a:gd name="T31" fmla="*/ 16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86">
                  <a:moveTo>
                    <a:pt x="214" y="9"/>
                  </a:moveTo>
                  <a:cubicBezTo>
                    <a:pt x="182" y="3"/>
                    <a:pt x="151" y="0"/>
                    <a:pt x="120" y="0"/>
                  </a:cubicBezTo>
                  <a:cubicBezTo>
                    <a:pt x="88" y="0"/>
                    <a:pt x="57" y="3"/>
                    <a:pt x="26" y="9"/>
                  </a:cubicBezTo>
                  <a:cubicBezTo>
                    <a:pt x="22" y="10"/>
                    <a:pt x="18" y="13"/>
                    <a:pt x="17" y="17"/>
                  </a:cubicBezTo>
                  <a:cubicBezTo>
                    <a:pt x="0" y="67"/>
                    <a:pt x="0" y="118"/>
                    <a:pt x="17" y="169"/>
                  </a:cubicBezTo>
                  <a:cubicBezTo>
                    <a:pt x="18" y="173"/>
                    <a:pt x="22" y="176"/>
                    <a:pt x="26" y="177"/>
                  </a:cubicBezTo>
                  <a:cubicBezTo>
                    <a:pt x="57" y="183"/>
                    <a:pt x="88" y="186"/>
                    <a:pt x="120" y="186"/>
                  </a:cubicBezTo>
                  <a:cubicBezTo>
                    <a:pt x="151" y="186"/>
                    <a:pt x="182" y="183"/>
                    <a:pt x="214" y="177"/>
                  </a:cubicBezTo>
                  <a:cubicBezTo>
                    <a:pt x="218" y="176"/>
                    <a:pt x="221" y="173"/>
                    <a:pt x="222" y="169"/>
                  </a:cubicBezTo>
                  <a:cubicBezTo>
                    <a:pt x="239" y="118"/>
                    <a:pt x="239" y="67"/>
                    <a:pt x="222" y="17"/>
                  </a:cubicBezTo>
                  <a:cubicBezTo>
                    <a:pt x="221" y="13"/>
                    <a:pt x="218" y="10"/>
                    <a:pt x="214" y="9"/>
                  </a:cubicBezTo>
                  <a:close/>
                  <a:moveTo>
                    <a:pt x="211" y="165"/>
                  </a:moveTo>
                  <a:cubicBezTo>
                    <a:pt x="150" y="178"/>
                    <a:pt x="89" y="178"/>
                    <a:pt x="28" y="165"/>
                  </a:cubicBezTo>
                  <a:cubicBezTo>
                    <a:pt x="12" y="117"/>
                    <a:pt x="12" y="69"/>
                    <a:pt x="28" y="21"/>
                  </a:cubicBezTo>
                  <a:cubicBezTo>
                    <a:pt x="89" y="8"/>
                    <a:pt x="150" y="8"/>
                    <a:pt x="211" y="21"/>
                  </a:cubicBezTo>
                  <a:cubicBezTo>
                    <a:pt x="227" y="69"/>
                    <a:pt x="227" y="117"/>
                    <a:pt x="211" y="16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590" tIns="45794" rIns="91590" bIns="4579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14"/>
            <p:cNvSpPr>
              <a:spLocks noEditPoints="1"/>
            </p:cNvSpPr>
            <p:nvPr/>
          </p:nvSpPr>
          <p:spPr bwMode="auto">
            <a:xfrm>
              <a:off x="5516563" y="84138"/>
              <a:ext cx="1414463" cy="1081087"/>
            </a:xfrm>
            <a:custGeom>
              <a:avLst/>
              <a:gdLst>
                <a:gd name="T0" fmla="*/ 359 w 377"/>
                <a:gd name="T1" fmla="*/ 27 h 288"/>
                <a:gd name="T2" fmla="*/ 340 w 377"/>
                <a:gd name="T3" fmla="*/ 9 h 288"/>
                <a:gd name="T4" fmla="*/ 189 w 377"/>
                <a:gd name="T5" fmla="*/ 0 h 288"/>
                <a:gd name="T6" fmla="*/ 37 w 377"/>
                <a:gd name="T7" fmla="*/ 9 h 288"/>
                <a:gd name="T8" fmla="*/ 18 w 377"/>
                <a:gd name="T9" fmla="*/ 27 h 288"/>
                <a:gd name="T10" fmla="*/ 18 w 377"/>
                <a:gd name="T11" fmla="*/ 250 h 288"/>
                <a:gd name="T12" fmla="*/ 37 w 377"/>
                <a:gd name="T13" fmla="*/ 267 h 288"/>
                <a:gd name="T14" fmla="*/ 110 w 377"/>
                <a:gd name="T15" fmla="*/ 274 h 288"/>
                <a:gd name="T16" fmla="*/ 108 w 377"/>
                <a:gd name="T17" fmla="*/ 276 h 288"/>
                <a:gd name="T18" fmla="*/ 189 w 377"/>
                <a:gd name="T19" fmla="*/ 288 h 288"/>
                <a:gd name="T20" fmla="*/ 269 w 377"/>
                <a:gd name="T21" fmla="*/ 276 h 288"/>
                <a:gd name="T22" fmla="*/ 267 w 377"/>
                <a:gd name="T23" fmla="*/ 274 h 288"/>
                <a:gd name="T24" fmla="*/ 340 w 377"/>
                <a:gd name="T25" fmla="*/ 267 h 288"/>
                <a:gd name="T26" fmla="*/ 359 w 377"/>
                <a:gd name="T27" fmla="*/ 250 h 288"/>
                <a:gd name="T28" fmla="*/ 359 w 377"/>
                <a:gd name="T29" fmla="*/ 27 h 288"/>
                <a:gd name="T30" fmla="*/ 337 w 377"/>
                <a:gd name="T31" fmla="*/ 244 h 288"/>
                <a:gd name="T32" fmla="*/ 40 w 377"/>
                <a:gd name="T33" fmla="*/ 244 h 288"/>
                <a:gd name="T34" fmla="*/ 40 w 377"/>
                <a:gd name="T35" fmla="*/ 32 h 288"/>
                <a:gd name="T36" fmla="*/ 337 w 377"/>
                <a:gd name="T37" fmla="*/ 32 h 288"/>
                <a:gd name="T38" fmla="*/ 337 w 377"/>
                <a:gd name="T39" fmla="*/ 2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88">
                  <a:moveTo>
                    <a:pt x="359" y="27"/>
                  </a:moveTo>
                  <a:cubicBezTo>
                    <a:pt x="357" y="17"/>
                    <a:pt x="349" y="10"/>
                    <a:pt x="340" y="9"/>
                  </a:cubicBezTo>
                  <a:cubicBezTo>
                    <a:pt x="290" y="3"/>
                    <a:pt x="239" y="0"/>
                    <a:pt x="189" y="0"/>
                  </a:cubicBezTo>
                  <a:cubicBezTo>
                    <a:pt x="138" y="0"/>
                    <a:pt x="87" y="3"/>
                    <a:pt x="37" y="9"/>
                  </a:cubicBezTo>
                  <a:cubicBezTo>
                    <a:pt x="28" y="10"/>
                    <a:pt x="20" y="17"/>
                    <a:pt x="18" y="27"/>
                  </a:cubicBezTo>
                  <a:cubicBezTo>
                    <a:pt x="0" y="101"/>
                    <a:pt x="0" y="176"/>
                    <a:pt x="18" y="250"/>
                  </a:cubicBezTo>
                  <a:cubicBezTo>
                    <a:pt x="20" y="259"/>
                    <a:pt x="28" y="266"/>
                    <a:pt x="37" y="267"/>
                  </a:cubicBezTo>
                  <a:cubicBezTo>
                    <a:pt x="61" y="270"/>
                    <a:pt x="86" y="272"/>
                    <a:pt x="110" y="274"/>
                  </a:cubicBezTo>
                  <a:cubicBezTo>
                    <a:pt x="109" y="275"/>
                    <a:pt x="108" y="275"/>
                    <a:pt x="108" y="276"/>
                  </a:cubicBezTo>
                  <a:cubicBezTo>
                    <a:pt x="108" y="283"/>
                    <a:pt x="144" y="288"/>
                    <a:pt x="189" y="288"/>
                  </a:cubicBezTo>
                  <a:cubicBezTo>
                    <a:pt x="233" y="288"/>
                    <a:pt x="269" y="283"/>
                    <a:pt x="269" y="276"/>
                  </a:cubicBezTo>
                  <a:cubicBezTo>
                    <a:pt x="269" y="275"/>
                    <a:pt x="268" y="275"/>
                    <a:pt x="267" y="274"/>
                  </a:cubicBezTo>
                  <a:cubicBezTo>
                    <a:pt x="291" y="272"/>
                    <a:pt x="316" y="270"/>
                    <a:pt x="340" y="267"/>
                  </a:cubicBezTo>
                  <a:cubicBezTo>
                    <a:pt x="349" y="266"/>
                    <a:pt x="357" y="259"/>
                    <a:pt x="359" y="250"/>
                  </a:cubicBezTo>
                  <a:cubicBezTo>
                    <a:pt x="377" y="176"/>
                    <a:pt x="377" y="101"/>
                    <a:pt x="359" y="27"/>
                  </a:cubicBezTo>
                  <a:close/>
                  <a:moveTo>
                    <a:pt x="337" y="244"/>
                  </a:moveTo>
                  <a:cubicBezTo>
                    <a:pt x="238" y="256"/>
                    <a:pt x="139" y="256"/>
                    <a:pt x="40" y="244"/>
                  </a:cubicBezTo>
                  <a:cubicBezTo>
                    <a:pt x="23" y="174"/>
                    <a:pt x="23" y="103"/>
                    <a:pt x="40" y="32"/>
                  </a:cubicBezTo>
                  <a:cubicBezTo>
                    <a:pt x="139" y="20"/>
                    <a:pt x="238" y="20"/>
                    <a:pt x="337" y="32"/>
                  </a:cubicBezTo>
                  <a:cubicBezTo>
                    <a:pt x="354" y="103"/>
                    <a:pt x="354" y="174"/>
                    <a:pt x="337" y="2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590" tIns="45794" rIns="91590" bIns="4579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6611938" y="301625"/>
              <a:ext cx="131763" cy="128587"/>
            </a:xfrm>
            <a:custGeom>
              <a:avLst/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17 w 35"/>
                <a:gd name="T11" fmla="*/ 11 h 34"/>
                <a:gd name="T12" fmla="*/ 23 w 35"/>
                <a:gd name="T13" fmla="*/ 17 h 34"/>
                <a:gd name="T14" fmla="*/ 17 w 35"/>
                <a:gd name="T15" fmla="*/ 23 h 34"/>
                <a:gd name="T16" fmla="*/ 12 w 35"/>
                <a:gd name="T17" fmla="*/ 17 h 34"/>
                <a:gd name="T18" fmla="*/ 17 w 35"/>
                <a:gd name="T19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17" y="11"/>
                  </a:move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ubicBezTo>
                    <a:pt x="14" y="23"/>
                    <a:pt x="12" y="20"/>
                    <a:pt x="12" y="17"/>
                  </a:cubicBezTo>
                  <a:cubicBezTo>
                    <a:pt x="12" y="14"/>
                    <a:pt x="14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590" tIns="45794" rIns="91590" bIns="4579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16"/>
            <p:cNvSpPr/>
            <p:nvPr/>
          </p:nvSpPr>
          <p:spPr bwMode="auto">
            <a:xfrm>
              <a:off x="6570663" y="860425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5 w 46"/>
                <a:gd name="T3" fmla="*/ 0 h 12"/>
                <a:gd name="T4" fmla="*/ 0 w 46"/>
                <a:gd name="T5" fmla="*/ 6 h 12"/>
                <a:gd name="T6" fmla="*/ 5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2"/>
                    <a:pt x="46" y="9"/>
                    <a:pt x="46" y="6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590" tIns="45794" rIns="91590" bIns="4579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17"/>
            <p:cNvSpPr/>
            <p:nvPr/>
          </p:nvSpPr>
          <p:spPr bwMode="auto">
            <a:xfrm>
              <a:off x="6611938" y="733425"/>
              <a:ext cx="173038" cy="41275"/>
            </a:xfrm>
            <a:custGeom>
              <a:avLst/>
              <a:gdLst>
                <a:gd name="T0" fmla="*/ 40 w 46"/>
                <a:gd name="T1" fmla="*/ 0 h 11"/>
                <a:gd name="T2" fmla="*/ 6 w 46"/>
                <a:gd name="T3" fmla="*/ 0 h 11"/>
                <a:gd name="T4" fmla="*/ 0 w 46"/>
                <a:gd name="T5" fmla="*/ 5 h 11"/>
                <a:gd name="T6" fmla="*/ 6 w 46"/>
                <a:gd name="T7" fmla="*/ 11 h 11"/>
                <a:gd name="T8" fmla="*/ 40 w 46"/>
                <a:gd name="T9" fmla="*/ 11 h 11"/>
                <a:gd name="T10" fmla="*/ 46 w 46"/>
                <a:gd name="T11" fmla="*/ 5 h 11"/>
                <a:gd name="T12" fmla="*/ 40 w 4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11"/>
                    <a:pt x="46" y="9"/>
                    <a:pt x="46" y="5"/>
                  </a:cubicBezTo>
                  <a:cubicBezTo>
                    <a:pt x="46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590" tIns="45794" rIns="91590" bIns="4579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18"/>
            <p:cNvSpPr/>
            <p:nvPr/>
          </p:nvSpPr>
          <p:spPr bwMode="auto">
            <a:xfrm>
              <a:off x="6611938" y="601663"/>
              <a:ext cx="173038" cy="46037"/>
            </a:xfrm>
            <a:custGeom>
              <a:avLst/>
              <a:gdLst>
                <a:gd name="T0" fmla="*/ 40 w 46"/>
                <a:gd name="T1" fmla="*/ 0 h 12"/>
                <a:gd name="T2" fmla="*/ 6 w 46"/>
                <a:gd name="T3" fmla="*/ 0 h 12"/>
                <a:gd name="T4" fmla="*/ 0 w 46"/>
                <a:gd name="T5" fmla="*/ 6 h 12"/>
                <a:gd name="T6" fmla="*/ 6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2"/>
                    <a:pt x="46" y="9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590" tIns="45794" rIns="91590" bIns="4579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19"/>
            <p:cNvSpPr/>
            <p:nvPr/>
          </p:nvSpPr>
          <p:spPr bwMode="auto">
            <a:xfrm>
              <a:off x="5880100" y="422275"/>
              <a:ext cx="258763" cy="179387"/>
            </a:xfrm>
            <a:custGeom>
              <a:avLst/>
              <a:gdLst>
                <a:gd name="T0" fmla="*/ 63 w 69"/>
                <a:gd name="T1" fmla="*/ 0 h 48"/>
                <a:gd name="T2" fmla="*/ 10 w 69"/>
                <a:gd name="T3" fmla="*/ 4 h 48"/>
                <a:gd name="T4" fmla="*/ 3 w 69"/>
                <a:gd name="T5" fmla="*/ 10 h 48"/>
                <a:gd name="T6" fmla="*/ 0 w 69"/>
                <a:gd name="T7" fmla="*/ 42 h 48"/>
                <a:gd name="T8" fmla="*/ 5 w 69"/>
                <a:gd name="T9" fmla="*/ 48 h 48"/>
                <a:gd name="T10" fmla="*/ 11 w 69"/>
                <a:gd name="T11" fmla="*/ 42 h 48"/>
                <a:gd name="T12" fmla="*/ 13 w 69"/>
                <a:gd name="T13" fmla="*/ 21 h 48"/>
                <a:gd name="T14" fmla="*/ 20 w 69"/>
                <a:gd name="T15" fmla="*/ 14 h 48"/>
                <a:gd name="T16" fmla="*/ 63 w 69"/>
                <a:gd name="T17" fmla="*/ 11 h 48"/>
                <a:gd name="T18" fmla="*/ 69 w 69"/>
                <a:gd name="T19" fmla="*/ 5 h 48"/>
                <a:gd name="T20" fmla="*/ 63 w 69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8">
                  <a:moveTo>
                    <a:pt x="63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8"/>
                    <a:pt x="5" y="48"/>
                  </a:cubicBezTo>
                  <a:cubicBezTo>
                    <a:pt x="8" y="48"/>
                    <a:pt x="11" y="46"/>
                    <a:pt x="11" y="4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7"/>
                    <a:pt x="16" y="15"/>
                    <a:pt x="20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5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590" tIns="45794" rIns="91590" bIns="4579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070023" y="3054294"/>
            <a:ext cx="318727" cy="274531"/>
            <a:chOff x="2727325" y="-39687"/>
            <a:chExt cx="1463675" cy="1260475"/>
          </a:xfrm>
          <a:solidFill>
            <a:schemeClr val="bg1"/>
          </a:solidFill>
        </p:grpSpPr>
        <p:sp>
          <p:nvSpPr>
            <p:cNvPr id="52" name="Freeform 20"/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avLst/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590" tIns="45794" rIns="91590" bIns="4579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21"/>
            <p:cNvSpPr/>
            <p:nvPr/>
          </p:nvSpPr>
          <p:spPr bwMode="auto">
            <a:xfrm>
              <a:off x="2982913" y="215900"/>
              <a:ext cx="206375" cy="201612"/>
            </a:xfrm>
            <a:custGeom>
              <a:avLst/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590" tIns="45794" rIns="91590" bIns="4579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" name="Freeform 13"/>
          <p:cNvSpPr>
            <a:spLocks noChangeAspect="1" noEditPoints="1"/>
          </p:cNvSpPr>
          <p:nvPr/>
        </p:nvSpPr>
        <p:spPr bwMode="auto">
          <a:xfrm>
            <a:off x="4323404" y="2204725"/>
            <a:ext cx="301612" cy="293775"/>
          </a:xfrm>
          <a:custGeom>
            <a:avLst/>
            <a:gdLst>
              <a:gd name="T0" fmla="*/ 161 w 226"/>
              <a:gd name="T1" fmla="*/ 0 h 220"/>
              <a:gd name="T2" fmla="*/ 96 w 226"/>
              <a:gd name="T3" fmla="*/ 47 h 220"/>
              <a:gd name="T4" fmla="*/ 95 w 226"/>
              <a:gd name="T5" fmla="*/ 47 h 220"/>
              <a:gd name="T6" fmla="*/ 24 w 226"/>
              <a:gd name="T7" fmla="*/ 119 h 220"/>
              <a:gd name="T8" fmla="*/ 1 w 226"/>
              <a:gd name="T9" fmla="*/ 189 h 220"/>
              <a:gd name="T10" fmla="*/ 24 w 226"/>
              <a:gd name="T11" fmla="*/ 220 h 220"/>
              <a:gd name="T12" fmla="*/ 90 w 226"/>
              <a:gd name="T13" fmla="*/ 203 h 220"/>
              <a:gd name="T14" fmla="*/ 207 w 226"/>
              <a:gd name="T15" fmla="*/ 91 h 220"/>
              <a:gd name="T16" fmla="*/ 110 w 226"/>
              <a:gd name="T17" fmla="*/ 164 h 220"/>
              <a:gd name="T18" fmla="*/ 170 w 226"/>
              <a:gd name="T19" fmla="*/ 81 h 220"/>
              <a:gd name="T20" fmla="*/ 163 w 226"/>
              <a:gd name="T21" fmla="*/ 115 h 220"/>
              <a:gd name="T22" fmla="*/ 110 w 226"/>
              <a:gd name="T23" fmla="*/ 169 h 220"/>
              <a:gd name="T24" fmla="*/ 102 w 226"/>
              <a:gd name="T25" fmla="*/ 139 h 220"/>
              <a:gd name="T26" fmla="*/ 79 w 226"/>
              <a:gd name="T27" fmla="*/ 117 h 220"/>
              <a:gd name="T28" fmla="*/ 159 w 226"/>
              <a:gd name="T29" fmla="*/ 61 h 220"/>
              <a:gd name="T30" fmla="*/ 102 w 226"/>
              <a:gd name="T31" fmla="*/ 139 h 220"/>
              <a:gd name="T32" fmla="*/ 52 w 226"/>
              <a:gd name="T33" fmla="*/ 110 h 220"/>
              <a:gd name="T34" fmla="*/ 137 w 226"/>
              <a:gd name="T35" fmla="*/ 49 h 220"/>
              <a:gd name="T36" fmla="*/ 29 w 226"/>
              <a:gd name="T37" fmla="*/ 205 h 220"/>
              <a:gd name="T38" fmla="*/ 14 w 226"/>
              <a:gd name="T39" fmla="*/ 196 h 220"/>
              <a:gd name="T40" fmla="*/ 22 w 226"/>
              <a:gd name="T41" fmla="*/ 166 h 220"/>
              <a:gd name="T42" fmla="*/ 54 w 226"/>
              <a:gd name="T43" fmla="*/ 199 h 220"/>
              <a:gd name="T44" fmla="*/ 61 w 226"/>
              <a:gd name="T45" fmla="*/ 197 h 220"/>
              <a:gd name="T46" fmla="*/ 24 w 226"/>
              <a:gd name="T47" fmla="*/ 159 h 220"/>
              <a:gd name="T48" fmla="*/ 33 w 226"/>
              <a:gd name="T49" fmla="*/ 129 h 220"/>
              <a:gd name="T50" fmla="*/ 89 w 226"/>
              <a:gd name="T51" fmla="*/ 189 h 220"/>
              <a:gd name="T52" fmla="*/ 61 w 226"/>
              <a:gd name="T53" fmla="*/ 197 h 220"/>
              <a:gd name="T54" fmla="*/ 186 w 226"/>
              <a:gd name="T55" fmla="*/ 93 h 220"/>
              <a:gd name="T56" fmla="*/ 168 w 226"/>
              <a:gd name="T57" fmla="*/ 52 h 220"/>
              <a:gd name="T58" fmla="*/ 139 w 226"/>
              <a:gd name="T59" fmla="*/ 23 h 220"/>
              <a:gd name="T60" fmla="*/ 192 w 226"/>
              <a:gd name="T61" fmla="*/ 27 h 220"/>
              <a:gd name="T62" fmla="*/ 197 w 226"/>
              <a:gd name="T63" fmla="*/ 8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6" h="220">
                <a:moveTo>
                  <a:pt x="202" y="18"/>
                </a:moveTo>
                <a:cubicBezTo>
                  <a:pt x="191" y="6"/>
                  <a:pt x="176" y="0"/>
                  <a:pt x="161" y="0"/>
                </a:cubicBezTo>
                <a:cubicBezTo>
                  <a:pt x="149" y="0"/>
                  <a:pt x="137" y="5"/>
                  <a:pt x="129" y="13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95" y="47"/>
                  <a:pt x="95" y="47"/>
                  <a:pt x="95" y="47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22"/>
                  <a:pt x="19" y="126"/>
                  <a:pt x="17" y="130"/>
                </a:cubicBezTo>
                <a:cubicBezTo>
                  <a:pt x="1" y="189"/>
                  <a:pt x="1" y="189"/>
                  <a:pt x="1" y="189"/>
                </a:cubicBezTo>
                <a:cubicBezTo>
                  <a:pt x="1" y="189"/>
                  <a:pt x="0" y="194"/>
                  <a:pt x="0" y="196"/>
                </a:cubicBezTo>
                <a:cubicBezTo>
                  <a:pt x="0" y="209"/>
                  <a:pt x="11" y="220"/>
                  <a:pt x="24" y="220"/>
                </a:cubicBezTo>
                <a:cubicBezTo>
                  <a:pt x="27" y="220"/>
                  <a:pt x="32" y="219"/>
                  <a:pt x="32" y="219"/>
                </a:cubicBezTo>
                <a:cubicBezTo>
                  <a:pt x="90" y="203"/>
                  <a:pt x="90" y="203"/>
                  <a:pt x="90" y="203"/>
                </a:cubicBezTo>
                <a:cubicBezTo>
                  <a:pt x="95" y="202"/>
                  <a:pt x="99" y="200"/>
                  <a:pt x="102" y="196"/>
                </a:cubicBezTo>
                <a:cubicBezTo>
                  <a:pt x="207" y="91"/>
                  <a:pt x="207" y="91"/>
                  <a:pt x="207" y="91"/>
                </a:cubicBezTo>
                <a:cubicBezTo>
                  <a:pt x="226" y="72"/>
                  <a:pt x="224" y="40"/>
                  <a:pt x="202" y="18"/>
                </a:cubicBezTo>
                <a:close/>
                <a:moveTo>
                  <a:pt x="110" y="164"/>
                </a:moveTo>
                <a:cubicBezTo>
                  <a:pt x="110" y="157"/>
                  <a:pt x="108" y="151"/>
                  <a:pt x="105" y="146"/>
                </a:cubicBezTo>
                <a:cubicBezTo>
                  <a:pt x="170" y="81"/>
                  <a:pt x="170" y="81"/>
                  <a:pt x="170" y="81"/>
                </a:cubicBezTo>
                <a:cubicBezTo>
                  <a:pt x="174" y="93"/>
                  <a:pt x="172" y="106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10" y="169"/>
                  <a:pt x="110" y="169"/>
                  <a:pt x="110" y="169"/>
                </a:cubicBezTo>
                <a:cubicBezTo>
                  <a:pt x="110" y="167"/>
                  <a:pt x="110" y="165"/>
                  <a:pt x="110" y="164"/>
                </a:cubicBezTo>
                <a:close/>
                <a:moveTo>
                  <a:pt x="102" y="139"/>
                </a:moveTo>
                <a:cubicBezTo>
                  <a:pt x="99" y="135"/>
                  <a:pt x="96" y="131"/>
                  <a:pt x="93" y="127"/>
                </a:cubicBezTo>
                <a:cubicBezTo>
                  <a:pt x="88" y="123"/>
                  <a:pt x="84" y="120"/>
                  <a:pt x="79" y="117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9" y="54"/>
                  <a:pt x="154" y="57"/>
                  <a:pt x="159" y="61"/>
                </a:cubicBezTo>
                <a:cubicBezTo>
                  <a:pt x="162" y="65"/>
                  <a:pt x="165" y="69"/>
                  <a:pt x="167" y="74"/>
                </a:cubicBezTo>
                <a:lnTo>
                  <a:pt x="102" y="139"/>
                </a:lnTo>
                <a:close/>
                <a:moveTo>
                  <a:pt x="72" y="114"/>
                </a:moveTo>
                <a:cubicBezTo>
                  <a:pt x="66" y="111"/>
                  <a:pt x="59" y="110"/>
                  <a:pt x="52" y="110"/>
                </a:cubicBezTo>
                <a:cubicBezTo>
                  <a:pt x="105" y="56"/>
                  <a:pt x="105" y="56"/>
                  <a:pt x="105" y="56"/>
                </a:cubicBezTo>
                <a:cubicBezTo>
                  <a:pt x="113" y="48"/>
                  <a:pt x="125" y="46"/>
                  <a:pt x="137" y="49"/>
                </a:cubicBezTo>
                <a:lnTo>
                  <a:pt x="72" y="114"/>
                </a:lnTo>
                <a:close/>
                <a:moveTo>
                  <a:pt x="29" y="205"/>
                </a:moveTo>
                <a:cubicBezTo>
                  <a:pt x="28" y="206"/>
                  <a:pt x="26" y="206"/>
                  <a:pt x="24" y="206"/>
                </a:cubicBezTo>
                <a:cubicBezTo>
                  <a:pt x="18" y="206"/>
                  <a:pt x="14" y="202"/>
                  <a:pt x="14" y="196"/>
                </a:cubicBezTo>
                <a:cubicBezTo>
                  <a:pt x="14" y="195"/>
                  <a:pt x="14" y="193"/>
                  <a:pt x="14" y="192"/>
                </a:cubicBezTo>
                <a:cubicBezTo>
                  <a:pt x="22" y="166"/>
                  <a:pt x="22" y="166"/>
                  <a:pt x="22" y="166"/>
                </a:cubicBezTo>
                <a:cubicBezTo>
                  <a:pt x="30" y="166"/>
                  <a:pt x="38" y="169"/>
                  <a:pt x="45" y="175"/>
                </a:cubicBezTo>
                <a:cubicBezTo>
                  <a:pt x="51" y="182"/>
                  <a:pt x="55" y="191"/>
                  <a:pt x="54" y="199"/>
                </a:cubicBezTo>
                <a:lnTo>
                  <a:pt x="29" y="205"/>
                </a:lnTo>
                <a:close/>
                <a:moveTo>
                  <a:pt x="61" y="197"/>
                </a:moveTo>
                <a:cubicBezTo>
                  <a:pt x="61" y="188"/>
                  <a:pt x="57" y="178"/>
                  <a:pt x="50" y="170"/>
                </a:cubicBezTo>
                <a:cubicBezTo>
                  <a:pt x="42" y="163"/>
                  <a:pt x="33" y="159"/>
                  <a:pt x="24" y="159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1" y="132"/>
                  <a:pt x="32" y="131"/>
                  <a:pt x="33" y="129"/>
                </a:cubicBezTo>
                <a:cubicBezTo>
                  <a:pt x="47" y="119"/>
                  <a:pt x="68" y="122"/>
                  <a:pt x="83" y="137"/>
                </a:cubicBezTo>
                <a:cubicBezTo>
                  <a:pt x="98" y="153"/>
                  <a:pt x="101" y="175"/>
                  <a:pt x="89" y="189"/>
                </a:cubicBezTo>
                <a:cubicBezTo>
                  <a:pt x="88" y="190"/>
                  <a:pt x="87" y="190"/>
                  <a:pt x="86" y="190"/>
                </a:cubicBezTo>
                <a:lnTo>
                  <a:pt x="61" y="197"/>
                </a:lnTo>
                <a:close/>
                <a:moveTo>
                  <a:pt x="197" y="81"/>
                </a:moveTo>
                <a:cubicBezTo>
                  <a:pt x="186" y="93"/>
                  <a:pt x="186" y="93"/>
                  <a:pt x="186" y="93"/>
                </a:cubicBezTo>
                <a:cubicBezTo>
                  <a:pt x="186" y="91"/>
                  <a:pt x="186" y="90"/>
                  <a:pt x="186" y="88"/>
                </a:cubicBezTo>
                <a:cubicBezTo>
                  <a:pt x="185" y="75"/>
                  <a:pt x="178" y="62"/>
                  <a:pt x="168" y="52"/>
                </a:cubicBezTo>
                <a:cubicBezTo>
                  <a:pt x="157" y="41"/>
                  <a:pt x="142" y="34"/>
                  <a:pt x="127" y="34"/>
                </a:cubicBezTo>
                <a:cubicBezTo>
                  <a:pt x="139" y="23"/>
                  <a:pt x="139" y="23"/>
                  <a:pt x="139" y="23"/>
                </a:cubicBezTo>
                <a:cubicBezTo>
                  <a:pt x="145" y="17"/>
                  <a:pt x="153" y="14"/>
                  <a:pt x="161" y="14"/>
                </a:cubicBezTo>
                <a:cubicBezTo>
                  <a:pt x="172" y="14"/>
                  <a:pt x="184" y="19"/>
                  <a:pt x="192" y="27"/>
                </a:cubicBezTo>
                <a:cubicBezTo>
                  <a:pt x="201" y="36"/>
                  <a:pt x="205" y="46"/>
                  <a:pt x="206" y="56"/>
                </a:cubicBezTo>
                <a:cubicBezTo>
                  <a:pt x="207" y="66"/>
                  <a:pt x="204" y="75"/>
                  <a:pt x="197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5139" tIns="32568" rIns="65139" bIns="32568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98842" y="3606718"/>
            <a:ext cx="1257652" cy="258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29848" y="2866297"/>
            <a:ext cx="1257652" cy="258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868268" y="2003644"/>
            <a:ext cx="1257652" cy="258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26720" y="1209018"/>
            <a:ext cx="1257652" cy="2584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330825" y="1463000"/>
            <a:ext cx="1925671" cy="461585"/>
          </a:xfrm>
          <a:prstGeom prst="rect">
            <a:avLst/>
          </a:prstGeom>
          <a:noFill/>
        </p:spPr>
        <p:txBody>
          <a:bodyPr wrap="square" lIns="0" tIns="0" rIns="0" bIns="0" numCol="1" spcCol="256032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</a:t>
            </a:r>
            <a:endParaRPr lang="zh-CN" alt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en-US" altLang="zh-CN" sz="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</a:t>
            </a:r>
            <a:r>
              <a:rPr lang="zh-CN" altLang="en-US" sz="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5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84801" y="2291171"/>
            <a:ext cx="1925671" cy="369268"/>
          </a:xfrm>
          <a:prstGeom prst="rect">
            <a:avLst/>
          </a:prstGeom>
          <a:noFill/>
        </p:spPr>
        <p:txBody>
          <a:bodyPr wrap="square" lIns="0" tIns="0" rIns="0" bIns="0" numCol="1" spcCol="256032">
            <a:spAutoFit/>
          </a:bodyPr>
          <a:lstStyle/>
          <a:p>
            <a:pPr algn="just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29861" y="3155117"/>
            <a:ext cx="1880302" cy="369268"/>
          </a:xfrm>
          <a:prstGeom prst="rect">
            <a:avLst/>
          </a:prstGeom>
          <a:noFill/>
        </p:spPr>
        <p:txBody>
          <a:bodyPr wrap="square" lIns="0" tIns="0" rIns="0" bIns="0" numCol="1" spcCol="256032">
            <a:spAutoFit/>
          </a:bodyPr>
          <a:lstStyle/>
          <a:p>
            <a:pPr algn="just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996781" y="3875072"/>
            <a:ext cx="1925671" cy="369268"/>
          </a:xfrm>
          <a:prstGeom prst="rect">
            <a:avLst/>
          </a:prstGeom>
          <a:noFill/>
        </p:spPr>
        <p:txBody>
          <a:bodyPr wrap="square" lIns="0" tIns="0" rIns="0" bIns="0" numCol="1" spcCol="256032">
            <a:spAutoFit/>
          </a:bodyPr>
          <a:lstStyle/>
          <a:p>
            <a:pPr algn="just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 advClick="0" advTm="0">
        <p15:prstTrans prst="curtains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tags/tag1.xml><?xml version="1.0" encoding="utf-8"?>
<p:tagLst xmlns:p="http://schemas.openxmlformats.org/presentationml/2006/main">
  <p:tag name="TIMING" val="|12.2"/>
</p:tagLst>
</file>

<file path=ppt/theme/theme1.xml><?xml version="1.0" encoding="utf-8"?>
<a:theme xmlns:a="http://schemas.openxmlformats.org/drawingml/2006/main" name="Office 主题">
  <a:themeElements>
    <a:clrScheme name="自定义 8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4E00"/>
      </a:accent1>
      <a:accent2>
        <a:srgbClr val="433B4F"/>
      </a:accent2>
      <a:accent3>
        <a:srgbClr val="FF4E00"/>
      </a:accent3>
      <a:accent4>
        <a:srgbClr val="433B4F"/>
      </a:accent4>
      <a:accent5>
        <a:srgbClr val="FF4E00"/>
      </a:accent5>
      <a:accent6>
        <a:srgbClr val="433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3810</Words>
  <Application>WPS 演示</Application>
  <PresentationFormat>自定义</PresentationFormat>
  <Paragraphs>444</Paragraphs>
  <Slides>22</Slides>
  <Notes>17</Notes>
  <HiddenSlides>0</HiddenSlides>
  <MMClips>1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Open Sans</vt:lpstr>
      <vt:lpstr>Segoe Print</vt:lpstr>
      <vt:lpstr>Arial Unicode MS</vt:lpstr>
      <vt:lpstr>Times New Roman</vt:lpstr>
      <vt:lpstr>Calibri</vt:lpstr>
      <vt:lpstr>Verdana</vt:lpstr>
      <vt:lpstr>MS PGothic</vt:lpstr>
      <vt:lpstr>冬青黑体简体中文 W3</vt:lpstr>
      <vt:lpstr>Arial</vt:lpstr>
      <vt:lpstr>Arial Unicode MS</vt:lpstr>
      <vt:lpstr>黑体</vt:lpstr>
      <vt:lpstr>Impact</vt:lpstr>
      <vt:lpstr>STIXGeneral-Bold</vt:lpstr>
      <vt:lpstr>STIXGeneral-Regular</vt:lpstr>
      <vt:lpstr>Sosa</vt:lpstr>
      <vt:lpstr>Franklin Gothic Book</vt:lpstr>
      <vt:lpstr>Segoe UI Emoji</vt:lpstr>
      <vt:lpstr>方正兰亭黑_GBK</vt:lpstr>
      <vt:lpstr>Neris Thin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84006</cp:lastModifiedBy>
  <cp:revision>2</cp:revision>
  <dcterms:created xsi:type="dcterms:W3CDTF">2018-04-22T07:30:00Z</dcterms:created>
  <dcterms:modified xsi:type="dcterms:W3CDTF">2019-07-12T06:48:27Z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2052-11.1.0.8888</vt:lpwstr>
  </property>
</Properties>
</file>