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7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9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9466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205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8.png"/><Relationship Id="rId10" Type="http://schemas.openxmlformats.org/officeDocument/2006/relationships/image" Target="../media/image56.png"/><Relationship Id="rId4" Type="http://schemas.openxmlformats.org/officeDocument/2006/relationships/image" Target="../media/image7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64.png"/><Relationship Id="rId5" Type="http://schemas.openxmlformats.org/officeDocument/2006/relationships/image" Target="../media/image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audio" Target="../media/audio2.wav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11" Type="http://schemas.openxmlformats.org/officeDocument/2006/relationships/image" Target="../media/image77.png"/><Relationship Id="rId5" Type="http://schemas.openxmlformats.org/officeDocument/2006/relationships/image" Target="../media/image7.png"/><Relationship Id="rId10" Type="http://schemas.openxmlformats.org/officeDocument/2006/relationships/image" Target="../media/image76.png"/><Relationship Id="rId4" Type="http://schemas.openxmlformats.org/officeDocument/2006/relationships/audio" Target="../media/audio6.wav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Users\one%201\Desktop\&#37070;&#26391;%20-%20&#26149;&#33410;&#24207;&#26354;.wav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83.png"/><Relationship Id="rId2" Type="http://schemas.microsoft.com/office/2007/relationships/media" Target="file:///C:\Users\one%201\Desktop\&#37070;&#26391;%20-%20&#26149;&#33410;&#24207;&#26354;.wav" TargetMode="Externa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5" Type="http://schemas.openxmlformats.org/officeDocument/2006/relationships/audio" Target="file:///C:\Users\one%201\Desktop\&#25945;&#23398;&#35838;&#20214;\&#37070;&#26391;%20-%20&#26149;&#33410;&#24207;&#26354;.mp3" TargetMode="External"/><Relationship Id="rId10" Type="http://schemas.openxmlformats.org/officeDocument/2006/relationships/image" Target="../media/image29.png"/><Relationship Id="rId4" Type="http://schemas.microsoft.com/office/2007/relationships/media" Target="file:///C:\Users\one%201\Desktop\&#25945;&#23398;&#35838;&#20214;\&#37070;&#26391;%20-%20&#26149;&#33410;&#24207;&#26354;.mp3" TargetMode="External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1.wav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.png"/><Relationship Id="rId10" Type="http://schemas.openxmlformats.org/officeDocument/2006/relationships/image" Target="../media/image88.png"/><Relationship Id="rId4" Type="http://schemas.openxmlformats.org/officeDocument/2006/relationships/image" Target="../media/image7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audio" Target="../media/audio1.wav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9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emf"/><Relationship Id="rId3" Type="http://schemas.openxmlformats.org/officeDocument/2006/relationships/audio" Target="file:///F:\&#21340;&#28023;&#40857;\&#35838;&#20214;\chinese%20New%20year111\&#37070;&#26391;%20-%20&#26149;&#33410;&#24207;&#26354;.mp3" TargetMode="External"/><Relationship Id="rId21" Type="http://schemas.openxmlformats.org/officeDocument/2006/relationships/image" Target="../media/image25.png"/><Relationship Id="rId7" Type="http://schemas.openxmlformats.org/officeDocument/2006/relationships/audio" Target="../media/audio2.wav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microsoft.com/office/2007/relationships/media" Target="file:///F:\&#21340;&#28023;&#40857;\&#35838;&#20214;\chinese%20New%20year111\&#37070;&#26391;%20-%20&#26149;&#33410;&#24207;&#26354;.mp3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audio" Target="file:///C:\Users\one%201\Desktop\&#25945;&#23398;&#35838;&#20214;\&#37070;&#26391;%20-%20&#26149;&#33410;&#24207;&#26354;.mp3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23.png"/><Relationship Id="rId4" Type="http://schemas.microsoft.com/office/2007/relationships/media" Target="file:///C:\Users\one%201\Desktop\&#25945;&#23398;&#35838;&#20214;\&#37070;&#26391;%20-%20&#26149;&#33410;&#24207;&#26354;.mp3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audio" Target="../media/audio5.wav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56" cy="6857442"/>
          </a:xfrm>
        </p:spPr>
      </p:pic>
      <p:pic>
        <p:nvPicPr>
          <p:cNvPr id="12292" name="图片 3076" descr="MSOfficePNG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" name="标题 307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2294" name="文本框 3078"/>
          <p:cNvSpPr txBox="1">
            <a:spLocks noChangeArrowheads="1"/>
          </p:cNvSpPr>
          <p:nvPr/>
        </p:nvSpPr>
        <p:spPr bwMode="auto">
          <a:xfrm>
            <a:off x="-744" y="1470720"/>
            <a:ext cx="9144000" cy="19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730" tIns="35366" rIns="70730" bIns="35366">
            <a:spAutoFit/>
          </a:bodyPr>
          <a:lstStyle>
            <a:lvl1pPr defTabSz="709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9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9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9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9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9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9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9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9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- 72"/>
                <a:cs typeface="Times New Roman" panose="02020603050405020304" pitchFamily="18" charset="0"/>
              </a:rPr>
              <a:t>Unit 8   </a:t>
            </a:r>
          </a:p>
          <a:p>
            <a:pPr algn="ctr"/>
            <a:r>
              <a:rPr lang="en-US" altLang="zh-CN" sz="6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- 72"/>
                <a:cs typeface="Times New Roman" panose="02020603050405020304" pitchFamily="18" charset="0"/>
              </a:rPr>
              <a:t>Chinese New Year</a:t>
            </a:r>
          </a:p>
        </p:txBody>
      </p:sp>
      <p:pic>
        <p:nvPicPr>
          <p:cNvPr id="12296" name="图片 3082" descr="temp(3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4292600"/>
            <a:ext cx="83343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3083" descr="temp(3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4437063"/>
            <a:ext cx="833438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6044161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867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1506" name="文本占位符 28674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1507" name="组合 28675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1508" name="图片 28676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图片 28677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组合 28678"/>
          <p:cNvGrpSpPr/>
          <p:nvPr/>
        </p:nvGrpSpPr>
        <p:grpSpPr bwMode="auto">
          <a:xfrm>
            <a:off x="0" y="0"/>
            <a:ext cx="3652838" cy="830263"/>
            <a:chOff x="-45" y="19"/>
            <a:chExt cx="2301" cy="523"/>
          </a:xfrm>
        </p:grpSpPr>
        <p:sp>
          <p:nvSpPr>
            <p:cNvPr id="21511" name="任意多边形 28679"/>
            <p:cNvSpPr>
              <a:spLocks noChangeArrowheads="1"/>
            </p:cNvSpPr>
            <p:nvPr/>
          </p:nvSpPr>
          <p:spPr bwMode="auto">
            <a:xfrm>
              <a:off x="297" y="39"/>
              <a:ext cx="1688" cy="466"/>
            </a:xfrm>
            <a:custGeom>
              <a:avLst/>
              <a:gdLst>
                <a:gd name="T0" fmla="*/ 281 w 1688"/>
                <a:gd name="T1" fmla="*/ 0 h 466"/>
                <a:gd name="T2" fmla="*/ 1434 w 1688"/>
                <a:gd name="T3" fmla="*/ 0 h 466"/>
                <a:gd name="T4" fmla="*/ 1462 w 1688"/>
                <a:gd name="T5" fmla="*/ 2 h 466"/>
                <a:gd name="T6" fmla="*/ 1512 w 1688"/>
                <a:gd name="T7" fmla="*/ 6 h 466"/>
                <a:gd name="T8" fmla="*/ 1560 w 1688"/>
                <a:gd name="T9" fmla="*/ 14 h 466"/>
                <a:gd name="T10" fmla="*/ 1583 w 1688"/>
                <a:gd name="T11" fmla="*/ 17 h 466"/>
                <a:gd name="T12" fmla="*/ 1622 w 1688"/>
                <a:gd name="T13" fmla="*/ 28 h 466"/>
                <a:gd name="T14" fmla="*/ 1650 w 1688"/>
                <a:gd name="T15" fmla="*/ 41 h 466"/>
                <a:gd name="T16" fmla="*/ 1664 w 1688"/>
                <a:gd name="T17" fmla="*/ 48 h 466"/>
                <a:gd name="T18" fmla="*/ 1678 w 1688"/>
                <a:gd name="T19" fmla="*/ 62 h 466"/>
                <a:gd name="T20" fmla="*/ 1684 w 1688"/>
                <a:gd name="T21" fmla="*/ 69 h 466"/>
                <a:gd name="T22" fmla="*/ 1684 w 1688"/>
                <a:gd name="T23" fmla="*/ 73 h 466"/>
                <a:gd name="T24" fmla="*/ 1687 w 1688"/>
                <a:gd name="T25" fmla="*/ 78 h 466"/>
                <a:gd name="T26" fmla="*/ 1687 w 1688"/>
                <a:gd name="T27" fmla="*/ 388 h 466"/>
                <a:gd name="T28" fmla="*/ 1684 w 1688"/>
                <a:gd name="T29" fmla="*/ 392 h 466"/>
                <a:gd name="T30" fmla="*/ 1684 w 1688"/>
                <a:gd name="T31" fmla="*/ 396 h 466"/>
                <a:gd name="T32" fmla="*/ 1678 w 1688"/>
                <a:gd name="T33" fmla="*/ 403 h 466"/>
                <a:gd name="T34" fmla="*/ 1664 w 1688"/>
                <a:gd name="T35" fmla="*/ 417 h 466"/>
                <a:gd name="T36" fmla="*/ 1636 w 1688"/>
                <a:gd name="T37" fmla="*/ 430 h 466"/>
                <a:gd name="T38" fmla="*/ 1622 w 1688"/>
                <a:gd name="T39" fmla="*/ 437 h 466"/>
                <a:gd name="T40" fmla="*/ 1583 w 1688"/>
                <a:gd name="T41" fmla="*/ 447 h 466"/>
                <a:gd name="T42" fmla="*/ 1538 w 1688"/>
                <a:gd name="T43" fmla="*/ 455 h 466"/>
                <a:gd name="T44" fmla="*/ 1512 w 1688"/>
                <a:gd name="T45" fmla="*/ 459 h 466"/>
                <a:gd name="T46" fmla="*/ 1462 w 1688"/>
                <a:gd name="T47" fmla="*/ 463 h 466"/>
                <a:gd name="T48" fmla="*/ 1434 w 1688"/>
                <a:gd name="T49" fmla="*/ 464 h 466"/>
                <a:gd name="T50" fmla="*/ 1420 w 1688"/>
                <a:gd name="T51" fmla="*/ 464 h 466"/>
                <a:gd name="T52" fmla="*/ 1406 w 1688"/>
                <a:gd name="T53" fmla="*/ 465 h 466"/>
                <a:gd name="T54" fmla="*/ 281 w 1688"/>
                <a:gd name="T55" fmla="*/ 465 h 466"/>
                <a:gd name="T56" fmla="*/ 264 w 1688"/>
                <a:gd name="T57" fmla="*/ 464 h 466"/>
                <a:gd name="T58" fmla="*/ 250 w 1688"/>
                <a:gd name="T59" fmla="*/ 464 h 466"/>
                <a:gd name="T60" fmla="*/ 222 w 1688"/>
                <a:gd name="T61" fmla="*/ 463 h 466"/>
                <a:gd name="T62" fmla="*/ 172 w 1688"/>
                <a:gd name="T63" fmla="*/ 459 h 466"/>
                <a:gd name="T64" fmla="*/ 124 w 1688"/>
                <a:gd name="T65" fmla="*/ 451 h 466"/>
                <a:gd name="T66" fmla="*/ 101 w 1688"/>
                <a:gd name="T67" fmla="*/ 447 h 466"/>
                <a:gd name="T68" fmla="*/ 62 w 1688"/>
                <a:gd name="T69" fmla="*/ 437 h 466"/>
                <a:gd name="T70" fmla="*/ 34 w 1688"/>
                <a:gd name="T71" fmla="*/ 424 h 466"/>
                <a:gd name="T72" fmla="*/ 20 w 1688"/>
                <a:gd name="T73" fmla="*/ 417 h 466"/>
                <a:gd name="T74" fmla="*/ 6 w 1688"/>
                <a:gd name="T75" fmla="*/ 403 h 466"/>
                <a:gd name="T76" fmla="*/ 0 w 1688"/>
                <a:gd name="T77" fmla="*/ 396 h 466"/>
                <a:gd name="T78" fmla="*/ 0 w 1688"/>
                <a:gd name="T79" fmla="*/ 69 h 466"/>
                <a:gd name="T80" fmla="*/ 6 w 1688"/>
                <a:gd name="T81" fmla="*/ 62 h 466"/>
                <a:gd name="T82" fmla="*/ 20 w 1688"/>
                <a:gd name="T83" fmla="*/ 48 h 466"/>
                <a:gd name="T84" fmla="*/ 48 w 1688"/>
                <a:gd name="T85" fmla="*/ 35 h 466"/>
                <a:gd name="T86" fmla="*/ 62 w 1688"/>
                <a:gd name="T87" fmla="*/ 28 h 466"/>
                <a:gd name="T88" fmla="*/ 101 w 1688"/>
                <a:gd name="T89" fmla="*/ 17 h 466"/>
                <a:gd name="T90" fmla="*/ 146 w 1688"/>
                <a:gd name="T91" fmla="*/ 10 h 466"/>
                <a:gd name="T92" fmla="*/ 172 w 1688"/>
                <a:gd name="T93" fmla="*/ 6 h 466"/>
                <a:gd name="T94" fmla="*/ 222 w 1688"/>
                <a:gd name="T95" fmla="*/ 2 h 466"/>
                <a:gd name="T96" fmla="*/ 250 w 1688"/>
                <a:gd name="T97" fmla="*/ 0 h 466"/>
                <a:gd name="T98" fmla="*/ 281 w 1688"/>
                <a:gd name="T9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8" h="466">
                  <a:moveTo>
                    <a:pt x="281" y="0"/>
                  </a:moveTo>
                  <a:lnTo>
                    <a:pt x="1434" y="0"/>
                  </a:lnTo>
                  <a:lnTo>
                    <a:pt x="1462" y="2"/>
                  </a:lnTo>
                  <a:lnTo>
                    <a:pt x="1512" y="6"/>
                  </a:lnTo>
                  <a:lnTo>
                    <a:pt x="1560" y="14"/>
                  </a:lnTo>
                  <a:lnTo>
                    <a:pt x="1583" y="17"/>
                  </a:lnTo>
                  <a:lnTo>
                    <a:pt x="1622" y="28"/>
                  </a:lnTo>
                  <a:lnTo>
                    <a:pt x="1650" y="41"/>
                  </a:lnTo>
                  <a:lnTo>
                    <a:pt x="1664" y="48"/>
                  </a:lnTo>
                  <a:lnTo>
                    <a:pt x="1678" y="62"/>
                  </a:lnTo>
                  <a:lnTo>
                    <a:pt x="1684" y="69"/>
                  </a:lnTo>
                  <a:lnTo>
                    <a:pt x="1684" y="73"/>
                  </a:lnTo>
                  <a:lnTo>
                    <a:pt x="1687" y="78"/>
                  </a:lnTo>
                  <a:lnTo>
                    <a:pt x="1687" y="388"/>
                  </a:lnTo>
                  <a:lnTo>
                    <a:pt x="1684" y="392"/>
                  </a:lnTo>
                  <a:lnTo>
                    <a:pt x="1684" y="396"/>
                  </a:lnTo>
                  <a:lnTo>
                    <a:pt x="1678" y="403"/>
                  </a:lnTo>
                  <a:lnTo>
                    <a:pt x="1664" y="417"/>
                  </a:lnTo>
                  <a:lnTo>
                    <a:pt x="1636" y="430"/>
                  </a:lnTo>
                  <a:lnTo>
                    <a:pt x="1622" y="437"/>
                  </a:lnTo>
                  <a:lnTo>
                    <a:pt x="1583" y="447"/>
                  </a:lnTo>
                  <a:lnTo>
                    <a:pt x="1538" y="455"/>
                  </a:lnTo>
                  <a:lnTo>
                    <a:pt x="1512" y="459"/>
                  </a:lnTo>
                  <a:lnTo>
                    <a:pt x="1462" y="463"/>
                  </a:lnTo>
                  <a:lnTo>
                    <a:pt x="1434" y="464"/>
                  </a:lnTo>
                  <a:lnTo>
                    <a:pt x="1420" y="464"/>
                  </a:lnTo>
                  <a:lnTo>
                    <a:pt x="1406" y="465"/>
                  </a:lnTo>
                  <a:lnTo>
                    <a:pt x="281" y="465"/>
                  </a:lnTo>
                  <a:lnTo>
                    <a:pt x="264" y="464"/>
                  </a:lnTo>
                  <a:lnTo>
                    <a:pt x="250" y="464"/>
                  </a:lnTo>
                  <a:lnTo>
                    <a:pt x="222" y="463"/>
                  </a:lnTo>
                  <a:lnTo>
                    <a:pt x="172" y="459"/>
                  </a:lnTo>
                  <a:lnTo>
                    <a:pt x="124" y="451"/>
                  </a:lnTo>
                  <a:lnTo>
                    <a:pt x="101" y="447"/>
                  </a:lnTo>
                  <a:lnTo>
                    <a:pt x="62" y="437"/>
                  </a:lnTo>
                  <a:lnTo>
                    <a:pt x="34" y="424"/>
                  </a:lnTo>
                  <a:lnTo>
                    <a:pt x="20" y="417"/>
                  </a:lnTo>
                  <a:lnTo>
                    <a:pt x="6" y="403"/>
                  </a:lnTo>
                  <a:lnTo>
                    <a:pt x="0" y="396"/>
                  </a:lnTo>
                  <a:lnTo>
                    <a:pt x="0" y="69"/>
                  </a:lnTo>
                  <a:lnTo>
                    <a:pt x="6" y="62"/>
                  </a:lnTo>
                  <a:lnTo>
                    <a:pt x="20" y="48"/>
                  </a:lnTo>
                  <a:lnTo>
                    <a:pt x="48" y="35"/>
                  </a:lnTo>
                  <a:lnTo>
                    <a:pt x="62" y="28"/>
                  </a:lnTo>
                  <a:lnTo>
                    <a:pt x="101" y="17"/>
                  </a:lnTo>
                  <a:lnTo>
                    <a:pt x="146" y="10"/>
                  </a:lnTo>
                  <a:lnTo>
                    <a:pt x="172" y="6"/>
                  </a:lnTo>
                  <a:lnTo>
                    <a:pt x="222" y="2"/>
                  </a:lnTo>
                  <a:lnTo>
                    <a:pt x="250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9300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文本框 28680"/>
            <p:cNvSpPr txBox="1">
              <a:spLocks noChangeArrowheads="1"/>
            </p:cNvSpPr>
            <p:nvPr/>
          </p:nvSpPr>
          <p:spPr bwMode="auto">
            <a:xfrm>
              <a:off x="376" y="72"/>
              <a:ext cx="155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02" tIns="45650" rIns="91302" bIns="45650">
              <a:spAutoFit/>
            </a:bodyPr>
            <a:lstStyle/>
            <a:p>
              <a:r>
                <a:rPr lang="en-US" altLang="zh-CN" sz="3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42"/>
                  <a:cs typeface="Times New Roman - 42"/>
                </a:rPr>
                <a:t>Let's guess</a:t>
              </a:r>
            </a:p>
          </p:txBody>
        </p:sp>
        <p:pic>
          <p:nvPicPr>
            <p:cNvPr id="21513" name="图片 28681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85" y="24"/>
              <a:ext cx="37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图片 28682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45" y="19"/>
              <a:ext cx="37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5" name="任意多边形 28683"/>
          <p:cNvSpPr>
            <a:spLocks noChangeArrowheads="1"/>
          </p:cNvSpPr>
          <p:nvPr/>
        </p:nvSpPr>
        <p:spPr bwMode="auto">
          <a:xfrm>
            <a:off x="3635375" y="188913"/>
            <a:ext cx="5184775" cy="1076325"/>
          </a:xfrm>
          <a:custGeom>
            <a:avLst/>
            <a:gdLst>
              <a:gd name="T0" fmla="*/ 669 w 4013"/>
              <a:gd name="T1" fmla="*/ 0 h 797"/>
              <a:gd name="T2" fmla="*/ 3410 w 4013"/>
              <a:gd name="T3" fmla="*/ 0 h 797"/>
              <a:gd name="T4" fmla="*/ 3477 w 4013"/>
              <a:gd name="T5" fmla="*/ 3 h 797"/>
              <a:gd name="T6" fmla="*/ 3597 w 4013"/>
              <a:gd name="T7" fmla="*/ 9 h 797"/>
              <a:gd name="T8" fmla="*/ 3711 w 4013"/>
              <a:gd name="T9" fmla="*/ 23 h 797"/>
              <a:gd name="T10" fmla="*/ 3764 w 4013"/>
              <a:gd name="T11" fmla="*/ 29 h 797"/>
              <a:gd name="T12" fmla="*/ 3858 w 4013"/>
              <a:gd name="T13" fmla="*/ 48 h 797"/>
              <a:gd name="T14" fmla="*/ 3925 w 4013"/>
              <a:gd name="T15" fmla="*/ 69 h 797"/>
              <a:gd name="T16" fmla="*/ 3958 w 4013"/>
              <a:gd name="T17" fmla="*/ 81 h 797"/>
              <a:gd name="T18" fmla="*/ 3992 w 4013"/>
              <a:gd name="T19" fmla="*/ 105 h 797"/>
              <a:gd name="T20" fmla="*/ 4005 w 4013"/>
              <a:gd name="T21" fmla="*/ 118 h 797"/>
              <a:gd name="T22" fmla="*/ 4005 w 4013"/>
              <a:gd name="T23" fmla="*/ 125 h 797"/>
              <a:gd name="T24" fmla="*/ 4012 w 4013"/>
              <a:gd name="T25" fmla="*/ 133 h 797"/>
              <a:gd name="T26" fmla="*/ 4012 w 4013"/>
              <a:gd name="T27" fmla="*/ 663 h 797"/>
              <a:gd name="T28" fmla="*/ 4005 w 4013"/>
              <a:gd name="T29" fmla="*/ 670 h 797"/>
              <a:gd name="T30" fmla="*/ 4005 w 4013"/>
              <a:gd name="T31" fmla="*/ 677 h 797"/>
              <a:gd name="T32" fmla="*/ 3992 w 4013"/>
              <a:gd name="T33" fmla="*/ 690 h 797"/>
              <a:gd name="T34" fmla="*/ 3958 w 4013"/>
              <a:gd name="T35" fmla="*/ 714 h 797"/>
              <a:gd name="T36" fmla="*/ 3892 w 4013"/>
              <a:gd name="T37" fmla="*/ 736 h 797"/>
              <a:gd name="T38" fmla="*/ 3858 w 4013"/>
              <a:gd name="T39" fmla="*/ 747 h 797"/>
              <a:gd name="T40" fmla="*/ 3764 w 4013"/>
              <a:gd name="T41" fmla="*/ 766 h 797"/>
              <a:gd name="T42" fmla="*/ 3657 w 4013"/>
              <a:gd name="T43" fmla="*/ 779 h 797"/>
              <a:gd name="T44" fmla="*/ 3597 w 4013"/>
              <a:gd name="T45" fmla="*/ 785 h 797"/>
              <a:gd name="T46" fmla="*/ 3477 w 4013"/>
              <a:gd name="T47" fmla="*/ 792 h 797"/>
              <a:gd name="T48" fmla="*/ 3410 w 4013"/>
              <a:gd name="T49" fmla="*/ 795 h 797"/>
              <a:gd name="T50" fmla="*/ 3377 w 4013"/>
              <a:gd name="T51" fmla="*/ 795 h 797"/>
              <a:gd name="T52" fmla="*/ 3343 w 4013"/>
              <a:gd name="T53" fmla="*/ 796 h 797"/>
              <a:gd name="T54" fmla="*/ 669 w 4013"/>
              <a:gd name="T55" fmla="*/ 796 h 797"/>
              <a:gd name="T56" fmla="*/ 628 w 4013"/>
              <a:gd name="T57" fmla="*/ 795 h 797"/>
              <a:gd name="T58" fmla="*/ 595 w 4013"/>
              <a:gd name="T59" fmla="*/ 795 h 797"/>
              <a:gd name="T60" fmla="*/ 528 w 4013"/>
              <a:gd name="T61" fmla="*/ 792 h 797"/>
              <a:gd name="T62" fmla="*/ 408 w 4013"/>
              <a:gd name="T63" fmla="*/ 785 h 797"/>
              <a:gd name="T64" fmla="*/ 294 w 4013"/>
              <a:gd name="T65" fmla="*/ 772 h 797"/>
              <a:gd name="T66" fmla="*/ 241 w 4013"/>
              <a:gd name="T67" fmla="*/ 766 h 797"/>
              <a:gd name="T68" fmla="*/ 147 w 4013"/>
              <a:gd name="T69" fmla="*/ 747 h 797"/>
              <a:gd name="T70" fmla="*/ 80 w 4013"/>
              <a:gd name="T71" fmla="*/ 726 h 797"/>
              <a:gd name="T72" fmla="*/ 47 w 4013"/>
              <a:gd name="T73" fmla="*/ 714 h 797"/>
              <a:gd name="T74" fmla="*/ 14 w 4013"/>
              <a:gd name="T75" fmla="*/ 690 h 797"/>
              <a:gd name="T76" fmla="*/ 0 w 4013"/>
              <a:gd name="T77" fmla="*/ 677 h 797"/>
              <a:gd name="T78" fmla="*/ 0 w 4013"/>
              <a:gd name="T79" fmla="*/ 118 h 797"/>
              <a:gd name="T80" fmla="*/ 14 w 4013"/>
              <a:gd name="T81" fmla="*/ 105 h 797"/>
              <a:gd name="T82" fmla="*/ 47 w 4013"/>
              <a:gd name="T83" fmla="*/ 81 h 797"/>
              <a:gd name="T84" fmla="*/ 114 w 4013"/>
              <a:gd name="T85" fmla="*/ 58 h 797"/>
              <a:gd name="T86" fmla="*/ 147 w 4013"/>
              <a:gd name="T87" fmla="*/ 48 h 797"/>
              <a:gd name="T88" fmla="*/ 241 w 4013"/>
              <a:gd name="T89" fmla="*/ 29 h 797"/>
              <a:gd name="T90" fmla="*/ 348 w 4013"/>
              <a:gd name="T91" fmla="*/ 16 h 797"/>
              <a:gd name="T92" fmla="*/ 408 w 4013"/>
              <a:gd name="T93" fmla="*/ 9 h 797"/>
              <a:gd name="T94" fmla="*/ 528 w 4013"/>
              <a:gd name="T95" fmla="*/ 3 h 797"/>
              <a:gd name="T96" fmla="*/ 595 w 4013"/>
              <a:gd name="T97" fmla="*/ 0 h 797"/>
              <a:gd name="T98" fmla="*/ 669 w 4013"/>
              <a:gd name="T99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13" h="797">
                <a:moveTo>
                  <a:pt x="669" y="0"/>
                </a:moveTo>
                <a:lnTo>
                  <a:pt x="3410" y="0"/>
                </a:lnTo>
                <a:lnTo>
                  <a:pt x="3477" y="3"/>
                </a:lnTo>
                <a:lnTo>
                  <a:pt x="3597" y="9"/>
                </a:lnTo>
                <a:lnTo>
                  <a:pt x="3711" y="23"/>
                </a:lnTo>
                <a:lnTo>
                  <a:pt x="3764" y="29"/>
                </a:lnTo>
                <a:lnTo>
                  <a:pt x="3858" y="48"/>
                </a:lnTo>
                <a:lnTo>
                  <a:pt x="3925" y="69"/>
                </a:lnTo>
                <a:lnTo>
                  <a:pt x="3958" y="81"/>
                </a:lnTo>
                <a:lnTo>
                  <a:pt x="3992" y="105"/>
                </a:lnTo>
                <a:lnTo>
                  <a:pt x="4005" y="118"/>
                </a:lnTo>
                <a:lnTo>
                  <a:pt x="4005" y="125"/>
                </a:lnTo>
                <a:lnTo>
                  <a:pt x="4012" y="133"/>
                </a:lnTo>
                <a:lnTo>
                  <a:pt x="4012" y="663"/>
                </a:lnTo>
                <a:lnTo>
                  <a:pt x="4005" y="670"/>
                </a:lnTo>
                <a:lnTo>
                  <a:pt x="4005" y="677"/>
                </a:lnTo>
                <a:lnTo>
                  <a:pt x="3992" y="690"/>
                </a:lnTo>
                <a:lnTo>
                  <a:pt x="3958" y="714"/>
                </a:lnTo>
                <a:lnTo>
                  <a:pt x="3892" y="736"/>
                </a:lnTo>
                <a:lnTo>
                  <a:pt x="3858" y="747"/>
                </a:lnTo>
                <a:lnTo>
                  <a:pt x="3764" y="766"/>
                </a:lnTo>
                <a:lnTo>
                  <a:pt x="3657" y="779"/>
                </a:lnTo>
                <a:lnTo>
                  <a:pt x="3597" y="785"/>
                </a:lnTo>
                <a:lnTo>
                  <a:pt x="3477" y="792"/>
                </a:lnTo>
                <a:lnTo>
                  <a:pt x="3410" y="795"/>
                </a:lnTo>
                <a:lnTo>
                  <a:pt x="3377" y="795"/>
                </a:lnTo>
                <a:lnTo>
                  <a:pt x="3343" y="796"/>
                </a:lnTo>
                <a:lnTo>
                  <a:pt x="669" y="796"/>
                </a:lnTo>
                <a:lnTo>
                  <a:pt x="628" y="795"/>
                </a:lnTo>
                <a:lnTo>
                  <a:pt x="595" y="795"/>
                </a:lnTo>
                <a:lnTo>
                  <a:pt x="528" y="792"/>
                </a:lnTo>
                <a:lnTo>
                  <a:pt x="408" y="785"/>
                </a:lnTo>
                <a:lnTo>
                  <a:pt x="294" y="772"/>
                </a:lnTo>
                <a:lnTo>
                  <a:pt x="241" y="766"/>
                </a:lnTo>
                <a:lnTo>
                  <a:pt x="147" y="747"/>
                </a:lnTo>
                <a:lnTo>
                  <a:pt x="80" y="726"/>
                </a:lnTo>
                <a:lnTo>
                  <a:pt x="47" y="714"/>
                </a:lnTo>
                <a:lnTo>
                  <a:pt x="14" y="690"/>
                </a:lnTo>
                <a:lnTo>
                  <a:pt x="0" y="677"/>
                </a:lnTo>
                <a:lnTo>
                  <a:pt x="0" y="118"/>
                </a:lnTo>
                <a:lnTo>
                  <a:pt x="14" y="105"/>
                </a:lnTo>
                <a:lnTo>
                  <a:pt x="47" y="81"/>
                </a:lnTo>
                <a:lnTo>
                  <a:pt x="114" y="58"/>
                </a:lnTo>
                <a:lnTo>
                  <a:pt x="147" y="48"/>
                </a:lnTo>
                <a:lnTo>
                  <a:pt x="241" y="29"/>
                </a:lnTo>
                <a:lnTo>
                  <a:pt x="348" y="16"/>
                </a:lnTo>
                <a:lnTo>
                  <a:pt x="408" y="9"/>
                </a:lnTo>
                <a:lnTo>
                  <a:pt x="528" y="3"/>
                </a:lnTo>
                <a:lnTo>
                  <a:pt x="595" y="0"/>
                </a:lnTo>
                <a:lnTo>
                  <a:pt x="669" y="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55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6" name="文本框 28684"/>
          <p:cNvSpPr txBox="1">
            <a:spLocks noChangeArrowheads="1"/>
          </p:cNvSpPr>
          <p:nvPr/>
        </p:nvSpPr>
        <p:spPr bwMode="auto">
          <a:xfrm>
            <a:off x="3635375" y="333375"/>
            <a:ext cx="779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- 24"/>
                <a:cs typeface="Times New Roman - 24"/>
              </a:rPr>
              <a:t> A: What is/are...going to do at Chinese New Year?</a:t>
            </a:r>
          </a:p>
        </p:txBody>
      </p:sp>
      <p:sp>
        <p:nvSpPr>
          <p:cNvPr id="21517" name="文本框 28685"/>
          <p:cNvSpPr txBox="1">
            <a:spLocks noChangeArrowheads="1"/>
          </p:cNvSpPr>
          <p:nvPr/>
        </p:nvSpPr>
        <p:spPr bwMode="auto">
          <a:xfrm>
            <a:off x="3492500" y="620713"/>
            <a:ext cx="6438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0" rIns="91302" bIns="45650">
            <a:spAutoFit/>
          </a:bodyPr>
          <a:lstStyle/>
          <a:p>
            <a:r>
              <a:rPr lang="en-US" altLang="zh-CN" sz="2700" dirty="0">
                <a:solidFill>
                  <a:srgbClr val="FFFFFF"/>
                </a:solidFill>
                <a:latin typeface="Arial - 36"/>
                <a:ea typeface="Arial - 36"/>
                <a:cs typeface="Arial - 36"/>
              </a:rPr>
              <a:t> 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- 24"/>
                <a:cs typeface="Times New Roman - 24"/>
              </a:rPr>
              <a:t>B: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 - 24"/>
                <a:cs typeface="Times New Roman - 24"/>
              </a:rPr>
              <a:t>Maybe/I think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- 24"/>
                <a:cs typeface="Times New Roman - 24"/>
              </a:rPr>
              <a:t> he's/she's/they're going to ...</a:t>
            </a:r>
          </a:p>
        </p:txBody>
      </p:sp>
      <p:pic>
        <p:nvPicPr>
          <p:cNvPr id="21518" name="图片 28686" descr="MSOfficePNG(23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412875"/>
            <a:ext cx="8280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图片 28687" descr="MSOfficePNG(7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2924175"/>
            <a:ext cx="1631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图片 28688" descr="MSOfficePNG(8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2997200"/>
            <a:ext cx="17430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图片 28689" descr="MSOfficePNG(13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2924175"/>
            <a:ext cx="17033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图片 28690" descr="MSOfficePNG(18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4581525"/>
            <a:ext cx="17573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图片 28691" descr="MSOfficePNG(24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4652963"/>
            <a:ext cx="16970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2" name="组合 28701"/>
          <p:cNvGrpSpPr/>
          <p:nvPr/>
        </p:nvGrpSpPr>
        <p:grpSpPr bwMode="auto">
          <a:xfrm>
            <a:off x="5651500" y="4365625"/>
            <a:ext cx="2524125" cy="1625600"/>
            <a:chOff x="3606" y="2704"/>
            <a:chExt cx="1590" cy="1024"/>
          </a:xfrm>
        </p:grpSpPr>
        <p:pic>
          <p:nvPicPr>
            <p:cNvPr id="21525" name="图片 28695" descr="MSOfficePNG(46)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06" y="2704"/>
              <a:ext cx="132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图片 28696" descr="MSOfficePNG(52)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22" y="2886"/>
              <a:ext cx="774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969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2530" name="文本占位符 29698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2531" name="组合 29699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2532" name="图片 29700" descr="MSOfficePNG(4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图片 29701" descr="MSOfficePNG(5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组合 29702"/>
          <p:cNvGrpSpPr/>
          <p:nvPr/>
        </p:nvGrpSpPr>
        <p:grpSpPr bwMode="auto">
          <a:xfrm>
            <a:off x="2051050" y="115888"/>
            <a:ext cx="5248275" cy="1114425"/>
            <a:chOff x="1684" y="36"/>
            <a:chExt cx="3306" cy="702"/>
          </a:xfrm>
        </p:grpSpPr>
        <p:sp>
          <p:nvSpPr>
            <p:cNvPr id="22535" name="任意多边形 29703"/>
            <p:cNvSpPr>
              <a:spLocks noChangeArrowheads="1"/>
            </p:cNvSpPr>
            <p:nvPr/>
          </p:nvSpPr>
          <p:spPr bwMode="auto">
            <a:xfrm>
              <a:off x="2160" y="40"/>
              <a:ext cx="2422" cy="668"/>
            </a:xfrm>
            <a:custGeom>
              <a:avLst/>
              <a:gdLst>
                <a:gd name="T0" fmla="*/ 404 w 2422"/>
                <a:gd name="T1" fmla="*/ 0 h 668"/>
                <a:gd name="T2" fmla="*/ 2058 w 2422"/>
                <a:gd name="T3" fmla="*/ 0 h 668"/>
                <a:gd name="T4" fmla="*/ 2098 w 2422"/>
                <a:gd name="T5" fmla="*/ 2 h 668"/>
                <a:gd name="T6" fmla="*/ 2171 w 2422"/>
                <a:gd name="T7" fmla="*/ 8 h 668"/>
                <a:gd name="T8" fmla="*/ 2239 w 2422"/>
                <a:gd name="T9" fmla="*/ 19 h 668"/>
                <a:gd name="T10" fmla="*/ 2272 w 2422"/>
                <a:gd name="T11" fmla="*/ 24 h 668"/>
                <a:gd name="T12" fmla="*/ 2328 w 2422"/>
                <a:gd name="T13" fmla="*/ 40 h 668"/>
                <a:gd name="T14" fmla="*/ 2368 w 2422"/>
                <a:gd name="T15" fmla="*/ 58 h 668"/>
                <a:gd name="T16" fmla="*/ 2389 w 2422"/>
                <a:gd name="T17" fmla="*/ 68 h 668"/>
                <a:gd name="T18" fmla="*/ 2409 w 2422"/>
                <a:gd name="T19" fmla="*/ 88 h 668"/>
                <a:gd name="T20" fmla="*/ 2417 w 2422"/>
                <a:gd name="T21" fmla="*/ 99 h 668"/>
                <a:gd name="T22" fmla="*/ 2417 w 2422"/>
                <a:gd name="T23" fmla="*/ 104 h 668"/>
                <a:gd name="T24" fmla="*/ 2421 w 2422"/>
                <a:gd name="T25" fmla="*/ 111 h 668"/>
                <a:gd name="T26" fmla="*/ 2421 w 2422"/>
                <a:gd name="T27" fmla="*/ 556 h 668"/>
                <a:gd name="T28" fmla="*/ 2417 w 2422"/>
                <a:gd name="T29" fmla="*/ 561 h 668"/>
                <a:gd name="T30" fmla="*/ 2417 w 2422"/>
                <a:gd name="T31" fmla="*/ 567 h 668"/>
                <a:gd name="T32" fmla="*/ 2409 w 2422"/>
                <a:gd name="T33" fmla="*/ 578 h 668"/>
                <a:gd name="T34" fmla="*/ 2389 w 2422"/>
                <a:gd name="T35" fmla="*/ 598 h 668"/>
                <a:gd name="T36" fmla="*/ 2349 w 2422"/>
                <a:gd name="T37" fmla="*/ 617 h 668"/>
                <a:gd name="T38" fmla="*/ 2328 w 2422"/>
                <a:gd name="T39" fmla="*/ 626 h 668"/>
                <a:gd name="T40" fmla="*/ 2272 w 2422"/>
                <a:gd name="T41" fmla="*/ 641 h 668"/>
                <a:gd name="T42" fmla="*/ 2207 w 2422"/>
                <a:gd name="T43" fmla="*/ 652 h 668"/>
                <a:gd name="T44" fmla="*/ 2171 w 2422"/>
                <a:gd name="T45" fmla="*/ 658 h 668"/>
                <a:gd name="T46" fmla="*/ 2098 w 2422"/>
                <a:gd name="T47" fmla="*/ 664 h 668"/>
                <a:gd name="T48" fmla="*/ 2058 w 2422"/>
                <a:gd name="T49" fmla="*/ 666 h 668"/>
                <a:gd name="T50" fmla="*/ 2038 w 2422"/>
                <a:gd name="T51" fmla="*/ 666 h 668"/>
                <a:gd name="T52" fmla="*/ 2018 w 2422"/>
                <a:gd name="T53" fmla="*/ 667 h 668"/>
                <a:gd name="T54" fmla="*/ 404 w 2422"/>
                <a:gd name="T55" fmla="*/ 667 h 668"/>
                <a:gd name="T56" fmla="*/ 379 w 2422"/>
                <a:gd name="T57" fmla="*/ 666 h 668"/>
                <a:gd name="T58" fmla="*/ 359 w 2422"/>
                <a:gd name="T59" fmla="*/ 666 h 668"/>
                <a:gd name="T60" fmla="*/ 319 w 2422"/>
                <a:gd name="T61" fmla="*/ 664 h 668"/>
                <a:gd name="T62" fmla="*/ 246 w 2422"/>
                <a:gd name="T63" fmla="*/ 658 h 668"/>
                <a:gd name="T64" fmla="*/ 178 w 2422"/>
                <a:gd name="T65" fmla="*/ 647 h 668"/>
                <a:gd name="T66" fmla="*/ 145 w 2422"/>
                <a:gd name="T67" fmla="*/ 641 h 668"/>
                <a:gd name="T68" fmla="*/ 89 w 2422"/>
                <a:gd name="T69" fmla="*/ 626 h 668"/>
                <a:gd name="T70" fmla="*/ 48 w 2422"/>
                <a:gd name="T71" fmla="*/ 608 h 668"/>
                <a:gd name="T72" fmla="*/ 28 w 2422"/>
                <a:gd name="T73" fmla="*/ 598 h 668"/>
                <a:gd name="T74" fmla="*/ 8 w 2422"/>
                <a:gd name="T75" fmla="*/ 578 h 668"/>
                <a:gd name="T76" fmla="*/ 0 w 2422"/>
                <a:gd name="T77" fmla="*/ 567 h 668"/>
                <a:gd name="T78" fmla="*/ 0 w 2422"/>
                <a:gd name="T79" fmla="*/ 99 h 668"/>
                <a:gd name="T80" fmla="*/ 8 w 2422"/>
                <a:gd name="T81" fmla="*/ 88 h 668"/>
                <a:gd name="T82" fmla="*/ 28 w 2422"/>
                <a:gd name="T83" fmla="*/ 68 h 668"/>
                <a:gd name="T84" fmla="*/ 69 w 2422"/>
                <a:gd name="T85" fmla="*/ 49 h 668"/>
                <a:gd name="T86" fmla="*/ 89 w 2422"/>
                <a:gd name="T87" fmla="*/ 40 h 668"/>
                <a:gd name="T88" fmla="*/ 145 w 2422"/>
                <a:gd name="T89" fmla="*/ 24 h 668"/>
                <a:gd name="T90" fmla="*/ 210 w 2422"/>
                <a:gd name="T91" fmla="*/ 13 h 668"/>
                <a:gd name="T92" fmla="*/ 246 w 2422"/>
                <a:gd name="T93" fmla="*/ 8 h 668"/>
                <a:gd name="T94" fmla="*/ 319 w 2422"/>
                <a:gd name="T95" fmla="*/ 2 h 668"/>
                <a:gd name="T96" fmla="*/ 359 w 2422"/>
                <a:gd name="T97" fmla="*/ 0 h 668"/>
                <a:gd name="T98" fmla="*/ 404 w 2422"/>
                <a:gd name="T9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2" h="668">
                  <a:moveTo>
                    <a:pt x="404" y="0"/>
                  </a:moveTo>
                  <a:lnTo>
                    <a:pt x="2058" y="0"/>
                  </a:lnTo>
                  <a:lnTo>
                    <a:pt x="2098" y="2"/>
                  </a:lnTo>
                  <a:lnTo>
                    <a:pt x="2171" y="8"/>
                  </a:lnTo>
                  <a:lnTo>
                    <a:pt x="2239" y="19"/>
                  </a:lnTo>
                  <a:lnTo>
                    <a:pt x="2272" y="24"/>
                  </a:lnTo>
                  <a:lnTo>
                    <a:pt x="2328" y="40"/>
                  </a:lnTo>
                  <a:lnTo>
                    <a:pt x="2368" y="58"/>
                  </a:lnTo>
                  <a:lnTo>
                    <a:pt x="2389" y="68"/>
                  </a:lnTo>
                  <a:lnTo>
                    <a:pt x="2409" y="88"/>
                  </a:lnTo>
                  <a:lnTo>
                    <a:pt x="2417" y="99"/>
                  </a:lnTo>
                  <a:lnTo>
                    <a:pt x="2417" y="104"/>
                  </a:lnTo>
                  <a:lnTo>
                    <a:pt x="2421" y="111"/>
                  </a:lnTo>
                  <a:lnTo>
                    <a:pt x="2421" y="556"/>
                  </a:lnTo>
                  <a:lnTo>
                    <a:pt x="2417" y="561"/>
                  </a:lnTo>
                  <a:lnTo>
                    <a:pt x="2417" y="567"/>
                  </a:lnTo>
                  <a:lnTo>
                    <a:pt x="2409" y="578"/>
                  </a:lnTo>
                  <a:lnTo>
                    <a:pt x="2389" y="598"/>
                  </a:lnTo>
                  <a:lnTo>
                    <a:pt x="2349" y="617"/>
                  </a:lnTo>
                  <a:lnTo>
                    <a:pt x="2328" y="626"/>
                  </a:lnTo>
                  <a:lnTo>
                    <a:pt x="2272" y="641"/>
                  </a:lnTo>
                  <a:lnTo>
                    <a:pt x="2207" y="652"/>
                  </a:lnTo>
                  <a:lnTo>
                    <a:pt x="2171" y="658"/>
                  </a:lnTo>
                  <a:lnTo>
                    <a:pt x="2098" y="664"/>
                  </a:lnTo>
                  <a:lnTo>
                    <a:pt x="2058" y="666"/>
                  </a:lnTo>
                  <a:lnTo>
                    <a:pt x="2038" y="666"/>
                  </a:lnTo>
                  <a:lnTo>
                    <a:pt x="2018" y="667"/>
                  </a:lnTo>
                  <a:lnTo>
                    <a:pt x="404" y="667"/>
                  </a:lnTo>
                  <a:lnTo>
                    <a:pt x="379" y="666"/>
                  </a:lnTo>
                  <a:lnTo>
                    <a:pt x="359" y="666"/>
                  </a:lnTo>
                  <a:lnTo>
                    <a:pt x="319" y="664"/>
                  </a:lnTo>
                  <a:lnTo>
                    <a:pt x="246" y="658"/>
                  </a:lnTo>
                  <a:lnTo>
                    <a:pt x="178" y="647"/>
                  </a:lnTo>
                  <a:lnTo>
                    <a:pt x="145" y="641"/>
                  </a:lnTo>
                  <a:lnTo>
                    <a:pt x="89" y="626"/>
                  </a:lnTo>
                  <a:lnTo>
                    <a:pt x="48" y="608"/>
                  </a:lnTo>
                  <a:lnTo>
                    <a:pt x="28" y="598"/>
                  </a:lnTo>
                  <a:lnTo>
                    <a:pt x="8" y="578"/>
                  </a:lnTo>
                  <a:lnTo>
                    <a:pt x="0" y="567"/>
                  </a:lnTo>
                  <a:lnTo>
                    <a:pt x="0" y="99"/>
                  </a:lnTo>
                  <a:lnTo>
                    <a:pt x="8" y="88"/>
                  </a:lnTo>
                  <a:lnTo>
                    <a:pt x="28" y="68"/>
                  </a:lnTo>
                  <a:lnTo>
                    <a:pt x="69" y="49"/>
                  </a:lnTo>
                  <a:lnTo>
                    <a:pt x="89" y="40"/>
                  </a:lnTo>
                  <a:lnTo>
                    <a:pt x="145" y="24"/>
                  </a:lnTo>
                  <a:lnTo>
                    <a:pt x="210" y="13"/>
                  </a:lnTo>
                  <a:lnTo>
                    <a:pt x="246" y="8"/>
                  </a:lnTo>
                  <a:lnTo>
                    <a:pt x="319" y="2"/>
                  </a:lnTo>
                  <a:lnTo>
                    <a:pt x="359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9300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文本框 29704"/>
            <p:cNvSpPr txBox="1">
              <a:spLocks noChangeArrowheads="1"/>
            </p:cNvSpPr>
            <p:nvPr/>
          </p:nvSpPr>
          <p:spPr bwMode="auto">
            <a:xfrm>
              <a:off x="2240" y="200"/>
              <a:ext cx="2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6" tIns="45657" rIns="91316" bIns="45657">
              <a:spAutoFit/>
            </a:bodyPr>
            <a:lstStyle/>
            <a:p>
              <a:r>
                <a:rPr lang="en-US" altLang="zh-CN" sz="36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37"/>
                  <a:cs typeface="Times New Roman - 37"/>
                </a:rPr>
                <a:t>Listen and match</a:t>
              </a:r>
            </a:p>
          </p:txBody>
        </p:sp>
        <p:pic>
          <p:nvPicPr>
            <p:cNvPr id="22537" name="图片 29705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92" y="36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图片 29706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84" y="44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组合 29707"/>
          <p:cNvGrpSpPr/>
          <p:nvPr/>
        </p:nvGrpSpPr>
        <p:grpSpPr bwMode="auto">
          <a:xfrm>
            <a:off x="1619250" y="1341438"/>
            <a:ext cx="5616575" cy="4891087"/>
            <a:chOff x="1008" y="832"/>
            <a:chExt cx="4398" cy="3789"/>
          </a:xfrm>
        </p:grpSpPr>
        <p:pic>
          <p:nvPicPr>
            <p:cNvPr id="22540" name="图片 29708" descr="MSOfficePNG(39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8" y="840"/>
              <a:ext cx="1891" cy="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1" name="组合 29709"/>
            <p:cNvGrpSpPr/>
            <p:nvPr/>
          </p:nvGrpSpPr>
          <p:grpSpPr bwMode="auto">
            <a:xfrm>
              <a:off x="4560" y="832"/>
              <a:ext cx="846" cy="3717"/>
              <a:chOff x="4560" y="832"/>
              <a:chExt cx="846" cy="3717"/>
            </a:xfrm>
          </p:grpSpPr>
          <p:pic>
            <p:nvPicPr>
              <p:cNvPr id="22542" name="图片 29710" descr="MSOfficePNG(40)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616" y="832"/>
                <a:ext cx="777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图片 29711" descr="MSOfficePNG(41)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608" y="1480"/>
                <a:ext cx="798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图片 29712" descr="MSOfficePNG(42)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600" y="2136"/>
                <a:ext cx="776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图片 29713" descr="MSOfficePNG(43)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592" y="2768"/>
                <a:ext cx="778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图片 29714" descr="MSOfficePNG(44)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560" y="3344"/>
                <a:ext cx="808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图片 29715" descr="MSOfficePNG(45)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568" y="3920"/>
                <a:ext cx="779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718" name="直接连接符 29717"/>
          <p:cNvSpPr>
            <a:spLocks noChangeShapeType="1"/>
          </p:cNvSpPr>
          <p:nvPr/>
        </p:nvSpPr>
        <p:spPr bwMode="auto">
          <a:xfrm flipV="1">
            <a:off x="3492500" y="1773238"/>
            <a:ext cx="2592388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直接连接符 29718"/>
          <p:cNvSpPr>
            <a:spLocks noChangeShapeType="1"/>
          </p:cNvSpPr>
          <p:nvPr/>
        </p:nvSpPr>
        <p:spPr bwMode="auto">
          <a:xfrm flipV="1">
            <a:off x="3059113" y="2492375"/>
            <a:ext cx="3025775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直接连接符 29719"/>
          <p:cNvSpPr>
            <a:spLocks noChangeShapeType="1"/>
          </p:cNvSpPr>
          <p:nvPr/>
        </p:nvSpPr>
        <p:spPr bwMode="auto">
          <a:xfrm>
            <a:off x="3132138" y="3284538"/>
            <a:ext cx="295275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直接连接符 29720"/>
          <p:cNvSpPr>
            <a:spLocks noChangeShapeType="1"/>
          </p:cNvSpPr>
          <p:nvPr/>
        </p:nvSpPr>
        <p:spPr bwMode="auto">
          <a:xfrm flipV="1">
            <a:off x="3779838" y="4149725"/>
            <a:ext cx="2376487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17" name="图片 29716" descr="MSOfficePNG(47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8200">
            <a:off x="3059113" y="836613"/>
            <a:ext cx="43624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3072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3554" name="文本占位符 30722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3555" name="组合 30723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3556" name="图片 30724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图片 30725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组合 30726"/>
          <p:cNvGrpSpPr/>
          <p:nvPr/>
        </p:nvGrpSpPr>
        <p:grpSpPr bwMode="auto">
          <a:xfrm>
            <a:off x="1908175" y="0"/>
            <a:ext cx="5603875" cy="1165225"/>
            <a:chOff x="1412" y="12"/>
            <a:chExt cx="3530" cy="734"/>
          </a:xfrm>
        </p:grpSpPr>
        <p:sp>
          <p:nvSpPr>
            <p:cNvPr id="23559" name="任意多边形 30727"/>
            <p:cNvSpPr>
              <a:spLocks noChangeArrowheads="1"/>
            </p:cNvSpPr>
            <p:nvPr/>
          </p:nvSpPr>
          <p:spPr bwMode="auto">
            <a:xfrm>
              <a:off x="1872" y="56"/>
              <a:ext cx="2673" cy="665"/>
            </a:xfrm>
            <a:custGeom>
              <a:avLst/>
              <a:gdLst>
                <a:gd name="T0" fmla="*/ 445 w 2673"/>
                <a:gd name="T1" fmla="*/ 0 h 665"/>
                <a:gd name="T2" fmla="*/ 2271 w 2673"/>
                <a:gd name="T3" fmla="*/ 0 h 665"/>
                <a:gd name="T4" fmla="*/ 2316 w 2673"/>
                <a:gd name="T5" fmla="*/ 2 h 665"/>
                <a:gd name="T6" fmla="*/ 2396 w 2673"/>
                <a:gd name="T7" fmla="*/ 8 h 665"/>
                <a:gd name="T8" fmla="*/ 2472 w 2673"/>
                <a:gd name="T9" fmla="*/ 19 h 665"/>
                <a:gd name="T10" fmla="*/ 2507 w 2673"/>
                <a:gd name="T11" fmla="*/ 24 h 665"/>
                <a:gd name="T12" fmla="*/ 2570 w 2673"/>
                <a:gd name="T13" fmla="*/ 40 h 665"/>
                <a:gd name="T14" fmla="*/ 2614 w 2673"/>
                <a:gd name="T15" fmla="*/ 58 h 665"/>
                <a:gd name="T16" fmla="*/ 2636 w 2673"/>
                <a:gd name="T17" fmla="*/ 68 h 665"/>
                <a:gd name="T18" fmla="*/ 2659 w 2673"/>
                <a:gd name="T19" fmla="*/ 87 h 665"/>
                <a:gd name="T20" fmla="*/ 2667 w 2673"/>
                <a:gd name="T21" fmla="*/ 98 h 665"/>
                <a:gd name="T22" fmla="*/ 2667 w 2673"/>
                <a:gd name="T23" fmla="*/ 104 h 665"/>
                <a:gd name="T24" fmla="*/ 2672 w 2673"/>
                <a:gd name="T25" fmla="*/ 111 h 665"/>
                <a:gd name="T26" fmla="*/ 2672 w 2673"/>
                <a:gd name="T27" fmla="*/ 553 h 665"/>
                <a:gd name="T28" fmla="*/ 2667 w 2673"/>
                <a:gd name="T29" fmla="*/ 559 h 665"/>
                <a:gd name="T30" fmla="*/ 2667 w 2673"/>
                <a:gd name="T31" fmla="*/ 564 h 665"/>
                <a:gd name="T32" fmla="*/ 2659 w 2673"/>
                <a:gd name="T33" fmla="*/ 575 h 665"/>
                <a:gd name="T34" fmla="*/ 2636 w 2673"/>
                <a:gd name="T35" fmla="*/ 595 h 665"/>
                <a:gd name="T36" fmla="*/ 2592 w 2673"/>
                <a:gd name="T37" fmla="*/ 614 h 665"/>
                <a:gd name="T38" fmla="*/ 2570 w 2673"/>
                <a:gd name="T39" fmla="*/ 623 h 665"/>
                <a:gd name="T40" fmla="*/ 2507 w 2673"/>
                <a:gd name="T41" fmla="*/ 639 h 665"/>
                <a:gd name="T42" fmla="*/ 2436 w 2673"/>
                <a:gd name="T43" fmla="*/ 650 h 665"/>
                <a:gd name="T44" fmla="*/ 2396 w 2673"/>
                <a:gd name="T45" fmla="*/ 655 h 665"/>
                <a:gd name="T46" fmla="*/ 2316 w 2673"/>
                <a:gd name="T47" fmla="*/ 661 h 665"/>
                <a:gd name="T48" fmla="*/ 2271 w 2673"/>
                <a:gd name="T49" fmla="*/ 663 h 665"/>
                <a:gd name="T50" fmla="*/ 2249 w 2673"/>
                <a:gd name="T51" fmla="*/ 663 h 665"/>
                <a:gd name="T52" fmla="*/ 2227 w 2673"/>
                <a:gd name="T53" fmla="*/ 664 h 665"/>
                <a:gd name="T54" fmla="*/ 445 w 2673"/>
                <a:gd name="T55" fmla="*/ 664 h 665"/>
                <a:gd name="T56" fmla="*/ 418 w 2673"/>
                <a:gd name="T57" fmla="*/ 663 h 665"/>
                <a:gd name="T58" fmla="*/ 396 w 2673"/>
                <a:gd name="T59" fmla="*/ 663 h 665"/>
                <a:gd name="T60" fmla="*/ 352 w 2673"/>
                <a:gd name="T61" fmla="*/ 661 h 665"/>
                <a:gd name="T62" fmla="*/ 272 w 2673"/>
                <a:gd name="T63" fmla="*/ 655 h 665"/>
                <a:gd name="T64" fmla="*/ 196 w 2673"/>
                <a:gd name="T65" fmla="*/ 644 h 665"/>
                <a:gd name="T66" fmla="*/ 160 w 2673"/>
                <a:gd name="T67" fmla="*/ 639 h 665"/>
                <a:gd name="T68" fmla="*/ 98 w 2673"/>
                <a:gd name="T69" fmla="*/ 623 h 665"/>
                <a:gd name="T70" fmla="*/ 53 w 2673"/>
                <a:gd name="T71" fmla="*/ 605 h 665"/>
                <a:gd name="T72" fmla="*/ 31 w 2673"/>
                <a:gd name="T73" fmla="*/ 595 h 665"/>
                <a:gd name="T74" fmla="*/ 9 w 2673"/>
                <a:gd name="T75" fmla="*/ 575 h 665"/>
                <a:gd name="T76" fmla="*/ 0 w 2673"/>
                <a:gd name="T77" fmla="*/ 564 h 665"/>
                <a:gd name="T78" fmla="*/ 0 w 2673"/>
                <a:gd name="T79" fmla="*/ 98 h 665"/>
                <a:gd name="T80" fmla="*/ 9 w 2673"/>
                <a:gd name="T81" fmla="*/ 87 h 665"/>
                <a:gd name="T82" fmla="*/ 31 w 2673"/>
                <a:gd name="T83" fmla="*/ 68 h 665"/>
                <a:gd name="T84" fmla="*/ 76 w 2673"/>
                <a:gd name="T85" fmla="*/ 49 h 665"/>
                <a:gd name="T86" fmla="*/ 98 w 2673"/>
                <a:gd name="T87" fmla="*/ 40 h 665"/>
                <a:gd name="T88" fmla="*/ 160 w 2673"/>
                <a:gd name="T89" fmla="*/ 24 h 665"/>
                <a:gd name="T90" fmla="*/ 232 w 2673"/>
                <a:gd name="T91" fmla="*/ 13 h 665"/>
                <a:gd name="T92" fmla="*/ 272 w 2673"/>
                <a:gd name="T93" fmla="*/ 8 h 665"/>
                <a:gd name="T94" fmla="*/ 352 w 2673"/>
                <a:gd name="T95" fmla="*/ 2 h 665"/>
                <a:gd name="T96" fmla="*/ 396 w 2673"/>
                <a:gd name="T97" fmla="*/ 0 h 665"/>
                <a:gd name="T98" fmla="*/ 445 w 2673"/>
                <a:gd name="T9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3" h="665">
                  <a:moveTo>
                    <a:pt x="445" y="0"/>
                  </a:moveTo>
                  <a:lnTo>
                    <a:pt x="2271" y="0"/>
                  </a:lnTo>
                  <a:lnTo>
                    <a:pt x="2316" y="2"/>
                  </a:lnTo>
                  <a:lnTo>
                    <a:pt x="2396" y="8"/>
                  </a:lnTo>
                  <a:lnTo>
                    <a:pt x="2472" y="19"/>
                  </a:lnTo>
                  <a:lnTo>
                    <a:pt x="2507" y="24"/>
                  </a:lnTo>
                  <a:lnTo>
                    <a:pt x="2570" y="40"/>
                  </a:lnTo>
                  <a:lnTo>
                    <a:pt x="2614" y="58"/>
                  </a:lnTo>
                  <a:lnTo>
                    <a:pt x="2636" y="68"/>
                  </a:lnTo>
                  <a:lnTo>
                    <a:pt x="2659" y="87"/>
                  </a:lnTo>
                  <a:lnTo>
                    <a:pt x="2667" y="98"/>
                  </a:lnTo>
                  <a:lnTo>
                    <a:pt x="2667" y="104"/>
                  </a:lnTo>
                  <a:lnTo>
                    <a:pt x="2672" y="111"/>
                  </a:lnTo>
                  <a:lnTo>
                    <a:pt x="2672" y="553"/>
                  </a:lnTo>
                  <a:lnTo>
                    <a:pt x="2667" y="559"/>
                  </a:lnTo>
                  <a:lnTo>
                    <a:pt x="2667" y="564"/>
                  </a:lnTo>
                  <a:lnTo>
                    <a:pt x="2659" y="575"/>
                  </a:lnTo>
                  <a:lnTo>
                    <a:pt x="2636" y="595"/>
                  </a:lnTo>
                  <a:lnTo>
                    <a:pt x="2592" y="614"/>
                  </a:lnTo>
                  <a:lnTo>
                    <a:pt x="2570" y="623"/>
                  </a:lnTo>
                  <a:lnTo>
                    <a:pt x="2507" y="639"/>
                  </a:lnTo>
                  <a:lnTo>
                    <a:pt x="2436" y="650"/>
                  </a:lnTo>
                  <a:lnTo>
                    <a:pt x="2396" y="655"/>
                  </a:lnTo>
                  <a:lnTo>
                    <a:pt x="2316" y="661"/>
                  </a:lnTo>
                  <a:lnTo>
                    <a:pt x="2271" y="663"/>
                  </a:lnTo>
                  <a:lnTo>
                    <a:pt x="2249" y="663"/>
                  </a:lnTo>
                  <a:lnTo>
                    <a:pt x="2227" y="664"/>
                  </a:lnTo>
                  <a:lnTo>
                    <a:pt x="445" y="664"/>
                  </a:lnTo>
                  <a:lnTo>
                    <a:pt x="418" y="663"/>
                  </a:lnTo>
                  <a:lnTo>
                    <a:pt x="396" y="663"/>
                  </a:lnTo>
                  <a:lnTo>
                    <a:pt x="352" y="661"/>
                  </a:lnTo>
                  <a:lnTo>
                    <a:pt x="272" y="655"/>
                  </a:lnTo>
                  <a:lnTo>
                    <a:pt x="196" y="644"/>
                  </a:lnTo>
                  <a:lnTo>
                    <a:pt x="160" y="639"/>
                  </a:lnTo>
                  <a:lnTo>
                    <a:pt x="98" y="623"/>
                  </a:lnTo>
                  <a:lnTo>
                    <a:pt x="53" y="605"/>
                  </a:lnTo>
                  <a:lnTo>
                    <a:pt x="31" y="595"/>
                  </a:lnTo>
                  <a:lnTo>
                    <a:pt x="9" y="575"/>
                  </a:lnTo>
                  <a:lnTo>
                    <a:pt x="0" y="564"/>
                  </a:lnTo>
                  <a:lnTo>
                    <a:pt x="0" y="98"/>
                  </a:lnTo>
                  <a:lnTo>
                    <a:pt x="9" y="87"/>
                  </a:lnTo>
                  <a:lnTo>
                    <a:pt x="31" y="68"/>
                  </a:lnTo>
                  <a:lnTo>
                    <a:pt x="76" y="49"/>
                  </a:lnTo>
                  <a:lnTo>
                    <a:pt x="98" y="40"/>
                  </a:lnTo>
                  <a:lnTo>
                    <a:pt x="160" y="24"/>
                  </a:lnTo>
                  <a:lnTo>
                    <a:pt x="232" y="13"/>
                  </a:lnTo>
                  <a:lnTo>
                    <a:pt x="272" y="8"/>
                  </a:lnTo>
                  <a:lnTo>
                    <a:pt x="352" y="2"/>
                  </a:lnTo>
                  <a:lnTo>
                    <a:pt x="396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0000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文本框 30728"/>
            <p:cNvSpPr txBox="1">
              <a:spLocks noChangeArrowheads="1"/>
            </p:cNvSpPr>
            <p:nvPr/>
          </p:nvSpPr>
          <p:spPr bwMode="auto">
            <a:xfrm>
              <a:off x="1952" y="104"/>
              <a:ext cx="25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0" tIns="45664" rIns="91330" bIns="45664">
              <a:spAutoFit/>
            </a:bodyPr>
            <a:lstStyle/>
            <a:p>
              <a:r>
                <a:rPr lang="en-US" altLang="zh-CN" sz="44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52"/>
                  <a:cs typeface="Times New Roman - 52"/>
                </a:rPr>
                <a:t>  Do you know?</a:t>
              </a:r>
            </a:p>
          </p:txBody>
        </p:sp>
        <p:pic>
          <p:nvPicPr>
            <p:cNvPr id="23561" name="图片 30729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44" y="5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图片 30730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12" y="1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组合 30731"/>
          <p:cNvGrpSpPr/>
          <p:nvPr/>
        </p:nvGrpSpPr>
        <p:grpSpPr bwMode="auto">
          <a:xfrm>
            <a:off x="4284663" y="1412875"/>
            <a:ext cx="4383087" cy="3990975"/>
            <a:chOff x="3357" y="1093"/>
            <a:chExt cx="2761" cy="2514"/>
          </a:xfrm>
        </p:grpSpPr>
        <p:grpSp>
          <p:nvGrpSpPr>
            <p:cNvPr id="23564" name="组合 30732"/>
            <p:cNvGrpSpPr/>
            <p:nvPr/>
          </p:nvGrpSpPr>
          <p:grpSpPr bwMode="auto">
            <a:xfrm>
              <a:off x="3357" y="1093"/>
              <a:ext cx="2761" cy="2514"/>
              <a:chOff x="3357" y="1093"/>
              <a:chExt cx="2761" cy="2514"/>
            </a:xfrm>
          </p:grpSpPr>
          <p:pic>
            <p:nvPicPr>
              <p:cNvPr id="23565" name="图片 30733" descr="clipboard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57" y="1093"/>
                <a:ext cx="2761" cy="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6" name="任意多边形 30734"/>
              <p:cNvSpPr>
                <a:spLocks noChangeArrowheads="1"/>
              </p:cNvSpPr>
              <p:nvPr/>
            </p:nvSpPr>
            <p:spPr bwMode="auto">
              <a:xfrm>
                <a:off x="4787" y="1162"/>
                <a:ext cx="1229" cy="190"/>
              </a:xfrm>
              <a:custGeom>
                <a:avLst/>
                <a:gdLst>
                  <a:gd name="T0" fmla="*/ 0 w 1229"/>
                  <a:gd name="T1" fmla="*/ 0 h 190"/>
                  <a:gd name="T2" fmla="*/ 1228 w 1229"/>
                  <a:gd name="T3" fmla="*/ 0 h 190"/>
                  <a:gd name="T4" fmla="*/ 1228 w 1229"/>
                  <a:gd name="T5" fmla="*/ 189 h 190"/>
                  <a:gd name="T6" fmla="*/ 0 w 1229"/>
                  <a:gd name="T7" fmla="*/ 189 h 190"/>
                  <a:gd name="T8" fmla="*/ 0 w 1229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9" h="190">
                    <a:moveTo>
                      <a:pt x="0" y="0"/>
                    </a:moveTo>
                    <a:lnTo>
                      <a:pt x="1228" y="0"/>
                    </a:lnTo>
                    <a:lnTo>
                      <a:pt x="1228" y="189"/>
                    </a:lnTo>
                    <a:lnTo>
                      <a:pt x="0" y="1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7" name="任意多边形 30735"/>
            <p:cNvSpPr>
              <a:spLocks noChangeArrowheads="1"/>
            </p:cNvSpPr>
            <p:nvPr/>
          </p:nvSpPr>
          <p:spPr bwMode="auto">
            <a:xfrm>
              <a:off x="3380" y="1104"/>
              <a:ext cx="2723" cy="2476"/>
            </a:xfrm>
            <a:custGeom>
              <a:avLst/>
              <a:gdLst>
                <a:gd name="T0" fmla="*/ 0 w 2723"/>
                <a:gd name="T1" fmla="*/ 0 h 2476"/>
                <a:gd name="T2" fmla="*/ 2722 w 2723"/>
                <a:gd name="T3" fmla="*/ 0 h 2476"/>
                <a:gd name="T4" fmla="*/ 2722 w 2723"/>
                <a:gd name="T5" fmla="*/ 2475 h 2476"/>
                <a:gd name="T6" fmla="*/ 0 w 2723"/>
                <a:gd name="T7" fmla="*/ 2475 h 2476"/>
                <a:gd name="T8" fmla="*/ 0 w 2723"/>
                <a:gd name="T9" fmla="*/ 0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3" h="2476">
                  <a:moveTo>
                    <a:pt x="0" y="0"/>
                  </a:moveTo>
                  <a:lnTo>
                    <a:pt x="2722" y="0"/>
                  </a:lnTo>
                  <a:lnTo>
                    <a:pt x="2722" y="2475"/>
                  </a:lnTo>
                  <a:lnTo>
                    <a:pt x="0" y="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99"/>
              </a:schemeClr>
            </a:solidFill>
            <a:ln w="7620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7" name="组合 30736"/>
          <p:cNvGrpSpPr/>
          <p:nvPr/>
        </p:nvGrpSpPr>
        <p:grpSpPr bwMode="auto">
          <a:xfrm>
            <a:off x="179388" y="1125538"/>
            <a:ext cx="4284662" cy="3889375"/>
            <a:chOff x="-2544" y="704"/>
            <a:chExt cx="3098" cy="2636"/>
          </a:xfrm>
        </p:grpSpPr>
        <p:pic>
          <p:nvPicPr>
            <p:cNvPr id="23569" name="图片 30737" descr="temp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1" y="2162"/>
              <a:ext cx="30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图片 30738" descr="MSOffice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2544" y="704"/>
              <a:ext cx="2684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31745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4578" name="文本占位符 31746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4579" name="组合 31747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4580" name="图片 31748" descr="MSOfficePNG(4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24581" name="图片 31749" descr="MSOfficePNG(5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</p:grpSp>
      <p:pic>
        <p:nvPicPr>
          <p:cNvPr id="24582" name="图片 31750" descr="MSOfficePNG(48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60121">
            <a:off x="971550" y="1196975"/>
            <a:ext cx="3238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31751"/>
          <p:cNvSpPr txBox="1">
            <a:spLocks noChangeArrowheads="1"/>
          </p:cNvSpPr>
          <p:nvPr/>
        </p:nvSpPr>
        <p:spPr bwMode="auto">
          <a:xfrm>
            <a:off x="4427538" y="2636838"/>
            <a:ext cx="3916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3" tIns="45671" rIns="91343" bIns="45671">
            <a:sp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Times New Roman - 42"/>
                <a:cs typeface="Times New Roman - 42"/>
              </a:rPr>
              <a:t>L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 - 42"/>
                <a:cs typeface="Times New Roman - 42"/>
              </a:rPr>
              <a:t>a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Times New Roman - 42"/>
                <a:cs typeface="Times New Roman - 42"/>
              </a:rPr>
              <a:t>nt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 - 42"/>
                <a:cs typeface="Times New Roman - 42"/>
              </a:rPr>
              <a:t>er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Times New Roman - 42"/>
                <a:cs typeface="Times New Roman - 42"/>
              </a:rPr>
              <a:t>n Festival</a:t>
            </a:r>
          </a:p>
        </p:txBody>
      </p:sp>
      <p:sp>
        <p:nvSpPr>
          <p:cNvPr id="31753" name="矩形 31752"/>
          <p:cNvSpPr>
            <a:spLocks noChangeArrowheads="1"/>
          </p:cNvSpPr>
          <p:nvPr/>
        </p:nvSpPr>
        <p:spPr bwMode="auto">
          <a:xfrm>
            <a:off x="684213" y="1341438"/>
            <a:ext cx="3600450" cy="403225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91343" tIns="45671" rIns="91343" bIns="45671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3276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5602" name="文本占位符 32770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5603" name="组合 32771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5604" name="图片 32772" descr="MSOfficePNG(4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图片 32773" descr="MSOfficePNG(5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6" name="组合 32774"/>
          <p:cNvGrpSpPr/>
          <p:nvPr/>
        </p:nvGrpSpPr>
        <p:grpSpPr bwMode="auto">
          <a:xfrm>
            <a:off x="2627313" y="0"/>
            <a:ext cx="3997325" cy="817563"/>
            <a:chOff x="1836" y="4"/>
            <a:chExt cx="2518" cy="515"/>
          </a:xfrm>
        </p:grpSpPr>
        <p:sp>
          <p:nvSpPr>
            <p:cNvPr id="25607" name="任意多边形 32775"/>
            <p:cNvSpPr>
              <a:spLocks noChangeArrowheads="1"/>
            </p:cNvSpPr>
            <p:nvPr/>
          </p:nvSpPr>
          <p:spPr bwMode="auto">
            <a:xfrm>
              <a:off x="2175" y="23"/>
              <a:ext cx="1900" cy="496"/>
            </a:xfrm>
            <a:custGeom>
              <a:avLst/>
              <a:gdLst>
                <a:gd name="T0" fmla="*/ 316 w 1900"/>
                <a:gd name="T1" fmla="*/ 0 h 496"/>
                <a:gd name="T2" fmla="*/ 1614 w 1900"/>
                <a:gd name="T3" fmla="*/ 0 h 496"/>
                <a:gd name="T4" fmla="*/ 1646 w 1900"/>
                <a:gd name="T5" fmla="*/ 2 h 496"/>
                <a:gd name="T6" fmla="*/ 1702 w 1900"/>
                <a:gd name="T7" fmla="*/ 6 h 496"/>
                <a:gd name="T8" fmla="*/ 1756 w 1900"/>
                <a:gd name="T9" fmla="*/ 14 h 496"/>
                <a:gd name="T10" fmla="*/ 1782 w 1900"/>
                <a:gd name="T11" fmla="*/ 18 h 496"/>
                <a:gd name="T12" fmla="*/ 1826 w 1900"/>
                <a:gd name="T13" fmla="*/ 30 h 496"/>
                <a:gd name="T14" fmla="*/ 1858 w 1900"/>
                <a:gd name="T15" fmla="*/ 43 h 496"/>
                <a:gd name="T16" fmla="*/ 1873 w 1900"/>
                <a:gd name="T17" fmla="*/ 51 h 496"/>
                <a:gd name="T18" fmla="*/ 1889 w 1900"/>
                <a:gd name="T19" fmla="*/ 65 h 496"/>
                <a:gd name="T20" fmla="*/ 1895 w 1900"/>
                <a:gd name="T21" fmla="*/ 74 h 496"/>
                <a:gd name="T22" fmla="*/ 1895 w 1900"/>
                <a:gd name="T23" fmla="*/ 78 h 496"/>
                <a:gd name="T24" fmla="*/ 1899 w 1900"/>
                <a:gd name="T25" fmla="*/ 83 h 496"/>
                <a:gd name="T26" fmla="*/ 1899 w 1900"/>
                <a:gd name="T27" fmla="*/ 412 h 496"/>
                <a:gd name="T28" fmla="*/ 1895 w 1900"/>
                <a:gd name="T29" fmla="*/ 416 h 496"/>
                <a:gd name="T30" fmla="*/ 1895 w 1900"/>
                <a:gd name="T31" fmla="*/ 421 h 496"/>
                <a:gd name="T32" fmla="*/ 1889 w 1900"/>
                <a:gd name="T33" fmla="*/ 429 h 496"/>
                <a:gd name="T34" fmla="*/ 1873 w 1900"/>
                <a:gd name="T35" fmla="*/ 444 h 496"/>
                <a:gd name="T36" fmla="*/ 1842 w 1900"/>
                <a:gd name="T37" fmla="*/ 458 h 496"/>
                <a:gd name="T38" fmla="*/ 1826 w 1900"/>
                <a:gd name="T39" fmla="*/ 464 h 496"/>
                <a:gd name="T40" fmla="*/ 1782 w 1900"/>
                <a:gd name="T41" fmla="*/ 476 h 496"/>
                <a:gd name="T42" fmla="*/ 1731 w 1900"/>
                <a:gd name="T43" fmla="*/ 484 h 496"/>
                <a:gd name="T44" fmla="*/ 1702 w 1900"/>
                <a:gd name="T45" fmla="*/ 488 h 496"/>
                <a:gd name="T46" fmla="*/ 1646 w 1900"/>
                <a:gd name="T47" fmla="*/ 492 h 496"/>
                <a:gd name="T48" fmla="*/ 1614 w 1900"/>
                <a:gd name="T49" fmla="*/ 494 h 496"/>
                <a:gd name="T50" fmla="*/ 1598 w 1900"/>
                <a:gd name="T51" fmla="*/ 494 h 496"/>
                <a:gd name="T52" fmla="*/ 1582 w 1900"/>
                <a:gd name="T53" fmla="*/ 495 h 496"/>
                <a:gd name="T54" fmla="*/ 316 w 1900"/>
                <a:gd name="T55" fmla="*/ 495 h 496"/>
                <a:gd name="T56" fmla="*/ 297 w 1900"/>
                <a:gd name="T57" fmla="*/ 494 h 496"/>
                <a:gd name="T58" fmla="*/ 281 w 1900"/>
                <a:gd name="T59" fmla="*/ 494 h 496"/>
                <a:gd name="T60" fmla="*/ 250 w 1900"/>
                <a:gd name="T61" fmla="*/ 492 h 496"/>
                <a:gd name="T62" fmla="*/ 193 w 1900"/>
                <a:gd name="T63" fmla="*/ 488 h 496"/>
                <a:gd name="T64" fmla="*/ 139 w 1900"/>
                <a:gd name="T65" fmla="*/ 480 h 496"/>
                <a:gd name="T66" fmla="*/ 114 w 1900"/>
                <a:gd name="T67" fmla="*/ 476 h 496"/>
                <a:gd name="T68" fmla="*/ 70 w 1900"/>
                <a:gd name="T69" fmla="*/ 464 h 496"/>
                <a:gd name="T70" fmla="*/ 38 w 1900"/>
                <a:gd name="T71" fmla="*/ 451 h 496"/>
                <a:gd name="T72" fmla="*/ 22 w 1900"/>
                <a:gd name="T73" fmla="*/ 444 h 496"/>
                <a:gd name="T74" fmla="*/ 6 w 1900"/>
                <a:gd name="T75" fmla="*/ 429 h 496"/>
                <a:gd name="T76" fmla="*/ 0 w 1900"/>
                <a:gd name="T77" fmla="*/ 421 h 496"/>
                <a:gd name="T78" fmla="*/ 0 w 1900"/>
                <a:gd name="T79" fmla="*/ 74 h 496"/>
                <a:gd name="T80" fmla="*/ 6 w 1900"/>
                <a:gd name="T81" fmla="*/ 65 h 496"/>
                <a:gd name="T82" fmla="*/ 22 w 1900"/>
                <a:gd name="T83" fmla="*/ 51 h 496"/>
                <a:gd name="T84" fmla="*/ 54 w 1900"/>
                <a:gd name="T85" fmla="*/ 36 h 496"/>
                <a:gd name="T86" fmla="*/ 70 w 1900"/>
                <a:gd name="T87" fmla="*/ 30 h 496"/>
                <a:gd name="T88" fmla="*/ 114 w 1900"/>
                <a:gd name="T89" fmla="*/ 18 h 496"/>
                <a:gd name="T90" fmla="*/ 164 w 1900"/>
                <a:gd name="T91" fmla="*/ 10 h 496"/>
                <a:gd name="T92" fmla="*/ 193 w 1900"/>
                <a:gd name="T93" fmla="*/ 6 h 496"/>
                <a:gd name="T94" fmla="*/ 250 w 1900"/>
                <a:gd name="T95" fmla="*/ 2 h 496"/>
                <a:gd name="T96" fmla="*/ 281 w 1900"/>
                <a:gd name="T97" fmla="*/ 0 h 496"/>
                <a:gd name="T98" fmla="*/ 316 w 1900"/>
                <a:gd name="T9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0" h="496">
                  <a:moveTo>
                    <a:pt x="316" y="0"/>
                  </a:moveTo>
                  <a:lnTo>
                    <a:pt x="1614" y="0"/>
                  </a:lnTo>
                  <a:lnTo>
                    <a:pt x="1646" y="2"/>
                  </a:lnTo>
                  <a:lnTo>
                    <a:pt x="1702" y="6"/>
                  </a:lnTo>
                  <a:lnTo>
                    <a:pt x="1756" y="14"/>
                  </a:lnTo>
                  <a:lnTo>
                    <a:pt x="1782" y="18"/>
                  </a:lnTo>
                  <a:lnTo>
                    <a:pt x="1826" y="30"/>
                  </a:lnTo>
                  <a:lnTo>
                    <a:pt x="1858" y="43"/>
                  </a:lnTo>
                  <a:lnTo>
                    <a:pt x="1873" y="51"/>
                  </a:lnTo>
                  <a:lnTo>
                    <a:pt x="1889" y="65"/>
                  </a:lnTo>
                  <a:lnTo>
                    <a:pt x="1895" y="74"/>
                  </a:lnTo>
                  <a:lnTo>
                    <a:pt x="1895" y="78"/>
                  </a:lnTo>
                  <a:lnTo>
                    <a:pt x="1899" y="83"/>
                  </a:lnTo>
                  <a:lnTo>
                    <a:pt x="1899" y="412"/>
                  </a:lnTo>
                  <a:lnTo>
                    <a:pt x="1895" y="416"/>
                  </a:lnTo>
                  <a:lnTo>
                    <a:pt x="1895" y="421"/>
                  </a:lnTo>
                  <a:lnTo>
                    <a:pt x="1889" y="429"/>
                  </a:lnTo>
                  <a:lnTo>
                    <a:pt x="1873" y="444"/>
                  </a:lnTo>
                  <a:lnTo>
                    <a:pt x="1842" y="458"/>
                  </a:lnTo>
                  <a:lnTo>
                    <a:pt x="1826" y="464"/>
                  </a:lnTo>
                  <a:lnTo>
                    <a:pt x="1782" y="476"/>
                  </a:lnTo>
                  <a:lnTo>
                    <a:pt x="1731" y="484"/>
                  </a:lnTo>
                  <a:lnTo>
                    <a:pt x="1702" y="488"/>
                  </a:lnTo>
                  <a:lnTo>
                    <a:pt x="1646" y="492"/>
                  </a:lnTo>
                  <a:lnTo>
                    <a:pt x="1614" y="494"/>
                  </a:lnTo>
                  <a:lnTo>
                    <a:pt x="1598" y="494"/>
                  </a:lnTo>
                  <a:lnTo>
                    <a:pt x="1582" y="495"/>
                  </a:lnTo>
                  <a:lnTo>
                    <a:pt x="316" y="495"/>
                  </a:lnTo>
                  <a:lnTo>
                    <a:pt x="297" y="494"/>
                  </a:lnTo>
                  <a:lnTo>
                    <a:pt x="281" y="494"/>
                  </a:lnTo>
                  <a:lnTo>
                    <a:pt x="250" y="492"/>
                  </a:lnTo>
                  <a:lnTo>
                    <a:pt x="193" y="488"/>
                  </a:lnTo>
                  <a:lnTo>
                    <a:pt x="139" y="480"/>
                  </a:lnTo>
                  <a:lnTo>
                    <a:pt x="114" y="476"/>
                  </a:lnTo>
                  <a:lnTo>
                    <a:pt x="70" y="464"/>
                  </a:lnTo>
                  <a:lnTo>
                    <a:pt x="38" y="451"/>
                  </a:lnTo>
                  <a:lnTo>
                    <a:pt x="22" y="444"/>
                  </a:lnTo>
                  <a:lnTo>
                    <a:pt x="6" y="429"/>
                  </a:lnTo>
                  <a:lnTo>
                    <a:pt x="0" y="421"/>
                  </a:lnTo>
                  <a:lnTo>
                    <a:pt x="0" y="74"/>
                  </a:lnTo>
                  <a:lnTo>
                    <a:pt x="6" y="65"/>
                  </a:lnTo>
                  <a:lnTo>
                    <a:pt x="22" y="51"/>
                  </a:lnTo>
                  <a:lnTo>
                    <a:pt x="54" y="36"/>
                  </a:lnTo>
                  <a:lnTo>
                    <a:pt x="70" y="30"/>
                  </a:lnTo>
                  <a:lnTo>
                    <a:pt x="114" y="18"/>
                  </a:lnTo>
                  <a:lnTo>
                    <a:pt x="164" y="10"/>
                  </a:lnTo>
                  <a:lnTo>
                    <a:pt x="193" y="6"/>
                  </a:lnTo>
                  <a:lnTo>
                    <a:pt x="250" y="2"/>
                  </a:lnTo>
                  <a:lnTo>
                    <a:pt x="281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9300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8" name="文本框 32776"/>
            <p:cNvSpPr txBox="1">
              <a:spLocks noChangeArrowheads="1"/>
            </p:cNvSpPr>
            <p:nvPr/>
          </p:nvSpPr>
          <p:spPr bwMode="auto">
            <a:xfrm>
              <a:off x="2184" y="96"/>
              <a:ext cx="18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5" tIns="45692" rIns="91385" bIns="45692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34"/>
                  <a:cs typeface="Times New Roman - 34"/>
                </a:rPr>
                <a:t> Read and guess</a:t>
              </a:r>
            </a:p>
          </p:txBody>
        </p:sp>
        <p:pic>
          <p:nvPicPr>
            <p:cNvPr id="25609" name="图片 32777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12" y="20"/>
              <a:ext cx="342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图片 32778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836" y="4"/>
              <a:ext cx="342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1" name="图片 32779" descr="7AA%AFVPR_L)5292H4HY~7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644900"/>
            <a:ext cx="16557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图片 32780" descr="图片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938" y="3644900"/>
            <a:ext cx="180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图片 32781" descr="图片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3644900"/>
            <a:ext cx="1765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图片 32782" descr="图片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908050"/>
            <a:ext cx="1739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图片 32783" descr="图片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63938" y="908050"/>
            <a:ext cx="17732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图片 32784" descr="图片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750" y="908050"/>
            <a:ext cx="18081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文本框 32785"/>
          <p:cNvSpPr txBox="1">
            <a:spLocks noChangeArrowheads="1"/>
          </p:cNvSpPr>
          <p:nvPr/>
        </p:nvSpPr>
        <p:spPr bwMode="auto">
          <a:xfrm>
            <a:off x="395288" y="306863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Dragon Boat Festival</a:t>
            </a:r>
          </a:p>
        </p:txBody>
      </p:sp>
      <p:sp>
        <p:nvSpPr>
          <p:cNvPr id="16402" name="文本框 32786"/>
          <p:cNvSpPr txBox="1">
            <a:spLocks noChangeArrowheads="1"/>
          </p:cNvSpPr>
          <p:nvPr/>
        </p:nvSpPr>
        <p:spPr bwMode="auto">
          <a:xfrm>
            <a:off x="3203575" y="3068638"/>
            <a:ext cx="253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Mid-Autumn Festival</a:t>
            </a:r>
          </a:p>
        </p:txBody>
      </p:sp>
      <p:sp>
        <p:nvSpPr>
          <p:cNvPr id="16403" name="文本框 32787"/>
          <p:cNvSpPr txBox="1">
            <a:spLocks noChangeArrowheads="1"/>
          </p:cNvSpPr>
          <p:nvPr/>
        </p:nvSpPr>
        <p:spPr bwMode="auto">
          <a:xfrm>
            <a:off x="6804025" y="3068638"/>
            <a:ext cx="115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Birthday</a:t>
            </a:r>
          </a:p>
        </p:txBody>
      </p:sp>
      <p:sp>
        <p:nvSpPr>
          <p:cNvPr id="16404" name="文本框 32788"/>
          <p:cNvSpPr txBox="1">
            <a:spLocks noChangeArrowheads="1"/>
          </p:cNvSpPr>
          <p:nvPr/>
        </p:nvSpPr>
        <p:spPr bwMode="auto">
          <a:xfrm>
            <a:off x="539750" y="5734050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Children’s Day</a:t>
            </a:r>
          </a:p>
        </p:txBody>
      </p:sp>
      <p:sp>
        <p:nvSpPr>
          <p:cNvPr id="16405" name="文本框 32789"/>
          <p:cNvSpPr txBox="1">
            <a:spLocks noChangeArrowheads="1"/>
          </p:cNvSpPr>
          <p:nvPr/>
        </p:nvSpPr>
        <p:spPr bwMode="auto">
          <a:xfrm>
            <a:off x="3779838" y="5734050"/>
            <a:ext cx="1325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Halloween</a:t>
            </a:r>
          </a:p>
        </p:txBody>
      </p:sp>
      <p:sp>
        <p:nvSpPr>
          <p:cNvPr id="16406" name="文本框 32790"/>
          <p:cNvSpPr txBox="1">
            <a:spLocks noChangeArrowheads="1"/>
          </p:cNvSpPr>
          <p:nvPr/>
        </p:nvSpPr>
        <p:spPr bwMode="auto">
          <a:xfrm>
            <a:off x="6659563" y="5734050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2" rIns="91385" bIns="45692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Christmas</a:t>
            </a:r>
          </a:p>
        </p:txBody>
      </p:sp>
      <p:sp>
        <p:nvSpPr>
          <p:cNvPr id="16407" name="矩形 32791"/>
          <p:cNvSpPr>
            <a:spLocks noChangeArrowheads="1"/>
          </p:cNvSpPr>
          <p:nvPr/>
        </p:nvSpPr>
        <p:spPr bwMode="auto">
          <a:xfrm>
            <a:off x="468313" y="836613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6408" name="矩形 32792"/>
          <p:cNvSpPr>
            <a:spLocks noChangeArrowheads="1"/>
          </p:cNvSpPr>
          <p:nvPr/>
        </p:nvSpPr>
        <p:spPr bwMode="auto">
          <a:xfrm>
            <a:off x="3419475" y="90805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6409" name="矩形 32793"/>
          <p:cNvSpPr>
            <a:spLocks noChangeArrowheads="1"/>
          </p:cNvSpPr>
          <p:nvPr/>
        </p:nvSpPr>
        <p:spPr bwMode="auto">
          <a:xfrm>
            <a:off x="6372225" y="90805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6410" name="矩形 32794"/>
          <p:cNvSpPr>
            <a:spLocks noChangeArrowheads="1"/>
          </p:cNvSpPr>
          <p:nvPr/>
        </p:nvSpPr>
        <p:spPr bwMode="auto">
          <a:xfrm>
            <a:off x="468313" y="36449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6411" name="矩形 32795"/>
          <p:cNvSpPr>
            <a:spLocks noChangeArrowheads="1"/>
          </p:cNvSpPr>
          <p:nvPr/>
        </p:nvSpPr>
        <p:spPr bwMode="auto">
          <a:xfrm>
            <a:off x="3419475" y="36449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16412" name="矩形 32796"/>
          <p:cNvSpPr>
            <a:spLocks noChangeArrowheads="1"/>
          </p:cNvSpPr>
          <p:nvPr/>
        </p:nvSpPr>
        <p:spPr bwMode="auto">
          <a:xfrm>
            <a:off x="6372225" y="36449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96875" y="763588"/>
            <a:ext cx="5208588" cy="2290762"/>
            <a:chOff x="8223" y="6306"/>
            <a:chExt cx="8202" cy="3609"/>
          </a:xfrm>
        </p:grpSpPr>
        <p:sp>
          <p:nvSpPr>
            <p:cNvPr id="5" name="圆角矩形标注 4"/>
            <p:cNvSpPr/>
            <p:nvPr/>
          </p:nvSpPr>
          <p:spPr>
            <a:xfrm>
              <a:off x="8223" y="6306"/>
              <a:ext cx="8147" cy="3609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31" name="文本框 6"/>
            <p:cNvSpPr txBox="1">
              <a:spLocks noChangeArrowheads="1"/>
            </p:cNvSpPr>
            <p:nvPr/>
          </p:nvSpPr>
          <p:spPr bwMode="auto">
            <a:xfrm>
              <a:off x="8449" y="6534"/>
              <a:ext cx="797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It is in May or June. People usually eat rice dumplings and watch dragon boat races at this festival. What is it ?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2051050" y="763588"/>
            <a:ext cx="5175250" cy="2290762"/>
            <a:chOff x="10375" y="1428"/>
            <a:chExt cx="8148" cy="3609"/>
          </a:xfrm>
        </p:grpSpPr>
        <p:sp>
          <p:nvSpPr>
            <p:cNvPr id="8" name="圆角矩形标注 7"/>
            <p:cNvSpPr/>
            <p:nvPr/>
          </p:nvSpPr>
          <p:spPr>
            <a:xfrm>
              <a:off x="10375" y="1428"/>
              <a:ext cx="8148" cy="3609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34" name="文本框 6"/>
            <p:cNvSpPr txBox="1">
              <a:spLocks noChangeArrowheads="1"/>
            </p:cNvSpPr>
            <p:nvPr/>
          </p:nvSpPr>
          <p:spPr bwMode="auto">
            <a:xfrm>
              <a:off x="10489" y="1656"/>
              <a:ext cx="7976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It is in September or October.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People usually eat moon cakes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and watch the moon at this 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festival. What is it?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635375" y="836613"/>
            <a:ext cx="5319713" cy="2290762"/>
            <a:chOff x="10375" y="1428"/>
            <a:chExt cx="8375" cy="3609"/>
          </a:xfrm>
        </p:grpSpPr>
        <p:sp>
          <p:nvSpPr>
            <p:cNvPr id="11" name="圆角矩形标注 10"/>
            <p:cNvSpPr/>
            <p:nvPr/>
          </p:nvSpPr>
          <p:spPr>
            <a:xfrm>
              <a:off x="10375" y="1428"/>
              <a:ext cx="8148" cy="3609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37" name="文本框 6"/>
            <p:cNvSpPr txBox="1">
              <a:spLocks noChangeArrowheads="1"/>
            </p:cNvSpPr>
            <p:nvPr/>
          </p:nvSpPr>
          <p:spPr bwMode="auto">
            <a:xfrm>
              <a:off x="10489" y="1656"/>
              <a:ext cx="8261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People usually have a big dinner with their family and friends. They always have a big cake on that day. What is it?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95288" y="3500438"/>
            <a:ext cx="5175250" cy="2297112"/>
            <a:chOff x="623" y="5512"/>
            <a:chExt cx="8150" cy="3619"/>
          </a:xfrm>
        </p:grpSpPr>
        <p:sp>
          <p:nvSpPr>
            <p:cNvPr id="13" name="圆角矩形标注 12"/>
            <p:cNvSpPr/>
            <p:nvPr/>
          </p:nvSpPr>
          <p:spPr>
            <a:xfrm>
              <a:off x="623" y="5512"/>
              <a:ext cx="8150" cy="3606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40" name="文本框 6"/>
            <p:cNvSpPr txBox="1">
              <a:spLocks noChangeArrowheads="1"/>
            </p:cNvSpPr>
            <p:nvPr/>
          </p:nvSpPr>
          <p:spPr bwMode="auto">
            <a:xfrm>
              <a:off x="737" y="5627"/>
              <a:ext cx="7923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It's on the 1st of June. Children</a:t>
              </a:r>
            </a:p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usually have a party at school. At the party they often sing and</a:t>
              </a:r>
            </a:p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dance. They are all very excited.</a:t>
              </a:r>
            </a:p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What is it?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268538" y="3573463"/>
            <a:ext cx="5175250" cy="2290762"/>
            <a:chOff x="3571" y="5626"/>
            <a:chExt cx="8150" cy="3608"/>
          </a:xfrm>
        </p:grpSpPr>
        <p:sp>
          <p:nvSpPr>
            <p:cNvPr id="16" name="圆角矩形标注 15"/>
            <p:cNvSpPr/>
            <p:nvPr/>
          </p:nvSpPr>
          <p:spPr>
            <a:xfrm>
              <a:off x="3571" y="5626"/>
              <a:ext cx="8150" cy="3608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43" name="文本框 6"/>
            <p:cNvSpPr txBox="1">
              <a:spLocks noChangeArrowheads="1"/>
            </p:cNvSpPr>
            <p:nvPr/>
          </p:nvSpPr>
          <p:spPr bwMode="auto">
            <a:xfrm>
              <a:off x="3685" y="5627"/>
              <a:ext cx="7978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It's on the 31st of October. Children dress up in costumes and go to a party. They always make some pumpkin lanterns. What is it? 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635375" y="3573463"/>
            <a:ext cx="5319713" cy="2290762"/>
            <a:chOff x="10175" y="5540"/>
            <a:chExt cx="8375" cy="3609"/>
          </a:xfrm>
        </p:grpSpPr>
        <p:sp>
          <p:nvSpPr>
            <p:cNvPr id="20" name="圆角矩形标注 19"/>
            <p:cNvSpPr/>
            <p:nvPr/>
          </p:nvSpPr>
          <p:spPr>
            <a:xfrm>
              <a:off x="10175" y="5540"/>
              <a:ext cx="8148" cy="3609"/>
            </a:xfrm>
            <a:prstGeom prst="wedgeRoundRectCallout">
              <a:avLst/>
            </a:prstGeom>
            <a:solidFill>
              <a:srgbClr val="FF0000"/>
            </a:solidFill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5646" name="文本框 6"/>
            <p:cNvSpPr txBox="1">
              <a:spLocks noChangeArrowheads="1"/>
            </p:cNvSpPr>
            <p:nvPr/>
          </p:nvSpPr>
          <p:spPr bwMode="auto">
            <a:xfrm>
              <a:off x="10289" y="5540"/>
              <a:ext cx="8261" cy="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It's on the 25th of December. People buy presents for their family and friends. They have a big lunch. They eat a turkey and Christmas pudding. What is it?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/>
      <p:bldP spid="16403" grpId="0"/>
      <p:bldP spid="16404" grpId="0"/>
      <p:bldP spid="16405" grpId="0"/>
      <p:bldP spid="16406" grpId="0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379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6626" name="文本占位符 33794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6627" name="组合 33795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6628" name="图片 33796" descr="MSOfficePNG(4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图片 33797" descr="MSOfficePNG(5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组合 33803"/>
          <p:cNvGrpSpPr/>
          <p:nvPr/>
        </p:nvGrpSpPr>
        <p:grpSpPr bwMode="auto">
          <a:xfrm>
            <a:off x="1692275" y="188913"/>
            <a:ext cx="5688013" cy="1157287"/>
            <a:chOff x="1404" y="-12"/>
            <a:chExt cx="3932" cy="729"/>
          </a:xfrm>
        </p:grpSpPr>
        <p:sp>
          <p:nvSpPr>
            <p:cNvPr id="26631" name="任意多边形 33804"/>
            <p:cNvSpPr>
              <a:spLocks noChangeArrowheads="1"/>
            </p:cNvSpPr>
            <p:nvPr/>
          </p:nvSpPr>
          <p:spPr bwMode="auto">
            <a:xfrm>
              <a:off x="1880" y="24"/>
              <a:ext cx="3053" cy="693"/>
            </a:xfrm>
            <a:custGeom>
              <a:avLst/>
              <a:gdLst>
                <a:gd name="T0" fmla="*/ 509 w 3053"/>
                <a:gd name="T1" fmla="*/ 0 h 693"/>
                <a:gd name="T2" fmla="*/ 2594 w 3053"/>
                <a:gd name="T3" fmla="*/ 0 h 693"/>
                <a:gd name="T4" fmla="*/ 2645 w 3053"/>
                <a:gd name="T5" fmla="*/ 2 h 693"/>
                <a:gd name="T6" fmla="*/ 2736 w 3053"/>
                <a:gd name="T7" fmla="*/ 8 h 693"/>
                <a:gd name="T8" fmla="*/ 2823 w 3053"/>
                <a:gd name="T9" fmla="*/ 20 h 693"/>
                <a:gd name="T10" fmla="*/ 2864 w 3053"/>
                <a:gd name="T11" fmla="*/ 25 h 693"/>
                <a:gd name="T12" fmla="*/ 2935 w 3053"/>
                <a:gd name="T13" fmla="*/ 42 h 693"/>
                <a:gd name="T14" fmla="*/ 2986 w 3053"/>
                <a:gd name="T15" fmla="*/ 60 h 693"/>
                <a:gd name="T16" fmla="*/ 3011 w 3053"/>
                <a:gd name="T17" fmla="*/ 70 h 693"/>
                <a:gd name="T18" fmla="*/ 3037 w 3053"/>
                <a:gd name="T19" fmla="*/ 91 h 693"/>
                <a:gd name="T20" fmla="*/ 3047 w 3053"/>
                <a:gd name="T21" fmla="*/ 103 h 693"/>
                <a:gd name="T22" fmla="*/ 3047 w 3053"/>
                <a:gd name="T23" fmla="*/ 108 h 693"/>
                <a:gd name="T24" fmla="*/ 3052 w 3053"/>
                <a:gd name="T25" fmla="*/ 115 h 693"/>
                <a:gd name="T26" fmla="*/ 3052 w 3053"/>
                <a:gd name="T27" fmla="*/ 577 h 693"/>
                <a:gd name="T28" fmla="*/ 3047 w 3053"/>
                <a:gd name="T29" fmla="*/ 582 h 693"/>
                <a:gd name="T30" fmla="*/ 3047 w 3053"/>
                <a:gd name="T31" fmla="*/ 588 h 693"/>
                <a:gd name="T32" fmla="*/ 3037 w 3053"/>
                <a:gd name="T33" fmla="*/ 600 h 693"/>
                <a:gd name="T34" fmla="*/ 3011 w 3053"/>
                <a:gd name="T35" fmla="*/ 620 h 693"/>
                <a:gd name="T36" fmla="*/ 2961 w 3053"/>
                <a:gd name="T37" fmla="*/ 640 h 693"/>
                <a:gd name="T38" fmla="*/ 2935 w 3053"/>
                <a:gd name="T39" fmla="*/ 649 h 693"/>
                <a:gd name="T40" fmla="*/ 2864 w 3053"/>
                <a:gd name="T41" fmla="*/ 666 h 693"/>
                <a:gd name="T42" fmla="*/ 2782 w 3053"/>
                <a:gd name="T43" fmla="*/ 677 h 693"/>
                <a:gd name="T44" fmla="*/ 2736 w 3053"/>
                <a:gd name="T45" fmla="*/ 683 h 693"/>
                <a:gd name="T46" fmla="*/ 2645 w 3053"/>
                <a:gd name="T47" fmla="*/ 689 h 693"/>
                <a:gd name="T48" fmla="*/ 2594 w 3053"/>
                <a:gd name="T49" fmla="*/ 691 h 693"/>
                <a:gd name="T50" fmla="*/ 2569 w 3053"/>
                <a:gd name="T51" fmla="*/ 691 h 693"/>
                <a:gd name="T52" fmla="*/ 2543 w 3053"/>
                <a:gd name="T53" fmla="*/ 692 h 693"/>
                <a:gd name="T54" fmla="*/ 509 w 3053"/>
                <a:gd name="T55" fmla="*/ 692 h 693"/>
                <a:gd name="T56" fmla="*/ 478 w 3053"/>
                <a:gd name="T57" fmla="*/ 691 h 693"/>
                <a:gd name="T58" fmla="*/ 453 w 3053"/>
                <a:gd name="T59" fmla="*/ 691 h 693"/>
                <a:gd name="T60" fmla="*/ 402 w 3053"/>
                <a:gd name="T61" fmla="*/ 689 h 693"/>
                <a:gd name="T62" fmla="*/ 310 w 3053"/>
                <a:gd name="T63" fmla="*/ 683 h 693"/>
                <a:gd name="T64" fmla="*/ 224 w 3053"/>
                <a:gd name="T65" fmla="*/ 671 h 693"/>
                <a:gd name="T66" fmla="*/ 183 w 3053"/>
                <a:gd name="T67" fmla="*/ 666 h 693"/>
                <a:gd name="T68" fmla="*/ 112 w 3053"/>
                <a:gd name="T69" fmla="*/ 649 h 693"/>
                <a:gd name="T70" fmla="*/ 61 w 3053"/>
                <a:gd name="T71" fmla="*/ 631 h 693"/>
                <a:gd name="T72" fmla="*/ 36 w 3053"/>
                <a:gd name="T73" fmla="*/ 620 h 693"/>
                <a:gd name="T74" fmla="*/ 10 w 3053"/>
                <a:gd name="T75" fmla="*/ 600 h 693"/>
                <a:gd name="T76" fmla="*/ 0 w 3053"/>
                <a:gd name="T77" fmla="*/ 588 h 693"/>
                <a:gd name="T78" fmla="*/ 0 w 3053"/>
                <a:gd name="T79" fmla="*/ 103 h 693"/>
                <a:gd name="T80" fmla="*/ 10 w 3053"/>
                <a:gd name="T81" fmla="*/ 91 h 693"/>
                <a:gd name="T82" fmla="*/ 36 w 3053"/>
                <a:gd name="T83" fmla="*/ 70 h 693"/>
                <a:gd name="T84" fmla="*/ 87 w 3053"/>
                <a:gd name="T85" fmla="*/ 51 h 693"/>
                <a:gd name="T86" fmla="*/ 112 w 3053"/>
                <a:gd name="T87" fmla="*/ 42 h 693"/>
                <a:gd name="T88" fmla="*/ 183 w 3053"/>
                <a:gd name="T89" fmla="*/ 25 h 693"/>
                <a:gd name="T90" fmla="*/ 264 w 3053"/>
                <a:gd name="T91" fmla="*/ 14 h 693"/>
                <a:gd name="T92" fmla="*/ 310 w 3053"/>
                <a:gd name="T93" fmla="*/ 8 h 693"/>
                <a:gd name="T94" fmla="*/ 402 w 3053"/>
                <a:gd name="T95" fmla="*/ 2 h 693"/>
                <a:gd name="T96" fmla="*/ 453 w 3053"/>
                <a:gd name="T97" fmla="*/ 0 h 693"/>
                <a:gd name="T98" fmla="*/ 509 w 3053"/>
                <a:gd name="T9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3" h="693">
                  <a:moveTo>
                    <a:pt x="509" y="0"/>
                  </a:moveTo>
                  <a:lnTo>
                    <a:pt x="2594" y="0"/>
                  </a:lnTo>
                  <a:lnTo>
                    <a:pt x="2645" y="2"/>
                  </a:lnTo>
                  <a:lnTo>
                    <a:pt x="2736" y="8"/>
                  </a:lnTo>
                  <a:lnTo>
                    <a:pt x="2823" y="20"/>
                  </a:lnTo>
                  <a:lnTo>
                    <a:pt x="2864" y="25"/>
                  </a:lnTo>
                  <a:lnTo>
                    <a:pt x="2935" y="42"/>
                  </a:lnTo>
                  <a:lnTo>
                    <a:pt x="2986" y="60"/>
                  </a:lnTo>
                  <a:lnTo>
                    <a:pt x="3011" y="70"/>
                  </a:lnTo>
                  <a:lnTo>
                    <a:pt x="3037" y="91"/>
                  </a:lnTo>
                  <a:lnTo>
                    <a:pt x="3047" y="103"/>
                  </a:lnTo>
                  <a:lnTo>
                    <a:pt x="3047" y="108"/>
                  </a:lnTo>
                  <a:lnTo>
                    <a:pt x="3052" y="115"/>
                  </a:lnTo>
                  <a:lnTo>
                    <a:pt x="3052" y="577"/>
                  </a:lnTo>
                  <a:lnTo>
                    <a:pt x="3047" y="582"/>
                  </a:lnTo>
                  <a:lnTo>
                    <a:pt x="3047" y="588"/>
                  </a:lnTo>
                  <a:lnTo>
                    <a:pt x="3037" y="600"/>
                  </a:lnTo>
                  <a:lnTo>
                    <a:pt x="3011" y="620"/>
                  </a:lnTo>
                  <a:lnTo>
                    <a:pt x="2961" y="640"/>
                  </a:lnTo>
                  <a:lnTo>
                    <a:pt x="2935" y="649"/>
                  </a:lnTo>
                  <a:lnTo>
                    <a:pt x="2864" y="666"/>
                  </a:lnTo>
                  <a:lnTo>
                    <a:pt x="2782" y="677"/>
                  </a:lnTo>
                  <a:lnTo>
                    <a:pt x="2736" y="683"/>
                  </a:lnTo>
                  <a:lnTo>
                    <a:pt x="2645" y="689"/>
                  </a:lnTo>
                  <a:lnTo>
                    <a:pt x="2594" y="691"/>
                  </a:lnTo>
                  <a:lnTo>
                    <a:pt x="2569" y="691"/>
                  </a:lnTo>
                  <a:lnTo>
                    <a:pt x="2543" y="692"/>
                  </a:lnTo>
                  <a:lnTo>
                    <a:pt x="509" y="692"/>
                  </a:lnTo>
                  <a:lnTo>
                    <a:pt x="478" y="691"/>
                  </a:lnTo>
                  <a:lnTo>
                    <a:pt x="453" y="691"/>
                  </a:lnTo>
                  <a:lnTo>
                    <a:pt x="402" y="689"/>
                  </a:lnTo>
                  <a:lnTo>
                    <a:pt x="310" y="683"/>
                  </a:lnTo>
                  <a:lnTo>
                    <a:pt x="224" y="671"/>
                  </a:lnTo>
                  <a:lnTo>
                    <a:pt x="183" y="666"/>
                  </a:lnTo>
                  <a:lnTo>
                    <a:pt x="112" y="649"/>
                  </a:lnTo>
                  <a:lnTo>
                    <a:pt x="61" y="631"/>
                  </a:lnTo>
                  <a:lnTo>
                    <a:pt x="36" y="620"/>
                  </a:lnTo>
                  <a:lnTo>
                    <a:pt x="10" y="600"/>
                  </a:lnTo>
                  <a:lnTo>
                    <a:pt x="0" y="588"/>
                  </a:lnTo>
                  <a:lnTo>
                    <a:pt x="0" y="103"/>
                  </a:lnTo>
                  <a:lnTo>
                    <a:pt x="10" y="91"/>
                  </a:lnTo>
                  <a:lnTo>
                    <a:pt x="36" y="70"/>
                  </a:lnTo>
                  <a:lnTo>
                    <a:pt x="87" y="51"/>
                  </a:lnTo>
                  <a:lnTo>
                    <a:pt x="112" y="42"/>
                  </a:lnTo>
                  <a:lnTo>
                    <a:pt x="183" y="25"/>
                  </a:lnTo>
                  <a:lnTo>
                    <a:pt x="264" y="14"/>
                  </a:lnTo>
                  <a:lnTo>
                    <a:pt x="310" y="8"/>
                  </a:lnTo>
                  <a:lnTo>
                    <a:pt x="402" y="2"/>
                  </a:lnTo>
                  <a:lnTo>
                    <a:pt x="453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98FB98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文本框 33805"/>
            <p:cNvSpPr txBox="1">
              <a:spLocks noChangeArrowheads="1"/>
            </p:cNvSpPr>
            <p:nvPr/>
          </p:nvSpPr>
          <p:spPr bwMode="auto">
            <a:xfrm>
              <a:off x="1928" y="144"/>
              <a:ext cx="2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5" tIns="45692" rIns="91385" bIns="45692">
              <a:spAutoFit/>
            </a:bodyPr>
            <a:lstStyle/>
            <a:p>
              <a:r>
                <a:rPr lang="en-US" altLang="zh-CN" sz="40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43"/>
                  <a:cs typeface="Times New Roman - 43"/>
                </a:rPr>
                <a:t>   Let's play cards</a:t>
              </a:r>
            </a:p>
          </p:txBody>
        </p:sp>
        <p:pic>
          <p:nvPicPr>
            <p:cNvPr id="26633" name="图片 33806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28" y="-4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33807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04" y="-12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5" name="矩形 33808"/>
          <p:cNvSpPr>
            <a:spLocks noChangeArrowheads="1"/>
          </p:cNvSpPr>
          <p:nvPr/>
        </p:nvSpPr>
        <p:spPr bwMode="auto">
          <a:xfrm>
            <a:off x="755650" y="1557338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26636" name="矩形 33809"/>
          <p:cNvSpPr>
            <a:spLocks noChangeArrowheads="1"/>
          </p:cNvSpPr>
          <p:nvPr/>
        </p:nvSpPr>
        <p:spPr bwMode="auto">
          <a:xfrm>
            <a:off x="3635375" y="1557338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26637" name="矩形 33810"/>
          <p:cNvSpPr>
            <a:spLocks noChangeArrowheads="1"/>
          </p:cNvSpPr>
          <p:nvPr/>
        </p:nvSpPr>
        <p:spPr bwMode="auto">
          <a:xfrm>
            <a:off x="6516688" y="1557338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26638" name="矩形 33811"/>
          <p:cNvSpPr>
            <a:spLocks noChangeArrowheads="1"/>
          </p:cNvSpPr>
          <p:nvPr/>
        </p:nvSpPr>
        <p:spPr bwMode="auto">
          <a:xfrm>
            <a:off x="755650" y="40767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26639" name="矩形 33812"/>
          <p:cNvSpPr>
            <a:spLocks noChangeArrowheads="1"/>
          </p:cNvSpPr>
          <p:nvPr/>
        </p:nvSpPr>
        <p:spPr bwMode="auto">
          <a:xfrm>
            <a:off x="3635375" y="40767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26640" name="矩形 33813"/>
          <p:cNvSpPr>
            <a:spLocks noChangeArrowheads="1"/>
          </p:cNvSpPr>
          <p:nvPr/>
        </p:nvSpPr>
        <p:spPr bwMode="auto">
          <a:xfrm>
            <a:off x="6516688" y="4076700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3481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7650" name="文本占位符 34818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7651" name="组合 34819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7652" name="图片 34820" descr="MSOfficePNG(4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图片 34821" descr="MSOfficePNG(5)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组合 34822"/>
          <p:cNvGrpSpPr/>
          <p:nvPr/>
        </p:nvGrpSpPr>
        <p:grpSpPr bwMode="auto">
          <a:xfrm>
            <a:off x="2051050" y="0"/>
            <a:ext cx="5133975" cy="1279525"/>
            <a:chOff x="1540" y="-36"/>
            <a:chExt cx="3234" cy="806"/>
          </a:xfrm>
        </p:grpSpPr>
        <p:grpSp>
          <p:nvGrpSpPr>
            <p:cNvPr id="27655" name="组合 34823"/>
            <p:cNvGrpSpPr/>
            <p:nvPr/>
          </p:nvGrpSpPr>
          <p:grpSpPr bwMode="auto">
            <a:xfrm>
              <a:off x="1540" y="-36"/>
              <a:ext cx="3234" cy="806"/>
              <a:chOff x="1540" y="-36"/>
              <a:chExt cx="3234" cy="806"/>
            </a:xfrm>
          </p:grpSpPr>
          <p:sp>
            <p:nvSpPr>
              <p:cNvPr id="27656" name="任意多边形 34824"/>
              <p:cNvSpPr>
                <a:spLocks noChangeArrowheads="1"/>
              </p:cNvSpPr>
              <p:nvPr/>
            </p:nvSpPr>
            <p:spPr bwMode="auto">
              <a:xfrm>
                <a:off x="2040" y="32"/>
                <a:ext cx="2341" cy="669"/>
              </a:xfrm>
              <a:custGeom>
                <a:avLst/>
                <a:gdLst>
                  <a:gd name="T0" fmla="*/ 390 w 2341"/>
                  <a:gd name="T1" fmla="*/ 0 h 669"/>
                  <a:gd name="T2" fmla="*/ 1989 w 2341"/>
                  <a:gd name="T3" fmla="*/ 0 h 669"/>
                  <a:gd name="T4" fmla="*/ 2028 w 2341"/>
                  <a:gd name="T5" fmla="*/ 2 h 669"/>
                  <a:gd name="T6" fmla="*/ 2098 w 2341"/>
                  <a:gd name="T7" fmla="*/ 8 h 669"/>
                  <a:gd name="T8" fmla="*/ 2164 w 2341"/>
                  <a:gd name="T9" fmla="*/ 19 h 669"/>
                  <a:gd name="T10" fmla="*/ 2196 w 2341"/>
                  <a:gd name="T11" fmla="*/ 24 h 669"/>
                  <a:gd name="T12" fmla="*/ 2250 w 2341"/>
                  <a:gd name="T13" fmla="*/ 40 h 669"/>
                  <a:gd name="T14" fmla="*/ 2289 w 2341"/>
                  <a:gd name="T15" fmla="*/ 58 h 669"/>
                  <a:gd name="T16" fmla="*/ 2309 w 2341"/>
                  <a:gd name="T17" fmla="*/ 68 h 669"/>
                  <a:gd name="T18" fmla="*/ 2328 w 2341"/>
                  <a:gd name="T19" fmla="*/ 88 h 669"/>
                  <a:gd name="T20" fmla="*/ 2336 w 2341"/>
                  <a:gd name="T21" fmla="*/ 99 h 669"/>
                  <a:gd name="T22" fmla="*/ 2336 w 2341"/>
                  <a:gd name="T23" fmla="*/ 105 h 669"/>
                  <a:gd name="T24" fmla="*/ 2340 w 2341"/>
                  <a:gd name="T25" fmla="*/ 111 h 669"/>
                  <a:gd name="T26" fmla="*/ 2340 w 2341"/>
                  <a:gd name="T27" fmla="*/ 557 h 669"/>
                  <a:gd name="T28" fmla="*/ 2336 w 2341"/>
                  <a:gd name="T29" fmla="*/ 562 h 669"/>
                  <a:gd name="T30" fmla="*/ 2336 w 2341"/>
                  <a:gd name="T31" fmla="*/ 568 h 669"/>
                  <a:gd name="T32" fmla="*/ 2328 w 2341"/>
                  <a:gd name="T33" fmla="*/ 579 h 669"/>
                  <a:gd name="T34" fmla="*/ 2309 w 2341"/>
                  <a:gd name="T35" fmla="*/ 599 h 669"/>
                  <a:gd name="T36" fmla="*/ 2270 w 2341"/>
                  <a:gd name="T37" fmla="*/ 618 h 669"/>
                  <a:gd name="T38" fmla="*/ 2250 w 2341"/>
                  <a:gd name="T39" fmla="*/ 627 h 669"/>
                  <a:gd name="T40" fmla="*/ 2196 w 2341"/>
                  <a:gd name="T41" fmla="*/ 642 h 669"/>
                  <a:gd name="T42" fmla="*/ 2133 w 2341"/>
                  <a:gd name="T43" fmla="*/ 654 h 669"/>
                  <a:gd name="T44" fmla="*/ 2098 w 2341"/>
                  <a:gd name="T45" fmla="*/ 659 h 669"/>
                  <a:gd name="T46" fmla="*/ 2028 w 2341"/>
                  <a:gd name="T47" fmla="*/ 665 h 669"/>
                  <a:gd name="T48" fmla="*/ 1989 w 2341"/>
                  <a:gd name="T49" fmla="*/ 667 h 669"/>
                  <a:gd name="T50" fmla="*/ 1970 w 2341"/>
                  <a:gd name="T51" fmla="*/ 667 h 669"/>
                  <a:gd name="T52" fmla="*/ 1950 w 2341"/>
                  <a:gd name="T53" fmla="*/ 668 h 669"/>
                  <a:gd name="T54" fmla="*/ 390 w 2341"/>
                  <a:gd name="T55" fmla="*/ 668 h 669"/>
                  <a:gd name="T56" fmla="*/ 366 w 2341"/>
                  <a:gd name="T57" fmla="*/ 667 h 669"/>
                  <a:gd name="T58" fmla="*/ 347 w 2341"/>
                  <a:gd name="T59" fmla="*/ 667 h 669"/>
                  <a:gd name="T60" fmla="*/ 308 w 2341"/>
                  <a:gd name="T61" fmla="*/ 665 h 669"/>
                  <a:gd name="T62" fmla="*/ 238 w 2341"/>
                  <a:gd name="T63" fmla="*/ 659 h 669"/>
                  <a:gd name="T64" fmla="*/ 172 w 2341"/>
                  <a:gd name="T65" fmla="*/ 648 h 669"/>
                  <a:gd name="T66" fmla="*/ 140 w 2341"/>
                  <a:gd name="T67" fmla="*/ 642 h 669"/>
                  <a:gd name="T68" fmla="*/ 86 w 2341"/>
                  <a:gd name="T69" fmla="*/ 627 h 669"/>
                  <a:gd name="T70" fmla="*/ 47 w 2341"/>
                  <a:gd name="T71" fmla="*/ 609 h 669"/>
                  <a:gd name="T72" fmla="*/ 27 w 2341"/>
                  <a:gd name="T73" fmla="*/ 599 h 669"/>
                  <a:gd name="T74" fmla="*/ 8 w 2341"/>
                  <a:gd name="T75" fmla="*/ 579 h 669"/>
                  <a:gd name="T76" fmla="*/ 0 w 2341"/>
                  <a:gd name="T77" fmla="*/ 568 h 669"/>
                  <a:gd name="T78" fmla="*/ 0 w 2341"/>
                  <a:gd name="T79" fmla="*/ 99 h 669"/>
                  <a:gd name="T80" fmla="*/ 8 w 2341"/>
                  <a:gd name="T81" fmla="*/ 88 h 669"/>
                  <a:gd name="T82" fmla="*/ 27 w 2341"/>
                  <a:gd name="T83" fmla="*/ 68 h 669"/>
                  <a:gd name="T84" fmla="*/ 66 w 2341"/>
                  <a:gd name="T85" fmla="*/ 49 h 669"/>
                  <a:gd name="T86" fmla="*/ 86 w 2341"/>
                  <a:gd name="T87" fmla="*/ 40 h 669"/>
                  <a:gd name="T88" fmla="*/ 140 w 2341"/>
                  <a:gd name="T89" fmla="*/ 24 h 669"/>
                  <a:gd name="T90" fmla="*/ 203 w 2341"/>
                  <a:gd name="T91" fmla="*/ 13 h 669"/>
                  <a:gd name="T92" fmla="*/ 238 w 2341"/>
                  <a:gd name="T93" fmla="*/ 8 h 669"/>
                  <a:gd name="T94" fmla="*/ 308 w 2341"/>
                  <a:gd name="T95" fmla="*/ 2 h 669"/>
                  <a:gd name="T96" fmla="*/ 347 w 2341"/>
                  <a:gd name="T97" fmla="*/ 0 h 669"/>
                  <a:gd name="T98" fmla="*/ 390 w 2341"/>
                  <a:gd name="T9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1" h="669">
                    <a:moveTo>
                      <a:pt x="390" y="0"/>
                    </a:moveTo>
                    <a:lnTo>
                      <a:pt x="1989" y="0"/>
                    </a:lnTo>
                    <a:lnTo>
                      <a:pt x="2028" y="2"/>
                    </a:lnTo>
                    <a:lnTo>
                      <a:pt x="2098" y="8"/>
                    </a:lnTo>
                    <a:lnTo>
                      <a:pt x="2164" y="19"/>
                    </a:lnTo>
                    <a:lnTo>
                      <a:pt x="2196" y="24"/>
                    </a:lnTo>
                    <a:lnTo>
                      <a:pt x="2250" y="40"/>
                    </a:lnTo>
                    <a:lnTo>
                      <a:pt x="2289" y="58"/>
                    </a:lnTo>
                    <a:lnTo>
                      <a:pt x="2309" y="68"/>
                    </a:lnTo>
                    <a:lnTo>
                      <a:pt x="2328" y="88"/>
                    </a:lnTo>
                    <a:lnTo>
                      <a:pt x="2336" y="99"/>
                    </a:lnTo>
                    <a:lnTo>
                      <a:pt x="2336" y="105"/>
                    </a:lnTo>
                    <a:lnTo>
                      <a:pt x="2340" y="111"/>
                    </a:lnTo>
                    <a:lnTo>
                      <a:pt x="2340" y="557"/>
                    </a:lnTo>
                    <a:lnTo>
                      <a:pt x="2336" y="562"/>
                    </a:lnTo>
                    <a:lnTo>
                      <a:pt x="2336" y="568"/>
                    </a:lnTo>
                    <a:lnTo>
                      <a:pt x="2328" y="579"/>
                    </a:lnTo>
                    <a:lnTo>
                      <a:pt x="2309" y="599"/>
                    </a:lnTo>
                    <a:lnTo>
                      <a:pt x="2270" y="618"/>
                    </a:lnTo>
                    <a:lnTo>
                      <a:pt x="2250" y="627"/>
                    </a:lnTo>
                    <a:lnTo>
                      <a:pt x="2196" y="642"/>
                    </a:lnTo>
                    <a:lnTo>
                      <a:pt x="2133" y="654"/>
                    </a:lnTo>
                    <a:lnTo>
                      <a:pt x="2098" y="659"/>
                    </a:lnTo>
                    <a:lnTo>
                      <a:pt x="2028" y="665"/>
                    </a:lnTo>
                    <a:lnTo>
                      <a:pt x="1989" y="667"/>
                    </a:lnTo>
                    <a:lnTo>
                      <a:pt x="1970" y="667"/>
                    </a:lnTo>
                    <a:lnTo>
                      <a:pt x="1950" y="668"/>
                    </a:lnTo>
                    <a:lnTo>
                      <a:pt x="390" y="668"/>
                    </a:lnTo>
                    <a:lnTo>
                      <a:pt x="366" y="667"/>
                    </a:lnTo>
                    <a:lnTo>
                      <a:pt x="347" y="667"/>
                    </a:lnTo>
                    <a:lnTo>
                      <a:pt x="308" y="665"/>
                    </a:lnTo>
                    <a:lnTo>
                      <a:pt x="238" y="659"/>
                    </a:lnTo>
                    <a:lnTo>
                      <a:pt x="172" y="648"/>
                    </a:lnTo>
                    <a:lnTo>
                      <a:pt x="140" y="642"/>
                    </a:lnTo>
                    <a:lnTo>
                      <a:pt x="86" y="627"/>
                    </a:lnTo>
                    <a:lnTo>
                      <a:pt x="47" y="609"/>
                    </a:lnTo>
                    <a:lnTo>
                      <a:pt x="27" y="599"/>
                    </a:lnTo>
                    <a:lnTo>
                      <a:pt x="8" y="579"/>
                    </a:lnTo>
                    <a:lnTo>
                      <a:pt x="0" y="568"/>
                    </a:lnTo>
                    <a:lnTo>
                      <a:pt x="0" y="99"/>
                    </a:lnTo>
                    <a:lnTo>
                      <a:pt x="8" y="88"/>
                    </a:lnTo>
                    <a:lnTo>
                      <a:pt x="27" y="68"/>
                    </a:lnTo>
                    <a:lnTo>
                      <a:pt x="66" y="49"/>
                    </a:lnTo>
                    <a:lnTo>
                      <a:pt x="86" y="40"/>
                    </a:lnTo>
                    <a:lnTo>
                      <a:pt x="140" y="24"/>
                    </a:lnTo>
                    <a:lnTo>
                      <a:pt x="203" y="13"/>
                    </a:lnTo>
                    <a:lnTo>
                      <a:pt x="238" y="8"/>
                    </a:lnTo>
                    <a:lnTo>
                      <a:pt x="308" y="2"/>
                    </a:lnTo>
                    <a:lnTo>
                      <a:pt x="347" y="0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388E8E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7" name="文本框 34825"/>
              <p:cNvSpPr txBox="1">
                <a:spLocks noChangeArrowheads="1"/>
              </p:cNvSpPr>
              <p:nvPr/>
            </p:nvSpPr>
            <p:spPr bwMode="auto">
              <a:xfrm>
                <a:off x="2232" y="80"/>
                <a:ext cx="1938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85" tIns="45692" rIns="91385" bIns="45692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 - 60"/>
                    <a:cs typeface="Times New Roman - 60"/>
                  </a:rPr>
                  <a:t> Fun time</a:t>
                </a:r>
              </a:p>
            </p:txBody>
          </p:sp>
          <p:pic>
            <p:nvPicPr>
              <p:cNvPr id="27658" name="图片 34826" descr="temp(2)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204" y="-36"/>
                <a:ext cx="570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9" name="图片 34827" descr="temp(2)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1540" y="-20"/>
                <a:ext cx="570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60" name="郎朗 - 春节序曲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5"/>
              <p:extLst>
                <p:ext uri="{DAA4B4D4-6D71-4841-9C94-3DE7FCFB9230}">
                  <p14:media xmlns:p14="http://schemas.microsoft.com/office/powerpoint/2010/main" r:link="rId4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662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1" name="图片 34829" descr="MSOfficePNG(57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1773238"/>
            <a:ext cx="372903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图片 34830" descr="MSOfficePNG(54)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7338" y="1341438"/>
            <a:ext cx="46545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3" name="组合 34831"/>
          <p:cNvGrpSpPr/>
          <p:nvPr/>
        </p:nvGrpSpPr>
        <p:grpSpPr bwMode="auto">
          <a:xfrm>
            <a:off x="5292725" y="2708275"/>
            <a:ext cx="4000500" cy="1828800"/>
            <a:chOff x="3624" y="1568"/>
            <a:chExt cx="2520" cy="1152"/>
          </a:xfrm>
        </p:grpSpPr>
        <p:sp>
          <p:nvSpPr>
            <p:cNvPr id="27664" name="文本框 34832"/>
            <p:cNvSpPr txBox="1">
              <a:spLocks noChangeArrowheads="1"/>
            </p:cNvSpPr>
            <p:nvPr/>
          </p:nvSpPr>
          <p:spPr bwMode="auto">
            <a:xfrm>
              <a:off x="3888" y="1568"/>
              <a:ext cx="18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5" tIns="45692" rIns="91385" bIns="45692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 - 36"/>
                  <a:cs typeface="Times New Roman - 36"/>
                </a:rPr>
                <a:t>Talk in groups</a:t>
              </a:r>
            </a:p>
          </p:txBody>
        </p:sp>
        <p:sp>
          <p:nvSpPr>
            <p:cNvPr id="27665" name="文本框 34833"/>
            <p:cNvSpPr txBox="1">
              <a:spLocks noChangeArrowheads="1"/>
            </p:cNvSpPr>
            <p:nvPr/>
          </p:nvSpPr>
          <p:spPr bwMode="auto">
            <a:xfrm>
              <a:off x="3624" y="2056"/>
              <a:ext cx="252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5" tIns="45692" rIns="91385" bIns="45692">
              <a:spAutoFit/>
            </a:bodyPr>
            <a:lstStyle/>
            <a:p>
              <a:r>
                <a:rPr lang="zh-CN" altLang="en-US" sz="2100" b="1">
                  <a:solidFill>
                    <a:srgbClr val="000000"/>
                  </a:solidFill>
                  <a:ea typeface="楷体 - 28"/>
                  <a:cs typeface="楷体 - 28"/>
                </a:rPr>
                <a:t>小组成员依次挑选卡片</a:t>
              </a:r>
            </a:p>
            <a:p>
              <a:endParaRPr lang="zh-CN" altLang="en-US" sz="2100" b="1">
                <a:solidFill>
                  <a:srgbClr val="000000"/>
                </a:solidFill>
                <a:ea typeface="楷体 - 28"/>
                <a:cs typeface="楷体 - 28"/>
              </a:endParaRPr>
            </a:p>
            <a:p>
              <a:r>
                <a:rPr lang="zh-CN" altLang="en-US" sz="2100" b="1">
                  <a:solidFill>
                    <a:srgbClr val="000000"/>
                  </a:solidFill>
                  <a:ea typeface="楷体 - 28"/>
                  <a:cs typeface="楷体 - 28"/>
                </a:rPr>
                <a:t>依据所选节日进行问答</a:t>
              </a:r>
            </a:p>
          </p:txBody>
        </p:sp>
      </p:grpSp>
      <p:pic>
        <p:nvPicPr>
          <p:cNvPr id="34835" name="郎朗 - 春节序曲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54" fill="hold"/>
                                        <p:tgtEl>
                                          <p:spTgt spid="34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3891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8674" name="文本占位符 38914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8675" name="组合 38915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8676" name="图片 38916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图片 38917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组合 38918"/>
          <p:cNvGrpSpPr/>
          <p:nvPr/>
        </p:nvGrpSpPr>
        <p:grpSpPr bwMode="auto">
          <a:xfrm>
            <a:off x="1619250" y="0"/>
            <a:ext cx="6242050" cy="1157288"/>
            <a:chOff x="1404" y="-12"/>
            <a:chExt cx="3932" cy="729"/>
          </a:xfrm>
        </p:grpSpPr>
        <p:sp>
          <p:nvSpPr>
            <p:cNvPr id="28679" name="任意多边形 38919"/>
            <p:cNvSpPr>
              <a:spLocks noChangeArrowheads="1"/>
            </p:cNvSpPr>
            <p:nvPr/>
          </p:nvSpPr>
          <p:spPr bwMode="auto">
            <a:xfrm>
              <a:off x="1880" y="24"/>
              <a:ext cx="3053" cy="693"/>
            </a:xfrm>
            <a:custGeom>
              <a:avLst/>
              <a:gdLst>
                <a:gd name="T0" fmla="*/ 509 w 3053"/>
                <a:gd name="T1" fmla="*/ 0 h 693"/>
                <a:gd name="T2" fmla="*/ 2594 w 3053"/>
                <a:gd name="T3" fmla="*/ 0 h 693"/>
                <a:gd name="T4" fmla="*/ 2645 w 3053"/>
                <a:gd name="T5" fmla="*/ 2 h 693"/>
                <a:gd name="T6" fmla="*/ 2736 w 3053"/>
                <a:gd name="T7" fmla="*/ 8 h 693"/>
                <a:gd name="T8" fmla="*/ 2823 w 3053"/>
                <a:gd name="T9" fmla="*/ 20 h 693"/>
                <a:gd name="T10" fmla="*/ 2864 w 3053"/>
                <a:gd name="T11" fmla="*/ 25 h 693"/>
                <a:gd name="T12" fmla="*/ 2935 w 3053"/>
                <a:gd name="T13" fmla="*/ 42 h 693"/>
                <a:gd name="T14" fmla="*/ 2986 w 3053"/>
                <a:gd name="T15" fmla="*/ 60 h 693"/>
                <a:gd name="T16" fmla="*/ 3011 w 3053"/>
                <a:gd name="T17" fmla="*/ 70 h 693"/>
                <a:gd name="T18" fmla="*/ 3037 w 3053"/>
                <a:gd name="T19" fmla="*/ 91 h 693"/>
                <a:gd name="T20" fmla="*/ 3047 w 3053"/>
                <a:gd name="T21" fmla="*/ 103 h 693"/>
                <a:gd name="T22" fmla="*/ 3047 w 3053"/>
                <a:gd name="T23" fmla="*/ 108 h 693"/>
                <a:gd name="T24" fmla="*/ 3052 w 3053"/>
                <a:gd name="T25" fmla="*/ 115 h 693"/>
                <a:gd name="T26" fmla="*/ 3052 w 3053"/>
                <a:gd name="T27" fmla="*/ 577 h 693"/>
                <a:gd name="T28" fmla="*/ 3047 w 3053"/>
                <a:gd name="T29" fmla="*/ 582 h 693"/>
                <a:gd name="T30" fmla="*/ 3047 w 3053"/>
                <a:gd name="T31" fmla="*/ 588 h 693"/>
                <a:gd name="T32" fmla="*/ 3037 w 3053"/>
                <a:gd name="T33" fmla="*/ 600 h 693"/>
                <a:gd name="T34" fmla="*/ 3011 w 3053"/>
                <a:gd name="T35" fmla="*/ 620 h 693"/>
                <a:gd name="T36" fmla="*/ 2961 w 3053"/>
                <a:gd name="T37" fmla="*/ 640 h 693"/>
                <a:gd name="T38" fmla="*/ 2935 w 3053"/>
                <a:gd name="T39" fmla="*/ 649 h 693"/>
                <a:gd name="T40" fmla="*/ 2864 w 3053"/>
                <a:gd name="T41" fmla="*/ 666 h 693"/>
                <a:gd name="T42" fmla="*/ 2782 w 3053"/>
                <a:gd name="T43" fmla="*/ 677 h 693"/>
                <a:gd name="T44" fmla="*/ 2736 w 3053"/>
                <a:gd name="T45" fmla="*/ 683 h 693"/>
                <a:gd name="T46" fmla="*/ 2645 w 3053"/>
                <a:gd name="T47" fmla="*/ 689 h 693"/>
                <a:gd name="T48" fmla="*/ 2594 w 3053"/>
                <a:gd name="T49" fmla="*/ 691 h 693"/>
                <a:gd name="T50" fmla="*/ 2569 w 3053"/>
                <a:gd name="T51" fmla="*/ 691 h 693"/>
                <a:gd name="T52" fmla="*/ 2543 w 3053"/>
                <a:gd name="T53" fmla="*/ 692 h 693"/>
                <a:gd name="T54" fmla="*/ 509 w 3053"/>
                <a:gd name="T55" fmla="*/ 692 h 693"/>
                <a:gd name="T56" fmla="*/ 478 w 3053"/>
                <a:gd name="T57" fmla="*/ 691 h 693"/>
                <a:gd name="T58" fmla="*/ 453 w 3053"/>
                <a:gd name="T59" fmla="*/ 691 h 693"/>
                <a:gd name="T60" fmla="*/ 402 w 3053"/>
                <a:gd name="T61" fmla="*/ 689 h 693"/>
                <a:gd name="T62" fmla="*/ 310 w 3053"/>
                <a:gd name="T63" fmla="*/ 683 h 693"/>
                <a:gd name="T64" fmla="*/ 224 w 3053"/>
                <a:gd name="T65" fmla="*/ 671 h 693"/>
                <a:gd name="T66" fmla="*/ 183 w 3053"/>
                <a:gd name="T67" fmla="*/ 666 h 693"/>
                <a:gd name="T68" fmla="*/ 112 w 3053"/>
                <a:gd name="T69" fmla="*/ 649 h 693"/>
                <a:gd name="T70" fmla="*/ 61 w 3053"/>
                <a:gd name="T71" fmla="*/ 631 h 693"/>
                <a:gd name="T72" fmla="*/ 36 w 3053"/>
                <a:gd name="T73" fmla="*/ 620 h 693"/>
                <a:gd name="T74" fmla="*/ 10 w 3053"/>
                <a:gd name="T75" fmla="*/ 600 h 693"/>
                <a:gd name="T76" fmla="*/ 0 w 3053"/>
                <a:gd name="T77" fmla="*/ 588 h 693"/>
                <a:gd name="T78" fmla="*/ 0 w 3053"/>
                <a:gd name="T79" fmla="*/ 103 h 693"/>
                <a:gd name="T80" fmla="*/ 10 w 3053"/>
                <a:gd name="T81" fmla="*/ 91 h 693"/>
                <a:gd name="T82" fmla="*/ 36 w 3053"/>
                <a:gd name="T83" fmla="*/ 70 h 693"/>
                <a:gd name="T84" fmla="*/ 87 w 3053"/>
                <a:gd name="T85" fmla="*/ 51 h 693"/>
                <a:gd name="T86" fmla="*/ 112 w 3053"/>
                <a:gd name="T87" fmla="*/ 42 h 693"/>
                <a:gd name="T88" fmla="*/ 183 w 3053"/>
                <a:gd name="T89" fmla="*/ 25 h 693"/>
                <a:gd name="T90" fmla="*/ 264 w 3053"/>
                <a:gd name="T91" fmla="*/ 14 h 693"/>
                <a:gd name="T92" fmla="*/ 310 w 3053"/>
                <a:gd name="T93" fmla="*/ 8 h 693"/>
                <a:gd name="T94" fmla="*/ 402 w 3053"/>
                <a:gd name="T95" fmla="*/ 2 h 693"/>
                <a:gd name="T96" fmla="*/ 453 w 3053"/>
                <a:gd name="T97" fmla="*/ 0 h 693"/>
                <a:gd name="T98" fmla="*/ 509 w 3053"/>
                <a:gd name="T9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3" h="693">
                  <a:moveTo>
                    <a:pt x="509" y="0"/>
                  </a:moveTo>
                  <a:lnTo>
                    <a:pt x="2594" y="0"/>
                  </a:lnTo>
                  <a:lnTo>
                    <a:pt x="2645" y="2"/>
                  </a:lnTo>
                  <a:lnTo>
                    <a:pt x="2736" y="8"/>
                  </a:lnTo>
                  <a:lnTo>
                    <a:pt x="2823" y="20"/>
                  </a:lnTo>
                  <a:lnTo>
                    <a:pt x="2864" y="25"/>
                  </a:lnTo>
                  <a:lnTo>
                    <a:pt x="2935" y="42"/>
                  </a:lnTo>
                  <a:lnTo>
                    <a:pt x="2986" y="60"/>
                  </a:lnTo>
                  <a:lnTo>
                    <a:pt x="3011" y="70"/>
                  </a:lnTo>
                  <a:lnTo>
                    <a:pt x="3037" y="91"/>
                  </a:lnTo>
                  <a:lnTo>
                    <a:pt x="3047" y="103"/>
                  </a:lnTo>
                  <a:lnTo>
                    <a:pt x="3047" y="108"/>
                  </a:lnTo>
                  <a:lnTo>
                    <a:pt x="3052" y="115"/>
                  </a:lnTo>
                  <a:lnTo>
                    <a:pt x="3052" y="577"/>
                  </a:lnTo>
                  <a:lnTo>
                    <a:pt x="3047" y="582"/>
                  </a:lnTo>
                  <a:lnTo>
                    <a:pt x="3047" y="588"/>
                  </a:lnTo>
                  <a:lnTo>
                    <a:pt x="3037" y="600"/>
                  </a:lnTo>
                  <a:lnTo>
                    <a:pt x="3011" y="620"/>
                  </a:lnTo>
                  <a:lnTo>
                    <a:pt x="2961" y="640"/>
                  </a:lnTo>
                  <a:lnTo>
                    <a:pt x="2935" y="649"/>
                  </a:lnTo>
                  <a:lnTo>
                    <a:pt x="2864" y="666"/>
                  </a:lnTo>
                  <a:lnTo>
                    <a:pt x="2782" y="677"/>
                  </a:lnTo>
                  <a:lnTo>
                    <a:pt x="2736" y="683"/>
                  </a:lnTo>
                  <a:lnTo>
                    <a:pt x="2645" y="689"/>
                  </a:lnTo>
                  <a:lnTo>
                    <a:pt x="2594" y="691"/>
                  </a:lnTo>
                  <a:lnTo>
                    <a:pt x="2569" y="691"/>
                  </a:lnTo>
                  <a:lnTo>
                    <a:pt x="2543" y="692"/>
                  </a:lnTo>
                  <a:lnTo>
                    <a:pt x="509" y="692"/>
                  </a:lnTo>
                  <a:lnTo>
                    <a:pt x="478" y="691"/>
                  </a:lnTo>
                  <a:lnTo>
                    <a:pt x="453" y="691"/>
                  </a:lnTo>
                  <a:lnTo>
                    <a:pt x="402" y="689"/>
                  </a:lnTo>
                  <a:lnTo>
                    <a:pt x="310" y="683"/>
                  </a:lnTo>
                  <a:lnTo>
                    <a:pt x="224" y="671"/>
                  </a:lnTo>
                  <a:lnTo>
                    <a:pt x="183" y="666"/>
                  </a:lnTo>
                  <a:lnTo>
                    <a:pt x="112" y="649"/>
                  </a:lnTo>
                  <a:lnTo>
                    <a:pt x="61" y="631"/>
                  </a:lnTo>
                  <a:lnTo>
                    <a:pt x="36" y="620"/>
                  </a:lnTo>
                  <a:lnTo>
                    <a:pt x="10" y="600"/>
                  </a:lnTo>
                  <a:lnTo>
                    <a:pt x="0" y="588"/>
                  </a:lnTo>
                  <a:lnTo>
                    <a:pt x="0" y="103"/>
                  </a:lnTo>
                  <a:lnTo>
                    <a:pt x="10" y="91"/>
                  </a:lnTo>
                  <a:lnTo>
                    <a:pt x="36" y="70"/>
                  </a:lnTo>
                  <a:lnTo>
                    <a:pt x="87" y="51"/>
                  </a:lnTo>
                  <a:lnTo>
                    <a:pt x="112" y="42"/>
                  </a:lnTo>
                  <a:lnTo>
                    <a:pt x="183" y="25"/>
                  </a:lnTo>
                  <a:lnTo>
                    <a:pt x="264" y="14"/>
                  </a:lnTo>
                  <a:lnTo>
                    <a:pt x="310" y="8"/>
                  </a:lnTo>
                  <a:lnTo>
                    <a:pt x="402" y="2"/>
                  </a:lnTo>
                  <a:lnTo>
                    <a:pt x="453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98FB98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文本框 38920"/>
            <p:cNvSpPr txBox="1">
              <a:spLocks noChangeArrowheads="1"/>
            </p:cNvSpPr>
            <p:nvPr/>
          </p:nvSpPr>
          <p:spPr bwMode="auto">
            <a:xfrm>
              <a:off x="1928" y="144"/>
              <a:ext cx="2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43"/>
                  <a:cs typeface="Times New Roman - 43"/>
                </a:rPr>
                <a:t> Let's play the game</a:t>
              </a:r>
            </a:p>
          </p:txBody>
        </p:sp>
        <p:pic>
          <p:nvPicPr>
            <p:cNvPr id="28681" name="图片 38921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28" y="-4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图片 38922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04" y="-12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3" name="图片 38923" descr="MSOfficePNG(5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005263"/>
            <a:ext cx="19986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图片 38924" descr="MSOfficePNG(55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1412875"/>
            <a:ext cx="2016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图片 38925" descr="MSOfficePNG(53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1484313"/>
            <a:ext cx="2006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图片 38926" descr="7AA%AFVPR_L)5292H4HY~7D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3663" y="4005263"/>
            <a:ext cx="18732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图片 38927" descr="图片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4213" y="1412875"/>
            <a:ext cx="1984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图片 38928" descr="图片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1188" y="4005263"/>
            <a:ext cx="20891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矩形 38929"/>
          <p:cNvSpPr>
            <a:spLocks noChangeArrowheads="1"/>
          </p:cNvSpPr>
          <p:nvPr/>
        </p:nvSpPr>
        <p:spPr bwMode="auto">
          <a:xfrm>
            <a:off x="611188" y="1412875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38931" name="矩形 38930"/>
          <p:cNvSpPr>
            <a:spLocks noChangeArrowheads="1"/>
          </p:cNvSpPr>
          <p:nvPr/>
        </p:nvSpPr>
        <p:spPr bwMode="auto">
          <a:xfrm>
            <a:off x="3348038" y="1412875"/>
            <a:ext cx="2089150" cy="20875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38932" name="矩形 38931"/>
          <p:cNvSpPr>
            <a:spLocks noChangeArrowheads="1"/>
          </p:cNvSpPr>
          <p:nvPr/>
        </p:nvSpPr>
        <p:spPr bwMode="auto">
          <a:xfrm>
            <a:off x="6372225" y="1484313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38933" name="矩形 38932"/>
          <p:cNvSpPr>
            <a:spLocks noChangeArrowheads="1"/>
          </p:cNvSpPr>
          <p:nvPr/>
        </p:nvSpPr>
        <p:spPr bwMode="auto">
          <a:xfrm>
            <a:off x="611188" y="3997325"/>
            <a:ext cx="2089150" cy="2166938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38934" name="矩形 38933"/>
          <p:cNvSpPr>
            <a:spLocks noChangeArrowheads="1"/>
          </p:cNvSpPr>
          <p:nvPr/>
        </p:nvSpPr>
        <p:spPr bwMode="auto">
          <a:xfrm>
            <a:off x="3348038" y="4005263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38935" name="矩形 38934"/>
          <p:cNvSpPr>
            <a:spLocks noChangeArrowheads="1"/>
          </p:cNvSpPr>
          <p:nvPr/>
        </p:nvSpPr>
        <p:spPr bwMode="auto">
          <a:xfrm>
            <a:off x="6372225" y="4005263"/>
            <a:ext cx="2089150" cy="2087562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nimBg="1"/>
      <p:bldP spid="38931" grpId="0" bldLvl="0" animBg="1"/>
      <p:bldP spid="38932" grpId="0" animBg="1"/>
      <p:bldP spid="38933" grpId="0" bldLvl="0" animBg="1"/>
      <p:bldP spid="38934" grpId="0" animBg="1"/>
      <p:bldP spid="389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3788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9698" name="文本占位符 37890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9699" name="组合 37891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9700" name="图片 37892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图片 37893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2" name="组合 37894"/>
          <p:cNvGrpSpPr/>
          <p:nvPr/>
        </p:nvGrpSpPr>
        <p:grpSpPr bwMode="auto">
          <a:xfrm>
            <a:off x="1979613" y="188913"/>
            <a:ext cx="5187950" cy="1136650"/>
            <a:chOff x="1788" y="-4"/>
            <a:chExt cx="3268" cy="716"/>
          </a:xfrm>
        </p:grpSpPr>
        <p:sp>
          <p:nvSpPr>
            <p:cNvPr id="29703" name="任意多边形 37895"/>
            <p:cNvSpPr>
              <a:spLocks noChangeArrowheads="1"/>
            </p:cNvSpPr>
            <p:nvPr/>
          </p:nvSpPr>
          <p:spPr bwMode="auto">
            <a:xfrm>
              <a:off x="2208" y="0"/>
              <a:ext cx="2477" cy="621"/>
            </a:xfrm>
            <a:custGeom>
              <a:avLst/>
              <a:gdLst>
                <a:gd name="T0" fmla="*/ 413 w 2477"/>
                <a:gd name="T1" fmla="*/ 0 h 621"/>
                <a:gd name="T2" fmla="*/ 2104 w 2477"/>
                <a:gd name="T3" fmla="*/ 0 h 621"/>
                <a:gd name="T4" fmla="*/ 2146 w 2477"/>
                <a:gd name="T5" fmla="*/ 2 h 621"/>
                <a:gd name="T6" fmla="*/ 2220 w 2477"/>
                <a:gd name="T7" fmla="*/ 7 h 621"/>
                <a:gd name="T8" fmla="*/ 2290 w 2477"/>
                <a:gd name="T9" fmla="*/ 18 h 621"/>
                <a:gd name="T10" fmla="*/ 2323 w 2477"/>
                <a:gd name="T11" fmla="*/ 23 h 621"/>
                <a:gd name="T12" fmla="*/ 2381 w 2477"/>
                <a:gd name="T13" fmla="*/ 37 h 621"/>
                <a:gd name="T14" fmla="*/ 2422 w 2477"/>
                <a:gd name="T15" fmla="*/ 54 h 621"/>
                <a:gd name="T16" fmla="*/ 2443 w 2477"/>
                <a:gd name="T17" fmla="*/ 63 h 621"/>
                <a:gd name="T18" fmla="*/ 2464 w 2477"/>
                <a:gd name="T19" fmla="*/ 82 h 621"/>
                <a:gd name="T20" fmla="*/ 2472 w 2477"/>
                <a:gd name="T21" fmla="*/ 92 h 621"/>
                <a:gd name="T22" fmla="*/ 2472 w 2477"/>
                <a:gd name="T23" fmla="*/ 97 h 621"/>
                <a:gd name="T24" fmla="*/ 2476 w 2477"/>
                <a:gd name="T25" fmla="*/ 103 h 621"/>
                <a:gd name="T26" fmla="*/ 2476 w 2477"/>
                <a:gd name="T27" fmla="*/ 517 h 621"/>
                <a:gd name="T28" fmla="*/ 2472 w 2477"/>
                <a:gd name="T29" fmla="*/ 522 h 621"/>
                <a:gd name="T30" fmla="*/ 2472 w 2477"/>
                <a:gd name="T31" fmla="*/ 527 h 621"/>
                <a:gd name="T32" fmla="*/ 2464 w 2477"/>
                <a:gd name="T33" fmla="*/ 537 h 621"/>
                <a:gd name="T34" fmla="*/ 2443 w 2477"/>
                <a:gd name="T35" fmla="*/ 556 h 621"/>
                <a:gd name="T36" fmla="*/ 2402 w 2477"/>
                <a:gd name="T37" fmla="*/ 574 h 621"/>
                <a:gd name="T38" fmla="*/ 2381 w 2477"/>
                <a:gd name="T39" fmla="*/ 582 h 621"/>
                <a:gd name="T40" fmla="*/ 2323 w 2477"/>
                <a:gd name="T41" fmla="*/ 596 h 621"/>
                <a:gd name="T42" fmla="*/ 2257 w 2477"/>
                <a:gd name="T43" fmla="*/ 607 h 621"/>
                <a:gd name="T44" fmla="*/ 2220 w 2477"/>
                <a:gd name="T45" fmla="*/ 612 h 621"/>
                <a:gd name="T46" fmla="*/ 2146 w 2477"/>
                <a:gd name="T47" fmla="*/ 617 h 621"/>
                <a:gd name="T48" fmla="*/ 2104 w 2477"/>
                <a:gd name="T49" fmla="*/ 619 h 621"/>
                <a:gd name="T50" fmla="*/ 2084 w 2477"/>
                <a:gd name="T51" fmla="*/ 619 h 621"/>
                <a:gd name="T52" fmla="*/ 2063 w 2477"/>
                <a:gd name="T53" fmla="*/ 620 h 621"/>
                <a:gd name="T54" fmla="*/ 413 w 2477"/>
                <a:gd name="T55" fmla="*/ 620 h 621"/>
                <a:gd name="T56" fmla="*/ 388 w 2477"/>
                <a:gd name="T57" fmla="*/ 619 h 621"/>
                <a:gd name="T58" fmla="*/ 367 w 2477"/>
                <a:gd name="T59" fmla="*/ 619 h 621"/>
                <a:gd name="T60" fmla="*/ 326 w 2477"/>
                <a:gd name="T61" fmla="*/ 617 h 621"/>
                <a:gd name="T62" fmla="*/ 252 w 2477"/>
                <a:gd name="T63" fmla="*/ 612 h 621"/>
                <a:gd name="T64" fmla="*/ 182 w 2477"/>
                <a:gd name="T65" fmla="*/ 601 h 621"/>
                <a:gd name="T66" fmla="*/ 149 w 2477"/>
                <a:gd name="T67" fmla="*/ 596 h 621"/>
                <a:gd name="T68" fmla="*/ 91 w 2477"/>
                <a:gd name="T69" fmla="*/ 582 h 621"/>
                <a:gd name="T70" fmla="*/ 50 w 2477"/>
                <a:gd name="T71" fmla="*/ 565 h 621"/>
                <a:gd name="T72" fmla="*/ 29 w 2477"/>
                <a:gd name="T73" fmla="*/ 556 h 621"/>
                <a:gd name="T74" fmla="*/ 8 w 2477"/>
                <a:gd name="T75" fmla="*/ 537 h 621"/>
                <a:gd name="T76" fmla="*/ 0 w 2477"/>
                <a:gd name="T77" fmla="*/ 527 h 621"/>
                <a:gd name="T78" fmla="*/ 0 w 2477"/>
                <a:gd name="T79" fmla="*/ 92 h 621"/>
                <a:gd name="T80" fmla="*/ 8 w 2477"/>
                <a:gd name="T81" fmla="*/ 82 h 621"/>
                <a:gd name="T82" fmla="*/ 29 w 2477"/>
                <a:gd name="T83" fmla="*/ 63 h 621"/>
                <a:gd name="T84" fmla="*/ 70 w 2477"/>
                <a:gd name="T85" fmla="*/ 45 h 621"/>
                <a:gd name="T86" fmla="*/ 91 w 2477"/>
                <a:gd name="T87" fmla="*/ 37 h 621"/>
                <a:gd name="T88" fmla="*/ 149 w 2477"/>
                <a:gd name="T89" fmla="*/ 23 h 621"/>
                <a:gd name="T90" fmla="*/ 215 w 2477"/>
                <a:gd name="T91" fmla="*/ 12 h 621"/>
                <a:gd name="T92" fmla="*/ 252 w 2477"/>
                <a:gd name="T93" fmla="*/ 7 h 621"/>
                <a:gd name="T94" fmla="*/ 326 w 2477"/>
                <a:gd name="T95" fmla="*/ 2 h 621"/>
                <a:gd name="T96" fmla="*/ 367 w 2477"/>
                <a:gd name="T97" fmla="*/ 0 h 621"/>
                <a:gd name="T98" fmla="*/ 413 w 2477"/>
                <a:gd name="T9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7" h="621">
                  <a:moveTo>
                    <a:pt x="413" y="0"/>
                  </a:moveTo>
                  <a:lnTo>
                    <a:pt x="2104" y="0"/>
                  </a:lnTo>
                  <a:lnTo>
                    <a:pt x="2146" y="2"/>
                  </a:lnTo>
                  <a:lnTo>
                    <a:pt x="2220" y="7"/>
                  </a:lnTo>
                  <a:lnTo>
                    <a:pt x="2290" y="18"/>
                  </a:lnTo>
                  <a:lnTo>
                    <a:pt x="2323" y="23"/>
                  </a:lnTo>
                  <a:lnTo>
                    <a:pt x="2381" y="37"/>
                  </a:lnTo>
                  <a:lnTo>
                    <a:pt x="2422" y="54"/>
                  </a:lnTo>
                  <a:lnTo>
                    <a:pt x="2443" y="63"/>
                  </a:lnTo>
                  <a:lnTo>
                    <a:pt x="2464" y="82"/>
                  </a:lnTo>
                  <a:lnTo>
                    <a:pt x="2472" y="92"/>
                  </a:lnTo>
                  <a:lnTo>
                    <a:pt x="2472" y="97"/>
                  </a:lnTo>
                  <a:lnTo>
                    <a:pt x="2476" y="103"/>
                  </a:lnTo>
                  <a:lnTo>
                    <a:pt x="2476" y="517"/>
                  </a:lnTo>
                  <a:lnTo>
                    <a:pt x="2472" y="522"/>
                  </a:lnTo>
                  <a:lnTo>
                    <a:pt x="2472" y="527"/>
                  </a:lnTo>
                  <a:lnTo>
                    <a:pt x="2464" y="537"/>
                  </a:lnTo>
                  <a:lnTo>
                    <a:pt x="2443" y="556"/>
                  </a:lnTo>
                  <a:lnTo>
                    <a:pt x="2402" y="574"/>
                  </a:lnTo>
                  <a:lnTo>
                    <a:pt x="2381" y="582"/>
                  </a:lnTo>
                  <a:lnTo>
                    <a:pt x="2323" y="596"/>
                  </a:lnTo>
                  <a:lnTo>
                    <a:pt x="2257" y="607"/>
                  </a:lnTo>
                  <a:lnTo>
                    <a:pt x="2220" y="612"/>
                  </a:lnTo>
                  <a:lnTo>
                    <a:pt x="2146" y="617"/>
                  </a:lnTo>
                  <a:lnTo>
                    <a:pt x="2104" y="619"/>
                  </a:lnTo>
                  <a:lnTo>
                    <a:pt x="2084" y="619"/>
                  </a:lnTo>
                  <a:lnTo>
                    <a:pt x="2063" y="620"/>
                  </a:lnTo>
                  <a:lnTo>
                    <a:pt x="413" y="620"/>
                  </a:lnTo>
                  <a:lnTo>
                    <a:pt x="388" y="619"/>
                  </a:lnTo>
                  <a:lnTo>
                    <a:pt x="367" y="619"/>
                  </a:lnTo>
                  <a:lnTo>
                    <a:pt x="326" y="617"/>
                  </a:lnTo>
                  <a:lnTo>
                    <a:pt x="252" y="612"/>
                  </a:lnTo>
                  <a:lnTo>
                    <a:pt x="182" y="601"/>
                  </a:lnTo>
                  <a:lnTo>
                    <a:pt x="149" y="596"/>
                  </a:lnTo>
                  <a:lnTo>
                    <a:pt x="91" y="582"/>
                  </a:lnTo>
                  <a:lnTo>
                    <a:pt x="50" y="565"/>
                  </a:lnTo>
                  <a:lnTo>
                    <a:pt x="29" y="556"/>
                  </a:lnTo>
                  <a:lnTo>
                    <a:pt x="8" y="537"/>
                  </a:lnTo>
                  <a:lnTo>
                    <a:pt x="0" y="527"/>
                  </a:lnTo>
                  <a:lnTo>
                    <a:pt x="0" y="92"/>
                  </a:lnTo>
                  <a:lnTo>
                    <a:pt x="8" y="82"/>
                  </a:lnTo>
                  <a:lnTo>
                    <a:pt x="29" y="63"/>
                  </a:lnTo>
                  <a:lnTo>
                    <a:pt x="70" y="45"/>
                  </a:lnTo>
                  <a:lnTo>
                    <a:pt x="91" y="37"/>
                  </a:lnTo>
                  <a:lnTo>
                    <a:pt x="149" y="23"/>
                  </a:lnTo>
                  <a:lnTo>
                    <a:pt x="215" y="12"/>
                  </a:lnTo>
                  <a:lnTo>
                    <a:pt x="252" y="7"/>
                  </a:lnTo>
                  <a:lnTo>
                    <a:pt x="326" y="2"/>
                  </a:lnTo>
                  <a:lnTo>
                    <a:pt x="367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98FB98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9704" name="图片 37896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48" y="-4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图片 37897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88" y="4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文本框 37898"/>
            <p:cNvSpPr txBox="1">
              <a:spLocks noChangeArrowheads="1"/>
            </p:cNvSpPr>
            <p:nvPr/>
          </p:nvSpPr>
          <p:spPr bwMode="auto">
            <a:xfrm>
              <a:off x="2376" y="72"/>
              <a:ext cx="221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51"/>
                  <a:cs typeface="Times New Roman - 51"/>
                </a:rPr>
                <a:t>  Play a game</a:t>
              </a:r>
            </a:p>
          </p:txBody>
        </p:sp>
      </p:grpSp>
      <p:pic>
        <p:nvPicPr>
          <p:cNvPr id="29707" name="图片 1" descr="图片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412875"/>
            <a:ext cx="2276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图片 2" descr="7AA%AFVPR_L)5292H4HY~7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188" y="1412875"/>
            <a:ext cx="2117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图片 3" descr="spr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1412875"/>
            <a:ext cx="239712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矩形 38929"/>
          <p:cNvSpPr>
            <a:spLocks noChangeArrowheads="1"/>
          </p:cNvSpPr>
          <p:nvPr/>
        </p:nvSpPr>
        <p:spPr bwMode="auto">
          <a:xfrm>
            <a:off x="611188" y="1412875"/>
            <a:ext cx="2228850" cy="26844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76600" y="1412875"/>
            <a:ext cx="2292350" cy="26844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156325" y="1412875"/>
            <a:ext cx="2422525" cy="2684463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CC0000"/>
            </a:solidFill>
            <a:miter lim="800000"/>
          </a:ln>
        </p:spPr>
        <p:txBody>
          <a:bodyPr wrap="none" lIns="91385" tIns="45692" rIns="91385" bIns="45692" anchor="ctr"/>
          <a:lstStyle/>
          <a:p>
            <a:pPr algn="ctr"/>
            <a:endParaRPr lang="zh-CN" altLang="en-US">
              <a:solidFill>
                <a:srgbClr val="CC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bldLvl="0" animBg="1"/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36865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30722" name="文本占位符 36866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30723" name="组合 36867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30724" name="图片 36868" descr="MSOfficePNG(4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图片 36869" descr="MSOfficePNG(5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7" name="组合 36875"/>
          <p:cNvGrpSpPr/>
          <p:nvPr/>
        </p:nvGrpSpPr>
        <p:grpSpPr bwMode="auto">
          <a:xfrm>
            <a:off x="611188" y="1628775"/>
            <a:ext cx="8353425" cy="2954338"/>
            <a:chOff x="208" y="1304"/>
            <a:chExt cx="6200" cy="1861"/>
          </a:xfrm>
        </p:grpSpPr>
        <p:sp>
          <p:nvSpPr>
            <p:cNvPr id="30728" name="任意多边形 36876"/>
            <p:cNvSpPr>
              <a:spLocks noChangeArrowheads="1"/>
            </p:cNvSpPr>
            <p:nvPr/>
          </p:nvSpPr>
          <p:spPr bwMode="auto">
            <a:xfrm>
              <a:off x="208" y="1304"/>
              <a:ext cx="6029" cy="1861"/>
            </a:xfrm>
            <a:custGeom>
              <a:avLst/>
              <a:gdLst>
                <a:gd name="T0" fmla="*/ 1005 w 6029"/>
                <a:gd name="T1" fmla="*/ 0 h 1861"/>
                <a:gd name="T2" fmla="*/ 5123 w 6029"/>
                <a:gd name="T3" fmla="*/ 0 h 1861"/>
                <a:gd name="T4" fmla="*/ 5224 w 6029"/>
                <a:gd name="T5" fmla="*/ 6 h 1861"/>
                <a:gd name="T6" fmla="*/ 5405 w 6029"/>
                <a:gd name="T7" fmla="*/ 22 h 1861"/>
                <a:gd name="T8" fmla="*/ 5576 w 6029"/>
                <a:gd name="T9" fmla="*/ 53 h 1861"/>
                <a:gd name="T10" fmla="*/ 5656 w 6029"/>
                <a:gd name="T11" fmla="*/ 68 h 1861"/>
                <a:gd name="T12" fmla="*/ 5797 w 6029"/>
                <a:gd name="T13" fmla="*/ 112 h 1861"/>
                <a:gd name="T14" fmla="*/ 5897 w 6029"/>
                <a:gd name="T15" fmla="*/ 161 h 1861"/>
                <a:gd name="T16" fmla="*/ 5948 w 6029"/>
                <a:gd name="T17" fmla="*/ 189 h 1861"/>
                <a:gd name="T18" fmla="*/ 5998 w 6029"/>
                <a:gd name="T19" fmla="*/ 245 h 1861"/>
                <a:gd name="T20" fmla="*/ 6018 w 6029"/>
                <a:gd name="T21" fmla="*/ 276 h 1861"/>
                <a:gd name="T22" fmla="*/ 6018 w 6029"/>
                <a:gd name="T23" fmla="*/ 291 h 1861"/>
                <a:gd name="T24" fmla="*/ 6028 w 6029"/>
                <a:gd name="T25" fmla="*/ 310 h 1861"/>
                <a:gd name="T26" fmla="*/ 6028 w 6029"/>
                <a:gd name="T27" fmla="*/ 1550 h 1861"/>
                <a:gd name="T28" fmla="*/ 6018 w 6029"/>
                <a:gd name="T29" fmla="*/ 1566 h 1861"/>
                <a:gd name="T30" fmla="*/ 6018 w 6029"/>
                <a:gd name="T31" fmla="*/ 1581 h 1861"/>
                <a:gd name="T32" fmla="*/ 5998 w 6029"/>
                <a:gd name="T33" fmla="*/ 1612 h 1861"/>
                <a:gd name="T34" fmla="*/ 5948 w 6029"/>
                <a:gd name="T35" fmla="*/ 1668 h 1861"/>
                <a:gd name="T36" fmla="*/ 5848 w 6029"/>
                <a:gd name="T37" fmla="*/ 1720 h 1861"/>
                <a:gd name="T38" fmla="*/ 5797 w 6029"/>
                <a:gd name="T39" fmla="*/ 1745 h 1861"/>
                <a:gd name="T40" fmla="*/ 5656 w 6029"/>
                <a:gd name="T41" fmla="*/ 1789 h 1861"/>
                <a:gd name="T42" fmla="*/ 5495 w 6029"/>
                <a:gd name="T43" fmla="*/ 1820 h 1861"/>
                <a:gd name="T44" fmla="*/ 5405 w 6029"/>
                <a:gd name="T45" fmla="*/ 1835 h 1861"/>
                <a:gd name="T46" fmla="*/ 5224 w 6029"/>
                <a:gd name="T47" fmla="*/ 1851 h 1861"/>
                <a:gd name="T48" fmla="*/ 5123 w 6029"/>
                <a:gd name="T49" fmla="*/ 1857 h 1861"/>
                <a:gd name="T50" fmla="*/ 5074 w 6029"/>
                <a:gd name="T51" fmla="*/ 1857 h 1861"/>
                <a:gd name="T52" fmla="*/ 5023 w 6029"/>
                <a:gd name="T53" fmla="*/ 1860 h 1861"/>
                <a:gd name="T54" fmla="*/ 1005 w 6029"/>
                <a:gd name="T55" fmla="*/ 1860 h 1861"/>
                <a:gd name="T56" fmla="*/ 944 w 6029"/>
                <a:gd name="T57" fmla="*/ 1857 h 1861"/>
                <a:gd name="T58" fmla="*/ 894 w 6029"/>
                <a:gd name="T59" fmla="*/ 1857 h 1861"/>
                <a:gd name="T60" fmla="*/ 793 w 6029"/>
                <a:gd name="T61" fmla="*/ 1851 h 1861"/>
                <a:gd name="T62" fmla="*/ 613 w 6029"/>
                <a:gd name="T63" fmla="*/ 1835 h 1861"/>
                <a:gd name="T64" fmla="*/ 442 w 6029"/>
                <a:gd name="T65" fmla="*/ 1804 h 1861"/>
                <a:gd name="T66" fmla="*/ 362 w 6029"/>
                <a:gd name="T67" fmla="*/ 1789 h 1861"/>
                <a:gd name="T68" fmla="*/ 221 w 6029"/>
                <a:gd name="T69" fmla="*/ 1745 h 1861"/>
                <a:gd name="T70" fmla="*/ 121 w 6029"/>
                <a:gd name="T71" fmla="*/ 1696 h 1861"/>
                <a:gd name="T72" fmla="*/ 70 w 6029"/>
                <a:gd name="T73" fmla="*/ 1668 h 1861"/>
                <a:gd name="T74" fmla="*/ 21 w 6029"/>
                <a:gd name="T75" fmla="*/ 1612 h 1861"/>
                <a:gd name="T76" fmla="*/ 0 w 6029"/>
                <a:gd name="T77" fmla="*/ 1581 h 1861"/>
                <a:gd name="T78" fmla="*/ 0 w 6029"/>
                <a:gd name="T79" fmla="*/ 276 h 1861"/>
                <a:gd name="T80" fmla="*/ 21 w 6029"/>
                <a:gd name="T81" fmla="*/ 245 h 1861"/>
                <a:gd name="T82" fmla="*/ 70 w 6029"/>
                <a:gd name="T83" fmla="*/ 189 h 1861"/>
                <a:gd name="T84" fmla="*/ 171 w 6029"/>
                <a:gd name="T85" fmla="*/ 136 h 1861"/>
                <a:gd name="T86" fmla="*/ 221 w 6029"/>
                <a:gd name="T87" fmla="*/ 112 h 1861"/>
                <a:gd name="T88" fmla="*/ 362 w 6029"/>
                <a:gd name="T89" fmla="*/ 68 h 1861"/>
                <a:gd name="T90" fmla="*/ 522 w 6029"/>
                <a:gd name="T91" fmla="*/ 37 h 1861"/>
                <a:gd name="T92" fmla="*/ 613 w 6029"/>
                <a:gd name="T93" fmla="*/ 22 h 1861"/>
                <a:gd name="T94" fmla="*/ 793 w 6029"/>
                <a:gd name="T95" fmla="*/ 6 h 1861"/>
                <a:gd name="T96" fmla="*/ 894 w 6029"/>
                <a:gd name="T97" fmla="*/ 0 h 1861"/>
                <a:gd name="T98" fmla="*/ 1005 w 6029"/>
                <a:gd name="T9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29" h="1861">
                  <a:moveTo>
                    <a:pt x="1005" y="0"/>
                  </a:moveTo>
                  <a:lnTo>
                    <a:pt x="5123" y="0"/>
                  </a:lnTo>
                  <a:lnTo>
                    <a:pt x="5224" y="6"/>
                  </a:lnTo>
                  <a:lnTo>
                    <a:pt x="5405" y="22"/>
                  </a:lnTo>
                  <a:lnTo>
                    <a:pt x="5576" y="53"/>
                  </a:lnTo>
                  <a:lnTo>
                    <a:pt x="5656" y="68"/>
                  </a:lnTo>
                  <a:lnTo>
                    <a:pt x="5797" y="112"/>
                  </a:lnTo>
                  <a:lnTo>
                    <a:pt x="5897" y="161"/>
                  </a:lnTo>
                  <a:lnTo>
                    <a:pt x="5948" y="189"/>
                  </a:lnTo>
                  <a:lnTo>
                    <a:pt x="5998" y="245"/>
                  </a:lnTo>
                  <a:lnTo>
                    <a:pt x="6018" y="276"/>
                  </a:lnTo>
                  <a:lnTo>
                    <a:pt x="6018" y="291"/>
                  </a:lnTo>
                  <a:lnTo>
                    <a:pt x="6028" y="310"/>
                  </a:lnTo>
                  <a:lnTo>
                    <a:pt x="6028" y="1550"/>
                  </a:lnTo>
                  <a:lnTo>
                    <a:pt x="6018" y="1566"/>
                  </a:lnTo>
                  <a:lnTo>
                    <a:pt x="6018" y="1581"/>
                  </a:lnTo>
                  <a:lnTo>
                    <a:pt x="5998" y="1612"/>
                  </a:lnTo>
                  <a:lnTo>
                    <a:pt x="5948" y="1668"/>
                  </a:lnTo>
                  <a:lnTo>
                    <a:pt x="5848" y="1720"/>
                  </a:lnTo>
                  <a:lnTo>
                    <a:pt x="5797" y="1745"/>
                  </a:lnTo>
                  <a:lnTo>
                    <a:pt x="5656" y="1789"/>
                  </a:lnTo>
                  <a:lnTo>
                    <a:pt x="5495" y="1820"/>
                  </a:lnTo>
                  <a:lnTo>
                    <a:pt x="5405" y="1835"/>
                  </a:lnTo>
                  <a:lnTo>
                    <a:pt x="5224" y="1851"/>
                  </a:lnTo>
                  <a:lnTo>
                    <a:pt x="5123" y="1857"/>
                  </a:lnTo>
                  <a:lnTo>
                    <a:pt x="5074" y="1857"/>
                  </a:lnTo>
                  <a:lnTo>
                    <a:pt x="5023" y="1860"/>
                  </a:lnTo>
                  <a:lnTo>
                    <a:pt x="1005" y="1860"/>
                  </a:lnTo>
                  <a:lnTo>
                    <a:pt x="944" y="1857"/>
                  </a:lnTo>
                  <a:lnTo>
                    <a:pt x="894" y="1857"/>
                  </a:lnTo>
                  <a:lnTo>
                    <a:pt x="793" y="1851"/>
                  </a:lnTo>
                  <a:lnTo>
                    <a:pt x="613" y="1835"/>
                  </a:lnTo>
                  <a:lnTo>
                    <a:pt x="442" y="1804"/>
                  </a:lnTo>
                  <a:lnTo>
                    <a:pt x="362" y="1789"/>
                  </a:lnTo>
                  <a:lnTo>
                    <a:pt x="221" y="1745"/>
                  </a:lnTo>
                  <a:lnTo>
                    <a:pt x="121" y="1696"/>
                  </a:lnTo>
                  <a:lnTo>
                    <a:pt x="70" y="1668"/>
                  </a:lnTo>
                  <a:lnTo>
                    <a:pt x="21" y="1612"/>
                  </a:lnTo>
                  <a:lnTo>
                    <a:pt x="0" y="1581"/>
                  </a:lnTo>
                  <a:lnTo>
                    <a:pt x="0" y="276"/>
                  </a:lnTo>
                  <a:lnTo>
                    <a:pt x="21" y="245"/>
                  </a:lnTo>
                  <a:lnTo>
                    <a:pt x="70" y="189"/>
                  </a:lnTo>
                  <a:lnTo>
                    <a:pt x="171" y="136"/>
                  </a:lnTo>
                  <a:lnTo>
                    <a:pt x="221" y="112"/>
                  </a:lnTo>
                  <a:lnTo>
                    <a:pt x="362" y="68"/>
                  </a:lnTo>
                  <a:lnTo>
                    <a:pt x="522" y="37"/>
                  </a:lnTo>
                  <a:lnTo>
                    <a:pt x="613" y="22"/>
                  </a:lnTo>
                  <a:lnTo>
                    <a:pt x="793" y="6"/>
                  </a:lnTo>
                  <a:lnTo>
                    <a:pt x="894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000000"/>
            </a:solidFill>
            <a:ln w="762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文本框 36877"/>
            <p:cNvSpPr txBox="1">
              <a:spLocks noChangeArrowheads="1"/>
            </p:cNvSpPr>
            <p:nvPr/>
          </p:nvSpPr>
          <p:spPr bwMode="auto">
            <a:xfrm>
              <a:off x="440" y="1424"/>
              <a:ext cx="86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dirty="0">
                  <a:solidFill>
                    <a:srgbClr val="FFFF00"/>
                  </a:solidFill>
                  <a:latin typeface="Times New Roman - 36"/>
                  <a:ea typeface="Times New Roman - 36"/>
                  <a:cs typeface="Times New Roman - 36"/>
                </a:rPr>
                <a:t>Rules:</a:t>
              </a:r>
            </a:p>
          </p:txBody>
        </p:sp>
        <p:sp>
          <p:nvSpPr>
            <p:cNvPr id="30730" name="文本框 36878"/>
            <p:cNvSpPr txBox="1">
              <a:spLocks noChangeArrowheads="1"/>
            </p:cNvSpPr>
            <p:nvPr/>
          </p:nvSpPr>
          <p:spPr bwMode="auto">
            <a:xfrm>
              <a:off x="296" y="1800"/>
              <a:ext cx="611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1.</a:t>
              </a:r>
              <a:r>
                <a:rPr lang="zh-CN" altLang="en-US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每人根据小组的内容设计自己的节日计划。</a:t>
              </a:r>
            </a:p>
          </p:txBody>
        </p:sp>
        <p:sp>
          <p:nvSpPr>
            <p:cNvPr id="30731" name="文本框 36879"/>
            <p:cNvSpPr txBox="1">
              <a:spLocks noChangeArrowheads="1"/>
            </p:cNvSpPr>
            <p:nvPr/>
          </p:nvSpPr>
          <p:spPr bwMode="auto">
            <a:xfrm>
              <a:off x="304" y="2232"/>
              <a:ext cx="50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2.</a:t>
              </a:r>
              <a:r>
                <a:rPr lang="zh-CN" altLang="en-US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根据自己节日计划设计两个问题。</a:t>
              </a:r>
            </a:p>
          </p:txBody>
        </p:sp>
        <p:sp>
          <p:nvSpPr>
            <p:cNvPr id="30732" name="文本框 36880"/>
            <p:cNvSpPr txBox="1">
              <a:spLocks noChangeArrowheads="1"/>
            </p:cNvSpPr>
            <p:nvPr/>
          </p:nvSpPr>
          <p:spPr bwMode="auto">
            <a:xfrm>
              <a:off x="320" y="2640"/>
              <a:ext cx="326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3.</a:t>
              </a:r>
              <a:r>
                <a:rPr lang="zh-CN" altLang="en-US" sz="2700" b="1" dirty="0">
                  <a:solidFill>
                    <a:srgbClr val="FFFF00"/>
                  </a:solidFill>
                  <a:latin typeface="宋体 - 36"/>
                  <a:ea typeface="宋体 - 36"/>
                  <a:cs typeface="宋体 - 36"/>
                </a:rPr>
                <a:t>个人汇报并相互问答。</a:t>
              </a:r>
            </a:p>
          </p:txBody>
        </p:sp>
      </p:grpSp>
      <p:grpSp>
        <p:nvGrpSpPr>
          <p:cNvPr id="30736" name="组合 36870"/>
          <p:cNvGrpSpPr/>
          <p:nvPr/>
        </p:nvGrpSpPr>
        <p:grpSpPr bwMode="auto">
          <a:xfrm>
            <a:off x="1835150" y="0"/>
            <a:ext cx="6119813" cy="1219200"/>
            <a:chOff x="1212" y="48"/>
            <a:chExt cx="4420" cy="768"/>
          </a:xfrm>
        </p:grpSpPr>
        <p:sp>
          <p:nvSpPr>
            <p:cNvPr id="30737" name="任意多边形 36871"/>
            <p:cNvSpPr>
              <a:spLocks noChangeArrowheads="1"/>
            </p:cNvSpPr>
            <p:nvPr/>
          </p:nvSpPr>
          <p:spPr bwMode="auto">
            <a:xfrm>
              <a:off x="1656" y="48"/>
              <a:ext cx="3557" cy="757"/>
            </a:xfrm>
            <a:custGeom>
              <a:avLst/>
              <a:gdLst>
                <a:gd name="T0" fmla="*/ 593 w 3557"/>
                <a:gd name="T1" fmla="*/ 0 h 757"/>
                <a:gd name="T2" fmla="*/ 3022 w 3557"/>
                <a:gd name="T3" fmla="*/ 0 h 757"/>
                <a:gd name="T4" fmla="*/ 3082 w 3557"/>
                <a:gd name="T5" fmla="*/ 3 h 757"/>
                <a:gd name="T6" fmla="*/ 3188 w 3557"/>
                <a:gd name="T7" fmla="*/ 9 h 757"/>
                <a:gd name="T8" fmla="*/ 3289 w 3557"/>
                <a:gd name="T9" fmla="*/ 21 h 757"/>
                <a:gd name="T10" fmla="*/ 3336 w 3557"/>
                <a:gd name="T11" fmla="*/ 28 h 757"/>
                <a:gd name="T12" fmla="*/ 3420 w 3557"/>
                <a:gd name="T13" fmla="*/ 45 h 757"/>
                <a:gd name="T14" fmla="*/ 3479 w 3557"/>
                <a:gd name="T15" fmla="*/ 66 h 757"/>
                <a:gd name="T16" fmla="*/ 3509 w 3557"/>
                <a:gd name="T17" fmla="*/ 77 h 757"/>
                <a:gd name="T18" fmla="*/ 3538 w 3557"/>
                <a:gd name="T19" fmla="*/ 100 h 757"/>
                <a:gd name="T20" fmla="*/ 3550 w 3557"/>
                <a:gd name="T21" fmla="*/ 112 h 757"/>
                <a:gd name="T22" fmla="*/ 3550 w 3557"/>
                <a:gd name="T23" fmla="*/ 118 h 757"/>
                <a:gd name="T24" fmla="*/ 3556 w 3557"/>
                <a:gd name="T25" fmla="*/ 126 h 757"/>
                <a:gd name="T26" fmla="*/ 3556 w 3557"/>
                <a:gd name="T27" fmla="*/ 630 h 757"/>
                <a:gd name="T28" fmla="*/ 3550 w 3557"/>
                <a:gd name="T29" fmla="*/ 636 h 757"/>
                <a:gd name="T30" fmla="*/ 3550 w 3557"/>
                <a:gd name="T31" fmla="*/ 643 h 757"/>
                <a:gd name="T32" fmla="*/ 3538 w 3557"/>
                <a:gd name="T33" fmla="*/ 655 h 757"/>
                <a:gd name="T34" fmla="*/ 3509 w 3557"/>
                <a:gd name="T35" fmla="*/ 678 h 757"/>
                <a:gd name="T36" fmla="*/ 3450 w 3557"/>
                <a:gd name="T37" fmla="*/ 699 h 757"/>
                <a:gd name="T38" fmla="*/ 3420 w 3557"/>
                <a:gd name="T39" fmla="*/ 709 h 757"/>
                <a:gd name="T40" fmla="*/ 3336 w 3557"/>
                <a:gd name="T41" fmla="*/ 727 h 757"/>
                <a:gd name="T42" fmla="*/ 3242 w 3557"/>
                <a:gd name="T43" fmla="*/ 740 h 757"/>
                <a:gd name="T44" fmla="*/ 3188 w 3557"/>
                <a:gd name="T45" fmla="*/ 746 h 757"/>
                <a:gd name="T46" fmla="*/ 3082 w 3557"/>
                <a:gd name="T47" fmla="*/ 752 h 757"/>
                <a:gd name="T48" fmla="*/ 3022 w 3557"/>
                <a:gd name="T49" fmla="*/ 755 h 757"/>
                <a:gd name="T50" fmla="*/ 2993 w 3557"/>
                <a:gd name="T51" fmla="*/ 755 h 757"/>
                <a:gd name="T52" fmla="*/ 2963 w 3557"/>
                <a:gd name="T53" fmla="*/ 756 h 757"/>
                <a:gd name="T54" fmla="*/ 593 w 3557"/>
                <a:gd name="T55" fmla="*/ 756 h 757"/>
                <a:gd name="T56" fmla="*/ 557 w 3557"/>
                <a:gd name="T57" fmla="*/ 755 h 757"/>
                <a:gd name="T58" fmla="*/ 528 w 3557"/>
                <a:gd name="T59" fmla="*/ 755 h 757"/>
                <a:gd name="T60" fmla="*/ 468 w 3557"/>
                <a:gd name="T61" fmla="*/ 752 h 757"/>
                <a:gd name="T62" fmla="*/ 362 w 3557"/>
                <a:gd name="T63" fmla="*/ 746 h 757"/>
                <a:gd name="T64" fmla="*/ 261 w 3557"/>
                <a:gd name="T65" fmla="*/ 733 h 757"/>
                <a:gd name="T66" fmla="*/ 213 w 3557"/>
                <a:gd name="T67" fmla="*/ 727 h 757"/>
                <a:gd name="T68" fmla="*/ 131 w 3557"/>
                <a:gd name="T69" fmla="*/ 709 h 757"/>
                <a:gd name="T70" fmla="*/ 71 w 3557"/>
                <a:gd name="T71" fmla="*/ 689 h 757"/>
                <a:gd name="T72" fmla="*/ 41 w 3557"/>
                <a:gd name="T73" fmla="*/ 678 h 757"/>
                <a:gd name="T74" fmla="*/ 12 w 3557"/>
                <a:gd name="T75" fmla="*/ 655 h 757"/>
                <a:gd name="T76" fmla="*/ 0 w 3557"/>
                <a:gd name="T77" fmla="*/ 643 h 757"/>
                <a:gd name="T78" fmla="*/ 0 w 3557"/>
                <a:gd name="T79" fmla="*/ 112 h 757"/>
                <a:gd name="T80" fmla="*/ 12 w 3557"/>
                <a:gd name="T81" fmla="*/ 100 h 757"/>
                <a:gd name="T82" fmla="*/ 41 w 3557"/>
                <a:gd name="T83" fmla="*/ 77 h 757"/>
                <a:gd name="T84" fmla="*/ 101 w 3557"/>
                <a:gd name="T85" fmla="*/ 55 h 757"/>
                <a:gd name="T86" fmla="*/ 131 w 3557"/>
                <a:gd name="T87" fmla="*/ 45 h 757"/>
                <a:gd name="T88" fmla="*/ 213 w 3557"/>
                <a:gd name="T89" fmla="*/ 28 h 757"/>
                <a:gd name="T90" fmla="*/ 308 w 3557"/>
                <a:gd name="T91" fmla="*/ 15 h 757"/>
                <a:gd name="T92" fmla="*/ 362 w 3557"/>
                <a:gd name="T93" fmla="*/ 9 h 757"/>
                <a:gd name="T94" fmla="*/ 468 w 3557"/>
                <a:gd name="T95" fmla="*/ 3 h 757"/>
                <a:gd name="T96" fmla="*/ 528 w 3557"/>
                <a:gd name="T97" fmla="*/ 0 h 757"/>
                <a:gd name="T98" fmla="*/ 593 w 3557"/>
                <a:gd name="T9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7" h="757">
                  <a:moveTo>
                    <a:pt x="593" y="0"/>
                  </a:moveTo>
                  <a:lnTo>
                    <a:pt x="3022" y="0"/>
                  </a:lnTo>
                  <a:lnTo>
                    <a:pt x="3082" y="3"/>
                  </a:lnTo>
                  <a:lnTo>
                    <a:pt x="3188" y="9"/>
                  </a:lnTo>
                  <a:lnTo>
                    <a:pt x="3289" y="21"/>
                  </a:lnTo>
                  <a:lnTo>
                    <a:pt x="3336" y="28"/>
                  </a:lnTo>
                  <a:lnTo>
                    <a:pt x="3420" y="45"/>
                  </a:lnTo>
                  <a:lnTo>
                    <a:pt x="3479" y="66"/>
                  </a:lnTo>
                  <a:lnTo>
                    <a:pt x="3509" y="77"/>
                  </a:lnTo>
                  <a:lnTo>
                    <a:pt x="3538" y="100"/>
                  </a:lnTo>
                  <a:lnTo>
                    <a:pt x="3550" y="112"/>
                  </a:lnTo>
                  <a:lnTo>
                    <a:pt x="3550" y="118"/>
                  </a:lnTo>
                  <a:lnTo>
                    <a:pt x="3556" y="126"/>
                  </a:lnTo>
                  <a:lnTo>
                    <a:pt x="3556" y="630"/>
                  </a:lnTo>
                  <a:lnTo>
                    <a:pt x="3550" y="636"/>
                  </a:lnTo>
                  <a:lnTo>
                    <a:pt x="3550" y="643"/>
                  </a:lnTo>
                  <a:lnTo>
                    <a:pt x="3538" y="655"/>
                  </a:lnTo>
                  <a:lnTo>
                    <a:pt x="3509" y="678"/>
                  </a:lnTo>
                  <a:lnTo>
                    <a:pt x="3450" y="699"/>
                  </a:lnTo>
                  <a:lnTo>
                    <a:pt x="3420" y="709"/>
                  </a:lnTo>
                  <a:lnTo>
                    <a:pt x="3336" y="727"/>
                  </a:lnTo>
                  <a:lnTo>
                    <a:pt x="3242" y="740"/>
                  </a:lnTo>
                  <a:lnTo>
                    <a:pt x="3188" y="746"/>
                  </a:lnTo>
                  <a:lnTo>
                    <a:pt x="3082" y="752"/>
                  </a:lnTo>
                  <a:lnTo>
                    <a:pt x="3022" y="755"/>
                  </a:lnTo>
                  <a:lnTo>
                    <a:pt x="2993" y="755"/>
                  </a:lnTo>
                  <a:lnTo>
                    <a:pt x="2963" y="756"/>
                  </a:lnTo>
                  <a:lnTo>
                    <a:pt x="593" y="756"/>
                  </a:lnTo>
                  <a:lnTo>
                    <a:pt x="557" y="755"/>
                  </a:lnTo>
                  <a:lnTo>
                    <a:pt x="528" y="755"/>
                  </a:lnTo>
                  <a:lnTo>
                    <a:pt x="468" y="752"/>
                  </a:lnTo>
                  <a:lnTo>
                    <a:pt x="362" y="746"/>
                  </a:lnTo>
                  <a:lnTo>
                    <a:pt x="261" y="733"/>
                  </a:lnTo>
                  <a:lnTo>
                    <a:pt x="213" y="727"/>
                  </a:lnTo>
                  <a:lnTo>
                    <a:pt x="131" y="709"/>
                  </a:lnTo>
                  <a:lnTo>
                    <a:pt x="71" y="689"/>
                  </a:lnTo>
                  <a:lnTo>
                    <a:pt x="41" y="678"/>
                  </a:lnTo>
                  <a:lnTo>
                    <a:pt x="12" y="655"/>
                  </a:lnTo>
                  <a:lnTo>
                    <a:pt x="0" y="643"/>
                  </a:lnTo>
                  <a:lnTo>
                    <a:pt x="0" y="112"/>
                  </a:lnTo>
                  <a:lnTo>
                    <a:pt x="12" y="100"/>
                  </a:lnTo>
                  <a:lnTo>
                    <a:pt x="41" y="77"/>
                  </a:lnTo>
                  <a:lnTo>
                    <a:pt x="101" y="55"/>
                  </a:lnTo>
                  <a:lnTo>
                    <a:pt x="131" y="45"/>
                  </a:lnTo>
                  <a:lnTo>
                    <a:pt x="213" y="28"/>
                  </a:lnTo>
                  <a:lnTo>
                    <a:pt x="308" y="15"/>
                  </a:lnTo>
                  <a:lnTo>
                    <a:pt x="362" y="9"/>
                  </a:lnTo>
                  <a:lnTo>
                    <a:pt x="468" y="3"/>
                  </a:lnTo>
                  <a:lnTo>
                    <a:pt x="528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00FF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文本框 36872"/>
            <p:cNvSpPr txBox="1">
              <a:spLocks noChangeArrowheads="1"/>
            </p:cNvSpPr>
            <p:nvPr/>
          </p:nvSpPr>
          <p:spPr bwMode="auto">
            <a:xfrm>
              <a:off x="1744" y="168"/>
              <a:ext cx="339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50"/>
                  <a:cs typeface="Times New Roman - 50"/>
                </a:rPr>
                <a:t>  Task: Design a plan</a:t>
              </a:r>
            </a:p>
          </p:txBody>
        </p:sp>
        <p:pic>
          <p:nvPicPr>
            <p:cNvPr id="30739" name="图片 36873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24" y="100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图片 36874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12" y="108"/>
              <a:ext cx="50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内容占位符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256" cy="68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图片 6146" descr="MSOfficePNG(5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76250"/>
            <a:ext cx="85486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6147"/>
          <p:cNvGrpSpPr/>
          <p:nvPr/>
        </p:nvGrpSpPr>
        <p:grpSpPr bwMode="auto">
          <a:xfrm>
            <a:off x="412750" y="765175"/>
            <a:ext cx="8335963" cy="4535488"/>
            <a:chOff x="297" y="984"/>
            <a:chExt cx="5848" cy="3141"/>
          </a:xfrm>
        </p:grpSpPr>
        <p:sp>
          <p:nvSpPr>
            <p:cNvPr id="13316" name="任意多边形 6148"/>
            <p:cNvSpPr>
              <a:spLocks noChangeArrowheads="1"/>
            </p:cNvSpPr>
            <p:nvPr/>
          </p:nvSpPr>
          <p:spPr bwMode="auto">
            <a:xfrm>
              <a:off x="336" y="1024"/>
              <a:ext cx="5797" cy="3101"/>
            </a:xfrm>
            <a:custGeom>
              <a:avLst/>
              <a:gdLst>
                <a:gd name="T0" fmla="*/ 0 w 5797"/>
                <a:gd name="T1" fmla="*/ 0 h 3101"/>
                <a:gd name="T2" fmla="*/ 5796 w 5797"/>
                <a:gd name="T3" fmla="*/ 0 h 3101"/>
                <a:gd name="T4" fmla="*/ 5796 w 5797"/>
                <a:gd name="T5" fmla="*/ 3100 h 3101"/>
                <a:gd name="T6" fmla="*/ 0 w 5797"/>
                <a:gd name="T7" fmla="*/ 3100 h 3101"/>
                <a:gd name="T8" fmla="*/ 0 w 5797"/>
                <a:gd name="T9" fmla="*/ 0 h 3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7" h="3101">
                  <a:moveTo>
                    <a:pt x="0" y="0"/>
                  </a:moveTo>
                  <a:lnTo>
                    <a:pt x="5796" y="0"/>
                  </a:lnTo>
                  <a:lnTo>
                    <a:pt x="5796" y="3100"/>
                  </a:lnTo>
                  <a:lnTo>
                    <a:pt x="0" y="3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99"/>
              </a:schemeClr>
            </a:solidFill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7" name="文本框 6149"/>
            <p:cNvSpPr txBox="1">
              <a:spLocks noChangeArrowheads="1"/>
            </p:cNvSpPr>
            <p:nvPr/>
          </p:nvSpPr>
          <p:spPr bwMode="auto">
            <a:xfrm>
              <a:off x="600" y="3033"/>
              <a:ext cx="503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200" b="1" dirty="0">
                  <a:solidFill>
                    <a:srgbClr val="000000"/>
                  </a:solidFill>
                  <a:latin typeface="Times New Roman - 28"/>
                  <a:ea typeface="Times New Roman - 28"/>
                  <a:cs typeface="Times New Roman - 28"/>
                </a:rPr>
                <a:t>Fun</a:t>
              </a:r>
            </a:p>
            <a:p>
              <a:r>
                <a:rPr lang="en-US" altLang="zh-CN" sz="2200" b="1" dirty="0">
                  <a:solidFill>
                    <a:srgbClr val="000000"/>
                  </a:solidFill>
                  <a:latin typeface="Times New Roman - 28"/>
                  <a:ea typeface="Times New Roman - 28"/>
                  <a:cs typeface="Times New Roman - 28"/>
                </a:rPr>
                <a:t>time</a:t>
              </a:r>
            </a:p>
          </p:txBody>
        </p:sp>
        <p:sp>
          <p:nvSpPr>
            <p:cNvPr id="13318" name="文本框 6150"/>
            <p:cNvSpPr txBox="1">
              <a:spLocks noChangeArrowheads="1"/>
            </p:cNvSpPr>
            <p:nvPr/>
          </p:nvSpPr>
          <p:spPr bwMode="auto">
            <a:xfrm>
              <a:off x="297" y="1480"/>
              <a:ext cx="1181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 - 28"/>
                  <a:ea typeface="Times New Roman - 28"/>
                  <a:cs typeface="Times New Roman - 28"/>
                </a:rPr>
                <a:t>  Grammar    </a:t>
              </a:r>
            </a:p>
            <a:p>
              <a:r>
                <a:rPr lang="en-US" altLang="zh-CN" sz="2400" b="1" dirty="0">
                  <a:solidFill>
                    <a:srgbClr val="000000"/>
                  </a:solidFill>
                  <a:latin typeface="Times New Roman - 28"/>
                  <a:ea typeface="Times New Roman - 28"/>
                  <a:cs typeface="Times New Roman - 28"/>
                </a:rPr>
                <a:t>  time</a:t>
              </a:r>
            </a:p>
          </p:txBody>
        </p:sp>
        <p:sp>
          <p:nvSpPr>
            <p:cNvPr id="13319" name="文本框 6151"/>
            <p:cNvSpPr txBox="1">
              <a:spLocks noChangeArrowheads="1"/>
            </p:cNvSpPr>
            <p:nvPr/>
          </p:nvSpPr>
          <p:spPr bwMode="auto">
            <a:xfrm>
              <a:off x="1504" y="984"/>
              <a:ext cx="33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20" name="直接连接符 6152"/>
            <p:cNvSpPr>
              <a:spLocks noChangeShapeType="1"/>
            </p:cNvSpPr>
            <p:nvPr/>
          </p:nvSpPr>
          <p:spPr bwMode="auto">
            <a:xfrm>
              <a:off x="352" y="2712"/>
              <a:ext cx="577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直接连接符 6153"/>
            <p:cNvSpPr>
              <a:spLocks noChangeShapeType="1"/>
            </p:cNvSpPr>
            <p:nvPr/>
          </p:nvSpPr>
          <p:spPr bwMode="auto">
            <a:xfrm>
              <a:off x="1440" y="1424"/>
              <a:ext cx="46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2" name="直接连接符 6154"/>
            <p:cNvSpPr>
              <a:spLocks noChangeShapeType="1"/>
            </p:cNvSpPr>
            <p:nvPr/>
          </p:nvSpPr>
          <p:spPr bwMode="auto">
            <a:xfrm>
              <a:off x="1432" y="1048"/>
              <a:ext cx="0" cy="30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直接连接符 6155"/>
            <p:cNvSpPr>
              <a:spLocks noChangeShapeType="1"/>
            </p:cNvSpPr>
            <p:nvPr/>
          </p:nvSpPr>
          <p:spPr bwMode="auto">
            <a:xfrm>
              <a:off x="4880" y="1056"/>
              <a:ext cx="0" cy="30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文本框 6156"/>
            <p:cNvSpPr txBox="1">
              <a:spLocks noChangeArrowheads="1"/>
            </p:cNvSpPr>
            <p:nvPr/>
          </p:nvSpPr>
          <p:spPr bwMode="auto">
            <a:xfrm>
              <a:off x="1480" y="1968"/>
              <a:ext cx="33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25" name="任意多边形 6157"/>
            <p:cNvSpPr>
              <a:spLocks noChangeArrowheads="1"/>
            </p:cNvSpPr>
            <p:nvPr/>
          </p:nvSpPr>
          <p:spPr bwMode="auto">
            <a:xfrm>
              <a:off x="4904" y="2248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任意多边形 6158"/>
            <p:cNvSpPr>
              <a:spLocks noChangeArrowheads="1"/>
            </p:cNvSpPr>
            <p:nvPr/>
          </p:nvSpPr>
          <p:spPr bwMode="auto">
            <a:xfrm>
              <a:off x="5328" y="2256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7" name="任意多边形 6159"/>
            <p:cNvSpPr>
              <a:spLocks noChangeArrowheads="1"/>
            </p:cNvSpPr>
            <p:nvPr/>
          </p:nvSpPr>
          <p:spPr bwMode="auto">
            <a:xfrm>
              <a:off x="5736" y="2240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直接连接符 6160"/>
            <p:cNvSpPr>
              <a:spLocks noChangeShapeType="1"/>
            </p:cNvSpPr>
            <p:nvPr/>
          </p:nvSpPr>
          <p:spPr bwMode="auto">
            <a:xfrm>
              <a:off x="1464" y="2040"/>
              <a:ext cx="46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9" name="文本框 6161"/>
            <p:cNvSpPr txBox="1">
              <a:spLocks noChangeArrowheads="1"/>
            </p:cNvSpPr>
            <p:nvPr/>
          </p:nvSpPr>
          <p:spPr bwMode="auto">
            <a:xfrm>
              <a:off x="1456" y="1320"/>
              <a:ext cx="35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30" name="任意多边形 6162"/>
            <p:cNvSpPr>
              <a:spLocks noChangeArrowheads="1"/>
            </p:cNvSpPr>
            <p:nvPr/>
          </p:nvSpPr>
          <p:spPr bwMode="auto">
            <a:xfrm>
              <a:off x="5232" y="1056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任意多边形 6163"/>
            <p:cNvSpPr>
              <a:spLocks noChangeArrowheads="1"/>
            </p:cNvSpPr>
            <p:nvPr/>
          </p:nvSpPr>
          <p:spPr bwMode="auto">
            <a:xfrm>
              <a:off x="5056" y="1600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任意多边形 6164"/>
            <p:cNvSpPr>
              <a:spLocks noChangeArrowheads="1"/>
            </p:cNvSpPr>
            <p:nvPr/>
          </p:nvSpPr>
          <p:spPr bwMode="auto">
            <a:xfrm>
              <a:off x="5584" y="1608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文本框 6165"/>
            <p:cNvSpPr txBox="1">
              <a:spLocks noChangeArrowheads="1"/>
            </p:cNvSpPr>
            <p:nvPr/>
          </p:nvSpPr>
          <p:spPr bwMode="auto">
            <a:xfrm>
              <a:off x="1472" y="2688"/>
              <a:ext cx="33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34" name="文本框 6166"/>
            <p:cNvSpPr txBox="1">
              <a:spLocks noChangeArrowheads="1"/>
            </p:cNvSpPr>
            <p:nvPr/>
          </p:nvSpPr>
          <p:spPr bwMode="auto">
            <a:xfrm>
              <a:off x="1472" y="3144"/>
              <a:ext cx="33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35" name="文本框 6167"/>
            <p:cNvSpPr txBox="1">
              <a:spLocks noChangeArrowheads="1"/>
            </p:cNvSpPr>
            <p:nvPr/>
          </p:nvSpPr>
          <p:spPr bwMode="auto">
            <a:xfrm>
              <a:off x="1472" y="3568"/>
              <a:ext cx="350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500" b="1">
                <a:solidFill>
                  <a:srgbClr val="000000"/>
                </a:solidFill>
                <a:latin typeface="Times New Roman - 26"/>
                <a:ea typeface="Times New Roman - 26"/>
                <a:cs typeface="Times New Roman - 26"/>
              </a:endParaRPr>
            </a:p>
          </p:txBody>
        </p:sp>
        <p:sp>
          <p:nvSpPr>
            <p:cNvPr id="13336" name="任意多边形 6168"/>
            <p:cNvSpPr>
              <a:spLocks noChangeArrowheads="1"/>
            </p:cNvSpPr>
            <p:nvPr/>
          </p:nvSpPr>
          <p:spPr bwMode="auto">
            <a:xfrm>
              <a:off x="5312" y="2752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任意多边形 6169"/>
            <p:cNvSpPr>
              <a:spLocks noChangeArrowheads="1"/>
            </p:cNvSpPr>
            <p:nvPr/>
          </p:nvSpPr>
          <p:spPr bwMode="auto">
            <a:xfrm>
              <a:off x="5008" y="3200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任意多边形 6170"/>
            <p:cNvSpPr>
              <a:spLocks noChangeArrowheads="1"/>
            </p:cNvSpPr>
            <p:nvPr/>
          </p:nvSpPr>
          <p:spPr bwMode="auto">
            <a:xfrm>
              <a:off x="5520" y="3208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9" name="任意多边形 6171"/>
            <p:cNvSpPr>
              <a:spLocks noChangeArrowheads="1"/>
            </p:cNvSpPr>
            <p:nvPr/>
          </p:nvSpPr>
          <p:spPr bwMode="auto">
            <a:xfrm>
              <a:off x="4904" y="3752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0" name="任意多边形 6172"/>
            <p:cNvSpPr>
              <a:spLocks noChangeArrowheads="1"/>
            </p:cNvSpPr>
            <p:nvPr/>
          </p:nvSpPr>
          <p:spPr bwMode="auto">
            <a:xfrm>
              <a:off x="5304" y="3744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任意多边形 6173"/>
            <p:cNvSpPr>
              <a:spLocks noChangeArrowheads="1"/>
            </p:cNvSpPr>
            <p:nvPr/>
          </p:nvSpPr>
          <p:spPr bwMode="auto">
            <a:xfrm>
              <a:off x="5720" y="3752"/>
              <a:ext cx="409" cy="281"/>
            </a:xfrm>
            <a:custGeom>
              <a:avLst/>
              <a:gdLst>
                <a:gd name="T0" fmla="*/ 204 w 409"/>
                <a:gd name="T1" fmla="*/ 0 h 281"/>
                <a:gd name="T2" fmla="*/ 254 w 409"/>
                <a:gd name="T3" fmla="*/ 107 h 281"/>
                <a:gd name="T4" fmla="*/ 408 w 409"/>
                <a:gd name="T5" fmla="*/ 107 h 281"/>
                <a:gd name="T6" fmla="*/ 285 w 409"/>
                <a:gd name="T7" fmla="*/ 173 h 281"/>
                <a:gd name="T8" fmla="*/ 329 w 409"/>
                <a:gd name="T9" fmla="*/ 280 h 281"/>
                <a:gd name="T10" fmla="*/ 204 w 409"/>
                <a:gd name="T11" fmla="*/ 217 h 281"/>
                <a:gd name="T12" fmla="*/ 79 w 409"/>
                <a:gd name="T13" fmla="*/ 280 h 281"/>
                <a:gd name="T14" fmla="*/ 123 w 409"/>
                <a:gd name="T15" fmla="*/ 173 h 281"/>
                <a:gd name="T16" fmla="*/ 0 w 409"/>
                <a:gd name="T17" fmla="*/ 107 h 281"/>
                <a:gd name="T18" fmla="*/ 154 w 409"/>
                <a:gd name="T19" fmla="*/ 107 h 281"/>
                <a:gd name="T20" fmla="*/ 204 w 409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81">
                  <a:moveTo>
                    <a:pt x="204" y="0"/>
                  </a:moveTo>
                  <a:lnTo>
                    <a:pt x="254" y="107"/>
                  </a:lnTo>
                  <a:lnTo>
                    <a:pt x="408" y="107"/>
                  </a:lnTo>
                  <a:lnTo>
                    <a:pt x="285" y="173"/>
                  </a:lnTo>
                  <a:lnTo>
                    <a:pt x="329" y="280"/>
                  </a:lnTo>
                  <a:lnTo>
                    <a:pt x="204" y="217"/>
                  </a:lnTo>
                  <a:lnTo>
                    <a:pt x="79" y="280"/>
                  </a:lnTo>
                  <a:lnTo>
                    <a:pt x="123" y="173"/>
                  </a:lnTo>
                  <a:lnTo>
                    <a:pt x="0" y="107"/>
                  </a:lnTo>
                  <a:lnTo>
                    <a:pt x="154" y="1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D700"/>
            </a:solidFill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2" name="直接连接符 6174"/>
            <p:cNvSpPr>
              <a:spLocks noChangeShapeType="1"/>
            </p:cNvSpPr>
            <p:nvPr/>
          </p:nvSpPr>
          <p:spPr bwMode="auto">
            <a:xfrm>
              <a:off x="1464" y="3128"/>
              <a:ext cx="46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直接连接符 6175"/>
            <p:cNvSpPr>
              <a:spLocks noChangeShapeType="1"/>
            </p:cNvSpPr>
            <p:nvPr/>
          </p:nvSpPr>
          <p:spPr bwMode="auto">
            <a:xfrm>
              <a:off x="1440" y="3608"/>
              <a:ext cx="46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4" name="组合 6176"/>
          <p:cNvGrpSpPr/>
          <p:nvPr/>
        </p:nvGrpSpPr>
        <p:grpSpPr bwMode="auto">
          <a:xfrm>
            <a:off x="2114550" y="0"/>
            <a:ext cx="4872038" cy="730250"/>
            <a:chOff x="1480" y="-40"/>
            <a:chExt cx="3410" cy="702"/>
          </a:xfrm>
        </p:grpSpPr>
        <p:sp>
          <p:nvSpPr>
            <p:cNvPr id="13345" name="任意多边形 6177"/>
            <p:cNvSpPr>
              <a:spLocks noChangeArrowheads="1"/>
            </p:cNvSpPr>
            <p:nvPr/>
          </p:nvSpPr>
          <p:spPr bwMode="auto">
            <a:xfrm>
              <a:off x="1912" y="16"/>
              <a:ext cx="2609" cy="545"/>
            </a:xfrm>
            <a:custGeom>
              <a:avLst/>
              <a:gdLst>
                <a:gd name="T0" fmla="*/ 435 w 2609"/>
                <a:gd name="T1" fmla="*/ 0 h 545"/>
                <a:gd name="T2" fmla="*/ 2217 w 2609"/>
                <a:gd name="T3" fmla="*/ 0 h 545"/>
                <a:gd name="T4" fmla="*/ 2260 w 2609"/>
                <a:gd name="T5" fmla="*/ 2 h 545"/>
                <a:gd name="T6" fmla="*/ 2338 w 2609"/>
                <a:gd name="T7" fmla="*/ 6 h 545"/>
                <a:gd name="T8" fmla="*/ 2412 w 2609"/>
                <a:gd name="T9" fmla="*/ 15 h 545"/>
                <a:gd name="T10" fmla="*/ 2447 w 2609"/>
                <a:gd name="T11" fmla="*/ 20 h 545"/>
                <a:gd name="T12" fmla="*/ 2508 w 2609"/>
                <a:gd name="T13" fmla="*/ 33 h 545"/>
                <a:gd name="T14" fmla="*/ 2551 w 2609"/>
                <a:gd name="T15" fmla="*/ 47 h 545"/>
                <a:gd name="T16" fmla="*/ 2573 w 2609"/>
                <a:gd name="T17" fmla="*/ 55 h 545"/>
                <a:gd name="T18" fmla="*/ 2595 w 2609"/>
                <a:gd name="T19" fmla="*/ 72 h 545"/>
                <a:gd name="T20" fmla="*/ 2604 w 2609"/>
                <a:gd name="T21" fmla="*/ 81 h 545"/>
                <a:gd name="T22" fmla="*/ 2604 w 2609"/>
                <a:gd name="T23" fmla="*/ 85 h 545"/>
                <a:gd name="T24" fmla="*/ 2608 w 2609"/>
                <a:gd name="T25" fmla="*/ 91 h 545"/>
                <a:gd name="T26" fmla="*/ 2608 w 2609"/>
                <a:gd name="T27" fmla="*/ 453 h 545"/>
                <a:gd name="T28" fmla="*/ 2604 w 2609"/>
                <a:gd name="T29" fmla="*/ 458 h 545"/>
                <a:gd name="T30" fmla="*/ 2604 w 2609"/>
                <a:gd name="T31" fmla="*/ 462 h 545"/>
                <a:gd name="T32" fmla="*/ 2595 w 2609"/>
                <a:gd name="T33" fmla="*/ 471 h 545"/>
                <a:gd name="T34" fmla="*/ 2573 w 2609"/>
                <a:gd name="T35" fmla="*/ 488 h 545"/>
                <a:gd name="T36" fmla="*/ 2530 w 2609"/>
                <a:gd name="T37" fmla="*/ 503 h 545"/>
                <a:gd name="T38" fmla="*/ 2508 w 2609"/>
                <a:gd name="T39" fmla="*/ 510 h 545"/>
                <a:gd name="T40" fmla="*/ 2447 w 2609"/>
                <a:gd name="T41" fmla="*/ 523 h 545"/>
                <a:gd name="T42" fmla="*/ 2378 w 2609"/>
                <a:gd name="T43" fmla="*/ 532 h 545"/>
                <a:gd name="T44" fmla="*/ 2338 w 2609"/>
                <a:gd name="T45" fmla="*/ 537 h 545"/>
                <a:gd name="T46" fmla="*/ 2260 w 2609"/>
                <a:gd name="T47" fmla="*/ 541 h 545"/>
                <a:gd name="T48" fmla="*/ 2217 w 2609"/>
                <a:gd name="T49" fmla="*/ 543 h 545"/>
                <a:gd name="T50" fmla="*/ 2195 w 2609"/>
                <a:gd name="T51" fmla="*/ 543 h 545"/>
                <a:gd name="T52" fmla="*/ 2173 w 2609"/>
                <a:gd name="T53" fmla="*/ 544 h 545"/>
                <a:gd name="T54" fmla="*/ 435 w 2609"/>
                <a:gd name="T55" fmla="*/ 544 h 545"/>
                <a:gd name="T56" fmla="*/ 408 w 2609"/>
                <a:gd name="T57" fmla="*/ 543 h 545"/>
                <a:gd name="T58" fmla="*/ 387 w 2609"/>
                <a:gd name="T59" fmla="*/ 543 h 545"/>
                <a:gd name="T60" fmla="*/ 343 w 2609"/>
                <a:gd name="T61" fmla="*/ 541 h 545"/>
                <a:gd name="T62" fmla="*/ 265 w 2609"/>
                <a:gd name="T63" fmla="*/ 537 h 545"/>
                <a:gd name="T64" fmla="*/ 191 w 2609"/>
                <a:gd name="T65" fmla="*/ 528 h 545"/>
                <a:gd name="T66" fmla="*/ 156 w 2609"/>
                <a:gd name="T67" fmla="*/ 523 h 545"/>
                <a:gd name="T68" fmla="*/ 96 w 2609"/>
                <a:gd name="T69" fmla="*/ 510 h 545"/>
                <a:gd name="T70" fmla="*/ 52 w 2609"/>
                <a:gd name="T71" fmla="*/ 496 h 545"/>
                <a:gd name="T72" fmla="*/ 30 w 2609"/>
                <a:gd name="T73" fmla="*/ 488 h 545"/>
                <a:gd name="T74" fmla="*/ 9 w 2609"/>
                <a:gd name="T75" fmla="*/ 471 h 545"/>
                <a:gd name="T76" fmla="*/ 0 w 2609"/>
                <a:gd name="T77" fmla="*/ 462 h 545"/>
                <a:gd name="T78" fmla="*/ 0 w 2609"/>
                <a:gd name="T79" fmla="*/ 81 h 545"/>
                <a:gd name="T80" fmla="*/ 9 w 2609"/>
                <a:gd name="T81" fmla="*/ 72 h 545"/>
                <a:gd name="T82" fmla="*/ 30 w 2609"/>
                <a:gd name="T83" fmla="*/ 55 h 545"/>
                <a:gd name="T84" fmla="*/ 74 w 2609"/>
                <a:gd name="T85" fmla="*/ 40 h 545"/>
                <a:gd name="T86" fmla="*/ 96 w 2609"/>
                <a:gd name="T87" fmla="*/ 33 h 545"/>
                <a:gd name="T88" fmla="*/ 156 w 2609"/>
                <a:gd name="T89" fmla="*/ 20 h 545"/>
                <a:gd name="T90" fmla="*/ 226 w 2609"/>
                <a:gd name="T91" fmla="*/ 11 h 545"/>
                <a:gd name="T92" fmla="*/ 265 w 2609"/>
                <a:gd name="T93" fmla="*/ 6 h 545"/>
                <a:gd name="T94" fmla="*/ 343 w 2609"/>
                <a:gd name="T95" fmla="*/ 2 h 545"/>
                <a:gd name="T96" fmla="*/ 387 w 2609"/>
                <a:gd name="T97" fmla="*/ 0 h 545"/>
                <a:gd name="T98" fmla="*/ 435 w 2609"/>
                <a:gd name="T9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9" h="545">
                  <a:moveTo>
                    <a:pt x="435" y="0"/>
                  </a:moveTo>
                  <a:lnTo>
                    <a:pt x="2217" y="0"/>
                  </a:lnTo>
                  <a:lnTo>
                    <a:pt x="2260" y="2"/>
                  </a:lnTo>
                  <a:lnTo>
                    <a:pt x="2338" y="6"/>
                  </a:lnTo>
                  <a:lnTo>
                    <a:pt x="2412" y="15"/>
                  </a:lnTo>
                  <a:lnTo>
                    <a:pt x="2447" y="20"/>
                  </a:lnTo>
                  <a:lnTo>
                    <a:pt x="2508" y="33"/>
                  </a:lnTo>
                  <a:lnTo>
                    <a:pt x="2551" y="47"/>
                  </a:lnTo>
                  <a:lnTo>
                    <a:pt x="2573" y="55"/>
                  </a:lnTo>
                  <a:lnTo>
                    <a:pt x="2595" y="72"/>
                  </a:lnTo>
                  <a:lnTo>
                    <a:pt x="2604" y="81"/>
                  </a:lnTo>
                  <a:lnTo>
                    <a:pt x="2604" y="85"/>
                  </a:lnTo>
                  <a:lnTo>
                    <a:pt x="2608" y="91"/>
                  </a:lnTo>
                  <a:lnTo>
                    <a:pt x="2608" y="453"/>
                  </a:lnTo>
                  <a:lnTo>
                    <a:pt x="2604" y="458"/>
                  </a:lnTo>
                  <a:lnTo>
                    <a:pt x="2604" y="462"/>
                  </a:lnTo>
                  <a:lnTo>
                    <a:pt x="2595" y="471"/>
                  </a:lnTo>
                  <a:lnTo>
                    <a:pt x="2573" y="488"/>
                  </a:lnTo>
                  <a:lnTo>
                    <a:pt x="2530" y="503"/>
                  </a:lnTo>
                  <a:lnTo>
                    <a:pt x="2508" y="510"/>
                  </a:lnTo>
                  <a:lnTo>
                    <a:pt x="2447" y="523"/>
                  </a:lnTo>
                  <a:lnTo>
                    <a:pt x="2378" y="532"/>
                  </a:lnTo>
                  <a:lnTo>
                    <a:pt x="2338" y="537"/>
                  </a:lnTo>
                  <a:lnTo>
                    <a:pt x="2260" y="541"/>
                  </a:lnTo>
                  <a:lnTo>
                    <a:pt x="2217" y="543"/>
                  </a:lnTo>
                  <a:lnTo>
                    <a:pt x="2195" y="543"/>
                  </a:lnTo>
                  <a:lnTo>
                    <a:pt x="2173" y="544"/>
                  </a:lnTo>
                  <a:lnTo>
                    <a:pt x="435" y="544"/>
                  </a:lnTo>
                  <a:lnTo>
                    <a:pt x="408" y="543"/>
                  </a:lnTo>
                  <a:lnTo>
                    <a:pt x="387" y="543"/>
                  </a:lnTo>
                  <a:lnTo>
                    <a:pt x="343" y="541"/>
                  </a:lnTo>
                  <a:lnTo>
                    <a:pt x="265" y="537"/>
                  </a:lnTo>
                  <a:lnTo>
                    <a:pt x="191" y="528"/>
                  </a:lnTo>
                  <a:lnTo>
                    <a:pt x="156" y="523"/>
                  </a:lnTo>
                  <a:lnTo>
                    <a:pt x="96" y="510"/>
                  </a:lnTo>
                  <a:lnTo>
                    <a:pt x="52" y="496"/>
                  </a:lnTo>
                  <a:lnTo>
                    <a:pt x="30" y="488"/>
                  </a:lnTo>
                  <a:lnTo>
                    <a:pt x="9" y="471"/>
                  </a:lnTo>
                  <a:lnTo>
                    <a:pt x="0" y="462"/>
                  </a:lnTo>
                  <a:lnTo>
                    <a:pt x="0" y="81"/>
                  </a:lnTo>
                  <a:lnTo>
                    <a:pt x="9" y="72"/>
                  </a:lnTo>
                  <a:lnTo>
                    <a:pt x="30" y="55"/>
                  </a:lnTo>
                  <a:lnTo>
                    <a:pt x="74" y="40"/>
                  </a:lnTo>
                  <a:lnTo>
                    <a:pt x="96" y="33"/>
                  </a:lnTo>
                  <a:lnTo>
                    <a:pt x="156" y="20"/>
                  </a:lnTo>
                  <a:lnTo>
                    <a:pt x="226" y="11"/>
                  </a:lnTo>
                  <a:lnTo>
                    <a:pt x="265" y="6"/>
                  </a:lnTo>
                  <a:lnTo>
                    <a:pt x="343" y="2"/>
                  </a:lnTo>
                  <a:lnTo>
                    <a:pt x="387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9300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文本框 6178"/>
            <p:cNvSpPr txBox="1">
              <a:spLocks noChangeArrowheads="1"/>
            </p:cNvSpPr>
            <p:nvPr/>
          </p:nvSpPr>
          <p:spPr bwMode="auto">
            <a:xfrm>
              <a:off x="2008" y="39"/>
              <a:ext cx="242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751" tIns="35376" rIns="70751" bIns="35376">
              <a:spAutoFit/>
            </a:bodyPr>
            <a:lstStyle>
              <a:lvl1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709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709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47"/>
                  <a:cs typeface="Times New Roman - 47"/>
                </a:rPr>
                <a:t>   Learning aims</a:t>
              </a:r>
            </a:p>
          </p:txBody>
        </p:sp>
        <p:pic>
          <p:nvPicPr>
            <p:cNvPr id="13347" name="图片 6179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80" y="-40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图片 6180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392" y="-3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49" name="文本框 6181"/>
          <p:cNvSpPr txBox="1">
            <a:spLocks noChangeArrowheads="1"/>
          </p:cNvSpPr>
          <p:nvPr/>
        </p:nvSpPr>
        <p:spPr bwMode="auto">
          <a:xfrm>
            <a:off x="2051050" y="981075"/>
            <a:ext cx="274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I can read the sentences.</a:t>
            </a:r>
          </a:p>
        </p:txBody>
      </p:sp>
      <p:sp>
        <p:nvSpPr>
          <p:cNvPr id="13350" name="文本框 6182"/>
          <p:cNvSpPr txBox="1">
            <a:spLocks noChangeArrowheads="1"/>
          </p:cNvSpPr>
          <p:nvPr/>
        </p:nvSpPr>
        <p:spPr bwMode="auto">
          <a:xfrm>
            <a:off x="1979613" y="1628775"/>
            <a:ext cx="510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I can understand the grammar “the future tense”.</a:t>
            </a:r>
          </a:p>
        </p:txBody>
      </p:sp>
      <p:sp>
        <p:nvSpPr>
          <p:cNvPr id="13351" name="文本框 6183"/>
          <p:cNvSpPr txBox="1">
            <a:spLocks noChangeArrowheads="1"/>
          </p:cNvSpPr>
          <p:nvPr/>
        </p:nvSpPr>
        <p:spPr bwMode="auto">
          <a:xfrm>
            <a:off x="2032000" y="2655888"/>
            <a:ext cx="472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I can use “ be going to…” to talk about plans.</a:t>
            </a:r>
          </a:p>
        </p:txBody>
      </p:sp>
      <p:sp>
        <p:nvSpPr>
          <p:cNvPr id="13352" name="文本框 6184"/>
          <p:cNvSpPr txBox="1">
            <a:spLocks noChangeArrowheads="1"/>
          </p:cNvSpPr>
          <p:nvPr/>
        </p:nvSpPr>
        <p:spPr bwMode="auto">
          <a:xfrm>
            <a:off x="2051050" y="3357563"/>
            <a:ext cx="230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 I can play the game.</a:t>
            </a:r>
          </a:p>
        </p:txBody>
      </p:sp>
      <p:sp>
        <p:nvSpPr>
          <p:cNvPr id="13353" name="文本框 6185"/>
          <p:cNvSpPr txBox="1">
            <a:spLocks noChangeArrowheads="1"/>
          </p:cNvSpPr>
          <p:nvPr/>
        </p:nvSpPr>
        <p:spPr bwMode="auto">
          <a:xfrm>
            <a:off x="2124075" y="4005263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I can know some names of festivals.</a:t>
            </a:r>
          </a:p>
        </p:txBody>
      </p:sp>
      <p:sp>
        <p:nvSpPr>
          <p:cNvPr id="13354" name="文本框 6186"/>
          <p:cNvSpPr txBox="1">
            <a:spLocks noChangeArrowheads="1"/>
          </p:cNvSpPr>
          <p:nvPr/>
        </p:nvSpPr>
        <p:spPr bwMode="auto">
          <a:xfrm>
            <a:off x="2124075" y="4724400"/>
            <a:ext cx="392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1" tIns="45595" rIns="91191" bIns="45595">
            <a:spAutoFit/>
          </a:bodyPr>
          <a:lstStyle/>
          <a:p>
            <a:r>
              <a:rPr lang="en-US" altLang="zh-CN" dirty="0"/>
              <a:t>I can talk about plans of the festivals.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819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4338" name="文本占位符 8194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4339" name="组合 8195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14340" name="图片 8196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图片 8197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组合 8198"/>
          <p:cNvGrpSpPr/>
          <p:nvPr/>
        </p:nvGrpSpPr>
        <p:grpSpPr bwMode="auto">
          <a:xfrm>
            <a:off x="2411413" y="0"/>
            <a:ext cx="4384675" cy="1114425"/>
            <a:chOff x="1740" y="-28"/>
            <a:chExt cx="2762" cy="702"/>
          </a:xfrm>
        </p:grpSpPr>
        <p:sp>
          <p:nvSpPr>
            <p:cNvPr id="14343" name="任意多边形 8199"/>
            <p:cNvSpPr>
              <a:spLocks noChangeArrowheads="1"/>
            </p:cNvSpPr>
            <p:nvPr/>
          </p:nvSpPr>
          <p:spPr bwMode="auto">
            <a:xfrm>
              <a:off x="2160" y="72"/>
              <a:ext cx="1971" cy="495"/>
            </a:xfrm>
            <a:custGeom>
              <a:avLst/>
              <a:gdLst>
                <a:gd name="T0" fmla="*/ 328 w 1971"/>
                <a:gd name="T1" fmla="*/ 0 h 495"/>
                <a:gd name="T2" fmla="*/ 1674 w 1971"/>
                <a:gd name="T3" fmla="*/ 0 h 495"/>
                <a:gd name="T4" fmla="*/ 1707 w 1971"/>
                <a:gd name="T5" fmla="*/ 2 h 495"/>
                <a:gd name="T6" fmla="*/ 1766 w 1971"/>
                <a:gd name="T7" fmla="*/ 6 h 495"/>
                <a:gd name="T8" fmla="*/ 1822 w 1971"/>
                <a:gd name="T9" fmla="*/ 14 h 495"/>
                <a:gd name="T10" fmla="*/ 1848 w 1971"/>
                <a:gd name="T11" fmla="*/ 18 h 495"/>
                <a:gd name="T12" fmla="*/ 1894 w 1971"/>
                <a:gd name="T13" fmla="*/ 30 h 495"/>
                <a:gd name="T14" fmla="*/ 1927 w 1971"/>
                <a:gd name="T15" fmla="*/ 43 h 495"/>
                <a:gd name="T16" fmla="*/ 1943 w 1971"/>
                <a:gd name="T17" fmla="*/ 50 h 495"/>
                <a:gd name="T18" fmla="*/ 1960 w 1971"/>
                <a:gd name="T19" fmla="*/ 65 h 495"/>
                <a:gd name="T20" fmla="*/ 1966 w 1971"/>
                <a:gd name="T21" fmla="*/ 73 h 495"/>
                <a:gd name="T22" fmla="*/ 1966 w 1971"/>
                <a:gd name="T23" fmla="*/ 77 h 495"/>
                <a:gd name="T24" fmla="*/ 1970 w 1971"/>
                <a:gd name="T25" fmla="*/ 82 h 495"/>
                <a:gd name="T26" fmla="*/ 1970 w 1971"/>
                <a:gd name="T27" fmla="*/ 412 h 495"/>
                <a:gd name="T28" fmla="*/ 1966 w 1971"/>
                <a:gd name="T29" fmla="*/ 416 h 495"/>
                <a:gd name="T30" fmla="*/ 1966 w 1971"/>
                <a:gd name="T31" fmla="*/ 420 h 495"/>
                <a:gd name="T32" fmla="*/ 1960 w 1971"/>
                <a:gd name="T33" fmla="*/ 428 h 495"/>
                <a:gd name="T34" fmla="*/ 1943 w 1971"/>
                <a:gd name="T35" fmla="*/ 443 h 495"/>
                <a:gd name="T36" fmla="*/ 1911 w 1971"/>
                <a:gd name="T37" fmla="*/ 457 h 495"/>
                <a:gd name="T38" fmla="*/ 1894 w 1971"/>
                <a:gd name="T39" fmla="*/ 464 h 495"/>
                <a:gd name="T40" fmla="*/ 1848 w 1971"/>
                <a:gd name="T41" fmla="*/ 475 h 495"/>
                <a:gd name="T42" fmla="*/ 1796 w 1971"/>
                <a:gd name="T43" fmla="*/ 484 h 495"/>
                <a:gd name="T44" fmla="*/ 1766 w 1971"/>
                <a:gd name="T45" fmla="*/ 488 h 495"/>
                <a:gd name="T46" fmla="*/ 1707 w 1971"/>
                <a:gd name="T47" fmla="*/ 492 h 495"/>
                <a:gd name="T48" fmla="*/ 1674 w 1971"/>
                <a:gd name="T49" fmla="*/ 494 h 495"/>
                <a:gd name="T50" fmla="*/ 1658 w 1971"/>
                <a:gd name="T51" fmla="*/ 494 h 495"/>
                <a:gd name="T52" fmla="*/ 1641 w 1971"/>
                <a:gd name="T53" fmla="*/ 494 h 495"/>
                <a:gd name="T54" fmla="*/ 328 w 1971"/>
                <a:gd name="T55" fmla="*/ 494 h 495"/>
                <a:gd name="T56" fmla="*/ 308 w 1971"/>
                <a:gd name="T57" fmla="*/ 494 h 495"/>
                <a:gd name="T58" fmla="*/ 292 w 1971"/>
                <a:gd name="T59" fmla="*/ 494 h 495"/>
                <a:gd name="T60" fmla="*/ 259 w 1971"/>
                <a:gd name="T61" fmla="*/ 492 h 495"/>
                <a:gd name="T62" fmla="*/ 200 w 1971"/>
                <a:gd name="T63" fmla="*/ 488 h 495"/>
                <a:gd name="T64" fmla="*/ 144 w 1971"/>
                <a:gd name="T65" fmla="*/ 479 h 495"/>
                <a:gd name="T66" fmla="*/ 118 w 1971"/>
                <a:gd name="T67" fmla="*/ 475 h 495"/>
                <a:gd name="T68" fmla="*/ 72 w 1971"/>
                <a:gd name="T69" fmla="*/ 464 h 495"/>
                <a:gd name="T70" fmla="*/ 39 w 1971"/>
                <a:gd name="T71" fmla="*/ 451 h 495"/>
                <a:gd name="T72" fmla="*/ 23 w 1971"/>
                <a:gd name="T73" fmla="*/ 443 h 495"/>
                <a:gd name="T74" fmla="*/ 7 w 1971"/>
                <a:gd name="T75" fmla="*/ 428 h 495"/>
                <a:gd name="T76" fmla="*/ 0 w 1971"/>
                <a:gd name="T77" fmla="*/ 420 h 495"/>
                <a:gd name="T78" fmla="*/ 0 w 1971"/>
                <a:gd name="T79" fmla="*/ 73 h 495"/>
                <a:gd name="T80" fmla="*/ 7 w 1971"/>
                <a:gd name="T81" fmla="*/ 65 h 495"/>
                <a:gd name="T82" fmla="*/ 23 w 1971"/>
                <a:gd name="T83" fmla="*/ 50 h 495"/>
                <a:gd name="T84" fmla="*/ 56 w 1971"/>
                <a:gd name="T85" fmla="*/ 36 h 495"/>
                <a:gd name="T86" fmla="*/ 72 w 1971"/>
                <a:gd name="T87" fmla="*/ 30 h 495"/>
                <a:gd name="T88" fmla="*/ 118 w 1971"/>
                <a:gd name="T89" fmla="*/ 18 h 495"/>
                <a:gd name="T90" fmla="*/ 171 w 1971"/>
                <a:gd name="T91" fmla="*/ 10 h 495"/>
                <a:gd name="T92" fmla="*/ 200 w 1971"/>
                <a:gd name="T93" fmla="*/ 6 h 495"/>
                <a:gd name="T94" fmla="*/ 259 w 1971"/>
                <a:gd name="T95" fmla="*/ 2 h 495"/>
                <a:gd name="T96" fmla="*/ 292 w 1971"/>
                <a:gd name="T97" fmla="*/ 0 h 495"/>
                <a:gd name="T98" fmla="*/ 328 w 1971"/>
                <a:gd name="T9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1" h="495">
                  <a:moveTo>
                    <a:pt x="328" y="0"/>
                  </a:moveTo>
                  <a:lnTo>
                    <a:pt x="1674" y="0"/>
                  </a:lnTo>
                  <a:lnTo>
                    <a:pt x="1707" y="2"/>
                  </a:lnTo>
                  <a:lnTo>
                    <a:pt x="1766" y="6"/>
                  </a:lnTo>
                  <a:lnTo>
                    <a:pt x="1822" y="14"/>
                  </a:lnTo>
                  <a:lnTo>
                    <a:pt x="1848" y="18"/>
                  </a:lnTo>
                  <a:lnTo>
                    <a:pt x="1894" y="30"/>
                  </a:lnTo>
                  <a:lnTo>
                    <a:pt x="1927" y="43"/>
                  </a:lnTo>
                  <a:lnTo>
                    <a:pt x="1943" y="50"/>
                  </a:lnTo>
                  <a:lnTo>
                    <a:pt x="1960" y="65"/>
                  </a:lnTo>
                  <a:lnTo>
                    <a:pt x="1966" y="73"/>
                  </a:lnTo>
                  <a:lnTo>
                    <a:pt x="1966" y="77"/>
                  </a:lnTo>
                  <a:lnTo>
                    <a:pt x="1970" y="82"/>
                  </a:lnTo>
                  <a:lnTo>
                    <a:pt x="1970" y="412"/>
                  </a:lnTo>
                  <a:lnTo>
                    <a:pt x="1966" y="416"/>
                  </a:lnTo>
                  <a:lnTo>
                    <a:pt x="1966" y="420"/>
                  </a:lnTo>
                  <a:lnTo>
                    <a:pt x="1960" y="428"/>
                  </a:lnTo>
                  <a:lnTo>
                    <a:pt x="1943" y="443"/>
                  </a:lnTo>
                  <a:lnTo>
                    <a:pt x="1911" y="457"/>
                  </a:lnTo>
                  <a:lnTo>
                    <a:pt x="1894" y="464"/>
                  </a:lnTo>
                  <a:lnTo>
                    <a:pt x="1848" y="475"/>
                  </a:lnTo>
                  <a:lnTo>
                    <a:pt x="1796" y="484"/>
                  </a:lnTo>
                  <a:lnTo>
                    <a:pt x="1766" y="488"/>
                  </a:lnTo>
                  <a:lnTo>
                    <a:pt x="1707" y="492"/>
                  </a:lnTo>
                  <a:lnTo>
                    <a:pt x="1674" y="494"/>
                  </a:lnTo>
                  <a:lnTo>
                    <a:pt x="1658" y="494"/>
                  </a:lnTo>
                  <a:lnTo>
                    <a:pt x="1641" y="494"/>
                  </a:lnTo>
                  <a:lnTo>
                    <a:pt x="328" y="494"/>
                  </a:lnTo>
                  <a:lnTo>
                    <a:pt x="308" y="494"/>
                  </a:lnTo>
                  <a:lnTo>
                    <a:pt x="292" y="494"/>
                  </a:lnTo>
                  <a:lnTo>
                    <a:pt x="259" y="492"/>
                  </a:lnTo>
                  <a:lnTo>
                    <a:pt x="200" y="488"/>
                  </a:lnTo>
                  <a:lnTo>
                    <a:pt x="144" y="479"/>
                  </a:lnTo>
                  <a:lnTo>
                    <a:pt x="118" y="475"/>
                  </a:lnTo>
                  <a:lnTo>
                    <a:pt x="72" y="464"/>
                  </a:lnTo>
                  <a:lnTo>
                    <a:pt x="39" y="451"/>
                  </a:lnTo>
                  <a:lnTo>
                    <a:pt x="23" y="443"/>
                  </a:lnTo>
                  <a:lnTo>
                    <a:pt x="7" y="428"/>
                  </a:lnTo>
                  <a:lnTo>
                    <a:pt x="0" y="420"/>
                  </a:lnTo>
                  <a:lnTo>
                    <a:pt x="0" y="73"/>
                  </a:lnTo>
                  <a:lnTo>
                    <a:pt x="7" y="65"/>
                  </a:lnTo>
                  <a:lnTo>
                    <a:pt x="23" y="50"/>
                  </a:lnTo>
                  <a:lnTo>
                    <a:pt x="56" y="36"/>
                  </a:lnTo>
                  <a:lnTo>
                    <a:pt x="72" y="30"/>
                  </a:lnTo>
                  <a:lnTo>
                    <a:pt x="118" y="18"/>
                  </a:lnTo>
                  <a:lnTo>
                    <a:pt x="171" y="10"/>
                  </a:lnTo>
                  <a:lnTo>
                    <a:pt x="200" y="6"/>
                  </a:lnTo>
                  <a:lnTo>
                    <a:pt x="259" y="2"/>
                  </a:lnTo>
                  <a:lnTo>
                    <a:pt x="292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008B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文本框 8200"/>
            <p:cNvSpPr txBox="1">
              <a:spLocks noChangeArrowheads="1"/>
            </p:cNvSpPr>
            <p:nvPr/>
          </p:nvSpPr>
          <p:spPr bwMode="auto">
            <a:xfrm>
              <a:off x="2248" y="128"/>
              <a:ext cx="17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40"/>
                  <a:cs typeface="Times New Roman - 40"/>
                </a:rPr>
                <a:t>  Brain storm</a:t>
              </a:r>
            </a:p>
          </p:txBody>
        </p:sp>
        <p:pic>
          <p:nvPicPr>
            <p:cNvPr id="14345" name="图片 8201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40" y="-20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图片 8202" descr="temp(2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04" y="-28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7" name="椭圆 8216"/>
          <p:cNvSpPr>
            <a:spLocks noChangeArrowheads="1"/>
          </p:cNvSpPr>
          <p:nvPr/>
        </p:nvSpPr>
        <p:spPr bwMode="auto">
          <a:xfrm>
            <a:off x="3419475" y="2205038"/>
            <a:ext cx="2376488" cy="2447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1205" tIns="45602" rIns="91205" bIns="45602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4348" name="组合 8203"/>
          <p:cNvGrpSpPr/>
          <p:nvPr/>
        </p:nvGrpSpPr>
        <p:grpSpPr bwMode="auto">
          <a:xfrm>
            <a:off x="2411413" y="765175"/>
            <a:ext cx="4546600" cy="4214813"/>
            <a:chOff x="1720" y="657"/>
            <a:chExt cx="2864" cy="2655"/>
          </a:xfrm>
        </p:grpSpPr>
        <p:sp>
          <p:nvSpPr>
            <p:cNvPr id="14349" name="椭圆 8204"/>
            <p:cNvSpPr>
              <a:spLocks noChangeArrowheads="1"/>
            </p:cNvSpPr>
            <p:nvPr/>
          </p:nvSpPr>
          <p:spPr bwMode="auto">
            <a:xfrm>
              <a:off x="2428" y="1612"/>
              <a:ext cx="1472" cy="1360"/>
            </a:xfrm>
            <a:prstGeom prst="ellips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文本框 8205"/>
            <p:cNvSpPr txBox="1">
              <a:spLocks noChangeArrowheads="1"/>
            </p:cNvSpPr>
            <p:nvPr/>
          </p:nvSpPr>
          <p:spPr bwMode="auto">
            <a:xfrm>
              <a:off x="2616" y="1768"/>
              <a:ext cx="11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700">
                  <a:solidFill>
                    <a:srgbClr val="000000"/>
                  </a:solidFill>
                  <a:latin typeface="Times New Roman" panose="02020603050405020304" pitchFamily="18" charset="0"/>
                  <a:ea typeface="Arial - 36"/>
                  <a:cs typeface="Arial - 36"/>
                </a:rPr>
                <a:t> Chinese</a:t>
              </a:r>
            </a:p>
          </p:txBody>
        </p:sp>
        <p:sp>
          <p:nvSpPr>
            <p:cNvPr id="14351" name="文本框 8206"/>
            <p:cNvSpPr txBox="1">
              <a:spLocks noChangeArrowheads="1"/>
            </p:cNvSpPr>
            <p:nvPr/>
          </p:nvSpPr>
          <p:spPr bwMode="auto">
            <a:xfrm>
              <a:off x="2536" y="2040"/>
              <a:ext cx="13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 - 36"/>
                  <a:cs typeface="Arial - 36"/>
                </a:rPr>
                <a:t>  traditional</a:t>
              </a:r>
            </a:p>
          </p:txBody>
        </p:sp>
        <p:sp>
          <p:nvSpPr>
            <p:cNvPr id="14352" name="文本框 8207"/>
            <p:cNvSpPr txBox="1">
              <a:spLocks noChangeArrowheads="1"/>
            </p:cNvSpPr>
            <p:nvPr/>
          </p:nvSpPr>
          <p:spPr bwMode="auto">
            <a:xfrm>
              <a:off x="2616" y="2280"/>
              <a:ext cx="13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700">
                  <a:solidFill>
                    <a:srgbClr val="000000"/>
                  </a:solidFill>
                  <a:latin typeface="Times New Roman" panose="02020603050405020304" pitchFamily="18" charset="0"/>
                  <a:ea typeface="Arial - 36"/>
                  <a:cs typeface="Arial - 36"/>
                </a:rPr>
                <a:t>festivals</a:t>
              </a:r>
            </a:p>
          </p:txBody>
        </p:sp>
        <p:sp>
          <p:nvSpPr>
            <p:cNvPr id="14353" name="直接连接符 8208"/>
            <p:cNvSpPr>
              <a:spLocks noChangeShapeType="1"/>
            </p:cNvSpPr>
            <p:nvPr/>
          </p:nvSpPr>
          <p:spPr bwMode="auto">
            <a:xfrm flipV="1">
              <a:off x="3816" y="1384"/>
              <a:ext cx="480" cy="328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直接连接符 8209"/>
            <p:cNvSpPr>
              <a:spLocks noChangeShapeType="1"/>
            </p:cNvSpPr>
            <p:nvPr/>
          </p:nvSpPr>
          <p:spPr bwMode="auto">
            <a:xfrm flipH="1" flipV="1">
              <a:off x="2056" y="1360"/>
              <a:ext cx="440" cy="328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直接连接符 8210"/>
            <p:cNvSpPr>
              <a:spLocks noChangeShapeType="1"/>
            </p:cNvSpPr>
            <p:nvPr/>
          </p:nvSpPr>
          <p:spPr bwMode="auto">
            <a:xfrm flipV="1">
              <a:off x="4008" y="2400"/>
              <a:ext cx="576" cy="24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直接连接符 8211"/>
            <p:cNvSpPr>
              <a:spLocks noChangeShapeType="1"/>
            </p:cNvSpPr>
            <p:nvPr/>
          </p:nvSpPr>
          <p:spPr bwMode="auto">
            <a:xfrm flipH="1">
              <a:off x="1720" y="2360"/>
              <a:ext cx="568" cy="0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直接连接符 8212"/>
            <p:cNvSpPr>
              <a:spLocks noChangeShapeType="1"/>
            </p:cNvSpPr>
            <p:nvPr/>
          </p:nvSpPr>
          <p:spPr bwMode="auto">
            <a:xfrm flipH="1">
              <a:off x="2192" y="2936"/>
              <a:ext cx="376" cy="376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直接连接符 8213"/>
            <p:cNvSpPr>
              <a:spLocks noChangeShapeType="1"/>
            </p:cNvSpPr>
            <p:nvPr/>
          </p:nvSpPr>
          <p:spPr bwMode="auto">
            <a:xfrm>
              <a:off x="3792" y="2904"/>
              <a:ext cx="416" cy="376"/>
            </a:xfrm>
            <a:prstGeom prst="line">
              <a:avLst/>
            </a:prstGeom>
            <a:noFill/>
            <a:ln w="127000">
              <a:solidFill>
                <a:srgbClr val="FF0000">
                  <a:alpha val="1961"/>
                </a:srgbClr>
              </a:solidFill>
              <a:prstDash val="sysDot"/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文本框 8214"/>
            <p:cNvSpPr txBox="1">
              <a:spLocks noChangeArrowheads="1"/>
            </p:cNvSpPr>
            <p:nvPr/>
          </p:nvSpPr>
          <p:spPr bwMode="auto">
            <a:xfrm rot="-621780">
              <a:off x="2796" y="657"/>
              <a:ext cx="583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7700" b="1">
                  <a:solidFill>
                    <a:srgbClr val="FF0000"/>
                  </a:solidFill>
                  <a:latin typeface="Arial - 103"/>
                  <a:ea typeface="Arial - 103"/>
                  <a:cs typeface="Arial - 103"/>
                </a:rPr>
                <a:t>?</a:t>
              </a:r>
            </a:p>
          </p:txBody>
        </p:sp>
        <p:sp>
          <p:nvSpPr>
            <p:cNvPr id="14360" name="文本框 8215"/>
            <p:cNvSpPr txBox="1">
              <a:spLocks noChangeArrowheads="1"/>
            </p:cNvSpPr>
            <p:nvPr/>
          </p:nvSpPr>
          <p:spPr bwMode="auto">
            <a:xfrm>
              <a:off x="2616" y="2592"/>
              <a:ext cx="10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b="1">
                  <a:solidFill>
                    <a:srgbClr val="000000"/>
                  </a:solidFill>
                  <a:latin typeface="Arial - 16"/>
                  <a:ea typeface="Arial - 16"/>
                  <a:cs typeface="Arial - 16"/>
                </a:rPr>
                <a:t> </a:t>
              </a:r>
              <a:r>
                <a:rPr lang="zh-CN" altLang="en-US" b="1">
                  <a:solidFill>
                    <a:srgbClr val="0000FF"/>
                  </a:solidFill>
                  <a:latin typeface="Times New Roman - 20"/>
                  <a:ea typeface="Times New Roman - 20"/>
                  <a:cs typeface="Times New Roman - 20"/>
                </a:rPr>
                <a:t>中国传统节日</a:t>
              </a:r>
            </a:p>
          </p:txBody>
        </p:sp>
      </p:grpSp>
      <p:sp>
        <p:nvSpPr>
          <p:cNvPr id="14361" name="直接连接符 8217"/>
          <p:cNvSpPr>
            <a:spLocks noChangeShapeType="1"/>
          </p:cNvSpPr>
          <p:nvPr/>
        </p:nvSpPr>
        <p:spPr bwMode="auto">
          <a:xfrm flipV="1">
            <a:off x="5364163" y="1700213"/>
            <a:ext cx="10080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2" name="直接连接符 8218"/>
          <p:cNvSpPr>
            <a:spLocks noChangeShapeType="1"/>
          </p:cNvSpPr>
          <p:nvPr/>
        </p:nvSpPr>
        <p:spPr bwMode="auto">
          <a:xfrm>
            <a:off x="2843213" y="1700213"/>
            <a:ext cx="1008062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3" name="直接连接符 8219"/>
          <p:cNvSpPr>
            <a:spLocks noChangeShapeType="1"/>
          </p:cNvSpPr>
          <p:nvPr/>
        </p:nvSpPr>
        <p:spPr bwMode="auto">
          <a:xfrm>
            <a:off x="5795963" y="32845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直接连接符 8220"/>
          <p:cNvSpPr>
            <a:spLocks noChangeShapeType="1"/>
          </p:cNvSpPr>
          <p:nvPr/>
        </p:nvSpPr>
        <p:spPr bwMode="auto">
          <a:xfrm>
            <a:off x="5580063" y="4149725"/>
            <a:ext cx="93503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直接连接符 8221"/>
          <p:cNvSpPr>
            <a:spLocks noChangeShapeType="1"/>
          </p:cNvSpPr>
          <p:nvPr/>
        </p:nvSpPr>
        <p:spPr bwMode="auto">
          <a:xfrm flipH="1">
            <a:off x="2771775" y="4149725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6" name="直接连接符 8222"/>
          <p:cNvSpPr>
            <a:spLocks noChangeShapeType="1"/>
          </p:cNvSpPr>
          <p:nvPr/>
        </p:nvSpPr>
        <p:spPr bwMode="auto">
          <a:xfrm flipH="1">
            <a:off x="2484438" y="3284538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24" name="组合 8223"/>
          <p:cNvGrpSpPr/>
          <p:nvPr/>
        </p:nvGrpSpPr>
        <p:grpSpPr bwMode="auto">
          <a:xfrm>
            <a:off x="6732588" y="2349500"/>
            <a:ext cx="2273300" cy="2162175"/>
            <a:chOff x="4736" y="1560"/>
            <a:chExt cx="1432" cy="1362"/>
          </a:xfrm>
        </p:grpSpPr>
        <p:sp>
          <p:nvSpPr>
            <p:cNvPr id="14368" name="文本框 8224"/>
            <p:cNvSpPr txBox="1">
              <a:spLocks noChangeArrowheads="1"/>
            </p:cNvSpPr>
            <p:nvPr/>
          </p:nvSpPr>
          <p:spPr bwMode="auto">
            <a:xfrm>
              <a:off x="4736" y="2480"/>
              <a:ext cx="1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Mid-Autumn</a:t>
              </a:r>
            </a:p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    Festival</a:t>
              </a:r>
            </a:p>
          </p:txBody>
        </p:sp>
        <p:pic>
          <p:nvPicPr>
            <p:cNvPr id="14369" name="图片 8225" descr="mid-autumna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80" y="1560"/>
              <a:ext cx="993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27" name="组合 8226"/>
          <p:cNvGrpSpPr/>
          <p:nvPr/>
        </p:nvGrpSpPr>
        <p:grpSpPr bwMode="auto">
          <a:xfrm>
            <a:off x="611188" y="2420938"/>
            <a:ext cx="2879725" cy="1730375"/>
            <a:chOff x="456" y="2112"/>
            <a:chExt cx="2095" cy="1233"/>
          </a:xfrm>
        </p:grpSpPr>
        <p:sp>
          <p:nvSpPr>
            <p:cNvPr id="14371" name="文本框 8227"/>
            <p:cNvSpPr txBox="1">
              <a:spLocks noChangeArrowheads="1"/>
            </p:cNvSpPr>
            <p:nvPr/>
          </p:nvSpPr>
          <p:spPr bwMode="auto">
            <a:xfrm>
              <a:off x="456" y="2888"/>
              <a:ext cx="209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b="1">
                  <a:solidFill>
                    <a:srgbClr val="000000"/>
                  </a:solidFill>
                  <a:latin typeface="Times New Roman - 25"/>
                  <a:ea typeface="Times New Roman - 25"/>
                  <a:cs typeface="Times New Roman - 25"/>
                </a:rPr>
                <a:t>Double Ninth </a:t>
              </a:r>
            </a:p>
            <a:p>
              <a:r>
                <a:rPr lang="en-US" altLang="zh-CN" b="1">
                  <a:solidFill>
                    <a:srgbClr val="000000"/>
                  </a:solidFill>
                  <a:latin typeface="Times New Roman - 25"/>
                  <a:ea typeface="Times New Roman - 25"/>
                  <a:cs typeface="Times New Roman - 25"/>
                </a:rPr>
                <a:t>    Festival </a:t>
              </a:r>
            </a:p>
          </p:txBody>
        </p:sp>
        <p:pic>
          <p:nvPicPr>
            <p:cNvPr id="14372" name="图片 8228" descr="ddoubl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8" y="2112"/>
              <a:ext cx="110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30" name="组合 8229"/>
          <p:cNvGrpSpPr/>
          <p:nvPr/>
        </p:nvGrpSpPr>
        <p:grpSpPr bwMode="auto">
          <a:xfrm>
            <a:off x="323850" y="4292600"/>
            <a:ext cx="3352800" cy="1704975"/>
            <a:chOff x="584" y="3344"/>
            <a:chExt cx="2112" cy="1074"/>
          </a:xfrm>
        </p:grpSpPr>
        <p:sp>
          <p:nvSpPr>
            <p:cNvPr id="14374" name="文本框 8230"/>
            <p:cNvSpPr txBox="1">
              <a:spLocks noChangeArrowheads="1"/>
            </p:cNvSpPr>
            <p:nvPr/>
          </p:nvSpPr>
          <p:spPr bwMode="auto">
            <a:xfrm>
              <a:off x="584" y="4168"/>
              <a:ext cx="21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Dragon Boat Festival </a:t>
              </a:r>
            </a:p>
          </p:txBody>
        </p:sp>
        <p:pic>
          <p:nvPicPr>
            <p:cNvPr id="14375" name="图片 8231" descr="ddoublqq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40" y="3344"/>
              <a:ext cx="1092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33" name="组合 8232"/>
          <p:cNvGrpSpPr/>
          <p:nvPr/>
        </p:nvGrpSpPr>
        <p:grpSpPr bwMode="auto">
          <a:xfrm>
            <a:off x="6502400" y="908050"/>
            <a:ext cx="2641600" cy="1387475"/>
            <a:chOff x="4472" y="616"/>
            <a:chExt cx="1664" cy="874"/>
          </a:xfrm>
        </p:grpSpPr>
        <p:sp>
          <p:nvSpPr>
            <p:cNvPr id="14377" name="文本框 8233"/>
            <p:cNvSpPr txBox="1">
              <a:spLocks noChangeArrowheads="1"/>
            </p:cNvSpPr>
            <p:nvPr/>
          </p:nvSpPr>
          <p:spPr bwMode="auto">
            <a:xfrm>
              <a:off x="5208" y="896"/>
              <a:ext cx="9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Lantern</a:t>
              </a:r>
            </a:p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Festival</a:t>
              </a:r>
            </a:p>
          </p:txBody>
        </p:sp>
        <p:sp>
          <p:nvSpPr>
            <p:cNvPr id="14378" name="任意多边形 8234"/>
            <p:cNvSpPr>
              <a:spLocks noChangeArrowheads="1"/>
            </p:cNvSpPr>
            <p:nvPr/>
          </p:nvSpPr>
          <p:spPr bwMode="auto">
            <a:xfrm>
              <a:off x="4650" y="889"/>
              <a:ext cx="169" cy="193"/>
            </a:xfrm>
            <a:custGeom>
              <a:avLst/>
              <a:gdLst>
                <a:gd name="T0" fmla="*/ 133 w 169"/>
                <a:gd name="T1" fmla="*/ 149 h 193"/>
                <a:gd name="T2" fmla="*/ 134 w 169"/>
                <a:gd name="T3" fmla="*/ 135 h 193"/>
                <a:gd name="T4" fmla="*/ 143 w 169"/>
                <a:gd name="T5" fmla="*/ 97 h 193"/>
                <a:gd name="T6" fmla="*/ 157 w 169"/>
                <a:gd name="T7" fmla="*/ 63 h 193"/>
                <a:gd name="T8" fmla="*/ 165 w 169"/>
                <a:gd name="T9" fmla="*/ 26 h 193"/>
                <a:gd name="T10" fmla="*/ 169 w 169"/>
                <a:gd name="T11" fmla="*/ 8 h 193"/>
                <a:gd name="T12" fmla="*/ 168 w 169"/>
                <a:gd name="T13" fmla="*/ 3 h 193"/>
                <a:gd name="T14" fmla="*/ 165 w 169"/>
                <a:gd name="T15" fmla="*/ 1 h 193"/>
                <a:gd name="T16" fmla="*/ 160 w 169"/>
                <a:gd name="T17" fmla="*/ 0 h 193"/>
                <a:gd name="T18" fmla="*/ 147 w 169"/>
                <a:gd name="T19" fmla="*/ 4 h 193"/>
                <a:gd name="T20" fmla="*/ 140 w 169"/>
                <a:gd name="T21" fmla="*/ 8 h 193"/>
                <a:gd name="T22" fmla="*/ 130 w 169"/>
                <a:gd name="T23" fmla="*/ 19 h 193"/>
                <a:gd name="T24" fmla="*/ 120 w 169"/>
                <a:gd name="T25" fmla="*/ 33 h 193"/>
                <a:gd name="T26" fmla="*/ 97 w 169"/>
                <a:gd name="T27" fmla="*/ 56 h 193"/>
                <a:gd name="T28" fmla="*/ 75 w 169"/>
                <a:gd name="T29" fmla="*/ 91 h 193"/>
                <a:gd name="T30" fmla="*/ 48 w 169"/>
                <a:gd name="T31" fmla="*/ 124 h 193"/>
                <a:gd name="T32" fmla="*/ 27 w 169"/>
                <a:gd name="T33" fmla="*/ 154 h 193"/>
                <a:gd name="T34" fmla="*/ 0 w 169"/>
                <a:gd name="T35" fmla="*/ 193 h 193"/>
                <a:gd name="T36" fmla="*/ 0 w 169"/>
                <a:gd name="T3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93">
                  <a:moveTo>
                    <a:pt x="133" y="149"/>
                  </a:moveTo>
                  <a:lnTo>
                    <a:pt x="134" y="135"/>
                  </a:lnTo>
                  <a:lnTo>
                    <a:pt x="143" y="97"/>
                  </a:lnTo>
                  <a:lnTo>
                    <a:pt x="157" y="63"/>
                  </a:lnTo>
                  <a:lnTo>
                    <a:pt x="165" y="26"/>
                  </a:lnTo>
                  <a:lnTo>
                    <a:pt x="169" y="8"/>
                  </a:lnTo>
                  <a:lnTo>
                    <a:pt x="168" y="3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47" y="4"/>
                  </a:lnTo>
                  <a:lnTo>
                    <a:pt x="140" y="8"/>
                  </a:lnTo>
                  <a:lnTo>
                    <a:pt x="130" y="19"/>
                  </a:lnTo>
                  <a:lnTo>
                    <a:pt x="120" y="33"/>
                  </a:lnTo>
                  <a:lnTo>
                    <a:pt x="97" y="56"/>
                  </a:lnTo>
                  <a:lnTo>
                    <a:pt x="75" y="91"/>
                  </a:lnTo>
                  <a:lnTo>
                    <a:pt x="48" y="124"/>
                  </a:lnTo>
                  <a:lnTo>
                    <a:pt x="27" y="154"/>
                  </a:lnTo>
                  <a:lnTo>
                    <a:pt x="0" y="193"/>
                  </a:lnTo>
                </a:path>
              </a:pathLst>
            </a:custGeom>
            <a:noFill/>
            <a:ln w="355600">
              <a:solidFill>
                <a:srgbClr val="FFE4E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任意多边形 8235"/>
            <p:cNvSpPr>
              <a:spLocks noChangeArrowheads="1"/>
            </p:cNvSpPr>
            <p:nvPr/>
          </p:nvSpPr>
          <p:spPr bwMode="auto">
            <a:xfrm>
              <a:off x="4536" y="743"/>
              <a:ext cx="428" cy="374"/>
            </a:xfrm>
            <a:custGeom>
              <a:avLst/>
              <a:gdLst>
                <a:gd name="T0" fmla="*/ 428 w 428"/>
                <a:gd name="T1" fmla="*/ 0 h 374"/>
                <a:gd name="T2" fmla="*/ 418 w 428"/>
                <a:gd name="T3" fmla="*/ 1 h 374"/>
                <a:gd name="T4" fmla="*/ 387 w 428"/>
                <a:gd name="T5" fmla="*/ 6 h 374"/>
                <a:gd name="T6" fmla="*/ 349 w 428"/>
                <a:gd name="T7" fmla="*/ 10 h 374"/>
                <a:gd name="T8" fmla="*/ 315 w 428"/>
                <a:gd name="T9" fmla="*/ 21 h 374"/>
                <a:gd name="T10" fmla="*/ 283 w 428"/>
                <a:gd name="T11" fmla="*/ 35 h 374"/>
                <a:gd name="T12" fmla="*/ 245 w 428"/>
                <a:gd name="T13" fmla="*/ 51 h 374"/>
                <a:gd name="T14" fmla="*/ 208 w 428"/>
                <a:gd name="T15" fmla="*/ 70 h 374"/>
                <a:gd name="T16" fmla="*/ 196 w 428"/>
                <a:gd name="T17" fmla="*/ 80 h 374"/>
                <a:gd name="T18" fmla="*/ 189 w 428"/>
                <a:gd name="T19" fmla="*/ 82 h 374"/>
                <a:gd name="T20" fmla="*/ 175 w 428"/>
                <a:gd name="T21" fmla="*/ 82 h 374"/>
                <a:gd name="T22" fmla="*/ 162 w 428"/>
                <a:gd name="T23" fmla="*/ 77 h 374"/>
                <a:gd name="T24" fmla="*/ 139 w 428"/>
                <a:gd name="T25" fmla="*/ 59 h 374"/>
                <a:gd name="T26" fmla="*/ 127 w 428"/>
                <a:gd name="T27" fmla="*/ 39 h 374"/>
                <a:gd name="T28" fmla="*/ 121 w 428"/>
                <a:gd name="T29" fmla="*/ 35 h 374"/>
                <a:gd name="T30" fmla="*/ 105 w 428"/>
                <a:gd name="T31" fmla="*/ 33 h 374"/>
                <a:gd name="T32" fmla="*/ 98 w 428"/>
                <a:gd name="T33" fmla="*/ 36 h 374"/>
                <a:gd name="T34" fmla="*/ 67 w 428"/>
                <a:gd name="T35" fmla="*/ 62 h 374"/>
                <a:gd name="T36" fmla="*/ 50 w 428"/>
                <a:gd name="T37" fmla="*/ 92 h 374"/>
                <a:gd name="T38" fmla="*/ 31 w 428"/>
                <a:gd name="T39" fmla="*/ 126 h 374"/>
                <a:gd name="T40" fmla="*/ 15 w 428"/>
                <a:gd name="T41" fmla="*/ 163 h 374"/>
                <a:gd name="T42" fmla="*/ 5 w 428"/>
                <a:gd name="T43" fmla="*/ 197 h 374"/>
                <a:gd name="T44" fmla="*/ 1 w 428"/>
                <a:gd name="T45" fmla="*/ 230 h 374"/>
                <a:gd name="T46" fmla="*/ 0 w 428"/>
                <a:gd name="T47" fmla="*/ 262 h 374"/>
                <a:gd name="T48" fmla="*/ 0 w 428"/>
                <a:gd name="T49" fmla="*/ 294 h 374"/>
                <a:gd name="T50" fmla="*/ 1 w 428"/>
                <a:gd name="T51" fmla="*/ 325 h 374"/>
                <a:gd name="T52" fmla="*/ 6 w 428"/>
                <a:gd name="T53" fmla="*/ 363 h 374"/>
                <a:gd name="T54" fmla="*/ 7 w 428"/>
                <a:gd name="T55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8" h="374">
                  <a:moveTo>
                    <a:pt x="428" y="0"/>
                  </a:moveTo>
                  <a:lnTo>
                    <a:pt x="418" y="1"/>
                  </a:lnTo>
                  <a:lnTo>
                    <a:pt x="387" y="6"/>
                  </a:lnTo>
                  <a:lnTo>
                    <a:pt x="349" y="10"/>
                  </a:lnTo>
                  <a:lnTo>
                    <a:pt x="315" y="21"/>
                  </a:lnTo>
                  <a:lnTo>
                    <a:pt x="283" y="35"/>
                  </a:lnTo>
                  <a:lnTo>
                    <a:pt x="245" y="51"/>
                  </a:lnTo>
                  <a:lnTo>
                    <a:pt x="208" y="70"/>
                  </a:lnTo>
                  <a:lnTo>
                    <a:pt x="196" y="80"/>
                  </a:lnTo>
                  <a:lnTo>
                    <a:pt x="189" y="82"/>
                  </a:lnTo>
                  <a:lnTo>
                    <a:pt x="175" y="82"/>
                  </a:lnTo>
                  <a:lnTo>
                    <a:pt x="162" y="77"/>
                  </a:lnTo>
                  <a:lnTo>
                    <a:pt x="139" y="59"/>
                  </a:lnTo>
                  <a:lnTo>
                    <a:pt x="127" y="39"/>
                  </a:lnTo>
                  <a:lnTo>
                    <a:pt x="121" y="35"/>
                  </a:lnTo>
                  <a:lnTo>
                    <a:pt x="105" y="33"/>
                  </a:lnTo>
                  <a:lnTo>
                    <a:pt x="98" y="36"/>
                  </a:lnTo>
                  <a:lnTo>
                    <a:pt x="67" y="62"/>
                  </a:lnTo>
                  <a:lnTo>
                    <a:pt x="50" y="92"/>
                  </a:lnTo>
                  <a:lnTo>
                    <a:pt x="31" y="126"/>
                  </a:lnTo>
                  <a:lnTo>
                    <a:pt x="15" y="163"/>
                  </a:lnTo>
                  <a:lnTo>
                    <a:pt x="5" y="197"/>
                  </a:lnTo>
                  <a:lnTo>
                    <a:pt x="1" y="230"/>
                  </a:lnTo>
                  <a:lnTo>
                    <a:pt x="0" y="262"/>
                  </a:lnTo>
                  <a:lnTo>
                    <a:pt x="0" y="294"/>
                  </a:lnTo>
                  <a:lnTo>
                    <a:pt x="1" y="325"/>
                  </a:lnTo>
                  <a:lnTo>
                    <a:pt x="6" y="363"/>
                  </a:lnTo>
                  <a:lnTo>
                    <a:pt x="7" y="374"/>
                  </a:lnTo>
                </a:path>
              </a:pathLst>
            </a:custGeom>
            <a:noFill/>
            <a:ln w="355600">
              <a:solidFill>
                <a:srgbClr val="FFE4E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380" name="图片 8236" descr="lantern festiva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72" y="616"/>
              <a:ext cx="718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38" name="组合 8237"/>
          <p:cNvGrpSpPr/>
          <p:nvPr/>
        </p:nvGrpSpPr>
        <p:grpSpPr bwMode="auto">
          <a:xfrm>
            <a:off x="5940425" y="4508500"/>
            <a:ext cx="2232025" cy="1573213"/>
            <a:chOff x="4544" y="3144"/>
            <a:chExt cx="1752" cy="1349"/>
          </a:xfrm>
        </p:grpSpPr>
        <p:sp>
          <p:nvSpPr>
            <p:cNvPr id="14382" name="文本框 8238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544" y="4152"/>
              <a:ext cx="175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05" tIns="45602" rIns="91205" bIns="45602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Times New Roman - 26"/>
                  <a:ea typeface="Times New Roman - 26"/>
                  <a:cs typeface="Times New Roman - 26"/>
                </a:rPr>
                <a:t>Spring Festival</a:t>
              </a:r>
            </a:p>
          </p:txBody>
        </p:sp>
        <p:pic>
          <p:nvPicPr>
            <p:cNvPr id="14383" name="图片 8239" descr="sprin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648" y="3144"/>
              <a:ext cx="1354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42" name="组合 8241"/>
          <p:cNvGrpSpPr/>
          <p:nvPr/>
        </p:nvGrpSpPr>
        <p:grpSpPr bwMode="auto">
          <a:xfrm>
            <a:off x="539750" y="620713"/>
            <a:ext cx="2736850" cy="1657350"/>
            <a:chOff x="320" y="808"/>
            <a:chExt cx="1734" cy="1070"/>
          </a:xfrm>
        </p:grpSpPr>
        <p:grpSp>
          <p:nvGrpSpPr>
            <p:cNvPr id="14385" name="组合 8242"/>
            <p:cNvGrpSpPr/>
            <p:nvPr/>
          </p:nvGrpSpPr>
          <p:grpSpPr bwMode="auto">
            <a:xfrm>
              <a:off x="1016" y="1000"/>
              <a:ext cx="1038" cy="839"/>
              <a:chOff x="1016" y="1000"/>
              <a:chExt cx="1038" cy="839"/>
            </a:xfrm>
          </p:grpSpPr>
          <p:sp>
            <p:nvSpPr>
              <p:cNvPr id="14386" name="文本框 8243"/>
              <p:cNvSpPr txBox="1">
                <a:spLocks noChangeArrowheads="1"/>
              </p:cNvSpPr>
              <p:nvPr/>
            </p:nvSpPr>
            <p:spPr bwMode="auto">
              <a:xfrm>
                <a:off x="1256" y="1000"/>
                <a:ext cx="491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05" tIns="45602" rIns="91205" bIns="45602">
                <a:spAutoFit/>
              </a:bodyPr>
              <a:lstStyle/>
              <a:p>
                <a:r>
                  <a:rPr lang="en-US" altLang="zh-CN" sz="2000" b="1">
                    <a:solidFill>
                      <a:srgbClr val="000000"/>
                    </a:solidFill>
                    <a:latin typeface="Times New Roman - 26"/>
                    <a:ea typeface="Times New Roman - 26"/>
                    <a:cs typeface="Times New Roman - 26"/>
                  </a:rPr>
                  <a:t>The </a:t>
                </a:r>
              </a:p>
            </p:txBody>
          </p:sp>
          <p:sp>
            <p:nvSpPr>
              <p:cNvPr id="14387" name="文本框 8244"/>
              <p:cNvSpPr txBox="1">
                <a:spLocks noChangeArrowheads="1"/>
              </p:cNvSpPr>
              <p:nvPr/>
            </p:nvSpPr>
            <p:spPr bwMode="auto">
              <a:xfrm>
                <a:off x="1080" y="1544"/>
                <a:ext cx="938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05" tIns="45602" rIns="91205" bIns="45602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 - 32"/>
                    <a:ea typeface="Times New Roman - 32"/>
                    <a:cs typeface="Times New Roman - 32"/>
                  </a:rPr>
                  <a:t>Festival</a:t>
                </a:r>
              </a:p>
            </p:txBody>
          </p:sp>
          <p:sp>
            <p:nvSpPr>
              <p:cNvPr id="14388" name="文本框 8245"/>
              <p:cNvSpPr txBox="1">
                <a:spLocks noChangeArrowheads="1"/>
              </p:cNvSpPr>
              <p:nvPr/>
            </p:nvSpPr>
            <p:spPr bwMode="auto">
              <a:xfrm>
                <a:off x="1016" y="1264"/>
                <a:ext cx="103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05" tIns="45602" rIns="91205" bIns="45602">
                <a:spAutoFit/>
              </a:bodyPr>
              <a:lstStyle/>
              <a:p>
                <a:r>
                  <a:rPr lang="en-US" altLang="zh-CN" sz="1900" b="1">
                    <a:solidFill>
                      <a:srgbClr val="000000"/>
                    </a:solidFill>
                    <a:latin typeface="Times New Roman - 26"/>
                    <a:ea typeface="Times New Roman - 26"/>
                    <a:cs typeface="Times New Roman - 26"/>
                  </a:rPr>
                  <a:t>Qingming </a:t>
                </a:r>
              </a:p>
            </p:txBody>
          </p:sp>
        </p:grpSp>
        <p:pic>
          <p:nvPicPr>
            <p:cNvPr id="14389" name="图片 8246" descr="qingmi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0" y="808"/>
              <a:ext cx="698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024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5362" name="文本占位符 10242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5363" name="组合 10243"/>
          <p:cNvGrpSpPr/>
          <p:nvPr/>
        </p:nvGrpSpPr>
        <p:grpSpPr bwMode="auto">
          <a:xfrm>
            <a:off x="14288" y="-26988"/>
            <a:ext cx="9144000" cy="6858001"/>
            <a:chOff x="-16" y="-72"/>
            <a:chExt cx="6524" cy="5220"/>
          </a:xfrm>
        </p:grpSpPr>
        <p:pic>
          <p:nvPicPr>
            <p:cNvPr id="15364" name="图片 10244" descr="MSOfficePNG(4)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图片 10245" descr="MSOfficePNG(5)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组合 10246"/>
          <p:cNvGrpSpPr/>
          <p:nvPr/>
        </p:nvGrpSpPr>
        <p:grpSpPr bwMode="auto">
          <a:xfrm>
            <a:off x="0" y="0"/>
            <a:ext cx="9144000" cy="1450975"/>
            <a:chOff x="172" y="8"/>
            <a:chExt cx="6058" cy="914"/>
          </a:xfrm>
        </p:grpSpPr>
        <p:pic>
          <p:nvPicPr>
            <p:cNvPr id="15367" name="图片 10247" descr="MSOfficePNG(19)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56" y="8"/>
              <a:ext cx="5135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图片 10248" descr="temp(2)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72" y="21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图片 10249" descr="temp(2)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732" y="228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1" name="图片 10250" descr="MSOfficePNG(21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3860800"/>
            <a:ext cx="17684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图片 10251" descr="MSOfficePNG(22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1412875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10252" descr="MSOfficePNG(25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4300" y="3860800"/>
            <a:ext cx="16462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0253" descr="MSOfficePNG(26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08400" y="1412875"/>
            <a:ext cx="1787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0254" descr="MSOfficePNG(27)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95513" y="3860800"/>
            <a:ext cx="15906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图片 10255" descr="MSOfficePNG(28)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95513" y="1412875"/>
            <a:ext cx="1533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图片 10256" descr="MSOfficePNG(29)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64388" y="1484313"/>
            <a:ext cx="17287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图片 10257" descr="MSOfficePNG(30)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35600" y="1412875"/>
            <a:ext cx="18176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9" name="组合 10258"/>
          <p:cNvGrpSpPr/>
          <p:nvPr/>
        </p:nvGrpSpPr>
        <p:grpSpPr bwMode="auto">
          <a:xfrm>
            <a:off x="1835150" y="0"/>
            <a:ext cx="5567363" cy="4602163"/>
            <a:chOff x="6096" y="784"/>
            <a:chExt cx="3507" cy="2899"/>
          </a:xfrm>
        </p:grpSpPr>
        <p:pic>
          <p:nvPicPr>
            <p:cNvPr id="15379" name="图片 10259" descr="MSOfficePNG(31)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680" y="784"/>
              <a:ext cx="2923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图片 10260" descr="temp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6096" y="1788"/>
              <a:ext cx="255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1" name="组合 10261"/>
          <p:cNvGrpSpPr/>
          <p:nvPr/>
        </p:nvGrpSpPr>
        <p:grpSpPr bwMode="auto">
          <a:xfrm>
            <a:off x="7019925" y="4437063"/>
            <a:ext cx="720725" cy="1298575"/>
            <a:chOff x="5296" y="3528"/>
            <a:chExt cx="454" cy="818"/>
          </a:xfrm>
        </p:grpSpPr>
        <p:pic>
          <p:nvPicPr>
            <p:cNvPr id="15382" name="图片 10262" descr="temp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5296" y="3528"/>
              <a:ext cx="454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郎朗 - 春节序曲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5"/>
              <p:extLst>
                <p:ext uri="{DAA4B4D4-6D71-4841-9C94-3DE7FCFB9230}">
                  <p14:media xmlns:p14="http://schemas.microsoft.com/office/powerpoint/2010/main" r:link="rId4"/>
                </p:ext>
              </p:ext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4238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郎朗 - 春节序曲.mp3">
            <a:hlinkClick r:id="" action="ppaction://media"/>
          </p:cNvPr>
          <p:cNvPicPr>
            <a:picLocks noRo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736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31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1265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6386" name="文本占位符 11266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6387" name="组合 11267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16388" name="图片 11268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图片 11269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1" name="图片 11270" descr="MSOfficePNG(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4799">
            <a:off x="400050" y="336550"/>
            <a:ext cx="1884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组合 11271"/>
          <p:cNvGrpSpPr/>
          <p:nvPr/>
        </p:nvGrpSpPr>
        <p:grpSpPr bwMode="auto">
          <a:xfrm>
            <a:off x="2124075" y="404813"/>
            <a:ext cx="6721475" cy="1311275"/>
            <a:chOff x="1436" y="0"/>
            <a:chExt cx="4234" cy="826"/>
          </a:xfrm>
        </p:grpSpPr>
        <p:sp>
          <p:nvSpPr>
            <p:cNvPr id="16392" name="文本框 11272"/>
            <p:cNvSpPr txBox="1">
              <a:spLocks noChangeArrowheads="1"/>
            </p:cNvSpPr>
            <p:nvPr/>
          </p:nvSpPr>
          <p:spPr bwMode="auto">
            <a:xfrm>
              <a:off x="1648" y="0"/>
              <a:ext cx="39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33" tIns="45615" rIns="91233" bIns="45615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 - 33"/>
                  <a:cs typeface="Times New Roman - 33"/>
                </a:rPr>
                <a:t>    Anna's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 - 33"/>
                  <a:cs typeface="Times New Roman - 33"/>
                </a:rPr>
                <a:t>plan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 - 33"/>
                  <a:cs typeface="Times New Roman - 33"/>
                </a:rPr>
                <a:t> for Chinese New Year</a:t>
              </a:r>
            </a:p>
          </p:txBody>
        </p:sp>
        <p:pic>
          <p:nvPicPr>
            <p:cNvPr id="16393" name="图片 11273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436" y="124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图片 11274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172" y="13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95" name="组合 11294"/>
          <p:cNvGrpSpPr/>
          <p:nvPr/>
        </p:nvGrpSpPr>
        <p:grpSpPr bwMode="auto">
          <a:xfrm>
            <a:off x="2843213" y="2060575"/>
            <a:ext cx="4824412" cy="2787650"/>
            <a:chOff x="1791" y="1298"/>
            <a:chExt cx="3039" cy="1756"/>
          </a:xfrm>
        </p:grpSpPr>
        <p:pic>
          <p:nvPicPr>
            <p:cNvPr id="16396" name="图片 11278" descr="MSOfficePNG(9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91" y="1298"/>
              <a:ext cx="1134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图片 11279" descr="MSOfficePNG(14)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27" y="2568"/>
              <a:ext cx="2903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8" name="组合 11290"/>
            <p:cNvGrpSpPr/>
            <p:nvPr/>
          </p:nvGrpSpPr>
          <p:grpSpPr bwMode="auto">
            <a:xfrm>
              <a:off x="3334" y="1298"/>
              <a:ext cx="1088" cy="1089"/>
              <a:chOff x="5712" y="1240"/>
              <a:chExt cx="395" cy="359"/>
            </a:xfrm>
          </p:grpSpPr>
          <p:pic>
            <p:nvPicPr>
              <p:cNvPr id="16399" name="图片 11291" descr="NBKImageTemp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5718" y="1240"/>
                <a:ext cx="38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0" name="任意多边形 11292"/>
              <p:cNvSpPr>
                <a:spLocks noChangeArrowheads="1"/>
              </p:cNvSpPr>
              <p:nvPr/>
            </p:nvSpPr>
            <p:spPr bwMode="auto">
              <a:xfrm>
                <a:off x="5712" y="1245"/>
                <a:ext cx="395" cy="354"/>
              </a:xfrm>
              <a:custGeom>
                <a:avLst/>
                <a:gdLst>
                  <a:gd name="T0" fmla="*/ 0 w 395"/>
                  <a:gd name="T1" fmla="*/ 0 h 354"/>
                  <a:gd name="T2" fmla="*/ 394 w 395"/>
                  <a:gd name="T3" fmla="*/ 0 h 354"/>
                  <a:gd name="T4" fmla="*/ 394 w 395"/>
                  <a:gd name="T5" fmla="*/ 353 h 354"/>
                  <a:gd name="T6" fmla="*/ 0 w 395"/>
                  <a:gd name="T7" fmla="*/ 353 h 354"/>
                  <a:gd name="T8" fmla="*/ 0 w 395"/>
                  <a:gd name="T9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54">
                    <a:moveTo>
                      <a:pt x="0" y="0"/>
                    </a:moveTo>
                    <a:lnTo>
                      <a:pt x="394" y="0"/>
                    </a:lnTo>
                    <a:lnTo>
                      <a:pt x="394" y="353"/>
                    </a:lnTo>
                    <a:lnTo>
                      <a:pt x="0" y="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999"/>
                </a:schemeClr>
              </a:solidFill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296" name="组合 11295"/>
          <p:cNvGrpSpPr/>
          <p:nvPr/>
        </p:nvGrpSpPr>
        <p:grpSpPr bwMode="auto">
          <a:xfrm>
            <a:off x="2843213" y="2060575"/>
            <a:ext cx="4392612" cy="2779713"/>
            <a:chOff x="1791" y="1298"/>
            <a:chExt cx="2767" cy="1751"/>
          </a:xfrm>
        </p:grpSpPr>
        <p:pic>
          <p:nvPicPr>
            <p:cNvPr id="16402" name="图片 11277" descr="MSOfficePNG(15)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018" y="2614"/>
              <a:ext cx="254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图片 11286" descr="MSOfficePNG(12)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91" y="1298"/>
              <a:ext cx="1134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4" name="组合 11287"/>
            <p:cNvGrpSpPr/>
            <p:nvPr/>
          </p:nvGrpSpPr>
          <p:grpSpPr bwMode="auto">
            <a:xfrm>
              <a:off x="3334" y="1298"/>
              <a:ext cx="1180" cy="1134"/>
              <a:chOff x="5716" y="1764"/>
              <a:chExt cx="402" cy="360"/>
            </a:xfrm>
          </p:grpSpPr>
          <p:sp>
            <p:nvSpPr>
              <p:cNvPr id="16405" name="任意多边形 11288"/>
              <p:cNvSpPr>
                <a:spLocks noChangeArrowheads="1"/>
              </p:cNvSpPr>
              <p:nvPr/>
            </p:nvSpPr>
            <p:spPr bwMode="auto">
              <a:xfrm>
                <a:off x="5716" y="1764"/>
                <a:ext cx="402" cy="360"/>
              </a:xfrm>
              <a:custGeom>
                <a:avLst/>
                <a:gdLst>
                  <a:gd name="T0" fmla="*/ 0 w 402"/>
                  <a:gd name="T1" fmla="*/ 0 h 360"/>
                  <a:gd name="T2" fmla="*/ 401 w 402"/>
                  <a:gd name="T3" fmla="*/ 0 h 360"/>
                  <a:gd name="T4" fmla="*/ 401 w 402"/>
                  <a:gd name="T5" fmla="*/ 359 h 360"/>
                  <a:gd name="T6" fmla="*/ 0 w 402"/>
                  <a:gd name="T7" fmla="*/ 359 h 360"/>
                  <a:gd name="T8" fmla="*/ 0 w 402"/>
                  <a:gd name="T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60">
                    <a:moveTo>
                      <a:pt x="0" y="0"/>
                    </a:moveTo>
                    <a:lnTo>
                      <a:pt x="401" y="0"/>
                    </a:lnTo>
                    <a:lnTo>
                      <a:pt x="401" y="359"/>
                    </a:lnTo>
                    <a:lnTo>
                      <a:pt x="0" y="3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999"/>
                </a:schemeClr>
              </a:solidFill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6406" name="图片 11289" descr="NBKImageTemp(3)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5718" y="1775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99" name="组合 11298"/>
          <p:cNvGrpSpPr/>
          <p:nvPr/>
        </p:nvGrpSpPr>
        <p:grpSpPr bwMode="auto">
          <a:xfrm>
            <a:off x="3203575" y="1628775"/>
            <a:ext cx="3960813" cy="3408363"/>
            <a:chOff x="-204" y="1661"/>
            <a:chExt cx="2495" cy="2147"/>
          </a:xfrm>
        </p:grpSpPr>
        <p:grpSp>
          <p:nvGrpSpPr>
            <p:cNvPr id="16408" name="组合 11283"/>
            <p:cNvGrpSpPr/>
            <p:nvPr/>
          </p:nvGrpSpPr>
          <p:grpSpPr bwMode="auto">
            <a:xfrm>
              <a:off x="295" y="1661"/>
              <a:ext cx="1315" cy="1406"/>
              <a:chOff x="5488" y="2348"/>
              <a:chExt cx="339" cy="306"/>
            </a:xfrm>
          </p:grpSpPr>
          <p:pic>
            <p:nvPicPr>
              <p:cNvPr id="16409" name="图片 11284" descr="NBKImageTemp(2)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488" y="2370"/>
                <a:ext cx="324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0" name="任意多边形 11285"/>
              <p:cNvSpPr>
                <a:spLocks noChangeArrowheads="1"/>
              </p:cNvSpPr>
              <p:nvPr/>
            </p:nvSpPr>
            <p:spPr bwMode="auto">
              <a:xfrm>
                <a:off x="5493" y="2348"/>
                <a:ext cx="334" cy="300"/>
              </a:xfrm>
              <a:custGeom>
                <a:avLst/>
                <a:gdLst>
                  <a:gd name="T0" fmla="*/ 0 w 334"/>
                  <a:gd name="T1" fmla="*/ 0 h 300"/>
                  <a:gd name="T2" fmla="*/ 333 w 334"/>
                  <a:gd name="T3" fmla="*/ 0 h 300"/>
                  <a:gd name="T4" fmla="*/ 333 w 334"/>
                  <a:gd name="T5" fmla="*/ 299 h 300"/>
                  <a:gd name="T6" fmla="*/ 0 w 334"/>
                  <a:gd name="T7" fmla="*/ 299 h 300"/>
                  <a:gd name="T8" fmla="*/ 0 w 334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300">
                    <a:moveTo>
                      <a:pt x="0" y="0"/>
                    </a:moveTo>
                    <a:lnTo>
                      <a:pt x="333" y="0"/>
                    </a:lnTo>
                    <a:lnTo>
                      <a:pt x="333" y="299"/>
                    </a:lnTo>
                    <a:lnTo>
                      <a:pt x="0" y="2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999"/>
                </a:schemeClr>
              </a:solidFill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6411" name="图片 11276" descr="MSOfficePNG(16)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-204" y="3339"/>
              <a:ext cx="2495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00" name="组合 11299"/>
          <p:cNvGrpSpPr/>
          <p:nvPr/>
        </p:nvGrpSpPr>
        <p:grpSpPr bwMode="auto">
          <a:xfrm>
            <a:off x="2843213" y="1268413"/>
            <a:ext cx="4608512" cy="4156075"/>
            <a:chOff x="-1565" y="1253"/>
            <a:chExt cx="2903" cy="2618"/>
          </a:xfrm>
        </p:grpSpPr>
        <p:grpSp>
          <p:nvGrpSpPr>
            <p:cNvPr id="16413" name="组合 11280"/>
            <p:cNvGrpSpPr/>
            <p:nvPr/>
          </p:nvGrpSpPr>
          <p:grpSpPr bwMode="auto">
            <a:xfrm>
              <a:off x="-1066" y="1253"/>
              <a:ext cx="1641" cy="1541"/>
              <a:chOff x="5464" y="2852"/>
              <a:chExt cx="416" cy="316"/>
            </a:xfrm>
          </p:grpSpPr>
          <p:pic>
            <p:nvPicPr>
              <p:cNvPr id="16414" name="图片 11281" descr="NBKImageTemp(1)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64" y="2858"/>
                <a:ext cx="41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5" name="任意多边形 11282"/>
              <p:cNvSpPr>
                <a:spLocks noChangeArrowheads="1"/>
              </p:cNvSpPr>
              <p:nvPr/>
            </p:nvSpPr>
            <p:spPr bwMode="auto">
              <a:xfrm>
                <a:off x="5481" y="2852"/>
                <a:ext cx="397" cy="316"/>
              </a:xfrm>
              <a:custGeom>
                <a:avLst/>
                <a:gdLst>
                  <a:gd name="T0" fmla="*/ 0 w 397"/>
                  <a:gd name="T1" fmla="*/ 0 h 316"/>
                  <a:gd name="T2" fmla="*/ 396 w 397"/>
                  <a:gd name="T3" fmla="*/ 0 h 316"/>
                  <a:gd name="T4" fmla="*/ 396 w 397"/>
                  <a:gd name="T5" fmla="*/ 315 h 316"/>
                  <a:gd name="T6" fmla="*/ 0 w 397"/>
                  <a:gd name="T7" fmla="*/ 315 h 316"/>
                  <a:gd name="T8" fmla="*/ 0 w 39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316">
                    <a:moveTo>
                      <a:pt x="0" y="0"/>
                    </a:moveTo>
                    <a:lnTo>
                      <a:pt x="396" y="0"/>
                    </a:lnTo>
                    <a:lnTo>
                      <a:pt x="396" y="315"/>
                    </a:lnTo>
                    <a:lnTo>
                      <a:pt x="0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999"/>
                </a:schemeClr>
              </a:solidFill>
              <a:ln w="254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6416" name="图片 11275" descr="MSOfficePNG(10)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-1565" y="3294"/>
              <a:ext cx="290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228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7410" name="文本占位符 12290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7411" name="组合 12291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17412" name="图片 12292" descr="MSOfficePNG(4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图片 12293" descr="MSOfficePNG(5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组合 12294"/>
          <p:cNvGrpSpPr/>
          <p:nvPr/>
        </p:nvGrpSpPr>
        <p:grpSpPr bwMode="auto">
          <a:xfrm>
            <a:off x="1908175" y="260350"/>
            <a:ext cx="5006975" cy="1114425"/>
            <a:chOff x="1564" y="4"/>
            <a:chExt cx="3154" cy="702"/>
          </a:xfrm>
        </p:grpSpPr>
        <p:sp>
          <p:nvSpPr>
            <p:cNvPr id="17415" name="任意多边形 12295"/>
            <p:cNvSpPr>
              <a:spLocks noChangeArrowheads="1"/>
            </p:cNvSpPr>
            <p:nvPr/>
          </p:nvSpPr>
          <p:spPr bwMode="auto">
            <a:xfrm>
              <a:off x="2008" y="64"/>
              <a:ext cx="2305" cy="545"/>
            </a:xfrm>
            <a:custGeom>
              <a:avLst/>
              <a:gdLst>
                <a:gd name="T0" fmla="*/ 384 w 2305"/>
                <a:gd name="T1" fmla="*/ 0 h 545"/>
                <a:gd name="T2" fmla="*/ 1958 w 2305"/>
                <a:gd name="T3" fmla="*/ 0 h 545"/>
                <a:gd name="T4" fmla="*/ 1997 w 2305"/>
                <a:gd name="T5" fmla="*/ 2 h 545"/>
                <a:gd name="T6" fmla="*/ 2066 w 2305"/>
                <a:gd name="T7" fmla="*/ 6 h 545"/>
                <a:gd name="T8" fmla="*/ 2131 w 2305"/>
                <a:gd name="T9" fmla="*/ 15 h 545"/>
                <a:gd name="T10" fmla="*/ 2162 w 2305"/>
                <a:gd name="T11" fmla="*/ 20 h 545"/>
                <a:gd name="T12" fmla="*/ 2216 w 2305"/>
                <a:gd name="T13" fmla="*/ 33 h 545"/>
                <a:gd name="T14" fmla="*/ 2254 w 2305"/>
                <a:gd name="T15" fmla="*/ 47 h 545"/>
                <a:gd name="T16" fmla="*/ 2273 w 2305"/>
                <a:gd name="T17" fmla="*/ 55 h 545"/>
                <a:gd name="T18" fmla="*/ 2293 w 2305"/>
                <a:gd name="T19" fmla="*/ 72 h 545"/>
                <a:gd name="T20" fmla="*/ 2300 w 2305"/>
                <a:gd name="T21" fmla="*/ 81 h 545"/>
                <a:gd name="T22" fmla="*/ 2300 w 2305"/>
                <a:gd name="T23" fmla="*/ 85 h 545"/>
                <a:gd name="T24" fmla="*/ 2304 w 2305"/>
                <a:gd name="T25" fmla="*/ 91 h 545"/>
                <a:gd name="T26" fmla="*/ 2304 w 2305"/>
                <a:gd name="T27" fmla="*/ 453 h 545"/>
                <a:gd name="T28" fmla="*/ 2300 w 2305"/>
                <a:gd name="T29" fmla="*/ 458 h 545"/>
                <a:gd name="T30" fmla="*/ 2300 w 2305"/>
                <a:gd name="T31" fmla="*/ 462 h 545"/>
                <a:gd name="T32" fmla="*/ 2293 w 2305"/>
                <a:gd name="T33" fmla="*/ 471 h 545"/>
                <a:gd name="T34" fmla="*/ 2273 w 2305"/>
                <a:gd name="T35" fmla="*/ 488 h 545"/>
                <a:gd name="T36" fmla="*/ 2235 w 2305"/>
                <a:gd name="T37" fmla="*/ 503 h 545"/>
                <a:gd name="T38" fmla="*/ 2216 w 2305"/>
                <a:gd name="T39" fmla="*/ 510 h 545"/>
                <a:gd name="T40" fmla="*/ 2162 w 2305"/>
                <a:gd name="T41" fmla="*/ 523 h 545"/>
                <a:gd name="T42" fmla="*/ 2100 w 2305"/>
                <a:gd name="T43" fmla="*/ 532 h 545"/>
                <a:gd name="T44" fmla="*/ 2066 w 2305"/>
                <a:gd name="T45" fmla="*/ 537 h 545"/>
                <a:gd name="T46" fmla="*/ 1997 w 2305"/>
                <a:gd name="T47" fmla="*/ 541 h 545"/>
                <a:gd name="T48" fmla="*/ 1958 w 2305"/>
                <a:gd name="T49" fmla="*/ 543 h 545"/>
                <a:gd name="T50" fmla="*/ 1939 w 2305"/>
                <a:gd name="T51" fmla="*/ 543 h 545"/>
                <a:gd name="T52" fmla="*/ 1920 w 2305"/>
                <a:gd name="T53" fmla="*/ 544 h 545"/>
                <a:gd name="T54" fmla="*/ 384 w 2305"/>
                <a:gd name="T55" fmla="*/ 544 h 545"/>
                <a:gd name="T56" fmla="*/ 361 w 2305"/>
                <a:gd name="T57" fmla="*/ 543 h 545"/>
                <a:gd name="T58" fmla="*/ 342 w 2305"/>
                <a:gd name="T59" fmla="*/ 543 h 545"/>
                <a:gd name="T60" fmla="*/ 303 w 2305"/>
                <a:gd name="T61" fmla="*/ 541 h 545"/>
                <a:gd name="T62" fmla="*/ 234 w 2305"/>
                <a:gd name="T63" fmla="*/ 537 h 545"/>
                <a:gd name="T64" fmla="*/ 169 w 2305"/>
                <a:gd name="T65" fmla="*/ 528 h 545"/>
                <a:gd name="T66" fmla="*/ 138 w 2305"/>
                <a:gd name="T67" fmla="*/ 523 h 545"/>
                <a:gd name="T68" fmla="*/ 85 w 2305"/>
                <a:gd name="T69" fmla="*/ 510 h 545"/>
                <a:gd name="T70" fmla="*/ 46 w 2305"/>
                <a:gd name="T71" fmla="*/ 496 h 545"/>
                <a:gd name="T72" fmla="*/ 27 w 2305"/>
                <a:gd name="T73" fmla="*/ 488 h 545"/>
                <a:gd name="T74" fmla="*/ 8 w 2305"/>
                <a:gd name="T75" fmla="*/ 471 h 545"/>
                <a:gd name="T76" fmla="*/ 0 w 2305"/>
                <a:gd name="T77" fmla="*/ 462 h 545"/>
                <a:gd name="T78" fmla="*/ 0 w 2305"/>
                <a:gd name="T79" fmla="*/ 81 h 545"/>
                <a:gd name="T80" fmla="*/ 8 w 2305"/>
                <a:gd name="T81" fmla="*/ 72 h 545"/>
                <a:gd name="T82" fmla="*/ 27 w 2305"/>
                <a:gd name="T83" fmla="*/ 55 h 545"/>
                <a:gd name="T84" fmla="*/ 65 w 2305"/>
                <a:gd name="T85" fmla="*/ 40 h 545"/>
                <a:gd name="T86" fmla="*/ 85 w 2305"/>
                <a:gd name="T87" fmla="*/ 33 h 545"/>
                <a:gd name="T88" fmla="*/ 138 w 2305"/>
                <a:gd name="T89" fmla="*/ 20 h 545"/>
                <a:gd name="T90" fmla="*/ 200 w 2305"/>
                <a:gd name="T91" fmla="*/ 11 h 545"/>
                <a:gd name="T92" fmla="*/ 234 w 2305"/>
                <a:gd name="T93" fmla="*/ 6 h 545"/>
                <a:gd name="T94" fmla="*/ 303 w 2305"/>
                <a:gd name="T95" fmla="*/ 2 h 545"/>
                <a:gd name="T96" fmla="*/ 342 w 2305"/>
                <a:gd name="T97" fmla="*/ 0 h 545"/>
                <a:gd name="T98" fmla="*/ 384 w 2305"/>
                <a:gd name="T9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5" h="545">
                  <a:moveTo>
                    <a:pt x="384" y="0"/>
                  </a:moveTo>
                  <a:lnTo>
                    <a:pt x="1958" y="0"/>
                  </a:lnTo>
                  <a:lnTo>
                    <a:pt x="1997" y="2"/>
                  </a:lnTo>
                  <a:lnTo>
                    <a:pt x="2066" y="6"/>
                  </a:lnTo>
                  <a:lnTo>
                    <a:pt x="2131" y="15"/>
                  </a:lnTo>
                  <a:lnTo>
                    <a:pt x="2162" y="20"/>
                  </a:lnTo>
                  <a:lnTo>
                    <a:pt x="2216" y="33"/>
                  </a:lnTo>
                  <a:lnTo>
                    <a:pt x="2254" y="47"/>
                  </a:lnTo>
                  <a:lnTo>
                    <a:pt x="2273" y="55"/>
                  </a:lnTo>
                  <a:lnTo>
                    <a:pt x="2293" y="72"/>
                  </a:lnTo>
                  <a:lnTo>
                    <a:pt x="2300" y="81"/>
                  </a:lnTo>
                  <a:lnTo>
                    <a:pt x="2300" y="85"/>
                  </a:lnTo>
                  <a:lnTo>
                    <a:pt x="2304" y="91"/>
                  </a:lnTo>
                  <a:lnTo>
                    <a:pt x="2304" y="453"/>
                  </a:lnTo>
                  <a:lnTo>
                    <a:pt x="2300" y="458"/>
                  </a:lnTo>
                  <a:lnTo>
                    <a:pt x="2300" y="462"/>
                  </a:lnTo>
                  <a:lnTo>
                    <a:pt x="2293" y="471"/>
                  </a:lnTo>
                  <a:lnTo>
                    <a:pt x="2273" y="488"/>
                  </a:lnTo>
                  <a:lnTo>
                    <a:pt x="2235" y="503"/>
                  </a:lnTo>
                  <a:lnTo>
                    <a:pt x="2216" y="510"/>
                  </a:lnTo>
                  <a:lnTo>
                    <a:pt x="2162" y="523"/>
                  </a:lnTo>
                  <a:lnTo>
                    <a:pt x="2100" y="532"/>
                  </a:lnTo>
                  <a:lnTo>
                    <a:pt x="2066" y="537"/>
                  </a:lnTo>
                  <a:lnTo>
                    <a:pt x="1997" y="541"/>
                  </a:lnTo>
                  <a:lnTo>
                    <a:pt x="1958" y="543"/>
                  </a:lnTo>
                  <a:lnTo>
                    <a:pt x="1939" y="543"/>
                  </a:lnTo>
                  <a:lnTo>
                    <a:pt x="1920" y="544"/>
                  </a:lnTo>
                  <a:lnTo>
                    <a:pt x="384" y="544"/>
                  </a:lnTo>
                  <a:lnTo>
                    <a:pt x="361" y="543"/>
                  </a:lnTo>
                  <a:lnTo>
                    <a:pt x="342" y="543"/>
                  </a:lnTo>
                  <a:lnTo>
                    <a:pt x="303" y="541"/>
                  </a:lnTo>
                  <a:lnTo>
                    <a:pt x="234" y="537"/>
                  </a:lnTo>
                  <a:lnTo>
                    <a:pt x="169" y="528"/>
                  </a:lnTo>
                  <a:lnTo>
                    <a:pt x="138" y="523"/>
                  </a:lnTo>
                  <a:lnTo>
                    <a:pt x="85" y="510"/>
                  </a:lnTo>
                  <a:lnTo>
                    <a:pt x="46" y="496"/>
                  </a:lnTo>
                  <a:lnTo>
                    <a:pt x="27" y="488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0" y="81"/>
                  </a:lnTo>
                  <a:lnTo>
                    <a:pt x="8" y="72"/>
                  </a:lnTo>
                  <a:lnTo>
                    <a:pt x="27" y="55"/>
                  </a:lnTo>
                  <a:lnTo>
                    <a:pt x="65" y="40"/>
                  </a:lnTo>
                  <a:lnTo>
                    <a:pt x="85" y="33"/>
                  </a:lnTo>
                  <a:lnTo>
                    <a:pt x="138" y="20"/>
                  </a:lnTo>
                  <a:lnTo>
                    <a:pt x="200" y="11"/>
                  </a:lnTo>
                  <a:lnTo>
                    <a:pt x="234" y="6"/>
                  </a:lnTo>
                  <a:lnTo>
                    <a:pt x="303" y="2"/>
                  </a:lnTo>
                  <a:lnTo>
                    <a:pt x="342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9300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文本框 12296"/>
            <p:cNvSpPr txBox="1">
              <a:spLocks noChangeArrowheads="1"/>
            </p:cNvSpPr>
            <p:nvPr/>
          </p:nvSpPr>
          <p:spPr bwMode="auto">
            <a:xfrm>
              <a:off x="2064" y="152"/>
              <a:ext cx="22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46" tIns="45622" rIns="91246" bIns="45622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39"/>
                  <a:cs typeface="Times New Roman - 39"/>
                </a:rPr>
                <a:t>  Share our plans</a:t>
              </a:r>
            </a:p>
          </p:txBody>
        </p:sp>
        <p:pic>
          <p:nvPicPr>
            <p:cNvPr id="17417" name="图片 12297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64" y="4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12298" descr="temp(2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20" y="1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9" name="文本框 12299"/>
          <p:cNvSpPr txBox="1">
            <a:spLocks noChangeArrowheads="1"/>
          </p:cNvSpPr>
          <p:nvPr/>
        </p:nvSpPr>
        <p:spPr bwMode="auto">
          <a:xfrm>
            <a:off x="468313" y="1460500"/>
            <a:ext cx="829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6" tIns="45622" rIns="91246" bIns="45622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A: What  are you going to do this Chinese New Year?</a:t>
            </a:r>
          </a:p>
        </p:txBody>
      </p:sp>
      <p:sp>
        <p:nvSpPr>
          <p:cNvPr id="17420" name="文本框 12300"/>
          <p:cNvSpPr txBox="1">
            <a:spLocks noChangeArrowheads="1"/>
          </p:cNvSpPr>
          <p:nvPr/>
        </p:nvSpPr>
        <p:spPr bwMode="auto">
          <a:xfrm>
            <a:off x="468313" y="2349500"/>
            <a:ext cx="2928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6" tIns="45622" rIns="91246" bIns="45622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B: I’m going to 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335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8434" name="组合 13315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18435" name="图片 13316" descr="MSOfficePNG(4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图片 13317" descr="MSOfficePNG(5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组合 13318"/>
          <p:cNvGrpSpPr/>
          <p:nvPr/>
        </p:nvGrpSpPr>
        <p:grpSpPr bwMode="auto">
          <a:xfrm>
            <a:off x="2051050" y="188913"/>
            <a:ext cx="5006975" cy="1114425"/>
            <a:chOff x="1604" y="-12"/>
            <a:chExt cx="3154" cy="702"/>
          </a:xfrm>
        </p:grpSpPr>
        <p:sp>
          <p:nvSpPr>
            <p:cNvPr id="18438" name="任意多边形 13319"/>
            <p:cNvSpPr>
              <a:spLocks noChangeArrowheads="1"/>
            </p:cNvSpPr>
            <p:nvPr/>
          </p:nvSpPr>
          <p:spPr bwMode="auto">
            <a:xfrm>
              <a:off x="2048" y="32"/>
              <a:ext cx="2329" cy="624"/>
            </a:xfrm>
            <a:custGeom>
              <a:avLst/>
              <a:gdLst>
                <a:gd name="T0" fmla="*/ 388 w 2329"/>
                <a:gd name="T1" fmla="*/ 0 h 624"/>
                <a:gd name="T2" fmla="*/ 1979 w 2329"/>
                <a:gd name="T3" fmla="*/ 0 h 624"/>
                <a:gd name="T4" fmla="*/ 2018 w 2329"/>
                <a:gd name="T5" fmla="*/ 2 h 624"/>
                <a:gd name="T6" fmla="*/ 2087 w 2329"/>
                <a:gd name="T7" fmla="*/ 7 h 624"/>
                <a:gd name="T8" fmla="*/ 2153 w 2329"/>
                <a:gd name="T9" fmla="*/ 18 h 624"/>
                <a:gd name="T10" fmla="*/ 2184 w 2329"/>
                <a:gd name="T11" fmla="*/ 23 h 624"/>
                <a:gd name="T12" fmla="*/ 2239 w 2329"/>
                <a:gd name="T13" fmla="*/ 37 h 624"/>
                <a:gd name="T14" fmla="*/ 2277 w 2329"/>
                <a:gd name="T15" fmla="*/ 54 h 624"/>
                <a:gd name="T16" fmla="*/ 2297 w 2329"/>
                <a:gd name="T17" fmla="*/ 63 h 624"/>
                <a:gd name="T18" fmla="*/ 2316 w 2329"/>
                <a:gd name="T19" fmla="*/ 82 h 624"/>
                <a:gd name="T20" fmla="*/ 2324 w 2329"/>
                <a:gd name="T21" fmla="*/ 92 h 624"/>
                <a:gd name="T22" fmla="*/ 2324 w 2329"/>
                <a:gd name="T23" fmla="*/ 98 h 624"/>
                <a:gd name="T24" fmla="*/ 2328 w 2329"/>
                <a:gd name="T25" fmla="*/ 104 h 624"/>
                <a:gd name="T26" fmla="*/ 2328 w 2329"/>
                <a:gd name="T27" fmla="*/ 519 h 624"/>
                <a:gd name="T28" fmla="*/ 2324 w 2329"/>
                <a:gd name="T29" fmla="*/ 524 h 624"/>
                <a:gd name="T30" fmla="*/ 2324 w 2329"/>
                <a:gd name="T31" fmla="*/ 529 h 624"/>
                <a:gd name="T32" fmla="*/ 2316 w 2329"/>
                <a:gd name="T33" fmla="*/ 540 h 624"/>
                <a:gd name="T34" fmla="*/ 2297 w 2329"/>
                <a:gd name="T35" fmla="*/ 558 h 624"/>
                <a:gd name="T36" fmla="*/ 2258 w 2329"/>
                <a:gd name="T37" fmla="*/ 576 h 624"/>
                <a:gd name="T38" fmla="*/ 2239 w 2329"/>
                <a:gd name="T39" fmla="*/ 584 h 624"/>
                <a:gd name="T40" fmla="*/ 2184 w 2329"/>
                <a:gd name="T41" fmla="*/ 599 h 624"/>
                <a:gd name="T42" fmla="*/ 2122 w 2329"/>
                <a:gd name="T43" fmla="*/ 609 h 624"/>
                <a:gd name="T44" fmla="*/ 2087 w 2329"/>
                <a:gd name="T45" fmla="*/ 614 h 624"/>
                <a:gd name="T46" fmla="*/ 2018 w 2329"/>
                <a:gd name="T47" fmla="*/ 620 h 624"/>
                <a:gd name="T48" fmla="*/ 1979 w 2329"/>
                <a:gd name="T49" fmla="*/ 622 h 624"/>
                <a:gd name="T50" fmla="*/ 1960 w 2329"/>
                <a:gd name="T51" fmla="*/ 622 h 624"/>
                <a:gd name="T52" fmla="*/ 1940 w 2329"/>
                <a:gd name="T53" fmla="*/ 623 h 624"/>
                <a:gd name="T54" fmla="*/ 388 w 2329"/>
                <a:gd name="T55" fmla="*/ 623 h 624"/>
                <a:gd name="T56" fmla="*/ 365 w 2329"/>
                <a:gd name="T57" fmla="*/ 622 h 624"/>
                <a:gd name="T58" fmla="*/ 345 w 2329"/>
                <a:gd name="T59" fmla="*/ 622 h 624"/>
                <a:gd name="T60" fmla="*/ 306 w 2329"/>
                <a:gd name="T61" fmla="*/ 620 h 624"/>
                <a:gd name="T62" fmla="*/ 237 w 2329"/>
                <a:gd name="T63" fmla="*/ 614 h 624"/>
                <a:gd name="T64" fmla="*/ 171 w 2329"/>
                <a:gd name="T65" fmla="*/ 604 h 624"/>
                <a:gd name="T66" fmla="*/ 140 w 2329"/>
                <a:gd name="T67" fmla="*/ 599 h 624"/>
                <a:gd name="T68" fmla="*/ 86 w 2329"/>
                <a:gd name="T69" fmla="*/ 584 h 624"/>
                <a:gd name="T70" fmla="*/ 47 w 2329"/>
                <a:gd name="T71" fmla="*/ 568 h 624"/>
                <a:gd name="T72" fmla="*/ 27 w 2329"/>
                <a:gd name="T73" fmla="*/ 558 h 624"/>
                <a:gd name="T74" fmla="*/ 8 w 2329"/>
                <a:gd name="T75" fmla="*/ 540 h 624"/>
                <a:gd name="T76" fmla="*/ 0 w 2329"/>
                <a:gd name="T77" fmla="*/ 529 h 624"/>
                <a:gd name="T78" fmla="*/ 0 w 2329"/>
                <a:gd name="T79" fmla="*/ 92 h 624"/>
                <a:gd name="T80" fmla="*/ 8 w 2329"/>
                <a:gd name="T81" fmla="*/ 82 h 624"/>
                <a:gd name="T82" fmla="*/ 27 w 2329"/>
                <a:gd name="T83" fmla="*/ 63 h 624"/>
                <a:gd name="T84" fmla="*/ 66 w 2329"/>
                <a:gd name="T85" fmla="*/ 46 h 624"/>
                <a:gd name="T86" fmla="*/ 86 w 2329"/>
                <a:gd name="T87" fmla="*/ 37 h 624"/>
                <a:gd name="T88" fmla="*/ 140 w 2329"/>
                <a:gd name="T89" fmla="*/ 23 h 624"/>
                <a:gd name="T90" fmla="*/ 202 w 2329"/>
                <a:gd name="T91" fmla="*/ 12 h 624"/>
                <a:gd name="T92" fmla="*/ 237 w 2329"/>
                <a:gd name="T93" fmla="*/ 7 h 624"/>
                <a:gd name="T94" fmla="*/ 306 w 2329"/>
                <a:gd name="T95" fmla="*/ 2 h 624"/>
                <a:gd name="T96" fmla="*/ 345 w 2329"/>
                <a:gd name="T97" fmla="*/ 0 h 624"/>
                <a:gd name="T98" fmla="*/ 388 w 2329"/>
                <a:gd name="T9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29" h="624">
                  <a:moveTo>
                    <a:pt x="388" y="0"/>
                  </a:moveTo>
                  <a:lnTo>
                    <a:pt x="1979" y="0"/>
                  </a:lnTo>
                  <a:lnTo>
                    <a:pt x="2018" y="2"/>
                  </a:lnTo>
                  <a:lnTo>
                    <a:pt x="2087" y="7"/>
                  </a:lnTo>
                  <a:lnTo>
                    <a:pt x="2153" y="18"/>
                  </a:lnTo>
                  <a:lnTo>
                    <a:pt x="2184" y="23"/>
                  </a:lnTo>
                  <a:lnTo>
                    <a:pt x="2239" y="37"/>
                  </a:lnTo>
                  <a:lnTo>
                    <a:pt x="2277" y="54"/>
                  </a:lnTo>
                  <a:lnTo>
                    <a:pt x="2297" y="63"/>
                  </a:lnTo>
                  <a:lnTo>
                    <a:pt x="2316" y="82"/>
                  </a:lnTo>
                  <a:lnTo>
                    <a:pt x="2324" y="92"/>
                  </a:lnTo>
                  <a:lnTo>
                    <a:pt x="2324" y="98"/>
                  </a:lnTo>
                  <a:lnTo>
                    <a:pt x="2328" y="104"/>
                  </a:lnTo>
                  <a:lnTo>
                    <a:pt x="2328" y="519"/>
                  </a:lnTo>
                  <a:lnTo>
                    <a:pt x="2324" y="524"/>
                  </a:lnTo>
                  <a:lnTo>
                    <a:pt x="2324" y="529"/>
                  </a:lnTo>
                  <a:lnTo>
                    <a:pt x="2316" y="540"/>
                  </a:lnTo>
                  <a:lnTo>
                    <a:pt x="2297" y="558"/>
                  </a:lnTo>
                  <a:lnTo>
                    <a:pt x="2258" y="576"/>
                  </a:lnTo>
                  <a:lnTo>
                    <a:pt x="2239" y="584"/>
                  </a:lnTo>
                  <a:lnTo>
                    <a:pt x="2184" y="599"/>
                  </a:lnTo>
                  <a:lnTo>
                    <a:pt x="2122" y="609"/>
                  </a:lnTo>
                  <a:lnTo>
                    <a:pt x="2087" y="614"/>
                  </a:lnTo>
                  <a:lnTo>
                    <a:pt x="2018" y="620"/>
                  </a:lnTo>
                  <a:lnTo>
                    <a:pt x="1979" y="622"/>
                  </a:lnTo>
                  <a:lnTo>
                    <a:pt x="1960" y="622"/>
                  </a:lnTo>
                  <a:lnTo>
                    <a:pt x="1940" y="623"/>
                  </a:lnTo>
                  <a:lnTo>
                    <a:pt x="388" y="623"/>
                  </a:lnTo>
                  <a:lnTo>
                    <a:pt x="365" y="622"/>
                  </a:lnTo>
                  <a:lnTo>
                    <a:pt x="345" y="622"/>
                  </a:lnTo>
                  <a:lnTo>
                    <a:pt x="306" y="620"/>
                  </a:lnTo>
                  <a:lnTo>
                    <a:pt x="237" y="614"/>
                  </a:lnTo>
                  <a:lnTo>
                    <a:pt x="171" y="604"/>
                  </a:lnTo>
                  <a:lnTo>
                    <a:pt x="140" y="599"/>
                  </a:lnTo>
                  <a:lnTo>
                    <a:pt x="86" y="584"/>
                  </a:lnTo>
                  <a:lnTo>
                    <a:pt x="47" y="568"/>
                  </a:lnTo>
                  <a:lnTo>
                    <a:pt x="27" y="558"/>
                  </a:lnTo>
                  <a:lnTo>
                    <a:pt x="8" y="540"/>
                  </a:lnTo>
                  <a:lnTo>
                    <a:pt x="0" y="529"/>
                  </a:lnTo>
                  <a:lnTo>
                    <a:pt x="0" y="92"/>
                  </a:lnTo>
                  <a:lnTo>
                    <a:pt x="8" y="82"/>
                  </a:lnTo>
                  <a:lnTo>
                    <a:pt x="27" y="63"/>
                  </a:lnTo>
                  <a:lnTo>
                    <a:pt x="66" y="46"/>
                  </a:lnTo>
                  <a:lnTo>
                    <a:pt x="86" y="37"/>
                  </a:lnTo>
                  <a:lnTo>
                    <a:pt x="140" y="23"/>
                  </a:lnTo>
                  <a:lnTo>
                    <a:pt x="202" y="12"/>
                  </a:lnTo>
                  <a:lnTo>
                    <a:pt x="237" y="7"/>
                  </a:lnTo>
                  <a:lnTo>
                    <a:pt x="306" y="2"/>
                  </a:lnTo>
                  <a:lnTo>
                    <a:pt x="345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FFD700"/>
              </a:solidFill>
              <a:prstDash val="dash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文本框 13320"/>
            <p:cNvSpPr txBox="1">
              <a:spLocks noChangeArrowheads="1"/>
            </p:cNvSpPr>
            <p:nvPr/>
          </p:nvSpPr>
          <p:spPr bwMode="auto">
            <a:xfrm>
              <a:off x="2120" y="160"/>
              <a:ext cx="249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0" tIns="45629" rIns="91260" bIns="45629">
              <a:spAutoFit/>
            </a:bodyPr>
            <a:lstStyle/>
            <a:p>
              <a:r>
                <a:rPr lang="en-US" altLang="zh-CN" sz="36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39"/>
                  <a:cs typeface="Times New Roman - 39"/>
                </a:rPr>
                <a:t>Think and read</a:t>
              </a:r>
            </a:p>
          </p:txBody>
        </p:sp>
        <p:pic>
          <p:nvPicPr>
            <p:cNvPr id="18440" name="图片 13321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260" y="-4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图片 13322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04" y="-12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592" name="Group 160"/>
          <p:cNvGraphicFramePr>
            <a:graphicFrameLocks noGrp="1"/>
          </p:cNvGraphicFramePr>
          <p:nvPr>
            <p:ph idx="4294967295"/>
          </p:nvPr>
        </p:nvGraphicFramePr>
        <p:xfrm>
          <a:off x="395288" y="1341438"/>
          <a:ext cx="8424862" cy="1828436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6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going to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Chinese New Year’s Eve?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I’m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big dinner.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507" name="文本框 13506"/>
          <p:cNvSpPr txBox="1">
            <a:spLocks noChangeArrowheads="1"/>
          </p:cNvSpPr>
          <p:nvPr/>
        </p:nvSpPr>
        <p:spPr bwMode="auto">
          <a:xfrm>
            <a:off x="1476375" y="13414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3508" name="文本框 13507"/>
          <p:cNvSpPr txBox="1">
            <a:spLocks noChangeArrowheads="1"/>
          </p:cNvSpPr>
          <p:nvPr/>
        </p:nvSpPr>
        <p:spPr bwMode="auto">
          <a:xfrm>
            <a:off x="4787900" y="1341438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</a:p>
        </p:txBody>
      </p:sp>
      <p:sp>
        <p:nvSpPr>
          <p:cNvPr id="13509" name="文本框 13508"/>
          <p:cNvSpPr txBox="1">
            <a:spLocks noChangeArrowheads="1"/>
          </p:cNvSpPr>
          <p:nvPr/>
        </p:nvSpPr>
        <p:spPr bwMode="auto">
          <a:xfrm>
            <a:off x="1619250" y="1700213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510" name="文本框 13509"/>
          <p:cNvSpPr txBox="1">
            <a:spLocks noChangeArrowheads="1"/>
          </p:cNvSpPr>
          <p:nvPr/>
        </p:nvSpPr>
        <p:spPr bwMode="auto">
          <a:xfrm>
            <a:off x="3779838" y="1700213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</a:p>
        </p:txBody>
      </p:sp>
      <p:graphicFrame>
        <p:nvGraphicFramePr>
          <p:cNvPr id="18593" name="Group 161"/>
          <p:cNvGraphicFramePr>
            <a:graphicFrameLocks noGrp="1"/>
          </p:cNvGraphicFramePr>
          <p:nvPr/>
        </p:nvGraphicFramePr>
        <p:xfrm>
          <a:off x="395288" y="2205038"/>
          <a:ext cx="8424862" cy="2377076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7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Chinese New Year’s Eve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We’re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make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some cakes and tangyuan.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94" name="Group 162"/>
          <p:cNvGraphicFramePr>
            <a:graphicFrameLocks noGrp="1"/>
          </p:cNvGraphicFramePr>
          <p:nvPr/>
        </p:nvGraphicFramePr>
        <p:xfrm>
          <a:off x="395288" y="3068638"/>
          <a:ext cx="8424862" cy="292571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he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watch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Chinese New Year’s Day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He’s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lion dance.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95" name="Group 163"/>
          <p:cNvGraphicFramePr>
            <a:graphicFrameLocks noGrp="1"/>
          </p:cNvGraphicFramePr>
          <p:nvPr/>
        </p:nvGraphicFramePr>
        <p:xfrm>
          <a:off x="395288" y="4076700"/>
          <a:ext cx="8424862" cy="2377076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watch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Chinese New Year’s Day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She’s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fireworks.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60" name="文本框 13859"/>
          <p:cNvSpPr txBox="1">
            <a:spLocks noChangeArrowheads="1"/>
          </p:cNvSpPr>
          <p:nvPr/>
        </p:nvSpPr>
        <p:spPr bwMode="auto">
          <a:xfrm>
            <a:off x="1476375" y="22050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3861" name="文本框 13860"/>
          <p:cNvSpPr txBox="1">
            <a:spLocks noChangeArrowheads="1"/>
          </p:cNvSpPr>
          <p:nvPr/>
        </p:nvSpPr>
        <p:spPr bwMode="auto">
          <a:xfrm>
            <a:off x="2987675" y="2205038"/>
            <a:ext cx="104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862" name="文本框 13861"/>
          <p:cNvSpPr txBox="1">
            <a:spLocks noChangeArrowheads="1"/>
          </p:cNvSpPr>
          <p:nvPr/>
        </p:nvSpPr>
        <p:spPr bwMode="auto">
          <a:xfrm>
            <a:off x="4787900" y="2205038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</a:p>
        </p:txBody>
      </p:sp>
      <p:sp>
        <p:nvSpPr>
          <p:cNvPr id="13863" name="文本框 13862"/>
          <p:cNvSpPr txBox="1">
            <a:spLocks noChangeArrowheads="1"/>
          </p:cNvSpPr>
          <p:nvPr/>
        </p:nvSpPr>
        <p:spPr bwMode="auto">
          <a:xfrm>
            <a:off x="1547813" y="25654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864" name="文本框 13863"/>
          <p:cNvSpPr txBox="1">
            <a:spLocks noChangeArrowheads="1"/>
          </p:cNvSpPr>
          <p:nvPr/>
        </p:nvSpPr>
        <p:spPr bwMode="auto">
          <a:xfrm>
            <a:off x="1403350" y="3068638"/>
            <a:ext cx="34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13867" name="文本框 13866"/>
          <p:cNvSpPr txBox="1">
            <a:spLocks noChangeArrowheads="1"/>
          </p:cNvSpPr>
          <p:nvPr/>
        </p:nvSpPr>
        <p:spPr bwMode="auto">
          <a:xfrm>
            <a:off x="2411413" y="306863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868" name="文本框 13867"/>
          <p:cNvSpPr txBox="1">
            <a:spLocks noChangeArrowheads="1"/>
          </p:cNvSpPr>
          <p:nvPr/>
        </p:nvSpPr>
        <p:spPr bwMode="auto">
          <a:xfrm>
            <a:off x="5148263" y="3068638"/>
            <a:ext cx="44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</a:p>
        </p:txBody>
      </p:sp>
      <p:sp>
        <p:nvSpPr>
          <p:cNvPr id="13876" name="文本框 13875"/>
          <p:cNvSpPr txBox="1">
            <a:spLocks noChangeArrowheads="1"/>
          </p:cNvSpPr>
          <p:nvPr/>
        </p:nvSpPr>
        <p:spPr bwMode="auto">
          <a:xfrm>
            <a:off x="1331913" y="3573463"/>
            <a:ext cx="104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877" name="文本框 13876"/>
          <p:cNvSpPr txBox="1">
            <a:spLocks noChangeArrowheads="1"/>
          </p:cNvSpPr>
          <p:nvPr/>
        </p:nvSpPr>
        <p:spPr bwMode="auto">
          <a:xfrm>
            <a:off x="2627313" y="3573463"/>
            <a:ext cx="830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watch</a:t>
            </a:r>
          </a:p>
        </p:txBody>
      </p:sp>
      <p:graphicFrame>
        <p:nvGraphicFramePr>
          <p:cNvPr id="18596" name="Group 164"/>
          <p:cNvGraphicFramePr>
            <a:graphicFrameLocks noGrp="1"/>
          </p:cNvGraphicFramePr>
          <p:nvPr/>
        </p:nvGraphicFramePr>
        <p:xfrm>
          <a:off x="395288" y="5013325"/>
          <a:ext cx="8424862" cy="23770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buy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Chinese New Year?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They’re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some flowers.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60" marR="91260" marT="45629" marB="456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33" name="文本框 13932"/>
          <p:cNvSpPr txBox="1">
            <a:spLocks noChangeArrowheads="1"/>
          </p:cNvSpPr>
          <p:nvPr/>
        </p:nvSpPr>
        <p:spPr bwMode="auto">
          <a:xfrm>
            <a:off x="2627313" y="40767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940" name="文本框 13939"/>
          <p:cNvSpPr txBox="1">
            <a:spLocks noChangeArrowheads="1"/>
          </p:cNvSpPr>
          <p:nvPr/>
        </p:nvSpPr>
        <p:spPr bwMode="auto">
          <a:xfrm>
            <a:off x="1403350" y="4076700"/>
            <a:ext cx="34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13941" name="文本框 13940"/>
          <p:cNvSpPr txBox="1">
            <a:spLocks noChangeArrowheads="1"/>
          </p:cNvSpPr>
          <p:nvPr/>
        </p:nvSpPr>
        <p:spPr bwMode="auto">
          <a:xfrm>
            <a:off x="5003800" y="4076700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</a:p>
        </p:txBody>
      </p:sp>
      <p:sp>
        <p:nvSpPr>
          <p:cNvPr id="13951" name="文本框 13950"/>
          <p:cNvSpPr txBox="1">
            <a:spLocks noChangeArrowheads="1"/>
          </p:cNvSpPr>
          <p:nvPr/>
        </p:nvSpPr>
        <p:spPr bwMode="auto">
          <a:xfrm>
            <a:off x="1692275" y="4508500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952" name="文本框 13951"/>
          <p:cNvSpPr txBox="1">
            <a:spLocks noChangeArrowheads="1"/>
          </p:cNvSpPr>
          <p:nvPr/>
        </p:nvSpPr>
        <p:spPr bwMode="auto">
          <a:xfrm>
            <a:off x="3995738" y="4508500"/>
            <a:ext cx="830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watch</a:t>
            </a:r>
          </a:p>
        </p:txBody>
      </p:sp>
      <p:sp>
        <p:nvSpPr>
          <p:cNvPr id="13972" name="文本框 13971"/>
          <p:cNvSpPr txBox="1">
            <a:spLocks noChangeArrowheads="1"/>
          </p:cNvSpPr>
          <p:nvPr/>
        </p:nvSpPr>
        <p:spPr bwMode="auto">
          <a:xfrm>
            <a:off x="1331913" y="5013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3973" name="文本框 13972"/>
          <p:cNvSpPr txBox="1">
            <a:spLocks noChangeArrowheads="1"/>
          </p:cNvSpPr>
          <p:nvPr/>
        </p:nvSpPr>
        <p:spPr bwMode="auto">
          <a:xfrm>
            <a:off x="2843213" y="5013325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974" name="文本框 13973"/>
          <p:cNvSpPr txBox="1">
            <a:spLocks noChangeArrowheads="1"/>
          </p:cNvSpPr>
          <p:nvPr/>
        </p:nvSpPr>
        <p:spPr bwMode="auto">
          <a:xfrm>
            <a:off x="5076825" y="5013325"/>
            <a:ext cx="39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</a:p>
        </p:txBody>
      </p:sp>
      <p:sp>
        <p:nvSpPr>
          <p:cNvPr id="13982" name="文本框 13981"/>
          <p:cNvSpPr txBox="1">
            <a:spLocks noChangeArrowheads="1"/>
          </p:cNvSpPr>
          <p:nvPr/>
        </p:nvSpPr>
        <p:spPr bwMode="auto">
          <a:xfrm>
            <a:off x="1908175" y="5373688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going to</a:t>
            </a:r>
          </a:p>
        </p:txBody>
      </p:sp>
      <p:sp>
        <p:nvSpPr>
          <p:cNvPr id="13983" name="文本框 13982"/>
          <p:cNvSpPr txBox="1">
            <a:spLocks noChangeArrowheads="1"/>
          </p:cNvSpPr>
          <p:nvPr/>
        </p:nvSpPr>
        <p:spPr bwMode="auto">
          <a:xfrm>
            <a:off x="4067175" y="5373688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0" tIns="45629" rIns="91260" bIns="45629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buy</a:t>
            </a:r>
          </a:p>
        </p:txBody>
      </p:sp>
      <p:grpSp>
        <p:nvGrpSpPr>
          <p:cNvPr id="13984" name="组合 13983"/>
          <p:cNvGrpSpPr/>
          <p:nvPr/>
        </p:nvGrpSpPr>
        <p:grpSpPr bwMode="auto">
          <a:xfrm>
            <a:off x="0" y="-171450"/>
            <a:ext cx="9169400" cy="1689100"/>
            <a:chOff x="5872" y="-172"/>
            <a:chExt cx="5776" cy="1064"/>
          </a:xfrm>
        </p:grpSpPr>
        <p:grpSp>
          <p:nvGrpSpPr>
            <p:cNvPr id="18585" name="组合 13984"/>
            <p:cNvGrpSpPr/>
            <p:nvPr/>
          </p:nvGrpSpPr>
          <p:grpSpPr bwMode="auto">
            <a:xfrm>
              <a:off x="6768" y="-172"/>
              <a:ext cx="4880" cy="1064"/>
              <a:chOff x="6768" y="-172"/>
              <a:chExt cx="4880" cy="1064"/>
            </a:xfrm>
          </p:grpSpPr>
          <p:pic>
            <p:nvPicPr>
              <p:cNvPr id="18586" name="图片 13985" descr="MSOfficePNG(20)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768" y="-172"/>
                <a:ext cx="4396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7" name="文本框 13986"/>
              <p:cNvSpPr txBox="1">
                <a:spLocks noChangeArrowheads="1"/>
              </p:cNvSpPr>
              <p:nvPr/>
            </p:nvSpPr>
            <p:spPr bwMode="auto">
              <a:xfrm>
                <a:off x="7080" y="40"/>
                <a:ext cx="4568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60" tIns="45629" rIns="91260" bIns="45629">
                <a:spAutoFit/>
              </a:bodyPr>
              <a:lstStyle/>
              <a:p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36"/>
                    <a:cs typeface="Times New Roman - 36"/>
                  </a:rPr>
                  <a:t>Tip: 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如果节日后面带有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day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或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eve,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介词　　　　　　　　　　　　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 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就用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on;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如果没有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day,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一般用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at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 - 28"/>
                    <a:cs typeface="Times New Roman - 28"/>
                  </a:rPr>
                  <a:t>。</a:t>
                </a:r>
              </a:p>
            </p:txBody>
          </p:sp>
        </p:grpSp>
        <p:pic>
          <p:nvPicPr>
            <p:cNvPr id="18588" name="图片 13987" descr="temp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872" y="24"/>
              <a:ext cx="33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89" name="椭圆 13988"/>
          <p:cNvSpPr>
            <a:spLocks noChangeArrowheads="1"/>
          </p:cNvSpPr>
          <p:nvPr/>
        </p:nvSpPr>
        <p:spPr bwMode="auto">
          <a:xfrm>
            <a:off x="5003800" y="4076700"/>
            <a:ext cx="50482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990" name="椭圆 13989"/>
          <p:cNvSpPr>
            <a:spLocks noChangeArrowheads="1"/>
          </p:cNvSpPr>
          <p:nvPr/>
        </p:nvSpPr>
        <p:spPr bwMode="auto">
          <a:xfrm>
            <a:off x="5076825" y="5013325"/>
            <a:ext cx="50482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7" grpId="0"/>
      <p:bldP spid="13510" grpId="0"/>
      <p:bldP spid="138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6625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19458" name="文本占位符 26626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19459" name="组合 26627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19460" name="图片 26628" descr="MSOfficePNG(4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图片 26629" descr="MSOfficePNG(5)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组合 26630"/>
          <p:cNvGrpSpPr/>
          <p:nvPr/>
        </p:nvGrpSpPr>
        <p:grpSpPr bwMode="auto">
          <a:xfrm>
            <a:off x="2411413" y="0"/>
            <a:ext cx="4562475" cy="1114425"/>
            <a:chOff x="1684" y="-36"/>
            <a:chExt cx="2874" cy="702"/>
          </a:xfrm>
        </p:grpSpPr>
        <p:sp>
          <p:nvSpPr>
            <p:cNvPr id="19463" name="任意多边形 26631"/>
            <p:cNvSpPr>
              <a:spLocks noChangeArrowheads="1"/>
            </p:cNvSpPr>
            <p:nvPr/>
          </p:nvSpPr>
          <p:spPr bwMode="auto">
            <a:xfrm>
              <a:off x="2144" y="8"/>
              <a:ext cx="2027" cy="519"/>
            </a:xfrm>
            <a:custGeom>
              <a:avLst/>
              <a:gdLst>
                <a:gd name="T0" fmla="*/ 338 w 2027"/>
                <a:gd name="T1" fmla="*/ 0 h 519"/>
                <a:gd name="T2" fmla="*/ 1722 w 2027"/>
                <a:gd name="T3" fmla="*/ 0 h 519"/>
                <a:gd name="T4" fmla="*/ 1756 w 2027"/>
                <a:gd name="T5" fmla="*/ 2 h 519"/>
                <a:gd name="T6" fmla="*/ 1817 w 2027"/>
                <a:gd name="T7" fmla="*/ 6 h 519"/>
                <a:gd name="T8" fmla="*/ 1874 w 2027"/>
                <a:gd name="T9" fmla="*/ 15 h 519"/>
                <a:gd name="T10" fmla="*/ 1901 w 2027"/>
                <a:gd name="T11" fmla="*/ 19 h 519"/>
                <a:gd name="T12" fmla="*/ 1949 w 2027"/>
                <a:gd name="T13" fmla="*/ 31 h 519"/>
                <a:gd name="T14" fmla="*/ 1982 w 2027"/>
                <a:gd name="T15" fmla="*/ 45 h 519"/>
                <a:gd name="T16" fmla="*/ 1999 w 2027"/>
                <a:gd name="T17" fmla="*/ 53 h 519"/>
                <a:gd name="T18" fmla="*/ 2016 w 2027"/>
                <a:gd name="T19" fmla="*/ 68 h 519"/>
                <a:gd name="T20" fmla="*/ 2023 w 2027"/>
                <a:gd name="T21" fmla="*/ 77 h 519"/>
                <a:gd name="T22" fmla="*/ 2023 w 2027"/>
                <a:gd name="T23" fmla="*/ 81 h 519"/>
                <a:gd name="T24" fmla="*/ 2026 w 2027"/>
                <a:gd name="T25" fmla="*/ 86 h 519"/>
                <a:gd name="T26" fmla="*/ 2026 w 2027"/>
                <a:gd name="T27" fmla="*/ 431 h 519"/>
                <a:gd name="T28" fmla="*/ 2023 w 2027"/>
                <a:gd name="T29" fmla="*/ 436 h 519"/>
                <a:gd name="T30" fmla="*/ 2023 w 2027"/>
                <a:gd name="T31" fmla="*/ 440 h 519"/>
                <a:gd name="T32" fmla="*/ 2016 w 2027"/>
                <a:gd name="T33" fmla="*/ 449 h 519"/>
                <a:gd name="T34" fmla="*/ 1999 w 2027"/>
                <a:gd name="T35" fmla="*/ 464 h 519"/>
                <a:gd name="T36" fmla="*/ 1966 w 2027"/>
                <a:gd name="T37" fmla="*/ 479 h 519"/>
                <a:gd name="T38" fmla="*/ 1949 w 2027"/>
                <a:gd name="T39" fmla="*/ 486 h 519"/>
                <a:gd name="T40" fmla="*/ 1901 w 2027"/>
                <a:gd name="T41" fmla="*/ 498 h 519"/>
                <a:gd name="T42" fmla="*/ 1847 w 2027"/>
                <a:gd name="T43" fmla="*/ 506 h 519"/>
                <a:gd name="T44" fmla="*/ 1817 w 2027"/>
                <a:gd name="T45" fmla="*/ 511 h 519"/>
                <a:gd name="T46" fmla="*/ 1756 w 2027"/>
                <a:gd name="T47" fmla="*/ 515 h 519"/>
                <a:gd name="T48" fmla="*/ 1722 w 2027"/>
                <a:gd name="T49" fmla="*/ 517 h 519"/>
                <a:gd name="T50" fmla="*/ 1706 w 2027"/>
                <a:gd name="T51" fmla="*/ 517 h 519"/>
                <a:gd name="T52" fmla="*/ 1689 w 2027"/>
                <a:gd name="T53" fmla="*/ 518 h 519"/>
                <a:gd name="T54" fmla="*/ 338 w 2027"/>
                <a:gd name="T55" fmla="*/ 518 h 519"/>
                <a:gd name="T56" fmla="*/ 317 w 2027"/>
                <a:gd name="T57" fmla="*/ 517 h 519"/>
                <a:gd name="T58" fmla="*/ 301 w 2027"/>
                <a:gd name="T59" fmla="*/ 517 h 519"/>
                <a:gd name="T60" fmla="*/ 267 w 2027"/>
                <a:gd name="T61" fmla="*/ 515 h 519"/>
                <a:gd name="T62" fmla="*/ 206 w 2027"/>
                <a:gd name="T63" fmla="*/ 511 h 519"/>
                <a:gd name="T64" fmla="*/ 149 w 2027"/>
                <a:gd name="T65" fmla="*/ 502 h 519"/>
                <a:gd name="T66" fmla="*/ 122 w 2027"/>
                <a:gd name="T67" fmla="*/ 498 h 519"/>
                <a:gd name="T68" fmla="*/ 74 w 2027"/>
                <a:gd name="T69" fmla="*/ 486 h 519"/>
                <a:gd name="T70" fmla="*/ 41 w 2027"/>
                <a:gd name="T71" fmla="*/ 472 h 519"/>
                <a:gd name="T72" fmla="*/ 24 w 2027"/>
                <a:gd name="T73" fmla="*/ 464 h 519"/>
                <a:gd name="T74" fmla="*/ 7 w 2027"/>
                <a:gd name="T75" fmla="*/ 449 h 519"/>
                <a:gd name="T76" fmla="*/ 0 w 2027"/>
                <a:gd name="T77" fmla="*/ 440 h 519"/>
                <a:gd name="T78" fmla="*/ 0 w 2027"/>
                <a:gd name="T79" fmla="*/ 77 h 519"/>
                <a:gd name="T80" fmla="*/ 7 w 2027"/>
                <a:gd name="T81" fmla="*/ 68 h 519"/>
                <a:gd name="T82" fmla="*/ 24 w 2027"/>
                <a:gd name="T83" fmla="*/ 53 h 519"/>
                <a:gd name="T84" fmla="*/ 58 w 2027"/>
                <a:gd name="T85" fmla="*/ 38 h 519"/>
                <a:gd name="T86" fmla="*/ 74 w 2027"/>
                <a:gd name="T87" fmla="*/ 31 h 519"/>
                <a:gd name="T88" fmla="*/ 122 w 2027"/>
                <a:gd name="T89" fmla="*/ 19 h 519"/>
                <a:gd name="T90" fmla="*/ 176 w 2027"/>
                <a:gd name="T91" fmla="*/ 10 h 519"/>
                <a:gd name="T92" fmla="*/ 206 w 2027"/>
                <a:gd name="T93" fmla="*/ 6 h 519"/>
                <a:gd name="T94" fmla="*/ 267 w 2027"/>
                <a:gd name="T95" fmla="*/ 2 h 519"/>
                <a:gd name="T96" fmla="*/ 301 w 2027"/>
                <a:gd name="T97" fmla="*/ 0 h 519"/>
                <a:gd name="T98" fmla="*/ 338 w 2027"/>
                <a:gd name="T9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7" h="519">
                  <a:moveTo>
                    <a:pt x="338" y="0"/>
                  </a:moveTo>
                  <a:lnTo>
                    <a:pt x="1722" y="0"/>
                  </a:lnTo>
                  <a:lnTo>
                    <a:pt x="1756" y="2"/>
                  </a:lnTo>
                  <a:lnTo>
                    <a:pt x="1817" y="6"/>
                  </a:lnTo>
                  <a:lnTo>
                    <a:pt x="1874" y="15"/>
                  </a:lnTo>
                  <a:lnTo>
                    <a:pt x="1901" y="19"/>
                  </a:lnTo>
                  <a:lnTo>
                    <a:pt x="1949" y="31"/>
                  </a:lnTo>
                  <a:lnTo>
                    <a:pt x="1982" y="45"/>
                  </a:lnTo>
                  <a:lnTo>
                    <a:pt x="1999" y="53"/>
                  </a:lnTo>
                  <a:lnTo>
                    <a:pt x="2016" y="68"/>
                  </a:lnTo>
                  <a:lnTo>
                    <a:pt x="2023" y="77"/>
                  </a:lnTo>
                  <a:lnTo>
                    <a:pt x="2023" y="81"/>
                  </a:lnTo>
                  <a:lnTo>
                    <a:pt x="2026" y="86"/>
                  </a:lnTo>
                  <a:lnTo>
                    <a:pt x="2026" y="431"/>
                  </a:lnTo>
                  <a:lnTo>
                    <a:pt x="2023" y="436"/>
                  </a:lnTo>
                  <a:lnTo>
                    <a:pt x="2023" y="440"/>
                  </a:lnTo>
                  <a:lnTo>
                    <a:pt x="2016" y="449"/>
                  </a:lnTo>
                  <a:lnTo>
                    <a:pt x="1999" y="464"/>
                  </a:lnTo>
                  <a:lnTo>
                    <a:pt x="1966" y="479"/>
                  </a:lnTo>
                  <a:lnTo>
                    <a:pt x="1949" y="486"/>
                  </a:lnTo>
                  <a:lnTo>
                    <a:pt x="1901" y="498"/>
                  </a:lnTo>
                  <a:lnTo>
                    <a:pt x="1847" y="506"/>
                  </a:lnTo>
                  <a:lnTo>
                    <a:pt x="1817" y="511"/>
                  </a:lnTo>
                  <a:lnTo>
                    <a:pt x="1756" y="515"/>
                  </a:lnTo>
                  <a:lnTo>
                    <a:pt x="1722" y="517"/>
                  </a:lnTo>
                  <a:lnTo>
                    <a:pt x="1706" y="517"/>
                  </a:lnTo>
                  <a:lnTo>
                    <a:pt x="1689" y="518"/>
                  </a:lnTo>
                  <a:lnTo>
                    <a:pt x="338" y="518"/>
                  </a:lnTo>
                  <a:lnTo>
                    <a:pt x="317" y="517"/>
                  </a:lnTo>
                  <a:lnTo>
                    <a:pt x="301" y="517"/>
                  </a:lnTo>
                  <a:lnTo>
                    <a:pt x="267" y="515"/>
                  </a:lnTo>
                  <a:lnTo>
                    <a:pt x="206" y="511"/>
                  </a:lnTo>
                  <a:lnTo>
                    <a:pt x="149" y="502"/>
                  </a:lnTo>
                  <a:lnTo>
                    <a:pt x="122" y="498"/>
                  </a:lnTo>
                  <a:lnTo>
                    <a:pt x="74" y="486"/>
                  </a:lnTo>
                  <a:lnTo>
                    <a:pt x="41" y="472"/>
                  </a:lnTo>
                  <a:lnTo>
                    <a:pt x="24" y="464"/>
                  </a:lnTo>
                  <a:lnTo>
                    <a:pt x="7" y="449"/>
                  </a:lnTo>
                  <a:lnTo>
                    <a:pt x="0" y="440"/>
                  </a:lnTo>
                  <a:lnTo>
                    <a:pt x="0" y="77"/>
                  </a:lnTo>
                  <a:lnTo>
                    <a:pt x="7" y="68"/>
                  </a:lnTo>
                  <a:lnTo>
                    <a:pt x="24" y="53"/>
                  </a:lnTo>
                  <a:lnTo>
                    <a:pt x="58" y="38"/>
                  </a:lnTo>
                  <a:lnTo>
                    <a:pt x="74" y="31"/>
                  </a:lnTo>
                  <a:lnTo>
                    <a:pt x="122" y="19"/>
                  </a:lnTo>
                  <a:lnTo>
                    <a:pt x="176" y="10"/>
                  </a:lnTo>
                  <a:lnTo>
                    <a:pt x="206" y="6"/>
                  </a:lnTo>
                  <a:lnTo>
                    <a:pt x="267" y="2"/>
                  </a:lnTo>
                  <a:lnTo>
                    <a:pt x="301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0000"/>
            </a:solidFill>
            <a:ln w="76200">
              <a:solidFill>
                <a:srgbClr val="0000FF"/>
              </a:solidFill>
              <a:prstDash val="lgDashDot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文本框 26632"/>
            <p:cNvSpPr txBox="1">
              <a:spLocks noChangeArrowheads="1"/>
            </p:cNvSpPr>
            <p:nvPr/>
          </p:nvSpPr>
          <p:spPr bwMode="auto">
            <a:xfrm>
              <a:off x="2176" y="96"/>
              <a:ext cx="19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74" tIns="45636" rIns="91274" bIns="45636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 - 36"/>
                  <a:cs typeface="Times New Roman - 36"/>
                </a:rPr>
                <a:t>  Grammar time</a:t>
              </a:r>
            </a:p>
          </p:txBody>
        </p:sp>
        <p:pic>
          <p:nvPicPr>
            <p:cNvPr id="19465" name="图片 26633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60" y="-36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图片 26634" descr="temp(2)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684" y="-28"/>
              <a:ext cx="49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7" name="图片 26635" descr="MSOfficePNG(11)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836613"/>
            <a:ext cx="84248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8" name="组合 26636"/>
          <p:cNvGrpSpPr/>
          <p:nvPr/>
        </p:nvGrpSpPr>
        <p:grpSpPr bwMode="auto">
          <a:xfrm>
            <a:off x="395288" y="3357563"/>
            <a:ext cx="8351837" cy="2868612"/>
            <a:chOff x="168" y="2680"/>
            <a:chExt cx="6145" cy="1807"/>
          </a:xfrm>
        </p:grpSpPr>
        <p:pic>
          <p:nvPicPr>
            <p:cNvPr id="19469" name="图片 26637" descr="MSOfficePNG(17)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8" y="2680"/>
              <a:ext cx="6145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文本框 26638"/>
            <p:cNvSpPr txBox="1">
              <a:spLocks noChangeArrowheads="1"/>
            </p:cNvSpPr>
            <p:nvPr/>
          </p:nvSpPr>
          <p:spPr bwMode="auto">
            <a:xfrm>
              <a:off x="4400" y="2776"/>
              <a:ext cx="1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74" tIns="45636" rIns="91274" bIns="45636">
              <a:spAutoFit/>
            </a:bodyPr>
            <a:lstStyle/>
            <a:p>
              <a:r>
                <a:rPr lang="en-US" altLang="zh-CN" sz="1700" b="1">
                  <a:solidFill>
                    <a:srgbClr val="000000"/>
                  </a:solidFill>
                  <a:latin typeface="Times New Roman - 22"/>
                  <a:ea typeface="Times New Roman - 22"/>
                  <a:cs typeface="Times New Roman - 22"/>
                </a:rPr>
                <a:t>s</a:t>
              </a:r>
            </a:p>
          </p:txBody>
        </p:sp>
      </p:grpSp>
      <p:sp>
        <p:nvSpPr>
          <p:cNvPr id="26640" name="椭圆 26639"/>
          <p:cNvSpPr>
            <a:spLocks noChangeArrowheads="1"/>
          </p:cNvSpPr>
          <p:nvPr/>
        </p:nvSpPr>
        <p:spPr bwMode="auto">
          <a:xfrm>
            <a:off x="3924300" y="836613"/>
            <a:ext cx="936625" cy="28082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1" name="组合 26640"/>
          <p:cNvGrpSpPr/>
          <p:nvPr/>
        </p:nvGrpSpPr>
        <p:grpSpPr bwMode="auto">
          <a:xfrm>
            <a:off x="2284413" y="3548063"/>
            <a:ext cx="6346825" cy="2378075"/>
            <a:chOff x="2552" y="2408"/>
            <a:chExt cx="3998" cy="1498"/>
          </a:xfrm>
        </p:grpSpPr>
        <p:pic>
          <p:nvPicPr>
            <p:cNvPr id="19473" name="图片 26641" descr="MSOfficePNG(20)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552" y="2408"/>
              <a:ext cx="399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文本框 26642"/>
            <p:cNvSpPr txBox="1">
              <a:spLocks noChangeArrowheads="1"/>
            </p:cNvSpPr>
            <p:nvPr/>
          </p:nvSpPr>
          <p:spPr bwMode="auto">
            <a:xfrm>
              <a:off x="2904" y="2696"/>
              <a:ext cx="298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74" tIns="45636" rIns="91274" bIns="45636"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Times New Roman - 48"/>
                  <a:ea typeface="Times New Roman - 48"/>
                  <a:cs typeface="Times New Roman - 48"/>
                </a:rPr>
                <a:t>be going to</a:t>
              </a:r>
            </a:p>
            <a:p>
              <a:r>
                <a:rPr lang="zh-CN" altLang="en-US" sz="3600" b="1">
                  <a:solidFill>
                    <a:srgbClr val="FF0000"/>
                  </a:solidFill>
                  <a:latin typeface="Times New Roman - 48"/>
                  <a:ea typeface="Times New Roman - 48"/>
                  <a:cs typeface="Times New Roman - 48"/>
                </a:rPr>
                <a:t>表</a:t>
              </a:r>
              <a:r>
                <a:rPr lang="zh-CN" altLang="en-US" sz="3600" b="1">
                  <a:solidFill>
                    <a:srgbClr val="FF0000"/>
                  </a:solidFill>
                  <a:latin typeface="宋体 - 48"/>
                  <a:ea typeface="宋体 - 48"/>
                  <a:cs typeface="宋体 - 48"/>
                </a:rPr>
                <a:t>示计划打算</a:t>
              </a:r>
              <a:r>
                <a:rPr lang="zh-CN" altLang="en-US" sz="1200">
                  <a:solidFill>
                    <a:srgbClr val="000000"/>
                  </a:solidFill>
                  <a:latin typeface="Arial - 16"/>
                  <a:ea typeface="Arial - 16"/>
                  <a:cs typeface="Arial - 16"/>
                </a:rPr>
                <a:t> </a:t>
              </a:r>
            </a:p>
          </p:txBody>
        </p:sp>
      </p:grpSp>
      <p:sp>
        <p:nvSpPr>
          <p:cNvPr id="26644" name="文本框 26643"/>
          <p:cNvSpPr txBox="1">
            <a:spLocks noChangeArrowheads="1"/>
          </p:cNvSpPr>
          <p:nvPr/>
        </p:nvSpPr>
        <p:spPr bwMode="auto">
          <a:xfrm>
            <a:off x="5580063" y="4076700"/>
            <a:ext cx="103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4" tIns="45636" rIns="91274" bIns="45636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+ do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7649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sp>
        <p:nvSpPr>
          <p:cNvPr id="20482" name="文本占位符 27650"/>
          <p:cNvSpPr>
            <a:spLocks noGrp="1" noChangeArrowheads="1"/>
          </p:cNvSpPr>
          <p:nvPr>
            <p:ph idx="4294967295"/>
          </p:nvPr>
        </p:nvSpPr>
        <p:spPr/>
        <p:txBody>
          <a:bodyPr lIns="91150" tIns="45574" rIns="91150" bIns="45574"/>
          <a:lstStyle/>
          <a:p>
            <a:endParaRPr lang="zh-CN" altLang="en-US"/>
          </a:p>
        </p:txBody>
      </p:sp>
      <p:grpSp>
        <p:nvGrpSpPr>
          <p:cNvPr id="20483" name="组合 27651"/>
          <p:cNvGrpSpPr/>
          <p:nvPr/>
        </p:nvGrpSpPr>
        <p:grpSpPr bwMode="auto">
          <a:xfrm>
            <a:off x="0" y="0"/>
            <a:ext cx="9144000" cy="6858000"/>
            <a:chOff x="-16" y="-72"/>
            <a:chExt cx="6524" cy="5220"/>
          </a:xfrm>
        </p:grpSpPr>
        <p:pic>
          <p:nvPicPr>
            <p:cNvPr id="20484" name="图片 27652" descr="MSOfficePNG(4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6" y="-72"/>
              <a:ext cx="6524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图片 27653" descr="MSOfficePNG(5)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6" y="256"/>
              <a:ext cx="6033" cy="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6" name="图片 27654" descr="MSOfficePNG(3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76250"/>
            <a:ext cx="8243887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组合 27655"/>
          <p:cNvGrpSpPr/>
          <p:nvPr/>
        </p:nvGrpSpPr>
        <p:grpSpPr bwMode="auto">
          <a:xfrm>
            <a:off x="250825" y="404813"/>
            <a:ext cx="8353425" cy="5962650"/>
            <a:chOff x="448" y="392"/>
            <a:chExt cx="5599" cy="3966"/>
          </a:xfrm>
        </p:grpSpPr>
        <p:pic>
          <p:nvPicPr>
            <p:cNvPr id="20488" name="图片 27656" descr="MSOfficePNG(33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8" y="552"/>
              <a:ext cx="225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图片 27657" descr="MSOfficePNG(34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4" y="392"/>
              <a:ext cx="2091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图片 27658" descr="MSOfficePNG(35)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24" y="2192"/>
              <a:ext cx="142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27659" descr="MSOfficePNG(38)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88" y="2776"/>
              <a:ext cx="2802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2" name="矩形 27661"/>
          <p:cNvSpPr>
            <a:spLocks noChangeArrowheads="1" noChangeShapeType="1" noTextEdit="1"/>
          </p:cNvSpPr>
          <p:nvPr/>
        </p:nvSpPr>
        <p:spPr bwMode="auto">
          <a:xfrm>
            <a:off x="3708400" y="2636838"/>
            <a:ext cx="13684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zh-CN" altLang="en-US" sz="8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68"/>
</p:tagLst>
</file>

<file path=ppt/theme/theme1.xml><?xml version="1.0" encoding="utf-8"?>
<a:theme xmlns:a="http://schemas.openxmlformats.org/drawingml/2006/main" name="WWW.2PPT.COM&#10;">
  <a:themeElements>
    <a:clrScheme name="1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全屏显示(4:3)</PresentationFormat>
  <Paragraphs>136</Paragraphs>
  <Slides>19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54" baseType="lpstr">
      <vt:lpstr>Arial - 103</vt:lpstr>
      <vt:lpstr>Arial - 16</vt:lpstr>
      <vt:lpstr>Arial - 36</vt:lpstr>
      <vt:lpstr>Times New Roman - 20</vt:lpstr>
      <vt:lpstr>Times New Roman - 22</vt:lpstr>
      <vt:lpstr>Times New Roman - 24</vt:lpstr>
      <vt:lpstr>Times New Roman - 25</vt:lpstr>
      <vt:lpstr>Times New Roman - 26</vt:lpstr>
      <vt:lpstr>Times New Roman - 28</vt:lpstr>
      <vt:lpstr>Times New Roman - 32</vt:lpstr>
      <vt:lpstr>Times New Roman - 33</vt:lpstr>
      <vt:lpstr>Times New Roman - 34</vt:lpstr>
      <vt:lpstr>Times New Roman - 36</vt:lpstr>
      <vt:lpstr>Times New Roman - 37</vt:lpstr>
      <vt:lpstr>Times New Roman - 39</vt:lpstr>
      <vt:lpstr>Times New Roman - 40</vt:lpstr>
      <vt:lpstr>Times New Roman - 42</vt:lpstr>
      <vt:lpstr>Times New Roman - 43</vt:lpstr>
      <vt:lpstr>Times New Roman - 47</vt:lpstr>
      <vt:lpstr>Times New Roman - 48</vt:lpstr>
      <vt:lpstr>Times New Roman - 50</vt:lpstr>
      <vt:lpstr>Times New Roman - 51</vt:lpstr>
      <vt:lpstr>Times New Roman - 52</vt:lpstr>
      <vt:lpstr>Times New Roman - 60</vt:lpstr>
      <vt:lpstr>Times New Roman - 72</vt:lpstr>
      <vt:lpstr>楷体</vt:lpstr>
      <vt:lpstr>楷体 - 28</vt:lpstr>
      <vt:lpstr>宋体</vt:lpstr>
      <vt:lpstr>宋体 - 36</vt:lpstr>
      <vt:lpstr>宋体 - 48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2016-05-27T02:47:00Z</dcterms:created>
  <dcterms:modified xsi:type="dcterms:W3CDTF">2023-01-16T14:21:42Z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6960BB20090A4AF796373A6EE1EB3049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