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37"/>
  </p:notesMasterIdLst>
  <p:handoutMasterIdLst>
    <p:handoutMasterId r:id="rId38"/>
  </p:handoutMasterIdLst>
  <p:sldIdLst>
    <p:sldId id="282" r:id="rId3"/>
    <p:sldId id="257" r:id="rId4"/>
    <p:sldId id="258" r:id="rId5"/>
    <p:sldId id="284" r:id="rId6"/>
    <p:sldId id="259" r:id="rId7"/>
    <p:sldId id="287" r:id="rId8"/>
    <p:sldId id="264" r:id="rId9"/>
    <p:sldId id="265" r:id="rId10"/>
    <p:sldId id="267" r:id="rId11"/>
    <p:sldId id="291" r:id="rId12"/>
    <p:sldId id="260" r:id="rId13"/>
    <p:sldId id="266" r:id="rId14"/>
    <p:sldId id="261" r:id="rId15"/>
    <p:sldId id="293" r:id="rId16"/>
    <p:sldId id="268" r:id="rId17"/>
    <p:sldId id="272" r:id="rId18"/>
    <p:sldId id="269" r:id="rId19"/>
    <p:sldId id="271" r:id="rId20"/>
    <p:sldId id="285" r:id="rId21"/>
    <p:sldId id="273" r:id="rId22"/>
    <p:sldId id="274" r:id="rId23"/>
    <p:sldId id="278" r:id="rId24"/>
    <p:sldId id="289" r:id="rId25"/>
    <p:sldId id="276" r:id="rId26"/>
    <p:sldId id="290" r:id="rId27"/>
    <p:sldId id="277" r:id="rId28"/>
    <p:sldId id="286" r:id="rId29"/>
    <p:sldId id="292" r:id="rId30"/>
    <p:sldId id="275" r:id="rId31"/>
    <p:sldId id="288" r:id="rId32"/>
    <p:sldId id="279" r:id="rId33"/>
    <p:sldId id="280" r:id="rId34"/>
    <p:sldId id="281" r:id="rId35"/>
    <p:sldId id="283"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BAC"/>
    <a:srgbClr val="F5B8BB"/>
    <a:srgbClr val="F6F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80" autoAdjust="0"/>
  </p:normalViewPr>
  <p:slideViewPr>
    <p:cSldViewPr snapToGrid="0">
      <p:cViewPr>
        <p:scale>
          <a:sx n="50" d="100"/>
          <a:sy n="50" d="100"/>
        </p:scale>
        <p:origin x="-2970" y="-1350"/>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8734F1-D1A8-47EE-82F6-3DFD6DA68F02}" type="slidenum">
              <a:rPr lang="zh-CN" altLang="en-US" smtClean="0"/>
              <a:t>‹#›</a:t>
            </a:fld>
            <a:endParaRPr lang="zh-CN" altLang="en-US"/>
          </a:p>
        </p:txBody>
      </p:sp>
      <p:sp>
        <p:nvSpPr>
          <p:cNvPr id="11" name="TextBox 10"/>
          <p:cNvSpPr txBox="1"/>
          <p:nvPr userDrawn="1"/>
        </p:nvSpPr>
        <p:spPr>
          <a:xfrm>
            <a:off x="2098204" y="6864859"/>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4C9A68E-A4E0-414D-B51E-97306240DD2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8734F1-D1A8-47EE-82F6-3DFD6DA68F0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5900"/>
                    </a14:imgEffect>
                  </a14:imgLayer>
                </a14:imgProps>
              </a:ext>
            </a:extLst>
          </a:blip>
          <a:srcRect/>
          <a:stretch>
            <a:fillRect/>
          </a:stretch>
        </p:blipFill>
        <p:spPr>
          <a:xfrm rot="5400000">
            <a:off x="2667002" y="-2667000"/>
            <a:ext cx="6858000" cy="12192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5900"/>
                    </a14:imgEffect>
                  </a14:imgLayer>
                </a14:imgProps>
              </a:ext>
            </a:extLst>
          </a:blip>
          <a:srcRect/>
          <a:stretch>
            <a:fillRect/>
          </a:stretch>
        </p:blipFill>
        <p:spPr>
          <a:xfrm rot="5400000">
            <a:off x="2667000" y="-2667001"/>
            <a:ext cx="6858000" cy="121920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9A68E-A4E0-414D-B51E-97306240DD2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734F1-D1A8-47EE-82F6-3DFD6DA68F0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566763" y="1228794"/>
            <a:ext cx="5058474" cy="4400412"/>
          </a:xfrm>
          <a:prstGeom prst="rect">
            <a:avLst/>
          </a:prstGeom>
        </p:spPr>
      </p:pic>
      <p:sp>
        <p:nvSpPr>
          <p:cNvPr id="6" name="文本框 5"/>
          <p:cNvSpPr txBox="1"/>
          <p:nvPr/>
        </p:nvSpPr>
        <p:spPr>
          <a:xfrm>
            <a:off x="3802157" y="2049298"/>
            <a:ext cx="4608954" cy="1862048"/>
          </a:xfrm>
          <a:prstGeom prst="rect">
            <a:avLst/>
          </a:prstGeom>
          <a:noFill/>
          <a:effectLst>
            <a:glow>
              <a:schemeClr val="accent4">
                <a:satMod val="175000"/>
                <a:alpha val="40000"/>
              </a:schemeClr>
            </a:glow>
          </a:effectLst>
        </p:spPr>
        <p:txBody>
          <a:bodyPr wrap="none" rtlCol="0">
            <a:spAutoFit/>
          </a:bodyPr>
          <a:lstStyle/>
          <a:p>
            <a:pPr algn="ctr"/>
            <a:r>
              <a:rPr lang="zh-CN" altLang="en-US" sz="11500" dirty="0">
                <a:solidFill>
                  <a:srgbClr val="F6F3E9"/>
                </a:solidFill>
                <a:effectLst>
                  <a:glow rad="63500">
                    <a:srgbClr val="F5B2B6">
                      <a:alpha val="40000"/>
                    </a:srgbClr>
                  </a:glow>
                  <a:outerShdw blurRad="38100" dist="38100" dir="2700000" algn="tl">
                    <a:srgbClr val="000000">
                      <a:alpha val="43137"/>
                    </a:srgbClr>
                  </a:outerShdw>
                </a:effectLst>
                <a:cs typeface="+mn-ea"/>
                <a:sym typeface="+mn-lt"/>
              </a:rPr>
              <a:t>女生节</a:t>
            </a:r>
          </a:p>
        </p:txBody>
      </p:sp>
      <p:cxnSp>
        <p:nvCxnSpPr>
          <p:cNvPr id="7" name="直接连接符 6"/>
          <p:cNvCxnSpPr/>
          <p:nvPr/>
        </p:nvCxnSpPr>
        <p:spPr>
          <a:xfrm>
            <a:off x="4629306" y="3770621"/>
            <a:ext cx="295465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505939" y="3934045"/>
            <a:ext cx="3201389" cy="338554"/>
          </a:xfrm>
          <a:prstGeom prst="rect">
            <a:avLst/>
          </a:prstGeom>
          <a:noFill/>
        </p:spPr>
        <p:txBody>
          <a:bodyPr wrap="none" rtlCol="0">
            <a:spAutoFit/>
          </a:bodyPr>
          <a:lstStyle/>
          <a:p>
            <a:pPr algn="ctr"/>
            <a:r>
              <a:rPr lang="en-US" altLang="zh-CN" sz="1600" spc="300" dirty="0">
                <a:solidFill>
                  <a:srgbClr val="F6F3E9"/>
                </a:solidFill>
                <a:cs typeface="+mn-ea"/>
                <a:sym typeface="+mn-lt"/>
              </a:rPr>
              <a:t>BEST WISHES FOR YOU</a:t>
            </a:r>
            <a:endParaRPr lang="zh-CN" altLang="en-US" sz="1600" spc="300" dirty="0">
              <a:solidFill>
                <a:srgbClr val="F6F3E9"/>
              </a:solidFill>
              <a:cs typeface="+mn-ea"/>
              <a:sym typeface="+mn-lt"/>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000"/>
                                        <p:tgtEl>
                                          <p:spTgt spid="7"/>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293136" y="1620593"/>
            <a:ext cx="3616812" cy="3616812"/>
            <a:chOff x="1530" y="1550"/>
            <a:chExt cx="5820" cy="5820"/>
          </a:xfrm>
        </p:grpSpPr>
        <p:sp>
          <p:nvSpPr>
            <p:cNvPr id="14" name="椭圆 13"/>
            <p:cNvSpPr/>
            <p:nvPr/>
          </p:nvSpPr>
          <p:spPr>
            <a:xfrm>
              <a:off x="1530" y="1550"/>
              <a:ext cx="5821" cy="5821"/>
            </a:xfrm>
            <a:prstGeom prst="ellipse">
              <a:avLst/>
            </a:prstGeom>
            <a:solidFill>
              <a:srgbClr val="EFA0A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pic>
          <p:nvPicPr>
            <p:cNvPr id="15" name="图片 14" descr="321"/>
            <p:cNvPicPr>
              <a:picLocks noChangeAspect="1"/>
            </p:cNvPicPr>
            <p:nvPr/>
          </p:nvPicPr>
          <p:blipFill>
            <a:blip r:embed="rId2"/>
            <a:srcRect/>
            <a:stretch>
              <a:fillRect/>
            </a:stretch>
          </p:blipFill>
          <p:spPr>
            <a:xfrm>
              <a:off x="2400" y="2020"/>
              <a:ext cx="4414" cy="5062"/>
            </a:xfrm>
            <a:prstGeom prst="rect">
              <a:avLst/>
            </a:prstGeom>
          </p:spPr>
        </p:pic>
      </p:grpSp>
      <p:sp>
        <p:nvSpPr>
          <p:cNvPr id="16" name="íślíḋè-Rectangle 50"/>
          <p:cNvSpPr/>
          <p:nvPr/>
        </p:nvSpPr>
        <p:spPr>
          <a:xfrm>
            <a:off x="402373" y="1817880"/>
            <a:ext cx="4100313" cy="800037"/>
          </a:xfrm>
          <a:prstGeom prst="rect">
            <a:avLst/>
          </a:prstGeom>
        </p:spPr>
        <p:txBody>
          <a:bodyPr wrap="none" lIns="192000" tIns="0" rIns="192000" bIns="0">
            <a:normAutofit/>
          </a:bodyPr>
          <a:lstStyle/>
          <a:p>
            <a:pPr algn="ctr"/>
            <a:r>
              <a:rPr lang="zh-CN" altLang="en-US" sz="3200" dirty="0" smtClean="0">
                <a:solidFill>
                  <a:srgbClr val="E3818C"/>
                </a:solidFill>
                <a:cs typeface="+mn-ea"/>
                <a:sym typeface="+mn-lt"/>
              </a:rPr>
              <a:t>标题文字</a:t>
            </a:r>
            <a:endParaRPr lang="zh-CN" altLang="en-US" sz="3200" dirty="0">
              <a:solidFill>
                <a:srgbClr val="E3818C"/>
              </a:solidFill>
              <a:cs typeface="+mn-ea"/>
              <a:sym typeface="+mn-lt"/>
            </a:endParaRPr>
          </a:p>
        </p:txBody>
      </p:sp>
      <p:sp>
        <p:nvSpPr>
          <p:cNvPr id="17" name="i$liḋe-Rectangle 3"/>
          <p:cNvSpPr/>
          <p:nvPr/>
        </p:nvSpPr>
        <p:spPr>
          <a:xfrm>
            <a:off x="1061894" y="2778171"/>
            <a:ext cx="3403685" cy="3232025"/>
          </a:xfrm>
          <a:prstGeom prst="rect">
            <a:avLst/>
          </a:prstGeom>
        </p:spPr>
        <p:txBody>
          <a:bodyPr wrap="square" lIns="121896" tIns="60948" rIns="121896" bIns="60948">
            <a:normAutofit fontScale="85000" lnSpcReduction="10000"/>
          </a:bodyPr>
          <a:lstStyle/>
          <a:p>
            <a:pPr lvl="0">
              <a:lnSpc>
                <a:spcPts val="3800"/>
              </a:lnSpc>
            </a:pPr>
            <a:r>
              <a:rPr lang="zh-CN" altLang="en-US" sz="2400" dirty="0">
                <a:solidFill>
                  <a:srgbClr val="F4ABAC"/>
                </a:solidFill>
                <a:cs typeface="+mn-ea"/>
                <a:sym typeface="+mn-lt"/>
              </a:rPr>
              <a:t>点击输入内容点击输入内容</a:t>
            </a:r>
          </a:p>
          <a:p>
            <a:pPr lvl="0">
              <a:lnSpc>
                <a:spcPts val="3800"/>
              </a:lnSpc>
            </a:pPr>
            <a:r>
              <a:rPr lang="zh-CN" altLang="en-US" sz="2400" dirty="0">
                <a:solidFill>
                  <a:srgbClr val="F4ABAC"/>
                </a:solidFill>
                <a:cs typeface="+mn-ea"/>
                <a:sym typeface="+mn-lt"/>
              </a:rPr>
              <a:t>点击输入内容点击输入内容</a:t>
            </a:r>
            <a:endParaRPr lang="en-US" altLang="zh-CN" sz="2400" dirty="0">
              <a:solidFill>
                <a:srgbClr val="F4ABAC"/>
              </a:solidFill>
              <a:cs typeface="+mn-ea"/>
              <a:sym typeface="+mn-lt"/>
            </a:endParaRPr>
          </a:p>
          <a:p>
            <a:pPr lvl="0">
              <a:lnSpc>
                <a:spcPts val="3800"/>
              </a:lnSpc>
            </a:pPr>
            <a:r>
              <a:rPr lang="zh-CN" altLang="en-US" sz="2400" dirty="0">
                <a:solidFill>
                  <a:srgbClr val="F4ABAC"/>
                </a:solidFill>
                <a:cs typeface="+mn-ea"/>
                <a:sym typeface="+mn-lt"/>
              </a:rPr>
              <a:t>点击输入内容点击输入内容</a:t>
            </a:r>
          </a:p>
          <a:p>
            <a:pPr lvl="0">
              <a:lnSpc>
                <a:spcPts val="3800"/>
              </a:lnSpc>
            </a:pPr>
            <a:r>
              <a:rPr lang="zh-CN" altLang="en-US" sz="2400" dirty="0">
                <a:solidFill>
                  <a:srgbClr val="F4ABAC"/>
                </a:solidFill>
                <a:cs typeface="+mn-ea"/>
                <a:sym typeface="+mn-lt"/>
              </a:rPr>
              <a:t>点击输入内容点击输入内容</a:t>
            </a:r>
          </a:p>
        </p:txBody>
      </p:sp>
      <p:sp>
        <p:nvSpPr>
          <p:cNvPr id="18" name="íślíḋè-Rectangle 50"/>
          <p:cNvSpPr/>
          <p:nvPr/>
        </p:nvSpPr>
        <p:spPr>
          <a:xfrm>
            <a:off x="6981428" y="1817880"/>
            <a:ext cx="4100313" cy="800037"/>
          </a:xfrm>
          <a:prstGeom prst="rect">
            <a:avLst/>
          </a:prstGeom>
        </p:spPr>
        <p:txBody>
          <a:bodyPr wrap="none" lIns="192000" tIns="0" rIns="192000" bIns="0">
            <a:normAutofit/>
          </a:bodyPr>
          <a:lstStyle/>
          <a:p>
            <a:pPr algn="ctr"/>
            <a:r>
              <a:rPr lang="zh-CN" altLang="en-US" sz="3200" dirty="0" smtClean="0">
                <a:solidFill>
                  <a:srgbClr val="E3818C"/>
                </a:solidFill>
                <a:cs typeface="+mn-ea"/>
                <a:sym typeface="+mn-lt"/>
              </a:rPr>
              <a:t>标题文字</a:t>
            </a:r>
            <a:endParaRPr lang="zh-CN" altLang="en-US" sz="3200" dirty="0">
              <a:solidFill>
                <a:srgbClr val="E3818C"/>
              </a:solidFill>
              <a:cs typeface="+mn-ea"/>
              <a:sym typeface="+mn-lt"/>
            </a:endParaRPr>
          </a:p>
        </p:txBody>
      </p:sp>
      <p:sp>
        <p:nvSpPr>
          <p:cNvPr id="19" name="i$liḋe-Rectangle 3"/>
          <p:cNvSpPr/>
          <p:nvPr/>
        </p:nvSpPr>
        <p:spPr>
          <a:xfrm>
            <a:off x="8269563" y="2778171"/>
            <a:ext cx="3403685" cy="3232025"/>
          </a:xfrm>
          <a:prstGeom prst="rect">
            <a:avLst/>
          </a:prstGeom>
        </p:spPr>
        <p:txBody>
          <a:bodyPr wrap="square" lIns="121896" tIns="60948" rIns="121896" bIns="60948">
            <a:normAutofit fontScale="85000" lnSpcReduction="10000"/>
          </a:bodyPr>
          <a:lstStyle/>
          <a:p>
            <a:pPr lvl="0">
              <a:lnSpc>
                <a:spcPts val="3800"/>
              </a:lnSpc>
            </a:pPr>
            <a:r>
              <a:rPr lang="zh-CN" altLang="en-US" sz="2400" dirty="0">
                <a:solidFill>
                  <a:srgbClr val="F4ABAC"/>
                </a:solidFill>
                <a:cs typeface="+mn-ea"/>
                <a:sym typeface="+mn-lt"/>
              </a:rPr>
              <a:t>点击输入内容点击输入内容</a:t>
            </a:r>
          </a:p>
          <a:p>
            <a:pPr lvl="0">
              <a:lnSpc>
                <a:spcPts val="3800"/>
              </a:lnSpc>
            </a:pPr>
            <a:r>
              <a:rPr lang="zh-CN" altLang="en-US" sz="2400" dirty="0">
                <a:solidFill>
                  <a:srgbClr val="F4ABAC"/>
                </a:solidFill>
                <a:cs typeface="+mn-ea"/>
                <a:sym typeface="+mn-lt"/>
              </a:rPr>
              <a:t>点击输入内容点击输入内容</a:t>
            </a:r>
            <a:endParaRPr lang="en-US" altLang="zh-CN" sz="2400" dirty="0">
              <a:solidFill>
                <a:srgbClr val="F4ABAC"/>
              </a:solidFill>
              <a:cs typeface="+mn-ea"/>
              <a:sym typeface="+mn-lt"/>
            </a:endParaRPr>
          </a:p>
          <a:p>
            <a:pPr lvl="0">
              <a:lnSpc>
                <a:spcPts val="3800"/>
              </a:lnSpc>
            </a:pPr>
            <a:r>
              <a:rPr lang="zh-CN" altLang="en-US" sz="2400" dirty="0">
                <a:solidFill>
                  <a:srgbClr val="F4ABAC"/>
                </a:solidFill>
                <a:cs typeface="+mn-ea"/>
                <a:sym typeface="+mn-lt"/>
              </a:rPr>
              <a:t>点击输入内容点击输入内容</a:t>
            </a:r>
          </a:p>
          <a:p>
            <a:pPr lvl="0">
              <a:lnSpc>
                <a:spcPts val="3800"/>
              </a:lnSpc>
            </a:pPr>
            <a:r>
              <a:rPr lang="zh-CN" altLang="en-US" sz="2400" dirty="0">
                <a:solidFill>
                  <a:srgbClr val="F4ABAC"/>
                </a:solidFill>
                <a:cs typeface="+mn-ea"/>
                <a:sym typeface="+mn-lt"/>
              </a:rPr>
              <a:t>点击输入内容点击输入内容</a:t>
            </a:r>
          </a:p>
        </p:txBody>
      </p:sp>
      <p:sp>
        <p:nvSpPr>
          <p:cNvPr id="20"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二</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grpSp>
        <p:nvGrpSpPr>
          <p:cNvPr id="22" name="组合 21"/>
          <p:cNvGrpSpPr/>
          <p:nvPr/>
        </p:nvGrpSpPr>
        <p:grpSpPr>
          <a:xfrm>
            <a:off x="342900" y="2413590"/>
            <a:ext cx="6712690" cy="3381154"/>
            <a:chOff x="0" y="2413590"/>
            <a:chExt cx="6712690" cy="3381154"/>
          </a:xfrm>
          <a:solidFill>
            <a:srgbClr val="F5B8BB"/>
          </a:solidFill>
        </p:grpSpPr>
        <p:sp>
          <p:nvSpPr>
            <p:cNvPr id="3" name="矩形 2"/>
            <p:cNvSpPr/>
            <p:nvPr/>
          </p:nvSpPr>
          <p:spPr>
            <a:xfrm>
              <a:off x="0" y="2413591"/>
              <a:ext cx="6096000" cy="3381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7"/>
            <p:cNvCxnSpPr/>
            <p:nvPr/>
          </p:nvCxnSpPr>
          <p:spPr>
            <a:xfrm>
              <a:off x="5911702" y="2413591"/>
              <a:ext cx="0" cy="3381153"/>
            </a:xfrm>
            <a:prstGeom prst="line">
              <a:avLst/>
            </a:prstGeom>
            <a:grpFill/>
            <a:ln w="38100">
              <a:solidFill>
                <a:srgbClr val="F5B8B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91962" y="2413591"/>
              <a:ext cx="0" cy="3381153"/>
            </a:xfrm>
            <a:prstGeom prst="line">
              <a:avLst/>
            </a:prstGeom>
            <a:grpFill/>
            <a:ln w="38100">
              <a:solidFill>
                <a:srgbClr val="F5B8B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72223" y="2413591"/>
              <a:ext cx="0" cy="3381153"/>
            </a:xfrm>
            <a:prstGeom prst="line">
              <a:avLst/>
            </a:prstGeom>
            <a:grpFill/>
            <a:ln w="38100">
              <a:solidFill>
                <a:srgbClr val="F5B8B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12690" y="2413590"/>
              <a:ext cx="0" cy="3381153"/>
            </a:xfrm>
            <a:prstGeom prst="line">
              <a:avLst/>
            </a:prstGeom>
            <a:grpFill/>
            <a:ln w="38100">
              <a:solidFill>
                <a:srgbClr val="F6F3E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2950" y="2413590"/>
              <a:ext cx="0" cy="3381153"/>
            </a:xfrm>
            <a:prstGeom prst="line">
              <a:avLst/>
            </a:prstGeom>
            <a:grpFill/>
            <a:ln w="38100">
              <a:solidFill>
                <a:srgbClr val="F6F3E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73211" y="2413590"/>
              <a:ext cx="0" cy="3381153"/>
            </a:xfrm>
            <a:prstGeom prst="line">
              <a:avLst/>
            </a:prstGeom>
            <a:grpFill/>
            <a:ln w="38100">
              <a:solidFill>
                <a:srgbClr val="F6F3E9"/>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rotWithShape="1">
          <a:blip r:embed="rId2" cstate="screen"/>
          <a:srcRect/>
          <a:stretch>
            <a:fillRect/>
          </a:stretch>
        </p:blipFill>
        <p:spPr>
          <a:xfrm>
            <a:off x="7734506" y="1669312"/>
            <a:ext cx="3025643" cy="5188688"/>
          </a:xfrm>
          <a:prstGeom prst="rect">
            <a:avLst/>
          </a:prstGeom>
        </p:spPr>
      </p:pic>
      <p:pic>
        <p:nvPicPr>
          <p:cNvPr id="6" name="图片 5"/>
          <p:cNvPicPr>
            <a:picLocks noChangeAspect="1"/>
          </p:cNvPicPr>
          <p:nvPr/>
        </p:nvPicPr>
        <p:blipFill>
          <a:blip r:embed="rId3" cstate="screen"/>
          <a:stretch>
            <a:fillRect/>
          </a:stretch>
        </p:blipFill>
        <p:spPr>
          <a:xfrm>
            <a:off x="7557294" y="1063255"/>
            <a:ext cx="3340385" cy="6858000"/>
          </a:xfrm>
          <a:prstGeom prst="rect">
            <a:avLst/>
          </a:prstGeom>
        </p:spPr>
      </p:pic>
      <p:sp>
        <p:nvSpPr>
          <p:cNvPr id="11" name="文本框 10"/>
          <p:cNvSpPr txBox="1"/>
          <p:nvPr/>
        </p:nvSpPr>
        <p:spPr>
          <a:xfrm>
            <a:off x="1451907" y="3075776"/>
            <a:ext cx="3877985" cy="2041585"/>
          </a:xfrm>
          <a:prstGeom prst="rect">
            <a:avLst/>
          </a:prstGeom>
          <a:noFill/>
        </p:spPr>
        <p:txBody>
          <a:bodyPr wrap="none" rtlCol="0">
            <a:spAutoFit/>
          </a:bodyPr>
          <a:lstStyle/>
          <a:p>
            <a:pPr>
              <a:lnSpc>
                <a:spcPts val="3800"/>
              </a:lnSpc>
            </a:pPr>
            <a:r>
              <a:rPr lang="zh-CN" altLang="en-US" sz="2400" dirty="0">
                <a:solidFill>
                  <a:schemeClr val="bg1"/>
                </a:solidFill>
                <a:cs typeface="+mn-ea"/>
                <a:sym typeface="+mn-lt"/>
              </a:rPr>
              <a:t>点击输入内容点击输入内容</a:t>
            </a:r>
          </a:p>
          <a:p>
            <a:pPr>
              <a:lnSpc>
                <a:spcPts val="3800"/>
              </a:lnSpc>
            </a:pPr>
            <a:r>
              <a:rPr lang="zh-CN" altLang="en-US" sz="2400" dirty="0">
                <a:solidFill>
                  <a:schemeClr val="bg1"/>
                </a:solidFill>
                <a:cs typeface="+mn-ea"/>
                <a:sym typeface="+mn-lt"/>
              </a:rPr>
              <a:t>点击输入内容点击输入内容</a:t>
            </a:r>
            <a:endParaRPr lang="en-US" altLang="zh-CN" sz="2400" dirty="0">
              <a:solidFill>
                <a:schemeClr val="bg1"/>
              </a:solidFill>
              <a:cs typeface="+mn-ea"/>
              <a:sym typeface="+mn-lt"/>
            </a:endParaRPr>
          </a:p>
          <a:p>
            <a:pPr>
              <a:lnSpc>
                <a:spcPts val="3800"/>
              </a:lnSpc>
            </a:pPr>
            <a:r>
              <a:rPr lang="zh-CN" altLang="en-US" sz="2400" dirty="0">
                <a:solidFill>
                  <a:schemeClr val="bg1"/>
                </a:solidFill>
                <a:cs typeface="+mn-ea"/>
                <a:sym typeface="+mn-lt"/>
              </a:rPr>
              <a:t>点击输入内容点击输入内容</a:t>
            </a:r>
          </a:p>
          <a:p>
            <a:pPr>
              <a:lnSpc>
                <a:spcPts val="3800"/>
              </a:lnSpc>
            </a:pPr>
            <a:r>
              <a:rPr lang="zh-CN" altLang="en-US" sz="2400" dirty="0">
                <a:solidFill>
                  <a:schemeClr val="bg1"/>
                </a:solidFill>
                <a:cs typeface="+mn-ea"/>
                <a:sym typeface="+mn-lt"/>
              </a:rPr>
              <a:t>点击输入内容点击输入内容</a:t>
            </a:r>
          </a:p>
        </p:txBody>
      </p:sp>
      <p:sp>
        <p:nvSpPr>
          <p:cNvPr id="15"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二</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1868672" y="2856782"/>
            <a:ext cx="8454656" cy="3423181"/>
          </a:xfrm>
          <a:prstGeom prst="rect">
            <a:avLst/>
          </a:prstGeom>
        </p:spPr>
      </p:pic>
      <p:sp>
        <p:nvSpPr>
          <p:cNvPr id="4" name="文本框 3"/>
          <p:cNvSpPr txBox="1"/>
          <p:nvPr/>
        </p:nvSpPr>
        <p:spPr>
          <a:xfrm>
            <a:off x="2310348" y="1632050"/>
            <a:ext cx="7571303" cy="926536"/>
          </a:xfrm>
          <a:prstGeom prst="rect">
            <a:avLst/>
          </a:prstGeom>
          <a:noFill/>
        </p:spPr>
        <p:txBody>
          <a:bodyPr wrap="none" rtlCol="0">
            <a:spAutoFit/>
          </a:bodyPr>
          <a:lstStyle/>
          <a:p>
            <a:pPr algn="ctr">
              <a:lnSpc>
                <a:spcPts val="3400"/>
              </a:lnSpc>
            </a:pPr>
            <a:r>
              <a:rPr lang="zh-CN" altLang="en-US" sz="2400" dirty="0">
                <a:solidFill>
                  <a:schemeClr val="bg1"/>
                </a:solidFill>
                <a:cs typeface="+mn-ea"/>
                <a:sym typeface="+mn-lt"/>
              </a:rPr>
              <a:t>点击输入内容点击输入内容点击输入内容点击输入内容</a:t>
            </a:r>
            <a:endParaRPr lang="en-US" altLang="zh-CN" sz="2400" dirty="0">
              <a:solidFill>
                <a:schemeClr val="bg1"/>
              </a:solidFill>
              <a:cs typeface="+mn-ea"/>
              <a:sym typeface="+mn-lt"/>
            </a:endParaRPr>
          </a:p>
          <a:p>
            <a:pPr algn="ctr">
              <a:lnSpc>
                <a:spcPts val="3400"/>
              </a:lnSpc>
            </a:pPr>
            <a:r>
              <a:rPr lang="zh-CN" altLang="en-US" sz="2400" dirty="0">
                <a:solidFill>
                  <a:schemeClr val="bg1"/>
                </a:solidFill>
                <a:cs typeface="+mn-ea"/>
                <a:sym typeface="+mn-lt"/>
              </a:rPr>
              <a:t>点击输入内容点击输入内容点击输入内容点击输入内容</a:t>
            </a:r>
          </a:p>
        </p:txBody>
      </p:sp>
      <p:sp>
        <p:nvSpPr>
          <p:cNvPr id="5" name="半闭框 4"/>
          <p:cNvSpPr/>
          <p:nvPr/>
        </p:nvSpPr>
        <p:spPr>
          <a:xfrm>
            <a:off x="1626062" y="1389440"/>
            <a:ext cx="485219" cy="485219"/>
          </a:xfrm>
          <a:prstGeom prst="halfFram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半闭框 5"/>
          <p:cNvSpPr/>
          <p:nvPr/>
        </p:nvSpPr>
        <p:spPr>
          <a:xfrm flipH="1" flipV="1">
            <a:off x="10080717" y="2318028"/>
            <a:ext cx="485219" cy="485219"/>
          </a:xfrm>
          <a:prstGeom prst="halfFram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chemeClr val="bg1"/>
                </a:solidFill>
                <a:cs typeface="+mn-ea"/>
                <a:sym typeface="+mn-lt"/>
              </a:rPr>
              <a:t>第</a:t>
            </a:r>
            <a:r>
              <a:rPr lang="zh-CN" altLang="en-US" sz="2800" dirty="0">
                <a:solidFill>
                  <a:schemeClr val="bg1"/>
                </a:solidFill>
                <a:cs typeface="+mn-ea"/>
                <a:sym typeface="+mn-lt"/>
              </a:rPr>
              <a:t>二</a:t>
            </a:r>
            <a:r>
              <a:rPr lang="zh-CN" altLang="en-US" sz="2800" dirty="0" smtClean="0">
                <a:solidFill>
                  <a:schemeClr val="bg1"/>
                </a:solidFill>
                <a:cs typeface="+mn-ea"/>
                <a:sym typeface="+mn-lt"/>
              </a:rPr>
              <a:t>篇</a:t>
            </a:r>
            <a:r>
              <a:rPr lang="zh-CN" altLang="en-US" sz="2800" dirty="0">
                <a:solidFill>
                  <a:schemeClr val="bg1"/>
                </a:solidFill>
                <a:cs typeface="+mn-ea"/>
                <a:sym typeface="+mn-lt"/>
              </a:rPr>
              <a:t>章</a:t>
            </a:r>
          </a:p>
        </p:txBody>
      </p:sp>
    </p:spTree>
  </p:cSld>
  <p:clrMapOvr>
    <a:masterClrMapping/>
  </p:clrMapOvr>
  <p:transition spd="slow" advClick="0"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7"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4" name="文本框 3"/>
          <p:cNvSpPr txBox="1"/>
          <p:nvPr/>
        </p:nvSpPr>
        <p:spPr>
          <a:xfrm>
            <a:off x="1554785" y="2311764"/>
            <a:ext cx="3655168" cy="707886"/>
          </a:xfrm>
          <a:prstGeom prst="rect">
            <a:avLst/>
          </a:prstGeom>
          <a:noFill/>
        </p:spPr>
        <p:txBody>
          <a:bodyPr wrap="none" rtlCol="0">
            <a:spAutoFit/>
          </a:bodyPr>
          <a:lstStyle/>
          <a:p>
            <a:pPr algn="r"/>
            <a:r>
              <a:rPr lang="en-US" altLang="zh-CN" sz="4000" dirty="0">
                <a:solidFill>
                  <a:srgbClr val="F4ABAC"/>
                </a:solidFill>
                <a:cs typeface="+mn-ea"/>
                <a:sym typeface="+mn-lt"/>
              </a:rPr>
              <a:t>BEST WISHES</a:t>
            </a:r>
            <a:endParaRPr lang="zh-CN" altLang="en-US" sz="4000" dirty="0">
              <a:solidFill>
                <a:srgbClr val="F4ABAC"/>
              </a:solidFill>
              <a:cs typeface="+mn-ea"/>
              <a:sym typeface="+mn-lt"/>
            </a:endParaRPr>
          </a:p>
        </p:txBody>
      </p:sp>
      <p:grpSp>
        <p:nvGrpSpPr>
          <p:cNvPr id="5" name="组合 4"/>
          <p:cNvGrpSpPr/>
          <p:nvPr/>
        </p:nvGrpSpPr>
        <p:grpSpPr>
          <a:xfrm>
            <a:off x="1617303" y="3281785"/>
            <a:ext cx="3464450" cy="490519"/>
            <a:chOff x="1626781" y="4302508"/>
            <a:chExt cx="3464450" cy="490519"/>
          </a:xfrm>
        </p:grpSpPr>
        <p:sp>
          <p:nvSpPr>
            <p:cNvPr id="6" name="文本框 5"/>
            <p:cNvSpPr txBox="1"/>
            <p:nvPr/>
          </p:nvSpPr>
          <p:spPr>
            <a:xfrm>
              <a:off x="1626781" y="4302508"/>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7" name="椭圆 6"/>
            <p:cNvSpPr/>
            <p:nvPr/>
          </p:nvSpPr>
          <p:spPr>
            <a:xfrm>
              <a:off x="4889213" y="4465674"/>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1617303" y="3861013"/>
            <a:ext cx="3464450" cy="490519"/>
            <a:chOff x="1626781" y="4302508"/>
            <a:chExt cx="3464450" cy="490519"/>
          </a:xfrm>
        </p:grpSpPr>
        <p:sp>
          <p:nvSpPr>
            <p:cNvPr id="9" name="文本框 8"/>
            <p:cNvSpPr txBox="1"/>
            <p:nvPr/>
          </p:nvSpPr>
          <p:spPr>
            <a:xfrm>
              <a:off x="1626781" y="4302508"/>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0" name="椭圆 9"/>
            <p:cNvSpPr/>
            <p:nvPr/>
          </p:nvSpPr>
          <p:spPr>
            <a:xfrm>
              <a:off x="4889213" y="4465674"/>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1617303" y="4440241"/>
            <a:ext cx="3464450" cy="490519"/>
            <a:chOff x="1626781" y="4302508"/>
            <a:chExt cx="3464450" cy="490519"/>
          </a:xfrm>
        </p:grpSpPr>
        <p:sp>
          <p:nvSpPr>
            <p:cNvPr id="12" name="文本框 11"/>
            <p:cNvSpPr txBox="1"/>
            <p:nvPr/>
          </p:nvSpPr>
          <p:spPr>
            <a:xfrm>
              <a:off x="1626781" y="4302508"/>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3" name="椭圆 12"/>
            <p:cNvSpPr/>
            <p:nvPr/>
          </p:nvSpPr>
          <p:spPr>
            <a:xfrm>
              <a:off x="4889213" y="4465674"/>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617303" y="5019469"/>
            <a:ext cx="3464450" cy="490519"/>
            <a:chOff x="1626781" y="4302508"/>
            <a:chExt cx="3464450" cy="490519"/>
          </a:xfrm>
        </p:grpSpPr>
        <p:sp>
          <p:nvSpPr>
            <p:cNvPr id="15" name="文本框 14"/>
            <p:cNvSpPr txBox="1"/>
            <p:nvPr/>
          </p:nvSpPr>
          <p:spPr>
            <a:xfrm>
              <a:off x="1626781" y="4302508"/>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6" name="椭圆 15"/>
            <p:cNvSpPr/>
            <p:nvPr/>
          </p:nvSpPr>
          <p:spPr>
            <a:xfrm>
              <a:off x="4889213" y="4465674"/>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0" name="图片 19"/>
          <p:cNvPicPr>
            <a:picLocks noChangeAspect="1"/>
          </p:cNvPicPr>
          <p:nvPr/>
        </p:nvPicPr>
        <p:blipFill>
          <a:blip r:embed="rId2"/>
          <a:stretch>
            <a:fillRect/>
          </a:stretch>
        </p:blipFill>
        <p:spPr>
          <a:xfrm>
            <a:off x="5081753" y="1193857"/>
            <a:ext cx="6285316" cy="4906224"/>
          </a:xfrm>
          <a:prstGeom prst="rect">
            <a:avLst/>
          </a:prstGeom>
        </p:spPr>
      </p:pic>
      <p:sp>
        <p:nvSpPr>
          <p:cNvPr id="17"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二</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0-#ppt_w/2"/>
                                          </p:val>
                                        </p:tav>
                                        <p:tav tm="100000">
                                          <p:val>
                                            <p:strVal val="#ppt_x"/>
                                          </p:val>
                                        </p:tav>
                                      </p:tavLst>
                                    </p:anim>
                                    <p:anim calcmode="lin" valueType="num">
                                      <p:cBhvr additive="base">
                                        <p:cTn id="21" dur="10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0-#ppt_w/2"/>
                                          </p:val>
                                        </p:tav>
                                        <p:tav tm="100000">
                                          <p:val>
                                            <p:strVal val="#ppt_x"/>
                                          </p:val>
                                        </p:tav>
                                      </p:tavLst>
                                    </p:anim>
                                    <p:anim calcmode="lin" valueType="num">
                                      <p:cBhvr additive="base">
                                        <p:cTn id="2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07701" y="1666047"/>
            <a:ext cx="7968885" cy="4032281"/>
          </a:xfrm>
          <a:prstGeom prst="rect">
            <a:avLst/>
          </a:prstGeom>
          <a:solidFill>
            <a:srgbClr val="EFA0A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方正卡通简体" panose="03000509000000000000" pitchFamily="65" charset="-122"/>
              <a:ea typeface="方正卡通简体" panose="03000509000000000000" pitchFamily="65" charset="-122"/>
            </a:endParaRPr>
          </a:p>
        </p:txBody>
      </p:sp>
      <p:sp>
        <p:nvSpPr>
          <p:cNvPr id="6" name="i$liḋe-Rectangle 3"/>
          <p:cNvSpPr/>
          <p:nvPr/>
        </p:nvSpPr>
        <p:spPr>
          <a:xfrm>
            <a:off x="3825917" y="1933192"/>
            <a:ext cx="7330156" cy="4389107"/>
          </a:xfrm>
          <a:prstGeom prst="rect">
            <a:avLst/>
          </a:prstGeom>
        </p:spPr>
        <p:txBody>
          <a:bodyPr wrap="square" lIns="121896" tIns="60948" rIns="121896" bIns="60948">
            <a:normAutofit/>
          </a:bodyPr>
          <a:lstStyle/>
          <a:p>
            <a:pPr>
              <a:lnSpc>
                <a:spcPct val="120000"/>
              </a:lnSpc>
            </a:pP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活动前期思考</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对于大班幼儿来说，他们都知道</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3</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月</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8</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日是妈妈、阿姨、奶奶、外婆等妇女们的节日，也会送上一朵花、一句祝福的话算表达自己的心意，但这似乎过于简单，也仅仅只是流于一种形式。</a:t>
            </a:r>
          </a:p>
          <a:p>
            <a:pPr>
              <a:lnSpc>
                <a:spcPct val="120000"/>
              </a:lnSpc>
            </a:pPr>
            <a:endPar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endParaRPr>
          </a:p>
          <a:p>
            <a:pPr>
              <a:lnSpc>
                <a:spcPct val="120000"/>
              </a:lnSpc>
            </a:pP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大班的幼儿在数方面已初步掌握了</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10</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以内数的加减运算的能力</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有一定的分类意识</a:t>
            </a:r>
            <a:r>
              <a:rPr lang="en-US" altLang="zh-CN"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a:t>
            </a: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对钱币有了初浅的认识。且大班幼儿也有了一定独立协商能力和解决问题能力。</a:t>
            </a:r>
          </a:p>
          <a:p>
            <a:pPr>
              <a:lnSpc>
                <a:spcPct val="120000"/>
              </a:lnSpc>
            </a:pPr>
            <a:endPar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endParaRPr>
          </a:p>
          <a:p>
            <a:pPr>
              <a:lnSpc>
                <a:spcPct val="120000"/>
              </a:lnSpc>
            </a:pPr>
            <a:r>
              <a:rPr lang="zh-CN" altLang="en-US" sz="1600" dirty="0">
                <a:solidFill>
                  <a:srgbClr val="FFFFFF"/>
                </a:solidFill>
                <a:latin typeface="方正卡通简体" panose="03000509000000000000" pitchFamily="65" charset="-122"/>
                <a:ea typeface="方正卡通简体" panose="03000509000000000000" pitchFamily="65" charset="-122"/>
                <a:sym typeface="Arial" panose="020B0604020202020204" pitchFamily="34" charset="0"/>
              </a:rPr>
              <a:t>基于以上的特点，让大班的幼儿去超市为妈妈、奶奶们选购她们心仪的礼物，表达自己的爱和感激。同时，在这一购物活动中增强了幼儿对钱币的认知运用能力，又让每一个幼儿主动学习，积极地运用自己的心智去探索自己的发现，发展他们的思维能力，促进其智力、情感、态度的发展。</a:t>
            </a:r>
          </a:p>
        </p:txBody>
      </p:sp>
      <p:pic>
        <p:nvPicPr>
          <p:cNvPr id="7" name="图片 6"/>
          <p:cNvPicPr>
            <a:picLocks noChangeAspect="1"/>
          </p:cNvPicPr>
          <p:nvPr/>
        </p:nvPicPr>
        <p:blipFill>
          <a:blip r:embed="rId2"/>
          <a:stretch>
            <a:fillRect/>
          </a:stretch>
        </p:blipFill>
        <p:spPr>
          <a:xfrm>
            <a:off x="303789" y="1349356"/>
            <a:ext cx="3438128" cy="5157192"/>
          </a:xfrm>
          <a:prstGeom prst="rect">
            <a:avLst/>
          </a:prstGeom>
        </p:spPr>
      </p:pic>
      <p:sp>
        <p:nvSpPr>
          <p:cNvPr id="8"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二</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grpSp>
        <p:nvGrpSpPr>
          <p:cNvPr id="31" name="组合 30"/>
          <p:cNvGrpSpPr/>
          <p:nvPr/>
        </p:nvGrpSpPr>
        <p:grpSpPr>
          <a:xfrm>
            <a:off x="6480044" y="1933211"/>
            <a:ext cx="4701559" cy="3520480"/>
            <a:chOff x="3635896" y="1131590"/>
            <a:chExt cx="4487827" cy="3360440"/>
          </a:xfrm>
        </p:grpSpPr>
        <p:sp>
          <p:nvSpPr>
            <p:cNvPr id="32" name="Rectangle 1"/>
            <p:cNvSpPr/>
            <p:nvPr/>
          </p:nvSpPr>
          <p:spPr>
            <a:xfrm>
              <a:off x="3782981" y="1291630"/>
              <a:ext cx="4340742" cy="3200400"/>
            </a:xfrm>
            <a:prstGeom prst="rect">
              <a:avLst/>
            </a:prstGeom>
            <a:solidFill>
              <a:srgbClr val="FFFFFF">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FFFFFF"/>
                </a:solidFill>
                <a:effectLst/>
                <a:uLnTx/>
                <a:uFillTx/>
                <a:cs typeface="+mn-ea"/>
                <a:sym typeface="+mn-lt"/>
              </a:endParaRPr>
            </a:p>
          </p:txBody>
        </p:sp>
        <p:sp>
          <p:nvSpPr>
            <p:cNvPr id="33" name="Rectangle 3"/>
            <p:cNvSpPr/>
            <p:nvPr/>
          </p:nvSpPr>
          <p:spPr>
            <a:xfrm>
              <a:off x="3635896" y="1131590"/>
              <a:ext cx="4340741" cy="3200400"/>
            </a:xfrm>
            <a:prstGeom prst="rect">
              <a:avLst/>
            </a:prstGeom>
            <a:blipFill dpi="0" rotWithShape="1">
              <a:blip r:embed="rId2" cstate="email"/>
              <a:srcRect/>
              <a:stretch>
                <a:fillRect/>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FFFFFF"/>
                </a:solidFill>
                <a:effectLst/>
                <a:uLnTx/>
                <a:uFillTx/>
                <a:cs typeface="+mn-ea"/>
                <a:sym typeface="+mn-lt"/>
              </a:endParaRPr>
            </a:p>
          </p:txBody>
        </p:sp>
      </p:grpSp>
      <p:grpSp>
        <p:nvGrpSpPr>
          <p:cNvPr id="34" name="组合 33"/>
          <p:cNvGrpSpPr/>
          <p:nvPr/>
        </p:nvGrpSpPr>
        <p:grpSpPr>
          <a:xfrm>
            <a:off x="877988" y="1319456"/>
            <a:ext cx="5205948" cy="1248140"/>
            <a:chOff x="9844" y="1851670"/>
            <a:chExt cx="4449688" cy="936104"/>
          </a:xfrm>
        </p:grpSpPr>
        <p:sp>
          <p:nvSpPr>
            <p:cNvPr id="35" name="矩形: 圆角 11"/>
            <p:cNvSpPr/>
            <p:nvPr/>
          </p:nvSpPr>
          <p:spPr>
            <a:xfrm>
              <a:off x="9844" y="1851670"/>
              <a:ext cx="4449688" cy="936104"/>
            </a:xfrm>
            <a:prstGeom prst="roundRect">
              <a:avLst>
                <a:gd name="adj" fmla="val 50000"/>
              </a:avLst>
            </a:prstGeom>
            <a:noFill/>
            <a:ln w="25400" cap="flat" cmpd="sng" algn="ctr">
              <a:solidFill>
                <a:srgbClr val="DC838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36" name="TextBox 8"/>
            <p:cNvSpPr txBox="1"/>
            <p:nvPr/>
          </p:nvSpPr>
          <p:spPr>
            <a:xfrm>
              <a:off x="524291" y="2009678"/>
              <a:ext cx="3424508" cy="774914"/>
            </a:xfrm>
            <a:prstGeom prst="rect">
              <a:avLst/>
            </a:prstGeom>
            <a:noFill/>
          </p:spPr>
          <p:txBody>
            <a:bodyPr wrap="none">
              <a:noAutofit/>
            </a:bodyPr>
            <a:lstStyle/>
            <a:p>
              <a:pPr>
                <a:lnSpc>
                  <a:spcPts val="3400"/>
                </a:lnSpc>
              </a:pPr>
              <a:r>
                <a:rPr lang="zh-CN" altLang="en-US" sz="2800" dirty="0">
                  <a:solidFill>
                    <a:schemeClr val="tx1">
                      <a:lumMod val="75000"/>
                      <a:lumOff val="25000"/>
                    </a:schemeClr>
                  </a:solidFill>
                  <a:cs typeface="+mn-ea"/>
                  <a:sym typeface="+mn-lt"/>
                </a:rPr>
                <a:t>点击输入内容点击输入</a:t>
              </a:r>
            </a:p>
          </p:txBody>
        </p:sp>
      </p:grpSp>
      <p:pic>
        <p:nvPicPr>
          <p:cNvPr id="37" name="图片 36"/>
          <p:cNvPicPr>
            <a:picLocks noChangeAspect="1"/>
          </p:cNvPicPr>
          <p:nvPr/>
        </p:nvPicPr>
        <p:blipFill rotWithShape="1">
          <a:blip r:embed="rId3"/>
          <a:srcRect/>
          <a:stretch>
            <a:fillRect/>
          </a:stretch>
        </p:blipFill>
        <p:spPr>
          <a:xfrm rot="10800000">
            <a:off x="3823004" y="1319451"/>
            <a:ext cx="3207239" cy="2431940"/>
          </a:xfrm>
          <a:prstGeom prst="rect">
            <a:avLst/>
          </a:prstGeom>
        </p:spPr>
      </p:pic>
      <p:sp>
        <p:nvSpPr>
          <p:cNvPr id="38" name="i$liḋe-Rectangle 3"/>
          <p:cNvSpPr/>
          <p:nvPr/>
        </p:nvSpPr>
        <p:spPr>
          <a:xfrm>
            <a:off x="1315028" y="2845591"/>
            <a:ext cx="4530695" cy="3232025"/>
          </a:xfrm>
          <a:prstGeom prst="rect">
            <a:avLst/>
          </a:prstGeom>
        </p:spPr>
        <p:txBody>
          <a:bodyPr wrap="square" lIns="121896" tIns="60948" rIns="121896" bIns="60948">
            <a:normAutofit/>
          </a:bodyPr>
          <a:lstStyle/>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a:t>
            </a:r>
            <a:r>
              <a:rPr lang="zh-CN" altLang="en-US" sz="2200" dirty="0" smtClean="0">
                <a:solidFill>
                  <a:prstClr val="black">
                    <a:lumMod val="65000"/>
                    <a:lumOff val="35000"/>
                  </a:prstClr>
                </a:solidFill>
                <a:cs typeface="+mn-ea"/>
                <a:sym typeface="+mn-lt"/>
              </a:rPr>
              <a:t>入</a:t>
            </a:r>
            <a:endParaRPr lang="en-US" altLang="zh-CN" sz="2200" dirty="0" smtClean="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a:t>
            </a:r>
            <a:r>
              <a:rPr lang="zh-CN" altLang="en-US" sz="2200" dirty="0" smtClean="0">
                <a:solidFill>
                  <a:prstClr val="black">
                    <a:lumMod val="65000"/>
                    <a:lumOff val="35000"/>
                  </a:prstClr>
                </a:solidFill>
                <a:cs typeface="+mn-ea"/>
                <a:sym typeface="+mn-lt"/>
              </a:rPr>
              <a:t>入</a:t>
            </a:r>
            <a:endParaRPr lang="zh-CN" altLang="en-US"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p:txBody>
      </p:sp>
      <p:sp>
        <p:nvSpPr>
          <p:cNvPr id="10"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二</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cTn>
                                  </p:par>
                                </p:childTnLst>
                              </p:cTn>
                            </p:par>
                            <p:par>
                              <p:cTn id="11" fill="hold">
                                <p:stCondLst>
                                  <p:cond delay="500"/>
                                </p:stCondLst>
                                <p:childTnLst>
                                  <p:par>
                                    <p:cTn id="12" presetID="2" presetClass="entr" presetSubtype="8" fill="hold" nodeType="afterEffect" p14:presetBounceEnd="28000">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14:bounceEnd="28000">
                                          <p:cBhvr additive="base">
                                            <p:cTn id="14" dur="500" fill="hold"/>
                                            <p:tgtEl>
                                              <p:spTgt spid="34"/>
                                            </p:tgtEl>
                                            <p:attrNameLst>
                                              <p:attrName>ppt_x</p:attrName>
                                            </p:attrNameLst>
                                          </p:cBhvr>
                                          <p:tavLst>
                                            <p:tav tm="0">
                                              <p:val>
                                                <p:strVal val="0-#ppt_w/2"/>
                                              </p:val>
                                            </p:tav>
                                            <p:tav tm="100000">
                                              <p:val>
                                                <p:strVal val="#ppt_x"/>
                                              </p:val>
                                            </p:tav>
                                          </p:tavLst>
                                        </p:anim>
                                        <p:anim calcmode="lin" valueType="num" p14:bounceEnd="28000">
                                          <p:cBhvr additive="base">
                                            <p:cTn id="15" dur="500" fill="hold"/>
                                            <p:tgtEl>
                                              <p:spTgt spid="34"/>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0-#ppt_w/2"/>
                                              </p:val>
                                            </p:tav>
                                            <p:tav tm="100000">
                                              <p:val>
                                                <p:strVal val="#ppt_x"/>
                                              </p:val>
                                            </p:tav>
                                          </p:tavLst>
                                        </p:anim>
                                        <p:anim calcmode="lin" valueType="num">
                                          <p:cBhvr additive="base">
                                            <p:cTn id="15" dur="500" fill="hold"/>
                                            <p:tgtEl>
                                              <p:spTgt spid="34"/>
                                            </p:tgtEl>
                                            <p:attrNameLst>
                                              <p:attrName>ppt_y</p:attrName>
                                            </p:attrNameLst>
                                          </p:cBhvr>
                                          <p:tavLst>
                                            <p:tav tm="0">
                                              <p:val>
                                                <p:strVal val="#ppt_y"/>
                                              </p:val>
                                            </p:tav>
                                            <p:tav tm="100000">
                                              <p:val>
                                                <p:strVal val="#ppt_y"/>
                                              </p:val>
                                            </p:tav>
                                          </p:tavLst>
                                        </p:anim>
                                      </p:childTnLst>
                                    </p:cTn>
                                  </p:par>
                                  <p:par>
                                    <p:cTn id="16" presetID="22" presetClass="entr" presetSubtype="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46640" y="2435706"/>
            <a:ext cx="4698722" cy="1446550"/>
          </a:xfrm>
          <a:prstGeom prst="rect">
            <a:avLst/>
          </a:prstGeom>
          <a:noFill/>
          <a:effectLst>
            <a:glow>
              <a:schemeClr val="accent4">
                <a:satMod val="175000"/>
                <a:alpha val="40000"/>
              </a:schemeClr>
            </a:glow>
          </a:effectLst>
        </p:spPr>
        <p:txBody>
          <a:bodyPr wrap="none" rtlCol="0">
            <a:spAutoFit/>
          </a:bodyPr>
          <a:lstStyle/>
          <a:p>
            <a:pPr algn="ctr"/>
            <a:r>
              <a:rPr lang="zh-CN" altLang="en-US" sz="8800" dirty="0">
                <a:solidFill>
                  <a:srgbClr val="F4ABAC"/>
                </a:solidFill>
                <a:effectLst/>
                <a:cs typeface="+mn-ea"/>
                <a:sym typeface="+mn-lt"/>
              </a:rPr>
              <a:t>第三篇章</a:t>
            </a:r>
          </a:p>
        </p:txBody>
      </p:sp>
      <p:cxnSp>
        <p:nvCxnSpPr>
          <p:cNvPr id="6" name="直接连接符 5"/>
          <p:cNvCxnSpPr/>
          <p:nvPr/>
        </p:nvCxnSpPr>
        <p:spPr>
          <a:xfrm>
            <a:off x="3592033" y="3860990"/>
            <a:ext cx="5007935" cy="0"/>
          </a:xfrm>
          <a:prstGeom prst="line">
            <a:avLst/>
          </a:prstGeom>
          <a:ln w="25400">
            <a:solidFill>
              <a:srgbClr val="F5B8BB"/>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380353" y="4022184"/>
            <a:ext cx="5431295" cy="400110"/>
          </a:xfrm>
          <a:prstGeom prst="rect">
            <a:avLst/>
          </a:prstGeom>
          <a:noFill/>
        </p:spPr>
        <p:txBody>
          <a:bodyPr wrap="none" rtlCol="0">
            <a:spAutoFit/>
          </a:bodyPr>
          <a:lstStyle/>
          <a:p>
            <a:pPr algn="ctr"/>
            <a:r>
              <a:rPr lang="en-US" altLang="zh-CN" sz="2000" spc="600" dirty="0">
                <a:solidFill>
                  <a:srgbClr val="F4ABAC"/>
                </a:solidFill>
                <a:cs typeface="+mn-ea"/>
                <a:sym typeface="+mn-lt"/>
              </a:rPr>
              <a:t>· BEST WISHES FOR YOU ·</a:t>
            </a:r>
            <a:endParaRPr lang="zh-CN" altLang="en-US" sz="2000" spc="600" dirty="0">
              <a:solidFill>
                <a:srgbClr val="F4ABAC"/>
              </a:solidFill>
              <a:cs typeface="+mn-ea"/>
              <a:sym typeface="+mn-lt"/>
            </a:endParaRPr>
          </a:p>
        </p:txBody>
      </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32" presetClass="emph" presetSubtype="0" fill="hold" grpId="1" nodeType="withEffect">
                                  <p:stCondLst>
                                    <p:cond delay="150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3" name="文本框 2"/>
          <p:cNvSpPr txBox="1"/>
          <p:nvPr/>
        </p:nvSpPr>
        <p:spPr>
          <a:xfrm>
            <a:off x="1300993" y="1980823"/>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sp>
        <p:nvSpPr>
          <p:cNvPr id="4" name="文本框 3"/>
          <p:cNvSpPr txBox="1"/>
          <p:nvPr/>
        </p:nvSpPr>
        <p:spPr>
          <a:xfrm>
            <a:off x="1300993" y="3327504"/>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sp>
        <p:nvSpPr>
          <p:cNvPr id="5" name="文本框 4"/>
          <p:cNvSpPr txBox="1"/>
          <p:nvPr/>
        </p:nvSpPr>
        <p:spPr>
          <a:xfrm>
            <a:off x="1300993" y="4674185"/>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l">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sp>
        <p:nvSpPr>
          <p:cNvPr id="6" name="文本框 5"/>
          <p:cNvSpPr txBox="1"/>
          <p:nvPr/>
        </p:nvSpPr>
        <p:spPr>
          <a:xfrm>
            <a:off x="7891761" y="1998551"/>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sp>
        <p:nvSpPr>
          <p:cNvPr id="7" name="文本框 6"/>
          <p:cNvSpPr txBox="1"/>
          <p:nvPr/>
        </p:nvSpPr>
        <p:spPr>
          <a:xfrm>
            <a:off x="7891761" y="3345232"/>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sp>
        <p:nvSpPr>
          <p:cNvPr id="8" name="文本框 7"/>
          <p:cNvSpPr txBox="1"/>
          <p:nvPr/>
        </p:nvSpPr>
        <p:spPr>
          <a:xfrm>
            <a:off x="7891761" y="4636807"/>
            <a:ext cx="3056396"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endParaRPr lang="en-US" altLang="zh-CN" sz="2200" dirty="0">
              <a:solidFill>
                <a:schemeClr val="tx1">
                  <a:lumMod val="65000"/>
                  <a:lumOff val="35000"/>
                </a:schemeClr>
              </a:solidFill>
              <a:latin typeface="+mn-lt"/>
              <a:ea typeface="+mn-ea"/>
              <a:cs typeface="+mn-ea"/>
              <a:sym typeface="+mn-lt"/>
            </a:endParaRPr>
          </a:p>
          <a:p>
            <a:pPr algn="r">
              <a:lnSpc>
                <a:spcPts val="3200"/>
              </a:lnSpc>
            </a:pPr>
            <a:r>
              <a:rPr lang="zh-CN" altLang="en-US" sz="2200" dirty="0">
                <a:solidFill>
                  <a:schemeClr val="tx1">
                    <a:lumMod val="65000"/>
                    <a:lumOff val="35000"/>
                  </a:schemeClr>
                </a:solidFill>
                <a:latin typeface="+mn-lt"/>
                <a:ea typeface="+mn-ea"/>
                <a:cs typeface="+mn-ea"/>
                <a:sym typeface="+mn-lt"/>
              </a:rPr>
              <a:t>点击输入内容点击输入</a:t>
            </a:r>
          </a:p>
        </p:txBody>
      </p:sp>
      <p:pic>
        <p:nvPicPr>
          <p:cNvPr id="10" name="图片 9"/>
          <p:cNvPicPr>
            <a:picLocks noChangeAspect="1"/>
          </p:cNvPicPr>
          <p:nvPr/>
        </p:nvPicPr>
        <p:blipFill>
          <a:blip r:embed="rId2" cstate="screen"/>
          <a:stretch>
            <a:fillRect/>
          </a:stretch>
        </p:blipFill>
        <p:spPr>
          <a:xfrm>
            <a:off x="4267200" y="1925511"/>
            <a:ext cx="3471298" cy="4932489"/>
          </a:xfrm>
          <a:prstGeom prst="rect">
            <a:avLst/>
          </a:prstGeom>
        </p:spPr>
      </p:pic>
      <p:sp>
        <p:nvSpPr>
          <p:cNvPr id="9"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三</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sp>
        <p:nvSpPr>
          <p:cNvPr id="2" name="文本框 1"/>
          <p:cNvSpPr txBox="1"/>
          <p:nvPr/>
        </p:nvSpPr>
        <p:spPr>
          <a:xfrm>
            <a:off x="244904" y="317864"/>
            <a:ext cx="2024913" cy="523220"/>
          </a:xfrm>
          <a:prstGeom prst="rect">
            <a:avLst/>
          </a:prstGeom>
          <a:noFill/>
        </p:spPr>
        <p:txBody>
          <a:bodyPr wrap="none" rtlCol="0">
            <a:spAutoFit/>
          </a:bodyPr>
          <a:lstStyle/>
          <a:p>
            <a:r>
              <a:rPr lang="en-US" altLang="zh-CN" sz="2800" dirty="0">
                <a:solidFill>
                  <a:srgbClr val="F6F3E9"/>
                </a:solidFill>
                <a:cs typeface="+mn-ea"/>
                <a:sym typeface="+mn-lt"/>
              </a:rPr>
              <a:t>02 </a:t>
            </a:r>
            <a:r>
              <a:rPr lang="zh-CN" altLang="en-US" sz="2800" dirty="0">
                <a:solidFill>
                  <a:srgbClr val="F6F3E9"/>
                </a:solidFill>
                <a:cs typeface="+mn-ea"/>
                <a:sym typeface="+mn-lt"/>
              </a:rPr>
              <a:t>第二篇章</a:t>
            </a:r>
          </a:p>
        </p:txBody>
      </p:sp>
      <p:grpSp>
        <p:nvGrpSpPr>
          <p:cNvPr id="47" name="组合 46"/>
          <p:cNvGrpSpPr/>
          <p:nvPr/>
        </p:nvGrpSpPr>
        <p:grpSpPr>
          <a:xfrm>
            <a:off x="1851333" y="2287592"/>
            <a:ext cx="2256852" cy="1800200"/>
            <a:chOff x="469144" y="1916832"/>
            <a:chExt cx="2256852" cy="1800200"/>
          </a:xfrm>
        </p:grpSpPr>
        <p:sp>
          <p:nvSpPr>
            <p:cNvPr id="48" name="íślíḋè-Left Bracket 46"/>
            <p:cNvSpPr/>
            <p:nvPr/>
          </p:nvSpPr>
          <p:spPr>
            <a:xfrm>
              <a:off x="469144"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49" name="íślíḋè-Left Bracket 47"/>
            <p:cNvSpPr/>
            <p:nvPr/>
          </p:nvSpPr>
          <p:spPr>
            <a:xfrm flipH="1">
              <a:off x="2490907"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pic>
        <p:nvPicPr>
          <p:cNvPr id="50" name="图片 49"/>
          <p:cNvPicPr>
            <a:picLocks noChangeAspect="1"/>
          </p:cNvPicPr>
          <p:nvPr/>
        </p:nvPicPr>
        <p:blipFill>
          <a:blip r:embed="rId2"/>
          <a:stretch>
            <a:fillRect/>
          </a:stretch>
        </p:blipFill>
        <p:spPr>
          <a:xfrm rot="214070">
            <a:off x="1514420" y="3529760"/>
            <a:ext cx="2941692" cy="1538913"/>
          </a:xfrm>
          <a:prstGeom prst="rect">
            <a:avLst/>
          </a:prstGeom>
        </p:spPr>
      </p:pic>
      <p:grpSp>
        <p:nvGrpSpPr>
          <p:cNvPr id="51" name="组合 50"/>
          <p:cNvGrpSpPr/>
          <p:nvPr/>
        </p:nvGrpSpPr>
        <p:grpSpPr>
          <a:xfrm>
            <a:off x="4987853" y="2287592"/>
            <a:ext cx="2256852" cy="1800200"/>
            <a:chOff x="469144" y="1916832"/>
            <a:chExt cx="2256852" cy="1800200"/>
          </a:xfrm>
        </p:grpSpPr>
        <p:sp>
          <p:nvSpPr>
            <p:cNvPr id="52" name="íślíḋè-Left Bracket 46"/>
            <p:cNvSpPr/>
            <p:nvPr/>
          </p:nvSpPr>
          <p:spPr>
            <a:xfrm>
              <a:off x="469144"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53" name="íślíḋè-Left Bracket 47"/>
            <p:cNvSpPr/>
            <p:nvPr/>
          </p:nvSpPr>
          <p:spPr>
            <a:xfrm flipH="1">
              <a:off x="2490907"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pic>
        <p:nvPicPr>
          <p:cNvPr id="54" name="图片 53"/>
          <p:cNvPicPr>
            <a:picLocks noChangeAspect="1"/>
          </p:cNvPicPr>
          <p:nvPr/>
        </p:nvPicPr>
        <p:blipFill>
          <a:blip r:embed="rId2"/>
          <a:stretch>
            <a:fillRect/>
          </a:stretch>
        </p:blipFill>
        <p:spPr>
          <a:xfrm rot="214070">
            <a:off x="4650940" y="3529760"/>
            <a:ext cx="2941692" cy="1538913"/>
          </a:xfrm>
          <a:prstGeom prst="rect">
            <a:avLst/>
          </a:prstGeom>
        </p:spPr>
      </p:pic>
      <p:grpSp>
        <p:nvGrpSpPr>
          <p:cNvPr id="55" name="组合 54"/>
          <p:cNvGrpSpPr/>
          <p:nvPr/>
        </p:nvGrpSpPr>
        <p:grpSpPr>
          <a:xfrm>
            <a:off x="8214592" y="2287591"/>
            <a:ext cx="2256852" cy="1800200"/>
            <a:chOff x="469144" y="1916832"/>
            <a:chExt cx="2256852" cy="1800200"/>
          </a:xfrm>
        </p:grpSpPr>
        <p:sp>
          <p:nvSpPr>
            <p:cNvPr id="56" name="íślíḋè-Left Bracket 46"/>
            <p:cNvSpPr/>
            <p:nvPr/>
          </p:nvSpPr>
          <p:spPr>
            <a:xfrm>
              <a:off x="469144"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57" name="íślíḋè-Left Bracket 47"/>
            <p:cNvSpPr/>
            <p:nvPr/>
          </p:nvSpPr>
          <p:spPr>
            <a:xfrm flipH="1">
              <a:off x="2490907" y="1916832"/>
              <a:ext cx="235089" cy="1800200"/>
            </a:xfrm>
            <a:prstGeom prst="leftBracket">
              <a:avLst>
                <a:gd name="adj" fmla="val 92990"/>
              </a:avLst>
            </a:prstGeom>
            <a:noFill/>
            <a:ln w="12700" cap="flat" cmpd="sng" algn="ctr">
              <a:solidFill>
                <a:srgbClr val="34425B"/>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pic>
        <p:nvPicPr>
          <p:cNvPr id="58" name="图片 57"/>
          <p:cNvPicPr>
            <a:picLocks noChangeAspect="1"/>
          </p:cNvPicPr>
          <p:nvPr/>
        </p:nvPicPr>
        <p:blipFill>
          <a:blip r:embed="rId2"/>
          <a:stretch>
            <a:fillRect/>
          </a:stretch>
        </p:blipFill>
        <p:spPr>
          <a:xfrm rot="214070">
            <a:off x="7877679" y="3529759"/>
            <a:ext cx="2941692" cy="1538913"/>
          </a:xfrm>
          <a:prstGeom prst="rect">
            <a:avLst/>
          </a:prstGeom>
        </p:spPr>
      </p:pic>
      <p:sp>
        <p:nvSpPr>
          <p:cNvPr id="59" name="i$liḋe-Rectangle 3"/>
          <p:cNvSpPr/>
          <p:nvPr/>
        </p:nvSpPr>
        <p:spPr>
          <a:xfrm>
            <a:off x="8277416" y="2287591"/>
            <a:ext cx="2142215" cy="1401277"/>
          </a:xfrm>
          <a:prstGeom prst="rect">
            <a:avLst/>
          </a:prstGeom>
        </p:spPr>
        <p:txBody>
          <a:bodyPr wrap="square" lIns="121896" tIns="60948" rIns="121896" bIns="60948">
            <a:normAutofit fontScale="92500" lnSpcReduction="10000"/>
          </a:bodyPr>
          <a:lstStyle/>
          <a:p>
            <a:pPr>
              <a:lnSpc>
                <a:spcPct val="120000"/>
              </a:lnSpc>
            </a:pPr>
            <a:endParaRPr lang="zh-CN" altLang="en-US" sz="1600" dirty="0">
              <a:solidFill>
                <a:srgbClr val="000000">
                  <a:lumMod val="75000"/>
                  <a:lumOff val="25000"/>
                </a:srgbClr>
              </a:solidFill>
              <a:cs typeface="+mn-ea"/>
              <a:sym typeface="+mn-lt"/>
            </a:endParaRPr>
          </a:p>
          <a:p>
            <a:pPr algn="ctr">
              <a:lnSpc>
                <a:spcPct val="120000"/>
              </a:lnSpc>
            </a:pPr>
            <a:r>
              <a:rPr lang="en-US" altLang="zh-CN" sz="1600" dirty="0">
                <a:solidFill>
                  <a:srgbClr val="000000">
                    <a:lumMod val="75000"/>
                    <a:lumOff val="25000"/>
                  </a:srgbClr>
                </a:solidFill>
                <a:cs typeface="+mn-ea"/>
                <a:sym typeface="+mn-lt"/>
              </a:rPr>
              <a:t>3.</a:t>
            </a:r>
            <a:r>
              <a:rPr lang="zh-CN" altLang="en-US" sz="1600" dirty="0">
                <a:solidFill>
                  <a:srgbClr val="000000">
                    <a:lumMod val="75000"/>
                    <a:lumOff val="25000"/>
                  </a:srgbClr>
                </a:solidFill>
                <a:cs typeface="+mn-ea"/>
                <a:sym typeface="+mn-lt"/>
              </a:rPr>
              <a:t>一些歌曲，如</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我的好妈妈</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世上只有妈妈好</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只要妈妈露笑脸</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等。</a:t>
            </a:r>
          </a:p>
          <a:p>
            <a:pPr>
              <a:lnSpc>
                <a:spcPct val="120000"/>
              </a:lnSpc>
            </a:pPr>
            <a:endParaRPr lang="zh-CN" altLang="en-US" sz="1600" dirty="0">
              <a:solidFill>
                <a:srgbClr val="000000">
                  <a:lumMod val="75000"/>
                  <a:lumOff val="25000"/>
                </a:srgbClr>
              </a:solidFill>
              <a:cs typeface="+mn-ea"/>
              <a:sym typeface="+mn-lt"/>
            </a:endParaRPr>
          </a:p>
        </p:txBody>
      </p:sp>
      <p:sp>
        <p:nvSpPr>
          <p:cNvPr id="60" name="i$liḋe-Rectangle 3"/>
          <p:cNvSpPr/>
          <p:nvPr/>
        </p:nvSpPr>
        <p:spPr>
          <a:xfrm>
            <a:off x="5078072" y="2671635"/>
            <a:ext cx="2142215" cy="1401277"/>
          </a:xfrm>
          <a:prstGeom prst="rect">
            <a:avLst/>
          </a:prstGeom>
        </p:spPr>
        <p:txBody>
          <a:bodyPr wrap="square" lIns="121896" tIns="60948" rIns="121896" bIns="60948">
            <a:normAutofit/>
          </a:bodyPr>
          <a:lstStyle/>
          <a:p>
            <a:pPr>
              <a:lnSpc>
                <a:spcPct val="120000"/>
              </a:lnSpc>
            </a:pPr>
            <a:r>
              <a:rPr lang="en-US" altLang="zh-CN" sz="1600" dirty="0">
                <a:solidFill>
                  <a:srgbClr val="000000">
                    <a:lumMod val="75000"/>
                    <a:lumOff val="25000"/>
                  </a:srgbClr>
                </a:solidFill>
                <a:cs typeface="+mn-ea"/>
                <a:sym typeface="+mn-lt"/>
              </a:rPr>
              <a:t>2.</a:t>
            </a:r>
            <a:r>
              <a:rPr lang="zh-CN" altLang="en-US" sz="1600" dirty="0">
                <a:solidFill>
                  <a:srgbClr val="000000">
                    <a:lumMod val="75000"/>
                    <a:lumOff val="25000"/>
                  </a:srgbClr>
                </a:solidFill>
                <a:cs typeface="+mn-ea"/>
                <a:sym typeface="+mn-lt"/>
              </a:rPr>
              <a:t>制作区域分隔、制作礼物的一些材料。</a:t>
            </a:r>
          </a:p>
          <a:p>
            <a:pPr>
              <a:lnSpc>
                <a:spcPct val="120000"/>
              </a:lnSpc>
            </a:pPr>
            <a:endParaRPr lang="zh-CN" altLang="en-US" sz="1600" dirty="0">
              <a:solidFill>
                <a:srgbClr val="000000">
                  <a:lumMod val="75000"/>
                  <a:lumOff val="25000"/>
                </a:srgbClr>
              </a:solidFill>
              <a:cs typeface="+mn-ea"/>
              <a:sym typeface="+mn-lt"/>
            </a:endParaRPr>
          </a:p>
        </p:txBody>
      </p:sp>
      <p:sp>
        <p:nvSpPr>
          <p:cNvPr id="61" name="i$liḋe-Rectangle 3"/>
          <p:cNvSpPr/>
          <p:nvPr/>
        </p:nvSpPr>
        <p:spPr>
          <a:xfrm>
            <a:off x="1827835" y="2671635"/>
            <a:ext cx="2142215" cy="1401277"/>
          </a:xfrm>
          <a:prstGeom prst="rect">
            <a:avLst/>
          </a:prstGeom>
        </p:spPr>
        <p:txBody>
          <a:bodyPr wrap="square" lIns="121896" tIns="60948" rIns="121896" bIns="60948">
            <a:normAutofit/>
          </a:bodyPr>
          <a:lstStyle/>
          <a:p>
            <a:pPr algn="ctr">
              <a:lnSpc>
                <a:spcPct val="120000"/>
              </a:lnSpc>
            </a:pPr>
            <a:r>
              <a:rPr lang="en-US" altLang="zh-CN" sz="1600" dirty="0">
                <a:solidFill>
                  <a:srgbClr val="000000">
                    <a:lumMod val="75000"/>
                    <a:lumOff val="25000"/>
                  </a:srgbClr>
                </a:solidFill>
                <a:cs typeface="+mn-ea"/>
                <a:sym typeface="+mn-lt"/>
              </a:rPr>
              <a:t>1.</a:t>
            </a:r>
            <a:r>
              <a:rPr lang="zh-CN" altLang="en-US" sz="1600" dirty="0">
                <a:solidFill>
                  <a:srgbClr val="000000">
                    <a:lumMod val="75000"/>
                    <a:lumOff val="25000"/>
                  </a:srgbClr>
                </a:solidFill>
                <a:cs typeface="+mn-ea"/>
                <a:sym typeface="+mn-lt"/>
              </a:rPr>
              <a:t>通知爸爸、爷爷</a:t>
            </a:r>
            <a:endParaRPr lang="en-US" altLang="zh-CN" sz="1600" dirty="0">
              <a:solidFill>
                <a:srgbClr val="000000">
                  <a:lumMod val="75000"/>
                  <a:lumOff val="25000"/>
                </a:srgbClr>
              </a:solidFill>
              <a:cs typeface="+mn-ea"/>
              <a:sym typeface="+mn-lt"/>
            </a:endParaRPr>
          </a:p>
          <a:p>
            <a:pPr algn="ctr">
              <a:lnSpc>
                <a:spcPct val="120000"/>
              </a:lnSpc>
            </a:pPr>
            <a:r>
              <a:rPr lang="zh-CN" altLang="en-US" sz="1600" dirty="0">
                <a:solidFill>
                  <a:srgbClr val="000000">
                    <a:lumMod val="75000"/>
                    <a:lumOff val="25000"/>
                  </a:srgbClr>
                </a:solidFill>
                <a:cs typeface="+mn-ea"/>
                <a:sym typeface="+mn-lt"/>
              </a:rPr>
              <a:t>参加活动。</a:t>
            </a:r>
          </a:p>
          <a:p>
            <a:pPr>
              <a:lnSpc>
                <a:spcPct val="120000"/>
              </a:lnSpc>
            </a:pPr>
            <a:endParaRPr lang="zh-CN" altLang="en-US" sz="1600" dirty="0">
              <a:solidFill>
                <a:srgbClr val="000000">
                  <a:lumMod val="75000"/>
                  <a:lumOff val="25000"/>
                </a:srgbClr>
              </a:solidFill>
              <a:cs typeface="+mn-ea"/>
              <a:sym typeface="+mn-lt"/>
            </a:endParaRPr>
          </a:p>
        </p:txBody>
      </p:sp>
      <p:sp>
        <p:nvSpPr>
          <p:cNvPr id="18"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三</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barn(inVertical)">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barn(inVertical)">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arn(inVertical)">
                                      <p:cBhvr>
                                        <p:cTn id="38" dur="500"/>
                                        <p:tgtEl>
                                          <p:spTgt spid="5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randombar(horizontal)">
                                      <p:cBhvr>
                                        <p:cTn id="42" dur="500"/>
                                        <p:tgtEl>
                                          <p:spTgt spid="59"/>
                                        </p:tgtEl>
                                      </p:cBhvr>
                                    </p:animEffect>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randombar(horizontal)">
                                      <p:cBhvr>
                                        <p:cTn id="46" dur="500"/>
                                        <p:tgtEl>
                                          <p:spTgt spid="60"/>
                                        </p:tgtEl>
                                      </p:cBhvr>
                                    </p:animEffect>
                                  </p:childTnLst>
                                </p:cTn>
                              </p:par>
                            </p:childTnLst>
                          </p:cTn>
                        </p:par>
                        <p:par>
                          <p:cTn id="47" fill="hold">
                            <p:stCondLst>
                              <p:cond delay="1500"/>
                            </p:stCondLst>
                            <p:childTnLst>
                              <p:par>
                                <p:cTn id="48" presetID="14" presetClass="entr" presetSubtype="1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randombar(horizontal)">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a:stretch>
            <a:fillRect/>
          </a:stretch>
        </p:blipFill>
        <p:spPr>
          <a:xfrm>
            <a:off x="1001485" y="1500413"/>
            <a:ext cx="4761970" cy="2623457"/>
          </a:xfrm>
          <a:prstGeom prst="rect">
            <a:avLst/>
          </a:prstGeom>
          <a:effectLst>
            <a:outerShdw blurRad="139700" sx="102000" sy="102000" algn="ctr" rotWithShape="0">
              <a:prstClr val="black">
                <a:alpha val="19000"/>
              </a:prstClr>
            </a:outerShdw>
          </a:effectLst>
        </p:spPr>
      </p:pic>
      <p:pic>
        <p:nvPicPr>
          <p:cNvPr id="3" name="图片 2"/>
          <p:cNvPicPr>
            <a:picLocks noChangeAspect="1"/>
          </p:cNvPicPr>
          <p:nvPr/>
        </p:nvPicPr>
        <p:blipFill rotWithShape="1">
          <a:blip r:embed="rId3"/>
          <a:srcRect/>
          <a:stretch>
            <a:fillRect/>
          </a:stretch>
        </p:blipFill>
        <p:spPr>
          <a:xfrm>
            <a:off x="6096000" y="1500413"/>
            <a:ext cx="5186053" cy="2623457"/>
          </a:xfrm>
          <a:prstGeom prst="rect">
            <a:avLst/>
          </a:prstGeom>
          <a:effectLst>
            <a:outerShdw blurRad="139700" sx="102000" sy="102000" algn="ctr" rotWithShape="0">
              <a:prstClr val="black">
                <a:alpha val="19000"/>
              </a:prstClr>
            </a:outerShdw>
          </a:effectLst>
        </p:spPr>
      </p:pic>
      <p:sp>
        <p:nvSpPr>
          <p:cNvPr id="4" name="Rectangle 113"/>
          <p:cNvSpPr>
            <a:spLocks noChangeArrowheads="1"/>
          </p:cNvSpPr>
          <p:nvPr/>
        </p:nvSpPr>
        <p:spPr bwMode="auto">
          <a:xfrm>
            <a:off x="836969" y="4362296"/>
            <a:ext cx="2010732" cy="47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eaLnBrk="1" hangingPunct="1">
              <a:lnSpc>
                <a:spcPct val="130000"/>
              </a:lnSpc>
            </a:pPr>
            <a:r>
              <a:rPr lang="zh-CN" altLang="en-US" sz="1600" dirty="0">
                <a:solidFill>
                  <a:schemeClr val="tx1">
                    <a:lumMod val="75000"/>
                    <a:lumOff val="25000"/>
                  </a:schemeClr>
                </a:solidFill>
                <a:latin typeface="+mn-lt"/>
                <a:cs typeface="+mn-ea"/>
                <a:sym typeface="+mn-lt"/>
              </a:rPr>
              <a:t>单击您的输入文本</a:t>
            </a:r>
            <a:endParaRPr lang="en-US" altLang="zh-CN" sz="1600" dirty="0">
              <a:solidFill>
                <a:schemeClr val="tx1">
                  <a:lumMod val="75000"/>
                  <a:lumOff val="25000"/>
                </a:schemeClr>
              </a:solidFill>
              <a:latin typeface="+mn-lt"/>
              <a:cs typeface="+mn-ea"/>
              <a:sym typeface="+mn-lt"/>
            </a:endParaRPr>
          </a:p>
        </p:txBody>
      </p:sp>
      <p:sp>
        <p:nvSpPr>
          <p:cNvPr id="5" name="is1ide-文本框 18"/>
          <p:cNvSpPr txBox="1"/>
          <p:nvPr/>
        </p:nvSpPr>
        <p:spPr>
          <a:xfrm>
            <a:off x="933950" y="4815333"/>
            <a:ext cx="4565433" cy="1233234"/>
          </a:xfrm>
          <a:prstGeom prst="rect">
            <a:avLst/>
          </a:prstGeom>
          <a:noFill/>
        </p:spPr>
        <p:txBody>
          <a:bodyPr wrap="square">
            <a:noAutofit/>
          </a:bodyPr>
          <a:lstStyle/>
          <a:p>
            <a:pPr>
              <a:lnSpc>
                <a:spcPct val="120000"/>
              </a:lnSpc>
            </a:pPr>
            <a:r>
              <a:rPr lang="en-US" altLang="zh-CN" sz="1100" dirty="0">
                <a:solidFill>
                  <a:schemeClr val="tx1">
                    <a:lumMod val="65000"/>
                    <a:lumOff val="35000"/>
                  </a:schemeClr>
                </a:solidFill>
                <a:cs typeface="+mn-ea"/>
                <a:sym typeface="+mn-lt"/>
              </a:rPr>
              <a:t>This PPT template for the rice husk designer pencil demo works, focusing on the production of high-end design templates, I hope to help your </a:t>
            </a:r>
            <a:r>
              <a:rPr lang="en-US" altLang="zh-CN" sz="1100" dirty="0" err="1">
                <a:solidFill>
                  <a:schemeClr val="tx1">
                    <a:lumMod val="65000"/>
                    <a:lumOff val="35000"/>
                  </a:schemeClr>
                </a:solidFill>
                <a:cs typeface="+mn-ea"/>
                <a:sym typeface="+mn-lt"/>
              </a:rPr>
              <a:t>demonstrationThis</a:t>
            </a:r>
            <a:r>
              <a:rPr lang="en-US" altLang="zh-CN" sz="1100" dirty="0">
                <a:solidFill>
                  <a:schemeClr val="tx1">
                    <a:lumMod val="65000"/>
                    <a:lumOff val="35000"/>
                  </a:schemeClr>
                </a:solidFill>
                <a:cs typeface="+mn-ea"/>
                <a:sym typeface="+mn-lt"/>
              </a:rPr>
              <a:t> PPT template for the rice husk designer</a:t>
            </a:r>
            <a:r>
              <a:rPr lang="zh-CN" altLang="en-US" sz="1100" dirty="0">
                <a:solidFill>
                  <a:schemeClr val="tx1">
                    <a:lumMod val="65000"/>
                    <a:lumOff val="35000"/>
                  </a:schemeClr>
                </a:solidFill>
                <a:cs typeface="+mn-ea"/>
                <a:sym typeface="+mn-lt"/>
              </a:rPr>
              <a:t> </a:t>
            </a:r>
            <a:r>
              <a:rPr lang="en-US" altLang="zh-CN" sz="1100" dirty="0">
                <a:solidFill>
                  <a:schemeClr val="tx1">
                    <a:lumMod val="65000"/>
                    <a:lumOff val="35000"/>
                  </a:schemeClr>
                </a:solidFill>
                <a:cs typeface="+mn-ea"/>
                <a:sym typeface="+mn-lt"/>
              </a:rPr>
              <a:t>This PPT template </a:t>
            </a:r>
            <a:endParaRPr lang="zh-CN" altLang="en-US" sz="1100" dirty="0">
              <a:solidFill>
                <a:schemeClr val="tx1">
                  <a:lumMod val="65000"/>
                  <a:lumOff val="35000"/>
                </a:schemeClr>
              </a:solidFill>
              <a:cs typeface="+mn-ea"/>
              <a:sym typeface="+mn-lt"/>
            </a:endParaRPr>
          </a:p>
        </p:txBody>
      </p:sp>
      <p:sp>
        <p:nvSpPr>
          <p:cNvPr id="6" name="Rectangle 113"/>
          <p:cNvSpPr>
            <a:spLocks noChangeArrowheads="1"/>
          </p:cNvSpPr>
          <p:nvPr/>
        </p:nvSpPr>
        <p:spPr bwMode="auto">
          <a:xfrm>
            <a:off x="5926214" y="4362296"/>
            <a:ext cx="2010732" cy="47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530" eaLnBrk="0" fontAlgn="base" hangingPunct="0">
              <a:spcBef>
                <a:spcPct val="0"/>
              </a:spcBef>
              <a:spcAft>
                <a:spcPct val="0"/>
              </a:spcAft>
              <a:defRPr sz="3600">
                <a:solidFill>
                  <a:schemeClr val="tx1"/>
                </a:solidFill>
                <a:latin typeface="Lato Light" charset="0"/>
              </a:defRPr>
            </a:lvl6pPr>
            <a:lvl7pPr marL="2971800" indent="-228600" defTabSz="1827530" eaLnBrk="0" fontAlgn="base" hangingPunct="0">
              <a:spcBef>
                <a:spcPct val="0"/>
              </a:spcBef>
              <a:spcAft>
                <a:spcPct val="0"/>
              </a:spcAft>
              <a:defRPr sz="3600">
                <a:solidFill>
                  <a:schemeClr val="tx1"/>
                </a:solidFill>
                <a:latin typeface="Lato Light" charset="0"/>
              </a:defRPr>
            </a:lvl7pPr>
            <a:lvl8pPr marL="3429000" indent="-228600" defTabSz="1827530" eaLnBrk="0" fontAlgn="base" hangingPunct="0">
              <a:spcBef>
                <a:spcPct val="0"/>
              </a:spcBef>
              <a:spcAft>
                <a:spcPct val="0"/>
              </a:spcAft>
              <a:defRPr sz="3600">
                <a:solidFill>
                  <a:schemeClr val="tx1"/>
                </a:solidFill>
                <a:latin typeface="Lato Light" charset="0"/>
              </a:defRPr>
            </a:lvl8pPr>
            <a:lvl9pPr marL="3886200" indent="-228600" defTabSz="1827530" eaLnBrk="0" fontAlgn="base" hangingPunct="0">
              <a:spcBef>
                <a:spcPct val="0"/>
              </a:spcBef>
              <a:spcAft>
                <a:spcPct val="0"/>
              </a:spcAft>
              <a:defRPr sz="3600">
                <a:solidFill>
                  <a:schemeClr val="tx1"/>
                </a:solidFill>
                <a:latin typeface="Lato Light" charset="0"/>
              </a:defRPr>
            </a:lvl9pPr>
          </a:lstStyle>
          <a:p>
            <a:pPr>
              <a:lnSpc>
                <a:spcPct val="130000"/>
              </a:lnSpc>
            </a:pPr>
            <a:r>
              <a:rPr lang="zh-CN" altLang="en-US" sz="1600" dirty="0">
                <a:solidFill>
                  <a:schemeClr val="tx1">
                    <a:lumMod val="75000"/>
                    <a:lumOff val="25000"/>
                  </a:schemeClr>
                </a:solidFill>
                <a:latin typeface="+mn-lt"/>
                <a:cs typeface="+mn-ea"/>
                <a:sym typeface="+mn-lt"/>
              </a:rPr>
              <a:t>单击您的输入文本</a:t>
            </a:r>
            <a:endParaRPr lang="en-US" altLang="zh-CN" sz="1600" dirty="0">
              <a:solidFill>
                <a:schemeClr val="tx1">
                  <a:lumMod val="75000"/>
                  <a:lumOff val="25000"/>
                </a:schemeClr>
              </a:solidFill>
              <a:latin typeface="+mn-lt"/>
              <a:cs typeface="+mn-ea"/>
              <a:sym typeface="+mn-lt"/>
            </a:endParaRPr>
          </a:p>
        </p:txBody>
      </p:sp>
      <p:sp>
        <p:nvSpPr>
          <p:cNvPr id="7" name="is1ide-文本框 18"/>
          <p:cNvSpPr txBox="1"/>
          <p:nvPr/>
        </p:nvSpPr>
        <p:spPr>
          <a:xfrm>
            <a:off x="6023195" y="4815333"/>
            <a:ext cx="4565433" cy="1233234"/>
          </a:xfrm>
          <a:prstGeom prst="rect">
            <a:avLst/>
          </a:prstGeom>
          <a:noFill/>
        </p:spPr>
        <p:txBody>
          <a:bodyPr wrap="square">
            <a:noAutofit/>
          </a:bodyPr>
          <a:lstStyle/>
          <a:p>
            <a:pPr>
              <a:lnSpc>
                <a:spcPct val="120000"/>
              </a:lnSpc>
            </a:pPr>
            <a:r>
              <a:rPr lang="en-US" altLang="zh-CN" sz="1100" dirty="0">
                <a:solidFill>
                  <a:schemeClr val="tx1">
                    <a:lumMod val="65000"/>
                    <a:lumOff val="35000"/>
                  </a:schemeClr>
                </a:solidFill>
                <a:cs typeface="+mn-ea"/>
                <a:sym typeface="+mn-lt"/>
              </a:rPr>
              <a:t>This PPT template for the rice husk designer pencil demo works, focusing on the production of high-end design templates, I hope to help your </a:t>
            </a:r>
            <a:r>
              <a:rPr lang="en-US" altLang="zh-CN" sz="1100" dirty="0" err="1">
                <a:solidFill>
                  <a:schemeClr val="tx1">
                    <a:lumMod val="65000"/>
                    <a:lumOff val="35000"/>
                  </a:schemeClr>
                </a:solidFill>
                <a:cs typeface="+mn-ea"/>
                <a:sym typeface="+mn-lt"/>
              </a:rPr>
              <a:t>demonstrationThis</a:t>
            </a:r>
            <a:r>
              <a:rPr lang="en-US" altLang="zh-CN" sz="1100" dirty="0">
                <a:solidFill>
                  <a:schemeClr val="tx1">
                    <a:lumMod val="65000"/>
                    <a:lumOff val="35000"/>
                  </a:schemeClr>
                </a:solidFill>
                <a:cs typeface="+mn-ea"/>
                <a:sym typeface="+mn-lt"/>
              </a:rPr>
              <a:t> PPT template for the rice husk designer</a:t>
            </a:r>
            <a:r>
              <a:rPr lang="zh-CN" altLang="en-US" sz="1100" dirty="0">
                <a:solidFill>
                  <a:schemeClr val="tx1">
                    <a:lumMod val="65000"/>
                    <a:lumOff val="35000"/>
                  </a:schemeClr>
                </a:solidFill>
                <a:cs typeface="+mn-ea"/>
                <a:sym typeface="+mn-lt"/>
              </a:rPr>
              <a:t> </a:t>
            </a:r>
            <a:r>
              <a:rPr lang="en-US" altLang="zh-CN" sz="1100" dirty="0">
                <a:solidFill>
                  <a:schemeClr val="tx1">
                    <a:lumMod val="65000"/>
                    <a:lumOff val="35000"/>
                  </a:schemeClr>
                </a:solidFill>
                <a:cs typeface="+mn-ea"/>
                <a:sym typeface="+mn-lt"/>
              </a:rPr>
              <a:t>This PPT template </a:t>
            </a:r>
            <a:endParaRPr lang="zh-CN" altLang="en-US" sz="1100" dirty="0">
              <a:solidFill>
                <a:schemeClr val="tx1">
                  <a:lumMod val="65000"/>
                  <a:lumOff val="35000"/>
                </a:schemeClr>
              </a:solidFill>
              <a:cs typeface="+mn-ea"/>
              <a:sym typeface="+mn-lt"/>
            </a:endParaRPr>
          </a:p>
        </p:txBody>
      </p:sp>
      <p:sp>
        <p:nvSpPr>
          <p:cNvPr id="8"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三</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grpSp>
        <p:nvGrpSpPr>
          <p:cNvPr id="20" name="组合 19"/>
          <p:cNvGrpSpPr/>
          <p:nvPr/>
        </p:nvGrpSpPr>
        <p:grpSpPr>
          <a:xfrm>
            <a:off x="416431" y="404037"/>
            <a:ext cx="11359138" cy="404037"/>
            <a:chOff x="382772" y="404037"/>
            <a:chExt cx="11359138" cy="404037"/>
          </a:xfrm>
          <a:solidFill>
            <a:srgbClr val="F5B8BB"/>
          </a:solidFill>
        </p:grpSpPr>
        <p:sp>
          <p:nvSpPr>
            <p:cNvPr id="4" name="心形 3"/>
            <p:cNvSpPr/>
            <p:nvPr/>
          </p:nvSpPr>
          <p:spPr>
            <a:xfrm>
              <a:off x="3827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心形 4"/>
            <p:cNvSpPr/>
            <p:nvPr/>
          </p:nvSpPr>
          <p:spPr>
            <a:xfrm>
              <a:off x="11131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心形 5"/>
            <p:cNvSpPr/>
            <p:nvPr/>
          </p:nvSpPr>
          <p:spPr>
            <a:xfrm>
              <a:off x="18434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心形 6"/>
            <p:cNvSpPr/>
            <p:nvPr/>
          </p:nvSpPr>
          <p:spPr>
            <a:xfrm>
              <a:off x="25737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心形 7"/>
            <p:cNvSpPr/>
            <p:nvPr/>
          </p:nvSpPr>
          <p:spPr>
            <a:xfrm>
              <a:off x="33041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心形 8"/>
            <p:cNvSpPr/>
            <p:nvPr/>
          </p:nvSpPr>
          <p:spPr>
            <a:xfrm>
              <a:off x="40344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心形 9"/>
            <p:cNvSpPr/>
            <p:nvPr/>
          </p:nvSpPr>
          <p:spPr>
            <a:xfrm>
              <a:off x="47648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心形 10"/>
            <p:cNvSpPr/>
            <p:nvPr/>
          </p:nvSpPr>
          <p:spPr>
            <a:xfrm>
              <a:off x="54951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心形 11"/>
            <p:cNvSpPr/>
            <p:nvPr/>
          </p:nvSpPr>
          <p:spPr>
            <a:xfrm>
              <a:off x="62254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心形 12"/>
            <p:cNvSpPr/>
            <p:nvPr/>
          </p:nvSpPr>
          <p:spPr>
            <a:xfrm>
              <a:off x="69558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心形 13"/>
            <p:cNvSpPr/>
            <p:nvPr/>
          </p:nvSpPr>
          <p:spPr>
            <a:xfrm>
              <a:off x="76861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心形 14"/>
            <p:cNvSpPr/>
            <p:nvPr/>
          </p:nvSpPr>
          <p:spPr>
            <a:xfrm>
              <a:off x="84165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心形 15"/>
            <p:cNvSpPr/>
            <p:nvPr/>
          </p:nvSpPr>
          <p:spPr>
            <a:xfrm>
              <a:off x="91468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心形 16"/>
            <p:cNvSpPr/>
            <p:nvPr/>
          </p:nvSpPr>
          <p:spPr>
            <a:xfrm>
              <a:off x="98771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心形 17"/>
            <p:cNvSpPr/>
            <p:nvPr/>
          </p:nvSpPr>
          <p:spPr>
            <a:xfrm>
              <a:off x="106075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心形 18"/>
            <p:cNvSpPr/>
            <p:nvPr/>
          </p:nvSpPr>
          <p:spPr>
            <a:xfrm>
              <a:off x="11337873"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flipV="1">
            <a:off x="416431" y="6049926"/>
            <a:ext cx="11359138" cy="404037"/>
            <a:chOff x="382772" y="404037"/>
            <a:chExt cx="11359138" cy="404037"/>
          </a:xfrm>
          <a:solidFill>
            <a:srgbClr val="F5B8BB"/>
          </a:solidFill>
        </p:grpSpPr>
        <p:sp>
          <p:nvSpPr>
            <p:cNvPr id="22" name="心形 21"/>
            <p:cNvSpPr/>
            <p:nvPr/>
          </p:nvSpPr>
          <p:spPr>
            <a:xfrm>
              <a:off x="3827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3" name="心形 22"/>
            <p:cNvSpPr/>
            <p:nvPr/>
          </p:nvSpPr>
          <p:spPr>
            <a:xfrm>
              <a:off x="11131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心形 23"/>
            <p:cNvSpPr/>
            <p:nvPr/>
          </p:nvSpPr>
          <p:spPr>
            <a:xfrm>
              <a:off x="18434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心形 24"/>
            <p:cNvSpPr/>
            <p:nvPr/>
          </p:nvSpPr>
          <p:spPr>
            <a:xfrm>
              <a:off x="25737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6" name="心形 25"/>
            <p:cNvSpPr/>
            <p:nvPr/>
          </p:nvSpPr>
          <p:spPr>
            <a:xfrm>
              <a:off x="33041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7" name="心形 26"/>
            <p:cNvSpPr/>
            <p:nvPr/>
          </p:nvSpPr>
          <p:spPr>
            <a:xfrm>
              <a:off x="40344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8" name="心形 27"/>
            <p:cNvSpPr/>
            <p:nvPr/>
          </p:nvSpPr>
          <p:spPr>
            <a:xfrm>
              <a:off x="47648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9" name="心形 28"/>
            <p:cNvSpPr/>
            <p:nvPr/>
          </p:nvSpPr>
          <p:spPr>
            <a:xfrm>
              <a:off x="54951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0" name="心形 29"/>
            <p:cNvSpPr/>
            <p:nvPr/>
          </p:nvSpPr>
          <p:spPr>
            <a:xfrm>
              <a:off x="62254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1" name="心形 30"/>
            <p:cNvSpPr/>
            <p:nvPr/>
          </p:nvSpPr>
          <p:spPr>
            <a:xfrm>
              <a:off x="69558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2" name="心形 31"/>
            <p:cNvSpPr/>
            <p:nvPr/>
          </p:nvSpPr>
          <p:spPr>
            <a:xfrm>
              <a:off x="768617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3" name="心形 32"/>
            <p:cNvSpPr/>
            <p:nvPr/>
          </p:nvSpPr>
          <p:spPr>
            <a:xfrm>
              <a:off x="841651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4" name="心形 33"/>
            <p:cNvSpPr/>
            <p:nvPr/>
          </p:nvSpPr>
          <p:spPr>
            <a:xfrm>
              <a:off x="914685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5" name="心形 34"/>
            <p:cNvSpPr/>
            <p:nvPr/>
          </p:nvSpPr>
          <p:spPr>
            <a:xfrm>
              <a:off x="987719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6" name="心形 35"/>
            <p:cNvSpPr/>
            <p:nvPr/>
          </p:nvSpPr>
          <p:spPr>
            <a:xfrm>
              <a:off x="10607532"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7" name="心形 36"/>
            <p:cNvSpPr/>
            <p:nvPr/>
          </p:nvSpPr>
          <p:spPr>
            <a:xfrm>
              <a:off x="11337873" y="404037"/>
              <a:ext cx="404037" cy="404037"/>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38" name="文本框 37"/>
          <p:cNvSpPr txBox="1"/>
          <p:nvPr/>
        </p:nvSpPr>
        <p:spPr>
          <a:xfrm>
            <a:off x="3416420" y="1779584"/>
            <a:ext cx="5359160" cy="1200329"/>
          </a:xfrm>
          <a:prstGeom prst="rect">
            <a:avLst/>
          </a:prstGeom>
          <a:noFill/>
          <a:effectLst>
            <a:glow>
              <a:schemeClr val="accent4">
                <a:satMod val="175000"/>
                <a:alpha val="40000"/>
              </a:schemeClr>
            </a:glow>
          </a:effectLst>
        </p:spPr>
        <p:txBody>
          <a:bodyPr wrap="none" rtlCol="0">
            <a:spAutoFit/>
          </a:bodyPr>
          <a:lstStyle/>
          <a:p>
            <a:pPr algn="ctr"/>
            <a:r>
              <a:rPr lang="en-US" altLang="zh-CN" sz="7200" dirty="0">
                <a:solidFill>
                  <a:srgbClr val="F4ABAC"/>
                </a:solidFill>
                <a:cs typeface="+mn-ea"/>
                <a:sym typeface="+mn-lt"/>
              </a:rPr>
              <a:t>CONTENTS</a:t>
            </a:r>
            <a:endParaRPr lang="zh-CN" altLang="en-US" sz="7200" dirty="0">
              <a:solidFill>
                <a:srgbClr val="F4ABAC"/>
              </a:solidFill>
              <a:cs typeface="+mn-ea"/>
              <a:sym typeface="+mn-lt"/>
            </a:endParaRPr>
          </a:p>
        </p:txBody>
      </p:sp>
      <p:grpSp>
        <p:nvGrpSpPr>
          <p:cNvPr id="42" name="组合 41"/>
          <p:cNvGrpSpPr/>
          <p:nvPr/>
        </p:nvGrpSpPr>
        <p:grpSpPr>
          <a:xfrm>
            <a:off x="1461026" y="3584672"/>
            <a:ext cx="1826141" cy="1512630"/>
            <a:chOff x="2617151" y="3429000"/>
            <a:chExt cx="1826141" cy="1512630"/>
          </a:xfrm>
        </p:grpSpPr>
        <p:sp>
          <p:nvSpPr>
            <p:cNvPr id="39" name="椭圆 38"/>
            <p:cNvSpPr/>
            <p:nvPr/>
          </p:nvSpPr>
          <p:spPr>
            <a:xfrm>
              <a:off x="3160741" y="3429000"/>
              <a:ext cx="738963" cy="738963"/>
            </a:xfrm>
            <a:prstGeom prst="ellipse">
              <a:avLst/>
            </a:prstGeom>
            <a:solidFill>
              <a:srgbClr val="F4ABAC"/>
            </a:solidFill>
            <a:ln w="25400">
              <a:solidFill>
                <a:srgbClr val="F6F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1</a:t>
              </a:r>
              <a:endParaRPr lang="zh-CN" altLang="en-US" sz="2000" b="1" dirty="0">
                <a:cs typeface="+mn-ea"/>
                <a:sym typeface="+mn-lt"/>
              </a:endParaRPr>
            </a:p>
          </p:txBody>
        </p:sp>
        <p:sp>
          <p:nvSpPr>
            <p:cNvPr id="41" name="文本框 40"/>
            <p:cNvSpPr txBox="1"/>
            <p:nvPr/>
          </p:nvSpPr>
          <p:spPr>
            <a:xfrm>
              <a:off x="2617151" y="4356855"/>
              <a:ext cx="1826141" cy="584775"/>
            </a:xfrm>
            <a:prstGeom prst="rect">
              <a:avLst/>
            </a:prstGeom>
            <a:noFill/>
          </p:spPr>
          <p:txBody>
            <a:bodyPr wrap="none" rtlCol="0">
              <a:spAutoFit/>
            </a:bodyPr>
            <a:lstStyle/>
            <a:p>
              <a:pPr algn="ctr"/>
              <a:r>
                <a:rPr lang="zh-CN" altLang="en-US" sz="3200" dirty="0">
                  <a:solidFill>
                    <a:srgbClr val="F4ABAC"/>
                  </a:solidFill>
                  <a:cs typeface="+mn-ea"/>
                  <a:sym typeface="+mn-lt"/>
                </a:rPr>
                <a:t>第一篇章</a:t>
              </a:r>
            </a:p>
          </p:txBody>
        </p:sp>
      </p:grpSp>
      <p:grpSp>
        <p:nvGrpSpPr>
          <p:cNvPr id="43" name="组合 42"/>
          <p:cNvGrpSpPr/>
          <p:nvPr/>
        </p:nvGrpSpPr>
        <p:grpSpPr>
          <a:xfrm>
            <a:off x="3945234" y="3584672"/>
            <a:ext cx="1826141" cy="1512630"/>
            <a:chOff x="2617153" y="3429000"/>
            <a:chExt cx="1826141" cy="1512630"/>
          </a:xfrm>
        </p:grpSpPr>
        <p:sp>
          <p:nvSpPr>
            <p:cNvPr id="44" name="椭圆 43"/>
            <p:cNvSpPr/>
            <p:nvPr/>
          </p:nvSpPr>
          <p:spPr>
            <a:xfrm>
              <a:off x="3160741" y="3429000"/>
              <a:ext cx="738963" cy="738963"/>
            </a:xfrm>
            <a:prstGeom prst="ellipse">
              <a:avLst/>
            </a:prstGeom>
            <a:solidFill>
              <a:srgbClr val="F4ABAC"/>
            </a:solidFill>
            <a:ln w="25400">
              <a:solidFill>
                <a:srgbClr val="F6F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2</a:t>
              </a:r>
              <a:endParaRPr lang="zh-CN" altLang="en-US" sz="2000" b="1" dirty="0">
                <a:cs typeface="+mn-ea"/>
                <a:sym typeface="+mn-lt"/>
              </a:endParaRPr>
            </a:p>
          </p:txBody>
        </p:sp>
        <p:sp>
          <p:nvSpPr>
            <p:cNvPr id="45" name="文本框 44"/>
            <p:cNvSpPr txBox="1"/>
            <p:nvPr/>
          </p:nvSpPr>
          <p:spPr>
            <a:xfrm>
              <a:off x="2617153" y="4356855"/>
              <a:ext cx="1826141" cy="584775"/>
            </a:xfrm>
            <a:prstGeom prst="rect">
              <a:avLst/>
            </a:prstGeom>
            <a:noFill/>
          </p:spPr>
          <p:txBody>
            <a:bodyPr wrap="none" rtlCol="0">
              <a:spAutoFit/>
            </a:bodyPr>
            <a:lstStyle/>
            <a:p>
              <a:pPr algn="ctr"/>
              <a:r>
                <a:rPr lang="zh-CN" altLang="en-US" sz="3200" dirty="0">
                  <a:solidFill>
                    <a:srgbClr val="F4ABAC"/>
                  </a:solidFill>
                  <a:cs typeface="+mn-ea"/>
                  <a:sym typeface="+mn-lt"/>
                </a:rPr>
                <a:t>第二篇章</a:t>
              </a:r>
            </a:p>
          </p:txBody>
        </p:sp>
      </p:grpSp>
      <p:grpSp>
        <p:nvGrpSpPr>
          <p:cNvPr id="46" name="组合 45"/>
          <p:cNvGrpSpPr/>
          <p:nvPr/>
        </p:nvGrpSpPr>
        <p:grpSpPr>
          <a:xfrm>
            <a:off x="6429441" y="3584672"/>
            <a:ext cx="1826141" cy="1512630"/>
            <a:chOff x="2617153" y="3429000"/>
            <a:chExt cx="1826141" cy="1512630"/>
          </a:xfrm>
        </p:grpSpPr>
        <p:sp>
          <p:nvSpPr>
            <p:cNvPr id="47" name="椭圆 46"/>
            <p:cNvSpPr/>
            <p:nvPr/>
          </p:nvSpPr>
          <p:spPr>
            <a:xfrm>
              <a:off x="3160741" y="3429000"/>
              <a:ext cx="738963" cy="738963"/>
            </a:xfrm>
            <a:prstGeom prst="ellipse">
              <a:avLst/>
            </a:prstGeom>
            <a:solidFill>
              <a:srgbClr val="F4ABAC"/>
            </a:solidFill>
            <a:ln w="25400">
              <a:solidFill>
                <a:srgbClr val="F6F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3</a:t>
              </a:r>
              <a:endParaRPr lang="zh-CN" altLang="en-US" sz="2000" b="1" dirty="0">
                <a:cs typeface="+mn-ea"/>
                <a:sym typeface="+mn-lt"/>
              </a:endParaRPr>
            </a:p>
          </p:txBody>
        </p:sp>
        <p:sp>
          <p:nvSpPr>
            <p:cNvPr id="48" name="文本框 47"/>
            <p:cNvSpPr txBox="1"/>
            <p:nvPr/>
          </p:nvSpPr>
          <p:spPr>
            <a:xfrm>
              <a:off x="2617153" y="4356855"/>
              <a:ext cx="1826141" cy="584775"/>
            </a:xfrm>
            <a:prstGeom prst="rect">
              <a:avLst/>
            </a:prstGeom>
            <a:noFill/>
          </p:spPr>
          <p:txBody>
            <a:bodyPr wrap="none" rtlCol="0">
              <a:spAutoFit/>
            </a:bodyPr>
            <a:lstStyle/>
            <a:p>
              <a:pPr algn="ctr"/>
              <a:r>
                <a:rPr lang="zh-CN" altLang="en-US" sz="3200" dirty="0">
                  <a:solidFill>
                    <a:srgbClr val="F4ABAC"/>
                  </a:solidFill>
                  <a:cs typeface="+mn-ea"/>
                  <a:sym typeface="+mn-lt"/>
                </a:rPr>
                <a:t>第三篇章</a:t>
              </a:r>
            </a:p>
          </p:txBody>
        </p:sp>
      </p:grpSp>
      <p:grpSp>
        <p:nvGrpSpPr>
          <p:cNvPr id="49" name="组合 48"/>
          <p:cNvGrpSpPr/>
          <p:nvPr/>
        </p:nvGrpSpPr>
        <p:grpSpPr>
          <a:xfrm>
            <a:off x="8904832" y="3584672"/>
            <a:ext cx="1826141" cy="1512630"/>
            <a:chOff x="2617153" y="3429000"/>
            <a:chExt cx="1826141" cy="1512630"/>
          </a:xfrm>
        </p:grpSpPr>
        <p:sp>
          <p:nvSpPr>
            <p:cNvPr id="50" name="椭圆 49"/>
            <p:cNvSpPr/>
            <p:nvPr/>
          </p:nvSpPr>
          <p:spPr>
            <a:xfrm>
              <a:off x="3160741" y="3429000"/>
              <a:ext cx="738963" cy="738963"/>
            </a:xfrm>
            <a:prstGeom prst="ellipse">
              <a:avLst/>
            </a:prstGeom>
            <a:solidFill>
              <a:srgbClr val="F4ABAC"/>
            </a:solidFill>
            <a:ln w="25400">
              <a:solidFill>
                <a:srgbClr val="F6F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4</a:t>
              </a:r>
              <a:endParaRPr lang="zh-CN" altLang="en-US" sz="2000" b="1" dirty="0">
                <a:cs typeface="+mn-ea"/>
                <a:sym typeface="+mn-lt"/>
              </a:endParaRPr>
            </a:p>
          </p:txBody>
        </p:sp>
        <p:sp>
          <p:nvSpPr>
            <p:cNvPr id="51" name="文本框 50"/>
            <p:cNvSpPr txBox="1"/>
            <p:nvPr/>
          </p:nvSpPr>
          <p:spPr>
            <a:xfrm>
              <a:off x="2617153" y="4356855"/>
              <a:ext cx="1826141" cy="584775"/>
            </a:xfrm>
            <a:prstGeom prst="rect">
              <a:avLst/>
            </a:prstGeom>
            <a:noFill/>
          </p:spPr>
          <p:txBody>
            <a:bodyPr wrap="none" rtlCol="0">
              <a:spAutoFit/>
            </a:bodyPr>
            <a:lstStyle/>
            <a:p>
              <a:pPr algn="ctr"/>
              <a:r>
                <a:rPr lang="zh-CN" altLang="en-US" sz="3200" dirty="0">
                  <a:solidFill>
                    <a:srgbClr val="F4ABAC"/>
                  </a:solidFill>
                  <a:cs typeface="+mn-ea"/>
                  <a:sym typeface="+mn-lt"/>
                </a:rPr>
                <a:t>第四篇章</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1000"/>
                                        <p:tgtEl>
                                          <p:spTgt spid="38"/>
                                        </p:tgtEl>
                                      </p:cBhvr>
                                    </p:animEffect>
                                  </p:childTnLst>
                                </p:cTn>
                              </p:par>
                              <p:par>
                                <p:cTn id="8" presetID="42" presetClass="entr" presetSubtype="0" fill="hold" nodeType="withEffect">
                                  <p:stCondLst>
                                    <p:cond delay="75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anim calcmode="lin" valueType="num">
                                      <p:cBhvr>
                                        <p:cTn id="11" dur="1000" fill="hold"/>
                                        <p:tgtEl>
                                          <p:spTgt spid="42"/>
                                        </p:tgtEl>
                                        <p:attrNameLst>
                                          <p:attrName>ppt_x</p:attrName>
                                        </p:attrNameLst>
                                      </p:cBhvr>
                                      <p:tavLst>
                                        <p:tav tm="0">
                                          <p:val>
                                            <p:strVal val="#ppt_x"/>
                                          </p:val>
                                        </p:tav>
                                        <p:tav tm="100000">
                                          <p:val>
                                            <p:strVal val="#ppt_x"/>
                                          </p:val>
                                        </p:tav>
                                      </p:tavLst>
                                    </p:anim>
                                    <p:anim calcmode="lin" valueType="num">
                                      <p:cBhvr>
                                        <p:cTn id="12" dur="1000" fill="hold"/>
                                        <p:tgtEl>
                                          <p:spTgt spid="4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75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7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000"/>
                                        <p:tgtEl>
                                          <p:spTgt spid="46"/>
                                        </p:tgtEl>
                                      </p:cBhvr>
                                    </p:animEffect>
                                    <p:anim calcmode="lin" valueType="num">
                                      <p:cBhvr>
                                        <p:cTn id="21" dur="1000" fill="hold"/>
                                        <p:tgtEl>
                                          <p:spTgt spid="46"/>
                                        </p:tgtEl>
                                        <p:attrNameLst>
                                          <p:attrName>ppt_x</p:attrName>
                                        </p:attrNameLst>
                                      </p:cBhvr>
                                      <p:tavLst>
                                        <p:tav tm="0">
                                          <p:val>
                                            <p:strVal val="#ppt_x"/>
                                          </p:val>
                                        </p:tav>
                                        <p:tav tm="100000">
                                          <p:val>
                                            <p:strVal val="#ppt_x"/>
                                          </p:val>
                                        </p:tav>
                                      </p:tavLst>
                                    </p:anim>
                                    <p:anim calcmode="lin" valueType="num">
                                      <p:cBhvr>
                                        <p:cTn id="22" dur="1000" fill="hold"/>
                                        <p:tgtEl>
                                          <p:spTgt spid="4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75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stretch>
            <a:fillRect/>
          </a:stretch>
        </p:blipFill>
        <p:spPr>
          <a:xfrm>
            <a:off x="1112210" y="1596905"/>
            <a:ext cx="3715603" cy="4860527"/>
          </a:xfrm>
          <a:prstGeom prst="rect">
            <a:avLst/>
          </a:prstGeom>
        </p:spPr>
      </p:pic>
      <p:sp>
        <p:nvSpPr>
          <p:cNvPr id="26" name="矩形 25"/>
          <p:cNvSpPr/>
          <p:nvPr/>
        </p:nvSpPr>
        <p:spPr>
          <a:xfrm>
            <a:off x="6096000" y="1679609"/>
            <a:ext cx="6096000" cy="3381153"/>
          </a:xfrm>
          <a:prstGeom prst="rect">
            <a:avLst/>
          </a:prstGeom>
          <a:solidFill>
            <a:srgbClr val="F5B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384631" y="5178391"/>
            <a:ext cx="4350871" cy="830997"/>
          </a:xfrm>
          <a:prstGeom prst="rect">
            <a:avLst/>
          </a:prstGeom>
          <a:noFill/>
        </p:spPr>
        <p:txBody>
          <a:bodyPr wrap="none" rtlCol="0">
            <a:spAutoFit/>
          </a:bodyPr>
          <a:lstStyle/>
          <a:p>
            <a:r>
              <a:rPr lang="en-US" altLang="zh-CN" sz="4800" dirty="0">
                <a:solidFill>
                  <a:srgbClr val="F4ABAC"/>
                </a:solidFill>
                <a:cs typeface="+mn-ea"/>
                <a:sym typeface="+mn-lt"/>
              </a:rPr>
              <a:t>BEST WISHES</a:t>
            </a:r>
            <a:endParaRPr lang="zh-CN" altLang="en-US" sz="4800" dirty="0">
              <a:solidFill>
                <a:srgbClr val="F4ABAC"/>
              </a:solidFill>
              <a:cs typeface="+mn-ea"/>
              <a:sym typeface="+mn-lt"/>
            </a:endParaRPr>
          </a:p>
        </p:txBody>
      </p:sp>
      <p:grpSp>
        <p:nvGrpSpPr>
          <p:cNvPr id="28" name="组合 27"/>
          <p:cNvGrpSpPr/>
          <p:nvPr/>
        </p:nvGrpSpPr>
        <p:grpSpPr>
          <a:xfrm>
            <a:off x="6518365" y="2157197"/>
            <a:ext cx="4208470" cy="490519"/>
            <a:chOff x="6326411" y="2376272"/>
            <a:chExt cx="4208470" cy="490519"/>
          </a:xfrm>
        </p:grpSpPr>
        <p:sp>
          <p:nvSpPr>
            <p:cNvPr id="29" name="文本框 28"/>
            <p:cNvSpPr txBox="1"/>
            <p:nvPr/>
          </p:nvSpPr>
          <p:spPr>
            <a:xfrm>
              <a:off x="6656896" y="2376272"/>
              <a:ext cx="3877985" cy="490519"/>
            </a:xfrm>
            <a:prstGeom prst="rect">
              <a:avLst/>
            </a:prstGeom>
            <a:noFill/>
          </p:spPr>
          <p:txBody>
            <a:bodyPr wrap="none" rtlCol="0">
              <a:spAutoFit/>
            </a:bodyPr>
            <a:lstStyle/>
            <a:p>
              <a:pPr>
                <a:lnSpc>
                  <a:spcPts val="3400"/>
                </a:lnSpc>
              </a:pPr>
              <a:r>
                <a:rPr lang="zh-CN" altLang="en-US" sz="2400" dirty="0">
                  <a:solidFill>
                    <a:srgbClr val="F6F3E9"/>
                  </a:solidFill>
                  <a:cs typeface="+mn-ea"/>
                  <a:sym typeface="+mn-lt"/>
                </a:rPr>
                <a:t>点击输入内容点击输入内容</a:t>
              </a:r>
            </a:p>
          </p:txBody>
        </p:sp>
        <p:sp>
          <p:nvSpPr>
            <p:cNvPr id="30" name="椭圆 29"/>
            <p:cNvSpPr/>
            <p:nvPr/>
          </p:nvSpPr>
          <p:spPr>
            <a:xfrm>
              <a:off x="6326411" y="2539438"/>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6518365" y="2780521"/>
            <a:ext cx="4208470" cy="490519"/>
            <a:chOff x="6326411" y="2376272"/>
            <a:chExt cx="4208470" cy="490519"/>
          </a:xfrm>
        </p:grpSpPr>
        <p:sp>
          <p:nvSpPr>
            <p:cNvPr id="32" name="文本框 31"/>
            <p:cNvSpPr txBox="1"/>
            <p:nvPr/>
          </p:nvSpPr>
          <p:spPr>
            <a:xfrm>
              <a:off x="6656896" y="2376272"/>
              <a:ext cx="3877985" cy="490519"/>
            </a:xfrm>
            <a:prstGeom prst="rect">
              <a:avLst/>
            </a:prstGeom>
            <a:noFill/>
          </p:spPr>
          <p:txBody>
            <a:bodyPr wrap="none" rtlCol="0">
              <a:spAutoFit/>
            </a:bodyPr>
            <a:lstStyle/>
            <a:p>
              <a:pPr>
                <a:lnSpc>
                  <a:spcPts val="3400"/>
                </a:lnSpc>
              </a:pPr>
              <a:r>
                <a:rPr lang="zh-CN" altLang="en-US" sz="2400" dirty="0">
                  <a:solidFill>
                    <a:srgbClr val="F6F3E9"/>
                  </a:solidFill>
                  <a:cs typeface="+mn-ea"/>
                  <a:sym typeface="+mn-lt"/>
                </a:rPr>
                <a:t>点击输入内容点击输入内容</a:t>
              </a:r>
            </a:p>
          </p:txBody>
        </p:sp>
        <p:sp>
          <p:nvSpPr>
            <p:cNvPr id="33" name="椭圆 32"/>
            <p:cNvSpPr/>
            <p:nvPr/>
          </p:nvSpPr>
          <p:spPr>
            <a:xfrm>
              <a:off x="6326411" y="2539438"/>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6518365" y="3403845"/>
            <a:ext cx="4208470" cy="490519"/>
            <a:chOff x="6326411" y="2376272"/>
            <a:chExt cx="4208470" cy="490519"/>
          </a:xfrm>
        </p:grpSpPr>
        <p:sp>
          <p:nvSpPr>
            <p:cNvPr id="35" name="文本框 34"/>
            <p:cNvSpPr txBox="1"/>
            <p:nvPr/>
          </p:nvSpPr>
          <p:spPr>
            <a:xfrm>
              <a:off x="6656896" y="2376272"/>
              <a:ext cx="3877985" cy="490519"/>
            </a:xfrm>
            <a:prstGeom prst="rect">
              <a:avLst/>
            </a:prstGeom>
            <a:noFill/>
          </p:spPr>
          <p:txBody>
            <a:bodyPr wrap="none" rtlCol="0">
              <a:spAutoFit/>
            </a:bodyPr>
            <a:lstStyle/>
            <a:p>
              <a:pPr>
                <a:lnSpc>
                  <a:spcPts val="3400"/>
                </a:lnSpc>
              </a:pPr>
              <a:r>
                <a:rPr lang="zh-CN" altLang="en-US" sz="2400" dirty="0">
                  <a:solidFill>
                    <a:srgbClr val="F6F3E9"/>
                  </a:solidFill>
                  <a:cs typeface="+mn-ea"/>
                  <a:sym typeface="+mn-lt"/>
                </a:rPr>
                <a:t>点击输入内容点击输入内容</a:t>
              </a:r>
            </a:p>
          </p:txBody>
        </p:sp>
        <p:sp>
          <p:nvSpPr>
            <p:cNvPr id="36" name="椭圆 35"/>
            <p:cNvSpPr/>
            <p:nvPr/>
          </p:nvSpPr>
          <p:spPr>
            <a:xfrm>
              <a:off x="6326411" y="2539438"/>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a:off x="6518365" y="4027169"/>
            <a:ext cx="4208470" cy="490519"/>
            <a:chOff x="6326411" y="2376272"/>
            <a:chExt cx="4208470" cy="490519"/>
          </a:xfrm>
        </p:grpSpPr>
        <p:sp>
          <p:nvSpPr>
            <p:cNvPr id="38" name="文本框 37"/>
            <p:cNvSpPr txBox="1"/>
            <p:nvPr/>
          </p:nvSpPr>
          <p:spPr>
            <a:xfrm>
              <a:off x="6656896" y="2376272"/>
              <a:ext cx="3877985" cy="490519"/>
            </a:xfrm>
            <a:prstGeom prst="rect">
              <a:avLst/>
            </a:prstGeom>
            <a:noFill/>
          </p:spPr>
          <p:txBody>
            <a:bodyPr wrap="none" rtlCol="0">
              <a:spAutoFit/>
            </a:bodyPr>
            <a:lstStyle/>
            <a:p>
              <a:pPr>
                <a:lnSpc>
                  <a:spcPts val="3400"/>
                </a:lnSpc>
              </a:pPr>
              <a:r>
                <a:rPr lang="zh-CN" altLang="en-US" sz="2400" dirty="0">
                  <a:solidFill>
                    <a:srgbClr val="F6F3E9"/>
                  </a:solidFill>
                  <a:cs typeface="+mn-ea"/>
                  <a:sym typeface="+mn-lt"/>
                </a:rPr>
                <a:t>点击输入内容点击输入内容</a:t>
              </a:r>
            </a:p>
          </p:txBody>
        </p:sp>
        <p:sp>
          <p:nvSpPr>
            <p:cNvPr id="39" name="椭圆 38"/>
            <p:cNvSpPr/>
            <p:nvPr/>
          </p:nvSpPr>
          <p:spPr>
            <a:xfrm>
              <a:off x="6326411" y="2539438"/>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三</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par>
                                <p:cTn id="12" presetID="22" presetClass="entr" presetSubtype="8" fill="hold" nodeType="withEffect">
                                  <p:stCondLst>
                                    <p:cond delay="75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1000"/>
                                        <p:tgtEl>
                                          <p:spTgt spid="31"/>
                                        </p:tgtEl>
                                      </p:cBhvr>
                                    </p:animEffect>
                                  </p:childTnLst>
                                </p:cTn>
                              </p:par>
                              <p:par>
                                <p:cTn id="15" presetID="22" presetClass="entr" presetSubtype="8" fill="hold" nodeType="withEffect">
                                  <p:stCondLst>
                                    <p:cond delay="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1000"/>
                                        <p:tgtEl>
                                          <p:spTgt spid="34"/>
                                        </p:tgtEl>
                                      </p:cBhvr>
                                    </p:animEffect>
                                  </p:childTnLst>
                                </p:cTn>
                              </p:par>
                              <p:par>
                                <p:cTn id="18" presetID="22" presetClass="entr" presetSubtype="8" fill="hold" nodeType="withEffect">
                                  <p:stCondLst>
                                    <p:cond delay="75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par>
                                <p:cTn id="21" presetID="2" presetClass="entr" presetSubtype="2" fill="hold" grpId="0" nodeType="withEffect">
                                  <p:stCondLst>
                                    <p:cond delay="1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2"/>
          <a:stretch>
            <a:fillRect/>
          </a:stretch>
        </p:blipFill>
        <p:spPr>
          <a:xfrm>
            <a:off x="4069925" y="1042192"/>
            <a:ext cx="3891793" cy="5507255"/>
          </a:xfrm>
          <a:prstGeom prst="rect">
            <a:avLst/>
          </a:prstGeom>
        </p:spPr>
      </p:pic>
      <p:sp>
        <p:nvSpPr>
          <p:cNvPr id="26" name="íślíḋè-Rectangle 50"/>
          <p:cNvSpPr/>
          <p:nvPr/>
        </p:nvSpPr>
        <p:spPr>
          <a:xfrm>
            <a:off x="733480" y="2076033"/>
            <a:ext cx="3326325" cy="409500"/>
          </a:xfrm>
          <a:prstGeom prst="rect">
            <a:avLst/>
          </a:prstGeom>
        </p:spPr>
        <p:txBody>
          <a:bodyPr wrap="none" lIns="192000" tIns="0" rIns="192000" bIns="0">
            <a:normAutofit/>
          </a:bodyPr>
          <a:lstStyle/>
          <a:p>
            <a:pPr algn="ctr"/>
            <a:r>
              <a:rPr lang="zh-CN" altLang="en-US" sz="2135" b="1" dirty="0" smtClean="0">
                <a:solidFill>
                  <a:srgbClr val="E3818C"/>
                </a:solidFill>
                <a:cs typeface="+mn-ea"/>
                <a:sym typeface="+mn-lt"/>
              </a:rPr>
              <a:t>标题文字</a:t>
            </a:r>
            <a:endParaRPr lang="en-US" altLang="zh-CN" sz="2135" b="1" dirty="0">
              <a:solidFill>
                <a:srgbClr val="E3818C"/>
              </a:solidFill>
              <a:cs typeface="+mn-ea"/>
              <a:sym typeface="+mn-lt"/>
            </a:endParaRPr>
          </a:p>
        </p:txBody>
      </p:sp>
      <p:sp>
        <p:nvSpPr>
          <p:cNvPr id="27" name="i$liḋe-Rectangle 3"/>
          <p:cNvSpPr/>
          <p:nvPr/>
        </p:nvSpPr>
        <p:spPr>
          <a:xfrm>
            <a:off x="1096392" y="2738636"/>
            <a:ext cx="3494658" cy="3232025"/>
          </a:xfrm>
          <a:prstGeom prst="rect">
            <a:avLst/>
          </a:prstGeom>
        </p:spPr>
        <p:txBody>
          <a:bodyPr wrap="square" lIns="121896" tIns="60948" rIns="121896" bIns="60948">
            <a:normAutofit/>
          </a:bodyPr>
          <a:lstStyle/>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p:txBody>
      </p:sp>
      <p:sp>
        <p:nvSpPr>
          <p:cNvPr id="28" name="íślíḋè-Rectangle 50"/>
          <p:cNvSpPr/>
          <p:nvPr/>
        </p:nvSpPr>
        <p:spPr>
          <a:xfrm>
            <a:off x="7863571" y="2076033"/>
            <a:ext cx="3326325" cy="409500"/>
          </a:xfrm>
          <a:prstGeom prst="rect">
            <a:avLst/>
          </a:prstGeom>
        </p:spPr>
        <p:txBody>
          <a:bodyPr wrap="none" lIns="192000" tIns="0" rIns="192000" bIns="0">
            <a:normAutofit/>
          </a:bodyPr>
          <a:lstStyle/>
          <a:p>
            <a:pPr algn="ctr"/>
            <a:r>
              <a:rPr lang="zh-CN" altLang="en-US" sz="2135" b="1" dirty="0" smtClean="0">
                <a:solidFill>
                  <a:srgbClr val="E3818C"/>
                </a:solidFill>
                <a:cs typeface="+mn-ea"/>
                <a:sym typeface="+mn-lt"/>
              </a:rPr>
              <a:t>标题文字</a:t>
            </a:r>
            <a:endParaRPr lang="zh-CN" altLang="en-US" sz="2135" b="1" dirty="0">
              <a:solidFill>
                <a:srgbClr val="E3818C"/>
              </a:solidFill>
              <a:cs typeface="+mn-ea"/>
              <a:sym typeface="+mn-lt"/>
            </a:endParaRPr>
          </a:p>
        </p:txBody>
      </p:sp>
      <p:sp>
        <p:nvSpPr>
          <p:cNvPr id="29" name="i$liḋe-Rectangle 3"/>
          <p:cNvSpPr/>
          <p:nvPr/>
        </p:nvSpPr>
        <p:spPr>
          <a:xfrm>
            <a:off x="8226483" y="2738636"/>
            <a:ext cx="2980513" cy="3232025"/>
          </a:xfrm>
          <a:prstGeom prst="rect">
            <a:avLst/>
          </a:prstGeom>
        </p:spPr>
        <p:txBody>
          <a:bodyPr wrap="square" lIns="121896" tIns="60948" rIns="121896" bIns="60948">
            <a:normAutofit fontScale="92500"/>
          </a:bodyPr>
          <a:lstStyle/>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p:txBody>
      </p:sp>
      <p:sp>
        <p:nvSpPr>
          <p:cNvPr id="10"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三</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46640" y="2435706"/>
            <a:ext cx="4698723" cy="1446550"/>
          </a:xfrm>
          <a:prstGeom prst="rect">
            <a:avLst/>
          </a:prstGeom>
          <a:noFill/>
          <a:effectLst>
            <a:glow>
              <a:schemeClr val="accent4">
                <a:satMod val="175000"/>
                <a:alpha val="40000"/>
              </a:schemeClr>
            </a:glow>
          </a:effectLst>
        </p:spPr>
        <p:txBody>
          <a:bodyPr wrap="none" rtlCol="0">
            <a:spAutoFit/>
          </a:bodyPr>
          <a:lstStyle/>
          <a:p>
            <a:pPr algn="ctr"/>
            <a:r>
              <a:rPr lang="zh-CN" altLang="en-US" sz="8800" dirty="0" smtClean="0">
                <a:solidFill>
                  <a:srgbClr val="F4ABAC"/>
                </a:solidFill>
                <a:effectLst/>
                <a:cs typeface="+mn-ea"/>
                <a:sym typeface="+mn-lt"/>
              </a:rPr>
              <a:t>第四篇</a:t>
            </a:r>
            <a:r>
              <a:rPr lang="zh-CN" altLang="en-US" sz="8800" dirty="0">
                <a:solidFill>
                  <a:srgbClr val="F4ABAC"/>
                </a:solidFill>
                <a:effectLst/>
                <a:cs typeface="+mn-ea"/>
                <a:sym typeface="+mn-lt"/>
              </a:rPr>
              <a:t>章</a:t>
            </a:r>
          </a:p>
        </p:txBody>
      </p:sp>
      <p:cxnSp>
        <p:nvCxnSpPr>
          <p:cNvPr id="6" name="直接连接符 5"/>
          <p:cNvCxnSpPr/>
          <p:nvPr/>
        </p:nvCxnSpPr>
        <p:spPr>
          <a:xfrm>
            <a:off x="3592033" y="3860990"/>
            <a:ext cx="5007935" cy="0"/>
          </a:xfrm>
          <a:prstGeom prst="line">
            <a:avLst/>
          </a:prstGeom>
          <a:ln w="25400">
            <a:solidFill>
              <a:srgbClr val="F5B8BB"/>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380353" y="4022184"/>
            <a:ext cx="5431295" cy="400110"/>
          </a:xfrm>
          <a:prstGeom prst="rect">
            <a:avLst/>
          </a:prstGeom>
          <a:noFill/>
        </p:spPr>
        <p:txBody>
          <a:bodyPr wrap="none" rtlCol="0">
            <a:spAutoFit/>
          </a:bodyPr>
          <a:lstStyle/>
          <a:p>
            <a:pPr algn="ctr"/>
            <a:r>
              <a:rPr lang="en-US" altLang="zh-CN" sz="2000" spc="600" dirty="0">
                <a:solidFill>
                  <a:srgbClr val="F4ABAC"/>
                </a:solidFill>
                <a:cs typeface="+mn-ea"/>
                <a:sym typeface="+mn-lt"/>
              </a:rPr>
              <a:t>· BEST WISHES FOR YOU ·</a:t>
            </a:r>
            <a:endParaRPr lang="zh-CN" altLang="en-US" sz="2000" spc="600" dirty="0">
              <a:solidFill>
                <a:srgbClr val="F4ABAC"/>
              </a:solidFill>
              <a:cs typeface="+mn-ea"/>
              <a:sym typeface="+mn-lt"/>
            </a:endParaRPr>
          </a:p>
        </p:txBody>
      </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32" presetClass="emph" presetSubtype="0" fill="hold" grpId="1" nodeType="withEffect">
                                  <p:stCondLst>
                                    <p:cond delay="150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23356" y="1988841"/>
            <a:ext cx="8545289" cy="3107161"/>
            <a:chOff x="1564184" y="1952298"/>
            <a:chExt cx="6881145" cy="2501875"/>
          </a:xfrm>
        </p:grpSpPr>
        <p:sp>
          <p:nvSpPr>
            <p:cNvPr id="19" name="ïšḻïďê-任意多边形 14"/>
            <p:cNvSpPr/>
            <p:nvPr/>
          </p:nvSpPr>
          <p:spPr>
            <a:xfrm>
              <a:off x="3752128"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rgbClr val="E3818C"/>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0" name="ïšḻïďê-任意多边形 16"/>
            <p:cNvSpPr/>
            <p:nvPr/>
          </p:nvSpPr>
          <p:spPr>
            <a:xfrm>
              <a:off x="5940075"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rgbClr val="E3818C"/>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1" name="ïšḻïďê-任意多边形 17"/>
            <p:cNvSpPr/>
            <p:nvPr/>
          </p:nvSpPr>
          <p:spPr>
            <a:xfrm>
              <a:off x="1564184"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rgbClr val="E3818C"/>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2" name="ïšḻïďê-任意多边形 18"/>
            <p:cNvSpPr/>
            <p:nvPr/>
          </p:nvSpPr>
          <p:spPr>
            <a:xfrm>
              <a:off x="1564184"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rgbClr val="D3465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3" name="ïšḻïďê-任意多边形 19"/>
            <p:cNvSpPr/>
            <p:nvPr/>
          </p:nvSpPr>
          <p:spPr>
            <a:xfrm>
              <a:off x="5940075"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rgbClr val="D3465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4" name="ïšḻïďê-任意多边形 21"/>
            <p:cNvSpPr/>
            <p:nvPr/>
          </p:nvSpPr>
          <p:spPr>
            <a:xfrm>
              <a:off x="3752128"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rgbClr val="D3465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5" name="ïšḻïďê-任意多边形 23"/>
            <p:cNvSpPr/>
            <p:nvPr/>
          </p:nvSpPr>
          <p:spPr>
            <a:xfrm>
              <a:off x="2562811" y="2515452"/>
              <a:ext cx="457104" cy="348237"/>
            </a:xfrm>
            <a:custGeom>
              <a:avLst/>
              <a:gdLst/>
              <a:ahLst/>
              <a:cxnLst/>
              <a:rect l="0" t="0" r="0" b="0"/>
              <a:pathLst>
                <a:path w="120000" h="120000" extrusionOk="0">
                  <a:moveTo>
                    <a:pt x="77144" y="56250"/>
                  </a:moveTo>
                  <a:lnTo>
                    <a:pt x="42855" y="56250"/>
                  </a:lnTo>
                  <a:lnTo>
                    <a:pt x="42855" y="69377"/>
                  </a:lnTo>
                  <a:cubicBezTo>
                    <a:pt x="42855" y="70627"/>
                    <a:pt x="43333" y="71250"/>
                    <a:pt x="44283" y="71250"/>
                  </a:cubicBezTo>
                  <a:lnTo>
                    <a:pt x="75716" y="71250"/>
                  </a:lnTo>
                  <a:cubicBezTo>
                    <a:pt x="76666" y="71250"/>
                    <a:pt x="77144" y="70627"/>
                    <a:pt x="77144" y="69377"/>
                  </a:cubicBezTo>
                  <a:cubicBezTo>
                    <a:pt x="77144" y="69377"/>
                    <a:pt x="77144" y="56250"/>
                    <a:pt x="77144" y="56250"/>
                  </a:cubicBezTo>
                  <a:close/>
                  <a:moveTo>
                    <a:pt x="75716" y="0"/>
                  </a:moveTo>
                  <a:cubicBezTo>
                    <a:pt x="76905" y="0"/>
                    <a:pt x="77916" y="550"/>
                    <a:pt x="78750" y="1638"/>
                  </a:cubicBezTo>
                  <a:cubicBezTo>
                    <a:pt x="79583" y="2733"/>
                    <a:pt x="80000" y="4066"/>
                    <a:pt x="80000" y="5622"/>
                  </a:cubicBezTo>
                  <a:lnTo>
                    <a:pt x="80000" y="20627"/>
                  </a:lnTo>
                  <a:cubicBezTo>
                    <a:pt x="80000" y="21877"/>
                    <a:pt x="79522" y="22500"/>
                    <a:pt x="78572" y="22500"/>
                  </a:cubicBezTo>
                  <a:cubicBezTo>
                    <a:pt x="77616" y="22500"/>
                    <a:pt x="77144" y="21877"/>
                    <a:pt x="77144" y="20627"/>
                  </a:cubicBezTo>
                  <a:lnTo>
                    <a:pt x="77144" y="5622"/>
                  </a:lnTo>
                  <a:cubicBezTo>
                    <a:pt x="77144" y="4377"/>
                    <a:pt x="76666" y="3750"/>
                    <a:pt x="75716" y="3750"/>
                  </a:cubicBezTo>
                  <a:lnTo>
                    <a:pt x="44283" y="3750"/>
                  </a:lnTo>
                  <a:cubicBezTo>
                    <a:pt x="43333" y="3750"/>
                    <a:pt x="42855" y="4377"/>
                    <a:pt x="42855" y="5622"/>
                  </a:cubicBezTo>
                  <a:lnTo>
                    <a:pt x="42855" y="20627"/>
                  </a:lnTo>
                  <a:cubicBezTo>
                    <a:pt x="42855" y="21877"/>
                    <a:pt x="42377" y="22500"/>
                    <a:pt x="41427" y="22500"/>
                  </a:cubicBezTo>
                  <a:cubicBezTo>
                    <a:pt x="40472" y="22500"/>
                    <a:pt x="40000" y="21877"/>
                    <a:pt x="40000" y="20627"/>
                  </a:cubicBezTo>
                  <a:lnTo>
                    <a:pt x="40000" y="5622"/>
                  </a:lnTo>
                  <a:cubicBezTo>
                    <a:pt x="40000" y="4066"/>
                    <a:pt x="40416" y="2733"/>
                    <a:pt x="41250" y="1638"/>
                  </a:cubicBezTo>
                  <a:cubicBezTo>
                    <a:pt x="42083" y="550"/>
                    <a:pt x="43094" y="0"/>
                    <a:pt x="44283" y="0"/>
                  </a:cubicBezTo>
                  <a:cubicBezTo>
                    <a:pt x="44283" y="0"/>
                    <a:pt x="75716" y="0"/>
                    <a:pt x="75716" y="0"/>
                  </a:cubicBezTo>
                  <a:close/>
                  <a:moveTo>
                    <a:pt x="117144" y="31872"/>
                  </a:moveTo>
                  <a:cubicBezTo>
                    <a:pt x="117144" y="30627"/>
                    <a:pt x="116666" y="30000"/>
                    <a:pt x="115716" y="30000"/>
                  </a:cubicBezTo>
                  <a:lnTo>
                    <a:pt x="4283" y="30000"/>
                  </a:lnTo>
                  <a:cubicBezTo>
                    <a:pt x="3333" y="30000"/>
                    <a:pt x="2855" y="30627"/>
                    <a:pt x="2855" y="31872"/>
                  </a:cubicBezTo>
                  <a:lnTo>
                    <a:pt x="2855" y="52500"/>
                  </a:lnTo>
                  <a:lnTo>
                    <a:pt x="117144" y="52500"/>
                  </a:lnTo>
                  <a:cubicBezTo>
                    <a:pt x="117144" y="52500"/>
                    <a:pt x="117144" y="31872"/>
                    <a:pt x="117144" y="31872"/>
                  </a:cubicBezTo>
                  <a:close/>
                  <a:moveTo>
                    <a:pt x="120000" y="65627"/>
                  </a:moveTo>
                  <a:lnTo>
                    <a:pt x="120000" y="114377"/>
                  </a:lnTo>
                  <a:cubicBezTo>
                    <a:pt x="120000" y="115933"/>
                    <a:pt x="119583" y="117266"/>
                    <a:pt x="118750" y="118361"/>
                  </a:cubicBezTo>
                  <a:cubicBezTo>
                    <a:pt x="117916" y="119450"/>
                    <a:pt x="116905" y="120000"/>
                    <a:pt x="115716" y="120000"/>
                  </a:cubicBezTo>
                  <a:lnTo>
                    <a:pt x="4283" y="120000"/>
                  </a:lnTo>
                  <a:cubicBezTo>
                    <a:pt x="3094" y="120000"/>
                    <a:pt x="2083" y="119450"/>
                    <a:pt x="1250" y="118361"/>
                  </a:cubicBezTo>
                  <a:cubicBezTo>
                    <a:pt x="416" y="117266"/>
                    <a:pt x="0" y="115933"/>
                    <a:pt x="0" y="114377"/>
                  </a:cubicBezTo>
                  <a:lnTo>
                    <a:pt x="0" y="65627"/>
                  </a:lnTo>
                  <a:cubicBezTo>
                    <a:pt x="0" y="64377"/>
                    <a:pt x="472" y="63750"/>
                    <a:pt x="1427" y="63750"/>
                  </a:cubicBezTo>
                  <a:cubicBezTo>
                    <a:pt x="2377" y="63750"/>
                    <a:pt x="2855" y="64377"/>
                    <a:pt x="2855" y="65627"/>
                  </a:cubicBezTo>
                  <a:lnTo>
                    <a:pt x="2855" y="114377"/>
                  </a:lnTo>
                  <a:cubicBezTo>
                    <a:pt x="2855" y="115622"/>
                    <a:pt x="3333" y="116250"/>
                    <a:pt x="4283" y="116250"/>
                  </a:cubicBezTo>
                  <a:lnTo>
                    <a:pt x="115716" y="116250"/>
                  </a:lnTo>
                  <a:cubicBezTo>
                    <a:pt x="116666" y="116250"/>
                    <a:pt x="117144" y="115622"/>
                    <a:pt x="117144" y="114377"/>
                  </a:cubicBezTo>
                  <a:lnTo>
                    <a:pt x="117144" y="65627"/>
                  </a:lnTo>
                  <a:cubicBezTo>
                    <a:pt x="117144" y="64377"/>
                    <a:pt x="117616" y="63750"/>
                    <a:pt x="118572" y="63750"/>
                  </a:cubicBezTo>
                  <a:cubicBezTo>
                    <a:pt x="119522" y="63750"/>
                    <a:pt x="120000" y="64377"/>
                    <a:pt x="120000" y="65627"/>
                  </a:cubicBezTo>
                  <a:close/>
                  <a:moveTo>
                    <a:pt x="118750" y="27888"/>
                  </a:moveTo>
                  <a:cubicBezTo>
                    <a:pt x="119583" y="28983"/>
                    <a:pt x="120000" y="30316"/>
                    <a:pt x="120000" y="31872"/>
                  </a:cubicBezTo>
                  <a:lnTo>
                    <a:pt x="120000" y="54377"/>
                  </a:lnTo>
                  <a:cubicBezTo>
                    <a:pt x="120000" y="55627"/>
                    <a:pt x="119522" y="56250"/>
                    <a:pt x="118572" y="56250"/>
                  </a:cubicBezTo>
                  <a:lnTo>
                    <a:pt x="80000" y="56250"/>
                  </a:lnTo>
                  <a:lnTo>
                    <a:pt x="80000" y="69377"/>
                  </a:lnTo>
                  <a:cubicBezTo>
                    <a:pt x="80000" y="70938"/>
                    <a:pt x="79583" y="72266"/>
                    <a:pt x="78750" y="73361"/>
                  </a:cubicBezTo>
                  <a:cubicBezTo>
                    <a:pt x="77916" y="74455"/>
                    <a:pt x="76905" y="75000"/>
                    <a:pt x="75716" y="75000"/>
                  </a:cubicBezTo>
                  <a:lnTo>
                    <a:pt x="44283" y="75000"/>
                  </a:lnTo>
                  <a:cubicBezTo>
                    <a:pt x="43094" y="75000"/>
                    <a:pt x="42083" y="74455"/>
                    <a:pt x="41250" y="73361"/>
                  </a:cubicBezTo>
                  <a:cubicBezTo>
                    <a:pt x="40416" y="72266"/>
                    <a:pt x="40000" y="70938"/>
                    <a:pt x="40000" y="69377"/>
                  </a:cubicBezTo>
                  <a:lnTo>
                    <a:pt x="40000" y="56250"/>
                  </a:lnTo>
                  <a:lnTo>
                    <a:pt x="1427" y="56250"/>
                  </a:lnTo>
                  <a:cubicBezTo>
                    <a:pt x="472" y="56250"/>
                    <a:pt x="0" y="55627"/>
                    <a:pt x="0" y="54377"/>
                  </a:cubicBezTo>
                  <a:lnTo>
                    <a:pt x="0" y="31872"/>
                  </a:lnTo>
                  <a:cubicBezTo>
                    <a:pt x="0" y="30316"/>
                    <a:pt x="416" y="28983"/>
                    <a:pt x="1250" y="27888"/>
                  </a:cubicBezTo>
                  <a:cubicBezTo>
                    <a:pt x="2083" y="26800"/>
                    <a:pt x="3094" y="26250"/>
                    <a:pt x="4283" y="26250"/>
                  </a:cubicBezTo>
                  <a:lnTo>
                    <a:pt x="115716" y="26250"/>
                  </a:lnTo>
                  <a:cubicBezTo>
                    <a:pt x="116905" y="26250"/>
                    <a:pt x="117916" y="26800"/>
                    <a:pt x="118750" y="27888"/>
                  </a:cubicBezTo>
                  <a:close/>
                </a:path>
              </a:pathLst>
            </a:custGeom>
            <a:solidFill>
              <a:srgbClr val="34425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6" name="ïšḻïďê-任意多边形 24"/>
            <p:cNvSpPr/>
            <p:nvPr/>
          </p:nvSpPr>
          <p:spPr>
            <a:xfrm>
              <a:off x="4820671" y="2528549"/>
              <a:ext cx="350900" cy="352085"/>
            </a:xfrm>
            <a:custGeom>
              <a:avLst/>
              <a:gdLst/>
              <a:ahLst/>
              <a:cxnLst/>
              <a:rect l="0" t="0" r="0" b="0"/>
              <a:pathLst>
                <a:path w="120000" h="120000" extrusionOk="0">
                  <a:moveTo>
                    <a:pt x="115023" y="109016"/>
                  </a:moveTo>
                  <a:cubicBezTo>
                    <a:pt x="116112" y="108079"/>
                    <a:pt x="116112" y="107148"/>
                    <a:pt x="115023" y="106211"/>
                  </a:cubicBezTo>
                  <a:lnTo>
                    <a:pt x="77499" y="68823"/>
                  </a:lnTo>
                  <a:cubicBezTo>
                    <a:pt x="76717" y="67886"/>
                    <a:pt x="76756" y="66988"/>
                    <a:pt x="77616" y="66135"/>
                  </a:cubicBezTo>
                  <a:cubicBezTo>
                    <a:pt x="78477" y="65277"/>
                    <a:pt x="79376" y="65238"/>
                    <a:pt x="80314" y="66018"/>
                  </a:cubicBezTo>
                  <a:lnTo>
                    <a:pt x="117838" y="103407"/>
                  </a:lnTo>
                  <a:cubicBezTo>
                    <a:pt x="118927" y="104656"/>
                    <a:pt x="119480" y="106055"/>
                    <a:pt x="119480" y="107616"/>
                  </a:cubicBezTo>
                  <a:cubicBezTo>
                    <a:pt x="119480" y="109172"/>
                    <a:pt x="118927" y="110577"/>
                    <a:pt x="117838" y="111820"/>
                  </a:cubicBezTo>
                  <a:lnTo>
                    <a:pt x="112442" y="117429"/>
                  </a:lnTo>
                  <a:cubicBezTo>
                    <a:pt x="111191" y="118516"/>
                    <a:pt x="109744" y="119063"/>
                    <a:pt x="108102" y="119063"/>
                  </a:cubicBezTo>
                  <a:cubicBezTo>
                    <a:pt x="106460" y="119063"/>
                    <a:pt x="105092" y="118516"/>
                    <a:pt x="104002" y="117429"/>
                  </a:cubicBezTo>
                  <a:lnTo>
                    <a:pt x="66244" y="80040"/>
                  </a:lnTo>
                  <a:cubicBezTo>
                    <a:pt x="65462" y="79104"/>
                    <a:pt x="65501" y="78206"/>
                    <a:pt x="66361" y="77347"/>
                  </a:cubicBezTo>
                  <a:cubicBezTo>
                    <a:pt x="67222" y="76494"/>
                    <a:pt x="68121" y="76455"/>
                    <a:pt x="69059" y="77236"/>
                  </a:cubicBezTo>
                  <a:lnTo>
                    <a:pt x="106577" y="114625"/>
                  </a:lnTo>
                  <a:cubicBezTo>
                    <a:pt x="107672" y="115712"/>
                    <a:pt x="108689" y="115712"/>
                    <a:pt x="109627" y="114625"/>
                  </a:cubicBezTo>
                  <a:cubicBezTo>
                    <a:pt x="109627" y="114625"/>
                    <a:pt x="115023" y="109016"/>
                    <a:pt x="115023" y="109016"/>
                  </a:cubicBezTo>
                  <a:close/>
                  <a:moveTo>
                    <a:pt x="18175" y="13202"/>
                  </a:moveTo>
                  <a:lnTo>
                    <a:pt x="9495" y="4555"/>
                  </a:lnTo>
                  <a:lnTo>
                    <a:pt x="4568" y="9461"/>
                  </a:lnTo>
                  <a:lnTo>
                    <a:pt x="13248" y="18108"/>
                  </a:lnTo>
                  <a:cubicBezTo>
                    <a:pt x="13248" y="18108"/>
                    <a:pt x="18175" y="13202"/>
                    <a:pt x="18175" y="13202"/>
                  </a:cubicBezTo>
                  <a:close/>
                  <a:moveTo>
                    <a:pt x="88994" y="19742"/>
                  </a:moveTo>
                  <a:cubicBezTo>
                    <a:pt x="88994" y="18187"/>
                    <a:pt x="89536" y="16787"/>
                    <a:pt x="90636" y="15538"/>
                  </a:cubicBezTo>
                  <a:lnTo>
                    <a:pt x="101891" y="4555"/>
                  </a:lnTo>
                  <a:cubicBezTo>
                    <a:pt x="94697" y="2375"/>
                    <a:pt x="88441" y="3936"/>
                    <a:pt x="83129" y="9227"/>
                  </a:cubicBezTo>
                  <a:cubicBezTo>
                    <a:pt x="80314" y="12031"/>
                    <a:pt x="78516" y="15499"/>
                    <a:pt x="77734" y="19625"/>
                  </a:cubicBezTo>
                  <a:cubicBezTo>
                    <a:pt x="76952" y="23756"/>
                    <a:pt x="77264" y="27615"/>
                    <a:pt x="78672" y="31194"/>
                  </a:cubicBezTo>
                  <a:cubicBezTo>
                    <a:pt x="78985" y="31975"/>
                    <a:pt x="78907" y="32677"/>
                    <a:pt x="78437" y="33302"/>
                  </a:cubicBezTo>
                  <a:lnTo>
                    <a:pt x="33412" y="78167"/>
                  </a:lnTo>
                  <a:cubicBezTo>
                    <a:pt x="32787" y="78791"/>
                    <a:pt x="32083" y="78870"/>
                    <a:pt x="31307" y="78401"/>
                  </a:cubicBezTo>
                  <a:cubicBezTo>
                    <a:pt x="29111" y="77465"/>
                    <a:pt x="26693" y="77002"/>
                    <a:pt x="24034" y="77002"/>
                  </a:cubicBezTo>
                  <a:cubicBezTo>
                    <a:pt x="18404" y="77002"/>
                    <a:pt x="13634" y="79026"/>
                    <a:pt x="9730" y="83073"/>
                  </a:cubicBezTo>
                  <a:cubicBezTo>
                    <a:pt x="4412" y="88220"/>
                    <a:pt x="2697" y="94291"/>
                    <a:pt x="4568" y="101305"/>
                  </a:cubicBezTo>
                  <a:lnTo>
                    <a:pt x="15594" y="90321"/>
                  </a:lnTo>
                  <a:cubicBezTo>
                    <a:pt x="16684" y="89234"/>
                    <a:pt x="18091" y="88649"/>
                    <a:pt x="19811" y="88565"/>
                  </a:cubicBezTo>
                  <a:cubicBezTo>
                    <a:pt x="21532" y="88493"/>
                    <a:pt x="22939" y="89000"/>
                    <a:pt x="24034" y="90087"/>
                  </a:cubicBezTo>
                  <a:lnTo>
                    <a:pt x="29664" y="95930"/>
                  </a:lnTo>
                  <a:cubicBezTo>
                    <a:pt x="30754" y="97179"/>
                    <a:pt x="31307" y="98579"/>
                    <a:pt x="31307" y="100134"/>
                  </a:cubicBezTo>
                  <a:cubicBezTo>
                    <a:pt x="31307" y="101695"/>
                    <a:pt x="30675" y="103095"/>
                    <a:pt x="29430" y="104344"/>
                  </a:cubicBezTo>
                  <a:lnTo>
                    <a:pt x="18404" y="115327"/>
                  </a:lnTo>
                  <a:cubicBezTo>
                    <a:pt x="21688" y="116414"/>
                    <a:pt x="25012" y="116532"/>
                    <a:pt x="28374" y="115679"/>
                  </a:cubicBezTo>
                  <a:cubicBezTo>
                    <a:pt x="31731" y="114820"/>
                    <a:pt x="34663" y="113142"/>
                    <a:pt x="37166" y="110650"/>
                  </a:cubicBezTo>
                  <a:cubicBezTo>
                    <a:pt x="39981" y="107845"/>
                    <a:pt x="41774" y="104383"/>
                    <a:pt x="42561" y="100251"/>
                  </a:cubicBezTo>
                  <a:cubicBezTo>
                    <a:pt x="43343" y="96126"/>
                    <a:pt x="43031" y="92273"/>
                    <a:pt x="41623" y="88682"/>
                  </a:cubicBezTo>
                  <a:cubicBezTo>
                    <a:pt x="41305" y="87907"/>
                    <a:pt x="41388" y="87205"/>
                    <a:pt x="41858" y="86580"/>
                  </a:cubicBezTo>
                  <a:lnTo>
                    <a:pt x="86883" y="41709"/>
                  </a:lnTo>
                  <a:cubicBezTo>
                    <a:pt x="87503" y="41247"/>
                    <a:pt x="88207" y="41168"/>
                    <a:pt x="88994" y="41481"/>
                  </a:cubicBezTo>
                  <a:cubicBezTo>
                    <a:pt x="91178" y="42412"/>
                    <a:pt x="93602" y="42880"/>
                    <a:pt x="96261" y="42880"/>
                  </a:cubicBezTo>
                  <a:cubicBezTo>
                    <a:pt x="101891" y="42880"/>
                    <a:pt x="106734" y="40934"/>
                    <a:pt x="110800" y="37037"/>
                  </a:cubicBezTo>
                  <a:cubicBezTo>
                    <a:pt x="115961" y="31746"/>
                    <a:pt x="117603" y="25585"/>
                    <a:pt x="115727" y="18577"/>
                  </a:cubicBezTo>
                  <a:lnTo>
                    <a:pt x="104706" y="29560"/>
                  </a:lnTo>
                  <a:cubicBezTo>
                    <a:pt x="103606" y="30653"/>
                    <a:pt x="102243" y="31194"/>
                    <a:pt x="100601" y="31194"/>
                  </a:cubicBezTo>
                  <a:cubicBezTo>
                    <a:pt x="98959" y="31194"/>
                    <a:pt x="97512" y="30653"/>
                    <a:pt x="96261" y="29560"/>
                  </a:cubicBezTo>
                  <a:lnTo>
                    <a:pt x="90636" y="23952"/>
                  </a:lnTo>
                  <a:cubicBezTo>
                    <a:pt x="89536" y="22708"/>
                    <a:pt x="88994" y="21303"/>
                    <a:pt x="88994" y="19742"/>
                  </a:cubicBezTo>
                  <a:close/>
                  <a:moveTo>
                    <a:pt x="93446" y="18343"/>
                  </a:moveTo>
                  <a:cubicBezTo>
                    <a:pt x="92351" y="19279"/>
                    <a:pt x="92351" y="20210"/>
                    <a:pt x="93446" y="21147"/>
                  </a:cubicBezTo>
                  <a:lnTo>
                    <a:pt x="99076" y="26756"/>
                  </a:lnTo>
                  <a:cubicBezTo>
                    <a:pt x="100014" y="27849"/>
                    <a:pt x="100953" y="27849"/>
                    <a:pt x="101891" y="26756"/>
                  </a:cubicBezTo>
                  <a:lnTo>
                    <a:pt x="115023" y="13670"/>
                  </a:lnTo>
                  <a:cubicBezTo>
                    <a:pt x="115492" y="13202"/>
                    <a:pt x="116078" y="13046"/>
                    <a:pt x="116782" y="13202"/>
                  </a:cubicBezTo>
                  <a:cubicBezTo>
                    <a:pt x="117486" y="13358"/>
                    <a:pt x="117911" y="13749"/>
                    <a:pt x="118072" y="14367"/>
                  </a:cubicBezTo>
                  <a:cubicBezTo>
                    <a:pt x="119944" y="18577"/>
                    <a:pt x="120452" y="22981"/>
                    <a:pt x="119597" y="27576"/>
                  </a:cubicBezTo>
                  <a:cubicBezTo>
                    <a:pt x="118732" y="32170"/>
                    <a:pt x="116665" y="36184"/>
                    <a:pt x="113381" y="39607"/>
                  </a:cubicBezTo>
                  <a:cubicBezTo>
                    <a:pt x="108689" y="44285"/>
                    <a:pt x="102980" y="46621"/>
                    <a:pt x="96261" y="46621"/>
                  </a:cubicBezTo>
                  <a:cubicBezTo>
                    <a:pt x="93602" y="46621"/>
                    <a:pt x="91100" y="46153"/>
                    <a:pt x="88760" y="45216"/>
                  </a:cubicBezTo>
                  <a:lnTo>
                    <a:pt x="45377" y="88448"/>
                  </a:lnTo>
                  <a:cubicBezTo>
                    <a:pt x="46935" y="92658"/>
                    <a:pt x="47209" y="97062"/>
                    <a:pt x="46198" y="101656"/>
                  </a:cubicBezTo>
                  <a:cubicBezTo>
                    <a:pt x="45175" y="106250"/>
                    <a:pt x="43031" y="110109"/>
                    <a:pt x="39746" y="113220"/>
                  </a:cubicBezTo>
                  <a:cubicBezTo>
                    <a:pt x="35367" y="117741"/>
                    <a:pt x="30134" y="120000"/>
                    <a:pt x="24034" y="120000"/>
                  </a:cubicBezTo>
                  <a:cubicBezTo>
                    <a:pt x="20750" y="120000"/>
                    <a:pt x="17544" y="119219"/>
                    <a:pt x="14421" y="117663"/>
                  </a:cubicBezTo>
                  <a:cubicBezTo>
                    <a:pt x="13796" y="117351"/>
                    <a:pt x="13399" y="116883"/>
                    <a:pt x="13248" y="116258"/>
                  </a:cubicBezTo>
                  <a:cubicBezTo>
                    <a:pt x="13092" y="115634"/>
                    <a:pt x="13248" y="115093"/>
                    <a:pt x="13718" y="114625"/>
                  </a:cubicBezTo>
                  <a:lnTo>
                    <a:pt x="26849" y="101539"/>
                  </a:lnTo>
                  <a:cubicBezTo>
                    <a:pt x="27788" y="100603"/>
                    <a:pt x="27788" y="99666"/>
                    <a:pt x="26849" y="98735"/>
                  </a:cubicBezTo>
                  <a:lnTo>
                    <a:pt x="21219" y="92658"/>
                  </a:lnTo>
                  <a:cubicBezTo>
                    <a:pt x="20281" y="91877"/>
                    <a:pt x="19342" y="91955"/>
                    <a:pt x="18404" y="92892"/>
                  </a:cubicBezTo>
                  <a:lnTo>
                    <a:pt x="5272" y="106211"/>
                  </a:lnTo>
                  <a:cubicBezTo>
                    <a:pt x="4803" y="106680"/>
                    <a:pt x="4217" y="106836"/>
                    <a:pt x="3518" y="106680"/>
                  </a:cubicBezTo>
                  <a:cubicBezTo>
                    <a:pt x="2815" y="106524"/>
                    <a:pt x="2379" y="106133"/>
                    <a:pt x="2228" y="105509"/>
                  </a:cubicBezTo>
                  <a:cubicBezTo>
                    <a:pt x="351" y="101305"/>
                    <a:pt x="-156" y="96906"/>
                    <a:pt x="703" y="92306"/>
                  </a:cubicBezTo>
                  <a:cubicBezTo>
                    <a:pt x="1558" y="87712"/>
                    <a:pt x="3636" y="83698"/>
                    <a:pt x="6914" y="80269"/>
                  </a:cubicBezTo>
                  <a:cubicBezTo>
                    <a:pt x="11606" y="75597"/>
                    <a:pt x="17309" y="73261"/>
                    <a:pt x="24034" y="73261"/>
                  </a:cubicBezTo>
                  <a:cubicBezTo>
                    <a:pt x="26693" y="73261"/>
                    <a:pt x="29195" y="73729"/>
                    <a:pt x="31541" y="74660"/>
                  </a:cubicBezTo>
                  <a:lnTo>
                    <a:pt x="74924" y="31428"/>
                  </a:lnTo>
                  <a:cubicBezTo>
                    <a:pt x="73355" y="27224"/>
                    <a:pt x="73081" y="22825"/>
                    <a:pt x="74103" y="18226"/>
                  </a:cubicBezTo>
                  <a:cubicBezTo>
                    <a:pt x="75114" y="13631"/>
                    <a:pt x="77264" y="9779"/>
                    <a:pt x="80549" y="6657"/>
                  </a:cubicBezTo>
                  <a:cubicBezTo>
                    <a:pt x="83833" y="3233"/>
                    <a:pt x="87821" y="1131"/>
                    <a:pt x="92507" y="351"/>
                  </a:cubicBezTo>
                  <a:cubicBezTo>
                    <a:pt x="97199" y="-429"/>
                    <a:pt x="101657" y="195"/>
                    <a:pt x="105874" y="2219"/>
                  </a:cubicBezTo>
                  <a:cubicBezTo>
                    <a:pt x="106499" y="2531"/>
                    <a:pt x="106890" y="2999"/>
                    <a:pt x="107047" y="3618"/>
                  </a:cubicBezTo>
                  <a:cubicBezTo>
                    <a:pt x="107203" y="4242"/>
                    <a:pt x="107047" y="4789"/>
                    <a:pt x="106577" y="5257"/>
                  </a:cubicBezTo>
                  <a:cubicBezTo>
                    <a:pt x="106577" y="5257"/>
                    <a:pt x="93446" y="18343"/>
                    <a:pt x="93446" y="18343"/>
                  </a:cubicBezTo>
                  <a:close/>
                  <a:moveTo>
                    <a:pt x="22157" y="14602"/>
                  </a:moveTo>
                  <a:lnTo>
                    <a:pt x="19577" y="16938"/>
                  </a:lnTo>
                  <a:lnTo>
                    <a:pt x="48421" y="45450"/>
                  </a:lnTo>
                  <a:cubicBezTo>
                    <a:pt x="49203" y="46387"/>
                    <a:pt x="49203" y="47318"/>
                    <a:pt x="48421" y="48255"/>
                  </a:cubicBezTo>
                  <a:cubicBezTo>
                    <a:pt x="47951" y="48567"/>
                    <a:pt x="47482" y="48723"/>
                    <a:pt x="47019" y="48723"/>
                  </a:cubicBezTo>
                  <a:cubicBezTo>
                    <a:pt x="46549" y="48723"/>
                    <a:pt x="46080" y="48567"/>
                    <a:pt x="45611" y="48255"/>
                  </a:cubicBezTo>
                  <a:lnTo>
                    <a:pt x="17002" y="19514"/>
                  </a:lnTo>
                  <a:lnTo>
                    <a:pt x="14656" y="22084"/>
                  </a:lnTo>
                  <a:cubicBezTo>
                    <a:pt x="14187" y="22396"/>
                    <a:pt x="13718" y="22547"/>
                    <a:pt x="13248" y="22547"/>
                  </a:cubicBezTo>
                  <a:cubicBezTo>
                    <a:pt x="12779" y="22547"/>
                    <a:pt x="12310" y="22396"/>
                    <a:pt x="11841" y="22084"/>
                  </a:cubicBezTo>
                  <a:lnTo>
                    <a:pt x="586" y="10866"/>
                  </a:lnTo>
                  <a:cubicBezTo>
                    <a:pt x="-195" y="9929"/>
                    <a:pt x="-195" y="8993"/>
                    <a:pt x="586" y="8062"/>
                  </a:cubicBezTo>
                  <a:lnTo>
                    <a:pt x="8087" y="579"/>
                  </a:lnTo>
                  <a:cubicBezTo>
                    <a:pt x="9026" y="-195"/>
                    <a:pt x="9964" y="-195"/>
                    <a:pt x="10902" y="579"/>
                  </a:cubicBezTo>
                  <a:lnTo>
                    <a:pt x="22157" y="11797"/>
                  </a:lnTo>
                  <a:cubicBezTo>
                    <a:pt x="22939" y="12734"/>
                    <a:pt x="22939" y="13670"/>
                    <a:pt x="22157" y="14602"/>
                  </a:cubicBezTo>
                  <a:close/>
                </a:path>
              </a:pathLst>
            </a:custGeom>
            <a:solidFill>
              <a:srgbClr val="34425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7" name="ïšḻïďê-任意多边形 25"/>
            <p:cNvSpPr/>
            <p:nvPr/>
          </p:nvSpPr>
          <p:spPr>
            <a:xfrm>
              <a:off x="7036372" y="2526305"/>
              <a:ext cx="307205" cy="351057"/>
            </a:xfrm>
            <a:custGeom>
              <a:avLst/>
              <a:gdLst/>
              <a:ahLst/>
              <a:cxnLst/>
              <a:rect l="0" t="0" r="0" b="0"/>
              <a:pathLst>
                <a:path w="120000" h="120000" extrusionOk="0">
                  <a:moveTo>
                    <a:pt x="34283" y="88122"/>
                  </a:moveTo>
                  <a:cubicBezTo>
                    <a:pt x="34283" y="86877"/>
                    <a:pt x="34994" y="86250"/>
                    <a:pt x="36427" y="86250"/>
                  </a:cubicBezTo>
                  <a:lnTo>
                    <a:pt x="83572" y="86250"/>
                  </a:lnTo>
                  <a:cubicBezTo>
                    <a:pt x="85000" y="86250"/>
                    <a:pt x="85716" y="86877"/>
                    <a:pt x="85716" y="88122"/>
                  </a:cubicBezTo>
                  <a:cubicBezTo>
                    <a:pt x="85716" y="89377"/>
                    <a:pt x="85000" y="90000"/>
                    <a:pt x="83572" y="90000"/>
                  </a:cubicBezTo>
                  <a:lnTo>
                    <a:pt x="36427" y="90000"/>
                  </a:lnTo>
                  <a:cubicBezTo>
                    <a:pt x="34994" y="90000"/>
                    <a:pt x="34283" y="89377"/>
                    <a:pt x="34283" y="88122"/>
                  </a:cubicBezTo>
                  <a:close/>
                  <a:moveTo>
                    <a:pt x="34283" y="73127"/>
                  </a:moveTo>
                  <a:cubicBezTo>
                    <a:pt x="34283" y="71877"/>
                    <a:pt x="34994" y="71250"/>
                    <a:pt x="36427" y="71250"/>
                  </a:cubicBezTo>
                  <a:lnTo>
                    <a:pt x="83572" y="71250"/>
                  </a:lnTo>
                  <a:cubicBezTo>
                    <a:pt x="85000" y="71250"/>
                    <a:pt x="85716" y="71877"/>
                    <a:pt x="85716" y="73127"/>
                  </a:cubicBezTo>
                  <a:cubicBezTo>
                    <a:pt x="85716" y="74377"/>
                    <a:pt x="85000" y="75000"/>
                    <a:pt x="83572" y="75000"/>
                  </a:cubicBezTo>
                  <a:lnTo>
                    <a:pt x="36427" y="75000"/>
                  </a:lnTo>
                  <a:cubicBezTo>
                    <a:pt x="34994" y="75000"/>
                    <a:pt x="34283" y="74377"/>
                    <a:pt x="34283" y="73127"/>
                  </a:cubicBezTo>
                  <a:close/>
                  <a:moveTo>
                    <a:pt x="34283" y="58127"/>
                  </a:moveTo>
                  <a:cubicBezTo>
                    <a:pt x="34283" y="56877"/>
                    <a:pt x="34994" y="56250"/>
                    <a:pt x="36427" y="56250"/>
                  </a:cubicBezTo>
                  <a:lnTo>
                    <a:pt x="83572" y="56250"/>
                  </a:lnTo>
                  <a:cubicBezTo>
                    <a:pt x="85000" y="56250"/>
                    <a:pt x="85716" y="56877"/>
                    <a:pt x="85716" y="58127"/>
                  </a:cubicBezTo>
                  <a:cubicBezTo>
                    <a:pt x="85716" y="59377"/>
                    <a:pt x="85000" y="60000"/>
                    <a:pt x="83572" y="60000"/>
                  </a:cubicBezTo>
                  <a:lnTo>
                    <a:pt x="36427" y="60000"/>
                  </a:lnTo>
                  <a:cubicBezTo>
                    <a:pt x="34994" y="60000"/>
                    <a:pt x="34283" y="59377"/>
                    <a:pt x="34283" y="58127"/>
                  </a:cubicBezTo>
                  <a:close/>
                  <a:moveTo>
                    <a:pt x="34283" y="43127"/>
                  </a:moveTo>
                  <a:cubicBezTo>
                    <a:pt x="34283" y="41877"/>
                    <a:pt x="34994" y="41250"/>
                    <a:pt x="36427" y="41250"/>
                  </a:cubicBezTo>
                  <a:lnTo>
                    <a:pt x="83572" y="41250"/>
                  </a:lnTo>
                  <a:cubicBezTo>
                    <a:pt x="85000" y="41250"/>
                    <a:pt x="85716" y="41877"/>
                    <a:pt x="85716" y="43127"/>
                  </a:cubicBezTo>
                  <a:cubicBezTo>
                    <a:pt x="85716" y="44377"/>
                    <a:pt x="85000" y="45000"/>
                    <a:pt x="83572" y="45000"/>
                  </a:cubicBezTo>
                  <a:lnTo>
                    <a:pt x="36427" y="45000"/>
                  </a:lnTo>
                  <a:cubicBezTo>
                    <a:pt x="34994" y="45000"/>
                    <a:pt x="34283" y="44377"/>
                    <a:pt x="34283" y="43127"/>
                  </a:cubicBezTo>
                  <a:close/>
                  <a:moveTo>
                    <a:pt x="34283" y="18750"/>
                  </a:moveTo>
                  <a:cubicBezTo>
                    <a:pt x="34283" y="21250"/>
                    <a:pt x="35711" y="22500"/>
                    <a:pt x="38572" y="22500"/>
                  </a:cubicBezTo>
                  <a:lnTo>
                    <a:pt x="81427" y="22500"/>
                  </a:lnTo>
                  <a:cubicBezTo>
                    <a:pt x="84283" y="22500"/>
                    <a:pt x="85716" y="21250"/>
                    <a:pt x="85716" y="18750"/>
                  </a:cubicBezTo>
                  <a:lnTo>
                    <a:pt x="85716" y="3750"/>
                  </a:lnTo>
                  <a:lnTo>
                    <a:pt x="34283" y="3750"/>
                  </a:lnTo>
                  <a:cubicBezTo>
                    <a:pt x="34283" y="3750"/>
                    <a:pt x="34283" y="18750"/>
                    <a:pt x="34283" y="18750"/>
                  </a:cubicBezTo>
                  <a:close/>
                  <a:moveTo>
                    <a:pt x="32277" y="24255"/>
                  </a:moveTo>
                  <a:cubicBezTo>
                    <a:pt x="30755" y="22933"/>
                    <a:pt x="30000" y="21094"/>
                    <a:pt x="30000" y="18750"/>
                  </a:cubicBezTo>
                  <a:lnTo>
                    <a:pt x="30000" y="1872"/>
                  </a:lnTo>
                  <a:cubicBezTo>
                    <a:pt x="30000" y="627"/>
                    <a:pt x="30711" y="0"/>
                    <a:pt x="32144" y="0"/>
                  </a:cubicBezTo>
                  <a:lnTo>
                    <a:pt x="87855" y="0"/>
                  </a:lnTo>
                  <a:cubicBezTo>
                    <a:pt x="89283" y="0"/>
                    <a:pt x="90000" y="627"/>
                    <a:pt x="90000" y="1872"/>
                  </a:cubicBezTo>
                  <a:lnTo>
                    <a:pt x="90000" y="18750"/>
                  </a:lnTo>
                  <a:cubicBezTo>
                    <a:pt x="90000" y="21094"/>
                    <a:pt x="89238" y="22933"/>
                    <a:pt x="87722" y="24255"/>
                  </a:cubicBezTo>
                  <a:cubicBezTo>
                    <a:pt x="86205" y="25588"/>
                    <a:pt x="84105" y="26250"/>
                    <a:pt x="81427" y="26250"/>
                  </a:cubicBezTo>
                  <a:lnTo>
                    <a:pt x="38572" y="26250"/>
                  </a:lnTo>
                  <a:cubicBezTo>
                    <a:pt x="35894" y="26250"/>
                    <a:pt x="33794" y="25588"/>
                    <a:pt x="32277" y="24255"/>
                  </a:cubicBezTo>
                  <a:close/>
                  <a:moveTo>
                    <a:pt x="17144" y="18750"/>
                  </a:moveTo>
                  <a:lnTo>
                    <a:pt x="17144" y="105000"/>
                  </a:lnTo>
                  <a:lnTo>
                    <a:pt x="102855" y="105000"/>
                  </a:lnTo>
                  <a:lnTo>
                    <a:pt x="102855" y="18750"/>
                  </a:lnTo>
                  <a:lnTo>
                    <a:pt x="96427" y="18750"/>
                  </a:lnTo>
                  <a:cubicBezTo>
                    <a:pt x="95000" y="18750"/>
                    <a:pt x="94283" y="18127"/>
                    <a:pt x="94283" y="16872"/>
                  </a:cubicBezTo>
                  <a:cubicBezTo>
                    <a:pt x="94283" y="15627"/>
                    <a:pt x="95000" y="15000"/>
                    <a:pt x="96427" y="15000"/>
                  </a:cubicBezTo>
                  <a:lnTo>
                    <a:pt x="105000" y="15000"/>
                  </a:lnTo>
                  <a:cubicBezTo>
                    <a:pt x="106427" y="15000"/>
                    <a:pt x="107144" y="15627"/>
                    <a:pt x="107144" y="16872"/>
                  </a:cubicBezTo>
                  <a:lnTo>
                    <a:pt x="107144" y="106872"/>
                  </a:lnTo>
                  <a:cubicBezTo>
                    <a:pt x="107144" y="108127"/>
                    <a:pt x="106427" y="108750"/>
                    <a:pt x="105000" y="108750"/>
                  </a:cubicBezTo>
                  <a:lnTo>
                    <a:pt x="15000" y="108750"/>
                  </a:lnTo>
                  <a:cubicBezTo>
                    <a:pt x="13566" y="108750"/>
                    <a:pt x="12855" y="108127"/>
                    <a:pt x="12855" y="106872"/>
                  </a:cubicBezTo>
                  <a:lnTo>
                    <a:pt x="12855" y="16872"/>
                  </a:lnTo>
                  <a:cubicBezTo>
                    <a:pt x="12855" y="15627"/>
                    <a:pt x="13566" y="15000"/>
                    <a:pt x="15000" y="15000"/>
                  </a:cubicBezTo>
                  <a:lnTo>
                    <a:pt x="23572" y="15000"/>
                  </a:lnTo>
                  <a:cubicBezTo>
                    <a:pt x="25000" y="15000"/>
                    <a:pt x="25716" y="15627"/>
                    <a:pt x="25716" y="16872"/>
                  </a:cubicBezTo>
                  <a:cubicBezTo>
                    <a:pt x="25716" y="18127"/>
                    <a:pt x="25000" y="18750"/>
                    <a:pt x="23572" y="18750"/>
                  </a:cubicBezTo>
                  <a:cubicBezTo>
                    <a:pt x="23572" y="18750"/>
                    <a:pt x="17144" y="18750"/>
                    <a:pt x="17144" y="18750"/>
                  </a:cubicBezTo>
                  <a:close/>
                  <a:moveTo>
                    <a:pt x="1872" y="118361"/>
                  </a:moveTo>
                  <a:cubicBezTo>
                    <a:pt x="622" y="117266"/>
                    <a:pt x="0" y="115933"/>
                    <a:pt x="0" y="114377"/>
                  </a:cubicBezTo>
                  <a:lnTo>
                    <a:pt x="0" y="9372"/>
                  </a:lnTo>
                  <a:cubicBezTo>
                    <a:pt x="0" y="7816"/>
                    <a:pt x="622" y="6483"/>
                    <a:pt x="1872" y="5388"/>
                  </a:cubicBezTo>
                  <a:cubicBezTo>
                    <a:pt x="3122" y="4300"/>
                    <a:pt x="4638" y="3750"/>
                    <a:pt x="6427" y="3750"/>
                  </a:cubicBezTo>
                  <a:lnTo>
                    <a:pt x="23572" y="3750"/>
                  </a:lnTo>
                  <a:cubicBezTo>
                    <a:pt x="25000" y="3750"/>
                    <a:pt x="25716" y="4377"/>
                    <a:pt x="25716" y="5622"/>
                  </a:cubicBezTo>
                  <a:cubicBezTo>
                    <a:pt x="25716" y="6877"/>
                    <a:pt x="25000" y="7500"/>
                    <a:pt x="23572" y="7500"/>
                  </a:cubicBezTo>
                  <a:lnTo>
                    <a:pt x="6427" y="7500"/>
                  </a:lnTo>
                  <a:cubicBezTo>
                    <a:pt x="4994" y="7500"/>
                    <a:pt x="4283" y="8127"/>
                    <a:pt x="4283" y="9372"/>
                  </a:cubicBezTo>
                  <a:lnTo>
                    <a:pt x="4283" y="114377"/>
                  </a:lnTo>
                  <a:cubicBezTo>
                    <a:pt x="4283" y="115622"/>
                    <a:pt x="4994" y="116250"/>
                    <a:pt x="6427" y="116250"/>
                  </a:cubicBezTo>
                  <a:lnTo>
                    <a:pt x="113572" y="116250"/>
                  </a:lnTo>
                  <a:cubicBezTo>
                    <a:pt x="115000" y="116250"/>
                    <a:pt x="115716" y="115622"/>
                    <a:pt x="115716" y="114377"/>
                  </a:cubicBezTo>
                  <a:lnTo>
                    <a:pt x="115716" y="9372"/>
                  </a:lnTo>
                  <a:cubicBezTo>
                    <a:pt x="115716" y="8127"/>
                    <a:pt x="115000" y="7500"/>
                    <a:pt x="113572" y="7500"/>
                  </a:cubicBezTo>
                  <a:lnTo>
                    <a:pt x="96427" y="7500"/>
                  </a:lnTo>
                  <a:cubicBezTo>
                    <a:pt x="95000" y="7500"/>
                    <a:pt x="94283" y="6877"/>
                    <a:pt x="94283" y="5622"/>
                  </a:cubicBezTo>
                  <a:cubicBezTo>
                    <a:pt x="94283" y="4377"/>
                    <a:pt x="95000" y="3750"/>
                    <a:pt x="96427" y="3750"/>
                  </a:cubicBezTo>
                  <a:lnTo>
                    <a:pt x="113572" y="3750"/>
                  </a:lnTo>
                  <a:cubicBezTo>
                    <a:pt x="115355" y="3750"/>
                    <a:pt x="116872" y="4300"/>
                    <a:pt x="118127" y="5388"/>
                  </a:cubicBezTo>
                  <a:cubicBezTo>
                    <a:pt x="119372" y="6483"/>
                    <a:pt x="120000" y="7816"/>
                    <a:pt x="120000" y="9372"/>
                  </a:cubicBezTo>
                  <a:lnTo>
                    <a:pt x="120000" y="114377"/>
                  </a:lnTo>
                  <a:cubicBezTo>
                    <a:pt x="120000" y="115933"/>
                    <a:pt x="119372" y="117266"/>
                    <a:pt x="118127" y="118361"/>
                  </a:cubicBezTo>
                  <a:cubicBezTo>
                    <a:pt x="116872" y="119450"/>
                    <a:pt x="115355" y="120000"/>
                    <a:pt x="113572" y="120000"/>
                  </a:cubicBezTo>
                  <a:lnTo>
                    <a:pt x="6427" y="120000"/>
                  </a:lnTo>
                  <a:cubicBezTo>
                    <a:pt x="4638" y="120000"/>
                    <a:pt x="3122" y="119450"/>
                    <a:pt x="1872" y="118361"/>
                  </a:cubicBezTo>
                  <a:close/>
                </a:path>
              </a:pathLst>
            </a:custGeom>
            <a:solidFill>
              <a:srgbClr val="34425B"/>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pic>
        <p:nvPicPr>
          <p:cNvPr id="28" name="图片 27"/>
          <p:cNvPicPr>
            <a:picLocks noChangeAspect="1"/>
          </p:cNvPicPr>
          <p:nvPr/>
        </p:nvPicPr>
        <p:blipFill>
          <a:blip r:embed="rId2"/>
          <a:stretch>
            <a:fillRect/>
          </a:stretch>
        </p:blipFill>
        <p:spPr>
          <a:xfrm rot="17560873">
            <a:off x="2495164" y="3883760"/>
            <a:ext cx="1811237" cy="1987537"/>
          </a:xfrm>
          <a:prstGeom prst="rect">
            <a:avLst/>
          </a:prstGeom>
        </p:spPr>
      </p:pic>
      <p:pic>
        <p:nvPicPr>
          <p:cNvPr id="29" name="图片 28"/>
          <p:cNvPicPr>
            <a:picLocks noChangeAspect="1"/>
          </p:cNvPicPr>
          <p:nvPr/>
        </p:nvPicPr>
        <p:blipFill>
          <a:blip r:embed="rId2"/>
          <a:stretch>
            <a:fillRect/>
          </a:stretch>
        </p:blipFill>
        <p:spPr>
          <a:xfrm rot="17560873">
            <a:off x="5199644" y="3883760"/>
            <a:ext cx="1811237" cy="1987537"/>
          </a:xfrm>
          <a:prstGeom prst="rect">
            <a:avLst/>
          </a:prstGeom>
        </p:spPr>
      </p:pic>
      <p:pic>
        <p:nvPicPr>
          <p:cNvPr id="30" name="图片 29"/>
          <p:cNvPicPr>
            <a:picLocks noChangeAspect="1"/>
          </p:cNvPicPr>
          <p:nvPr/>
        </p:nvPicPr>
        <p:blipFill>
          <a:blip r:embed="rId2"/>
          <a:stretch>
            <a:fillRect/>
          </a:stretch>
        </p:blipFill>
        <p:spPr>
          <a:xfrm rot="17560873">
            <a:off x="7885595" y="3883760"/>
            <a:ext cx="1811237" cy="1987537"/>
          </a:xfrm>
          <a:prstGeom prst="rect">
            <a:avLst/>
          </a:prstGeom>
        </p:spPr>
      </p:pic>
      <p:sp>
        <p:nvSpPr>
          <p:cNvPr id="31" name="i$liḋe-Rectangle 3"/>
          <p:cNvSpPr/>
          <p:nvPr/>
        </p:nvSpPr>
        <p:spPr>
          <a:xfrm>
            <a:off x="1979161" y="3093243"/>
            <a:ext cx="2728225" cy="1401277"/>
          </a:xfrm>
          <a:prstGeom prst="rect">
            <a:avLst/>
          </a:prstGeom>
        </p:spPr>
        <p:txBody>
          <a:bodyPr wrap="square" lIns="121896" tIns="60948" rIns="121896" bIns="60948">
            <a:normAutofit/>
          </a:bodyPr>
          <a:lstStyle/>
          <a:p>
            <a:pPr>
              <a:lnSpc>
                <a:spcPct val="120000"/>
              </a:lnSpc>
            </a:pPr>
            <a:endParaRPr lang="zh-CN" altLang="en-US" sz="1600" dirty="0">
              <a:solidFill>
                <a:srgbClr val="000000">
                  <a:lumMod val="75000"/>
                  <a:lumOff val="25000"/>
                </a:srgbClr>
              </a:solidFill>
              <a:cs typeface="+mn-ea"/>
              <a:sym typeface="+mn-lt"/>
            </a:endParaRPr>
          </a:p>
          <a:p>
            <a:pPr algn="ctr">
              <a:lnSpc>
                <a:spcPct val="120000"/>
              </a:lnSpc>
            </a:pPr>
            <a:r>
              <a:rPr lang="en-US" altLang="zh-CN" sz="1600" dirty="0">
                <a:solidFill>
                  <a:srgbClr val="000000">
                    <a:lumMod val="75000"/>
                    <a:lumOff val="25000"/>
                  </a:srgbClr>
                </a:solidFill>
                <a:cs typeface="+mn-ea"/>
                <a:sym typeface="+mn-lt"/>
              </a:rPr>
              <a:t>1.</a:t>
            </a:r>
            <a:r>
              <a:rPr lang="zh-CN" altLang="en-US" sz="1600" dirty="0">
                <a:solidFill>
                  <a:srgbClr val="000000">
                    <a:lumMod val="75000"/>
                    <a:lumOff val="25000"/>
                  </a:srgbClr>
                </a:solidFill>
                <a:cs typeface="+mn-ea"/>
                <a:sym typeface="+mn-lt"/>
              </a:rPr>
              <a:t>歌曲</a:t>
            </a:r>
            <a:endParaRPr lang="en-US" altLang="zh-CN" sz="1600" dirty="0">
              <a:solidFill>
                <a:srgbClr val="000000">
                  <a:lumMod val="75000"/>
                  <a:lumOff val="25000"/>
                </a:srgbClr>
              </a:solidFill>
              <a:cs typeface="+mn-ea"/>
              <a:sym typeface="+mn-lt"/>
            </a:endParaRPr>
          </a:p>
          <a:p>
            <a:pPr algn="ctr">
              <a:lnSpc>
                <a:spcPct val="120000"/>
              </a:lnSpc>
            </a:pPr>
            <a:r>
              <a:rPr lang="zh-CN" altLang="en-US" sz="1600" dirty="0">
                <a:solidFill>
                  <a:srgbClr val="000000">
                    <a:lumMod val="75000"/>
                    <a:lumOff val="25000"/>
                  </a:srgbClr>
                </a:solidFill>
                <a:cs typeface="+mn-ea"/>
                <a:sym typeface="+mn-lt"/>
              </a:rPr>
              <a:t>如</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我的好妈妈</a:t>
            </a:r>
            <a:r>
              <a:rPr lang="en-US" altLang="zh-CN" sz="1600" dirty="0">
                <a:solidFill>
                  <a:srgbClr val="000000">
                    <a:lumMod val="75000"/>
                    <a:lumOff val="25000"/>
                  </a:srgbClr>
                </a:solidFill>
                <a:cs typeface="+mn-ea"/>
                <a:sym typeface="+mn-lt"/>
              </a:rPr>
              <a:t>》</a:t>
            </a:r>
            <a:r>
              <a:rPr lang="zh-CN" altLang="en-US" sz="1600" dirty="0">
                <a:solidFill>
                  <a:srgbClr val="000000">
                    <a:lumMod val="75000"/>
                    <a:lumOff val="25000"/>
                  </a:srgbClr>
                </a:solidFill>
                <a:cs typeface="+mn-ea"/>
                <a:sym typeface="+mn-lt"/>
              </a:rPr>
              <a:t>等</a:t>
            </a:r>
          </a:p>
          <a:p>
            <a:pPr>
              <a:lnSpc>
                <a:spcPct val="120000"/>
              </a:lnSpc>
            </a:pPr>
            <a:endParaRPr lang="zh-CN" altLang="en-US" sz="1600" dirty="0">
              <a:solidFill>
                <a:srgbClr val="000000">
                  <a:lumMod val="75000"/>
                  <a:lumOff val="25000"/>
                </a:srgbClr>
              </a:solidFill>
              <a:cs typeface="+mn-ea"/>
              <a:sym typeface="+mn-lt"/>
            </a:endParaRPr>
          </a:p>
        </p:txBody>
      </p:sp>
      <p:sp>
        <p:nvSpPr>
          <p:cNvPr id="32" name="i$liḋe-Rectangle 3"/>
          <p:cNvSpPr/>
          <p:nvPr/>
        </p:nvSpPr>
        <p:spPr>
          <a:xfrm>
            <a:off x="4720012" y="3347799"/>
            <a:ext cx="2728225" cy="1401277"/>
          </a:xfrm>
          <a:prstGeom prst="rect">
            <a:avLst/>
          </a:prstGeom>
        </p:spPr>
        <p:txBody>
          <a:bodyPr wrap="square" lIns="121896" tIns="60948" rIns="121896" bIns="60948">
            <a:normAutofit/>
          </a:bodyPr>
          <a:lstStyle/>
          <a:p>
            <a:pPr algn="ctr">
              <a:lnSpc>
                <a:spcPct val="120000"/>
              </a:lnSpc>
            </a:pPr>
            <a:r>
              <a:rPr lang="en-US" altLang="zh-CN" sz="1600" dirty="0">
                <a:solidFill>
                  <a:srgbClr val="000000">
                    <a:lumMod val="75000"/>
                    <a:lumOff val="25000"/>
                  </a:srgbClr>
                </a:solidFill>
                <a:cs typeface="+mn-ea"/>
                <a:sym typeface="+mn-lt"/>
              </a:rPr>
              <a:t>2.</a:t>
            </a:r>
            <a:r>
              <a:rPr lang="zh-CN" altLang="en-US" sz="1600" dirty="0">
                <a:solidFill>
                  <a:srgbClr val="000000">
                    <a:lumMod val="75000"/>
                    <a:lumOff val="25000"/>
                  </a:srgbClr>
                </a:solidFill>
                <a:cs typeface="+mn-ea"/>
                <a:sym typeface="+mn-lt"/>
              </a:rPr>
              <a:t>通知</a:t>
            </a:r>
            <a:endParaRPr lang="en-US" altLang="zh-CN" sz="1600" dirty="0">
              <a:solidFill>
                <a:srgbClr val="000000">
                  <a:lumMod val="75000"/>
                  <a:lumOff val="25000"/>
                </a:srgbClr>
              </a:solidFill>
              <a:cs typeface="+mn-ea"/>
              <a:sym typeface="+mn-lt"/>
            </a:endParaRPr>
          </a:p>
          <a:p>
            <a:pPr algn="ctr">
              <a:lnSpc>
                <a:spcPct val="120000"/>
              </a:lnSpc>
            </a:pPr>
            <a:r>
              <a:rPr lang="zh-CN" altLang="en-US" sz="1600" dirty="0">
                <a:solidFill>
                  <a:srgbClr val="000000">
                    <a:lumMod val="75000"/>
                    <a:lumOff val="25000"/>
                  </a:srgbClr>
                </a:solidFill>
                <a:cs typeface="+mn-ea"/>
                <a:sym typeface="+mn-lt"/>
              </a:rPr>
              <a:t>妈妈参加活动</a:t>
            </a:r>
          </a:p>
          <a:p>
            <a:pPr>
              <a:lnSpc>
                <a:spcPct val="120000"/>
              </a:lnSpc>
            </a:pPr>
            <a:endParaRPr lang="zh-CN" altLang="en-US" sz="1600" dirty="0">
              <a:solidFill>
                <a:srgbClr val="000000">
                  <a:lumMod val="75000"/>
                  <a:lumOff val="25000"/>
                </a:srgbClr>
              </a:solidFill>
              <a:cs typeface="+mn-ea"/>
              <a:sym typeface="+mn-lt"/>
            </a:endParaRPr>
          </a:p>
        </p:txBody>
      </p:sp>
      <p:sp>
        <p:nvSpPr>
          <p:cNvPr id="33" name="i$liḋe-Rectangle 3"/>
          <p:cNvSpPr/>
          <p:nvPr/>
        </p:nvSpPr>
        <p:spPr>
          <a:xfrm>
            <a:off x="7427100" y="3049768"/>
            <a:ext cx="2728225" cy="1401277"/>
          </a:xfrm>
          <a:prstGeom prst="rect">
            <a:avLst/>
          </a:prstGeom>
        </p:spPr>
        <p:txBody>
          <a:bodyPr wrap="square" lIns="121896" tIns="60948" rIns="121896" bIns="60948">
            <a:normAutofit/>
          </a:bodyPr>
          <a:lstStyle/>
          <a:p>
            <a:pPr algn="ctr">
              <a:lnSpc>
                <a:spcPct val="120000"/>
              </a:lnSpc>
            </a:pPr>
            <a:endParaRPr lang="zh-CN" altLang="en-US" sz="1600" dirty="0">
              <a:solidFill>
                <a:srgbClr val="000000">
                  <a:lumMod val="75000"/>
                  <a:lumOff val="25000"/>
                </a:srgbClr>
              </a:solidFill>
              <a:cs typeface="+mn-ea"/>
              <a:sym typeface="+mn-lt"/>
            </a:endParaRPr>
          </a:p>
          <a:p>
            <a:pPr algn="ctr">
              <a:lnSpc>
                <a:spcPct val="120000"/>
              </a:lnSpc>
            </a:pPr>
            <a:r>
              <a:rPr lang="en-US" altLang="zh-CN" sz="1600" dirty="0">
                <a:solidFill>
                  <a:srgbClr val="000000">
                    <a:lumMod val="75000"/>
                    <a:lumOff val="25000"/>
                  </a:srgbClr>
                </a:solidFill>
                <a:cs typeface="+mn-ea"/>
                <a:sym typeface="+mn-lt"/>
              </a:rPr>
              <a:t>3.</a:t>
            </a:r>
            <a:r>
              <a:rPr lang="zh-CN" altLang="en-US" sz="1600" dirty="0">
                <a:solidFill>
                  <a:srgbClr val="000000">
                    <a:lumMod val="75000"/>
                    <a:lumOff val="25000"/>
                  </a:srgbClr>
                </a:solidFill>
                <a:cs typeface="+mn-ea"/>
                <a:sym typeface="+mn-lt"/>
              </a:rPr>
              <a:t>区角</a:t>
            </a:r>
            <a:endParaRPr lang="en-US" altLang="zh-CN" sz="1600" dirty="0">
              <a:solidFill>
                <a:srgbClr val="000000">
                  <a:lumMod val="75000"/>
                  <a:lumOff val="25000"/>
                </a:srgbClr>
              </a:solidFill>
              <a:cs typeface="+mn-ea"/>
              <a:sym typeface="+mn-lt"/>
            </a:endParaRPr>
          </a:p>
          <a:p>
            <a:pPr algn="ctr">
              <a:lnSpc>
                <a:spcPct val="120000"/>
              </a:lnSpc>
            </a:pPr>
            <a:r>
              <a:rPr lang="zh-CN" altLang="en-US" sz="1600" dirty="0">
                <a:solidFill>
                  <a:srgbClr val="000000">
                    <a:lumMod val="75000"/>
                    <a:lumOff val="25000"/>
                  </a:srgbClr>
                </a:solidFill>
                <a:cs typeface="+mn-ea"/>
                <a:sym typeface="+mn-lt"/>
              </a:rPr>
              <a:t>材料准备</a:t>
            </a:r>
          </a:p>
          <a:p>
            <a:pPr>
              <a:lnSpc>
                <a:spcPct val="120000"/>
              </a:lnSpc>
            </a:pPr>
            <a:endParaRPr lang="zh-CN" altLang="en-US" sz="1600" dirty="0">
              <a:solidFill>
                <a:srgbClr val="000000">
                  <a:lumMod val="75000"/>
                  <a:lumOff val="25000"/>
                </a:srgbClr>
              </a:solidFill>
              <a:cs typeface="+mn-ea"/>
              <a:sym typeface="+mn-lt"/>
            </a:endParaRPr>
          </a:p>
        </p:txBody>
      </p:sp>
      <p:sp>
        <p:nvSpPr>
          <p:cNvPr id="34"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四</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0"/>
            <a:ext cx="12192000" cy="6858000"/>
          </a:xfrm>
          <a:prstGeom prst="rect">
            <a:avLst/>
          </a:prstGeom>
        </p:spPr>
      </p:pic>
      <p:sp>
        <p:nvSpPr>
          <p:cNvPr id="22" name="矩形 21"/>
          <p:cNvSpPr/>
          <p:nvPr/>
        </p:nvSpPr>
        <p:spPr>
          <a:xfrm>
            <a:off x="5816460" y="2176462"/>
            <a:ext cx="4819650" cy="2505075"/>
          </a:xfrm>
          <a:prstGeom prst="rect">
            <a:avLst/>
          </a:prstGeom>
          <a:solidFill>
            <a:srgbClr val="F5B8BB">
              <a:alpha val="8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6011722" y="2405061"/>
            <a:ext cx="4429125" cy="2047875"/>
          </a:xfrm>
          <a:prstGeom prst="rect">
            <a:avLst/>
          </a:prstGeom>
          <a:noFill/>
          <a:ln>
            <a:solidFill>
              <a:srgbClr val="FC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966965" y="2644168"/>
            <a:ext cx="2518639" cy="1569660"/>
          </a:xfrm>
          <a:prstGeom prst="rect">
            <a:avLst/>
          </a:prstGeom>
          <a:noFill/>
        </p:spPr>
        <p:txBody>
          <a:bodyPr wrap="none" rtlCol="0">
            <a:spAutoFit/>
          </a:bodyPr>
          <a:lstStyle/>
          <a:p>
            <a:pPr algn="ctr"/>
            <a:r>
              <a:rPr lang="en-US" altLang="zh-CN" sz="4800" dirty="0">
                <a:solidFill>
                  <a:srgbClr val="F6F3E9"/>
                </a:solidFill>
                <a:effectLst>
                  <a:outerShdw blurRad="38100" dist="38100" dir="2700000" algn="tl">
                    <a:srgbClr val="000000">
                      <a:alpha val="43137"/>
                    </a:srgbClr>
                  </a:outerShdw>
                </a:effectLst>
                <a:cs typeface="+mn-ea"/>
                <a:sym typeface="+mn-lt"/>
              </a:rPr>
              <a:t>BEST</a:t>
            </a:r>
          </a:p>
          <a:p>
            <a:pPr algn="ctr"/>
            <a:r>
              <a:rPr lang="en-US" altLang="zh-CN" sz="4800" dirty="0">
                <a:solidFill>
                  <a:srgbClr val="F6F3E9"/>
                </a:solidFill>
                <a:effectLst>
                  <a:outerShdw blurRad="38100" dist="38100" dir="2700000" algn="tl">
                    <a:srgbClr val="000000">
                      <a:alpha val="43137"/>
                    </a:srgbClr>
                  </a:outerShdw>
                </a:effectLst>
                <a:cs typeface="+mn-ea"/>
                <a:sym typeface="+mn-lt"/>
              </a:rPr>
              <a:t>WISHES</a:t>
            </a:r>
            <a:endParaRPr lang="zh-CN" altLang="en-US" sz="4800" dirty="0">
              <a:solidFill>
                <a:srgbClr val="F6F3E9"/>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25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cstate="print"/>
          <a:stretch>
            <a:fillRect/>
          </a:stretch>
        </p:blipFill>
        <p:spPr>
          <a:xfrm>
            <a:off x="3791745" y="450477"/>
            <a:ext cx="4978796" cy="4978796"/>
          </a:xfrm>
          <a:prstGeom prst="rect">
            <a:avLst/>
          </a:prstGeom>
        </p:spPr>
      </p:pic>
      <p:sp>
        <p:nvSpPr>
          <p:cNvPr id="9"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四</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
        <p:nvSpPr>
          <p:cNvPr id="10" name="íślíḋè-Rectangle 50"/>
          <p:cNvSpPr/>
          <p:nvPr/>
        </p:nvSpPr>
        <p:spPr>
          <a:xfrm>
            <a:off x="733480" y="2076033"/>
            <a:ext cx="3326325" cy="409500"/>
          </a:xfrm>
          <a:prstGeom prst="rect">
            <a:avLst/>
          </a:prstGeom>
        </p:spPr>
        <p:txBody>
          <a:bodyPr wrap="none" lIns="192000" tIns="0" rIns="192000" bIns="0">
            <a:normAutofit/>
          </a:bodyPr>
          <a:lstStyle/>
          <a:p>
            <a:pPr algn="ctr"/>
            <a:r>
              <a:rPr lang="zh-CN" altLang="en-US" sz="2135" b="1" dirty="0" smtClean="0">
                <a:solidFill>
                  <a:srgbClr val="E3818C"/>
                </a:solidFill>
                <a:cs typeface="+mn-ea"/>
                <a:sym typeface="+mn-lt"/>
              </a:rPr>
              <a:t>标题文字</a:t>
            </a:r>
            <a:endParaRPr lang="en-US" altLang="zh-CN" sz="2135" b="1" dirty="0">
              <a:solidFill>
                <a:srgbClr val="E3818C"/>
              </a:solidFill>
              <a:cs typeface="+mn-ea"/>
              <a:sym typeface="+mn-lt"/>
            </a:endParaRPr>
          </a:p>
        </p:txBody>
      </p:sp>
      <p:sp>
        <p:nvSpPr>
          <p:cNvPr id="11" name="i$liḋe-Rectangle 3"/>
          <p:cNvSpPr/>
          <p:nvPr/>
        </p:nvSpPr>
        <p:spPr>
          <a:xfrm>
            <a:off x="1096392" y="2738636"/>
            <a:ext cx="3494658" cy="3232025"/>
          </a:xfrm>
          <a:prstGeom prst="rect">
            <a:avLst/>
          </a:prstGeom>
        </p:spPr>
        <p:txBody>
          <a:bodyPr wrap="square" lIns="121896" tIns="60948" rIns="121896" bIns="60948">
            <a:normAutofit/>
          </a:bodyPr>
          <a:lstStyle/>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p:txBody>
      </p:sp>
      <p:sp>
        <p:nvSpPr>
          <p:cNvPr id="12" name="íślíḋè-Rectangle 50"/>
          <p:cNvSpPr/>
          <p:nvPr/>
        </p:nvSpPr>
        <p:spPr>
          <a:xfrm>
            <a:off x="7863571" y="2076033"/>
            <a:ext cx="3326325" cy="409500"/>
          </a:xfrm>
          <a:prstGeom prst="rect">
            <a:avLst/>
          </a:prstGeom>
        </p:spPr>
        <p:txBody>
          <a:bodyPr wrap="none" lIns="192000" tIns="0" rIns="192000" bIns="0">
            <a:normAutofit/>
          </a:bodyPr>
          <a:lstStyle/>
          <a:p>
            <a:pPr algn="ctr"/>
            <a:r>
              <a:rPr lang="zh-CN" altLang="en-US" sz="2135" b="1" dirty="0" smtClean="0">
                <a:solidFill>
                  <a:srgbClr val="E3818C"/>
                </a:solidFill>
                <a:cs typeface="+mn-ea"/>
                <a:sym typeface="+mn-lt"/>
              </a:rPr>
              <a:t>标题文字</a:t>
            </a:r>
            <a:endParaRPr lang="zh-CN" altLang="en-US" sz="2135" b="1" dirty="0">
              <a:solidFill>
                <a:srgbClr val="E3818C"/>
              </a:solidFill>
              <a:cs typeface="+mn-ea"/>
              <a:sym typeface="+mn-lt"/>
            </a:endParaRPr>
          </a:p>
        </p:txBody>
      </p:sp>
      <p:sp>
        <p:nvSpPr>
          <p:cNvPr id="13" name="i$liḋe-Rectangle 3"/>
          <p:cNvSpPr/>
          <p:nvPr/>
        </p:nvSpPr>
        <p:spPr>
          <a:xfrm>
            <a:off x="8226483" y="2738636"/>
            <a:ext cx="2980513" cy="3232025"/>
          </a:xfrm>
          <a:prstGeom prst="rect">
            <a:avLst/>
          </a:prstGeom>
        </p:spPr>
        <p:txBody>
          <a:bodyPr wrap="square" lIns="121896" tIns="60948" rIns="121896" bIns="60948">
            <a:normAutofit fontScale="92500"/>
          </a:bodyPr>
          <a:lstStyle/>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r>
              <a:rPr lang="zh-CN" altLang="en-US" sz="2200" dirty="0">
                <a:solidFill>
                  <a:prstClr val="black">
                    <a:lumMod val="65000"/>
                    <a:lumOff val="35000"/>
                  </a:prstClr>
                </a:solidFill>
                <a:cs typeface="+mn-ea"/>
                <a:sym typeface="+mn-lt"/>
              </a:rPr>
              <a:t>点击输入内容点击输入</a:t>
            </a:r>
            <a:endParaRPr lang="en-US" altLang="zh-CN"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a:p>
            <a:pPr lvl="0">
              <a:lnSpc>
                <a:spcPts val="3200"/>
              </a:lnSpc>
            </a:pPr>
            <a:endParaRPr lang="zh-CN" altLang="en-US" sz="2200" dirty="0">
              <a:solidFill>
                <a:prstClr val="black">
                  <a:lumMod val="65000"/>
                  <a:lumOff val="35000"/>
                </a:prstClr>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18" name="矩形 17"/>
          <p:cNvSpPr/>
          <p:nvPr/>
        </p:nvSpPr>
        <p:spPr>
          <a:xfrm>
            <a:off x="1352550" y="5124893"/>
            <a:ext cx="9625520" cy="1733107"/>
          </a:xfrm>
          <a:prstGeom prst="rect">
            <a:avLst/>
          </a:prstGeom>
          <a:solidFill>
            <a:srgbClr val="F5B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709228" y="1384059"/>
            <a:ext cx="2501265"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endParaRPr lang="en-US" altLang="zh-CN" sz="2200" dirty="0">
              <a:solidFill>
                <a:schemeClr val="tx1">
                  <a:lumMod val="65000"/>
                  <a:lumOff val="35000"/>
                </a:schemeClr>
              </a:solidFill>
              <a:latin typeface="+mn-lt"/>
              <a:ea typeface="+mn-ea"/>
              <a:cs typeface="+mn-ea"/>
              <a:sym typeface="+mn-lt"/>
            </a:endParaRPr>
          </a:p>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p>
        </p:txBody>
      </p:sp>
      <p:sp>
        <p:nvSpPr>
          <p:cNvPr id="20" name="文本框 19"/>
          <p:cNvSpPr txBox="1"/>
          <p:nvPr/>
        </p:nvSpPr>
        <p:spPr>
          <a:xfrm>
            <a:off x="4845367" y="1384058"/>
            <a:ext cx="2501265"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endParaRPr lang="en-US" altLang="zh-CN" sz="2200" dirty="0">
              <a:solidFill>
                <a:schemeClr val="tx1">
                  <a:lumMod val="65000"/>
                  <a:lumOff val="35000"/>
                </a:schemeClr>
              </a:solidFill>
              <a:latin typeface="+mn-lt"/>
              <a:ea typeface="+mn-ea"/>
              <a:cs typeface="+mn-ea"/>
              <a:sym typeface="+mn-lt"/>
            </a:endParaRPr>
          </a:p>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p>
        </p:txBody>
      </p:sp>
      <p:sp>
        <p:nvSpPr>
          <p:cNvPr id="21" name="文本框 20"/>
          <p:cNvSpPr txBox="1"/>
          <p:nvPr/>
        </p:nvSpPr>
        <p:spPr>
          <a:xfrm>
            <a:off x="7981505" y="1386980"/>
            <a:ext cx="2501265" cy="875689"/>
          </a:xfrm>
          <a:prstGeom prst="rect">
            <a:avLst/>
          </a:prstGeom>
        </p:spPr>
        <p:txBody>
          <a:bodyPr wrap="square">
            <a:spAutoFit/>
          </a:bodyPr>
          <a:lstStyle>
            <a:defPPr>
              <a:defRPr lang="zh-CN"/>
            </a:defPPr>
            <a:lvl1pPr algn="just">
              <a:lnSpc>
                <a:spcPts val="3600"/>
              </a:lnSpc>
              <a:defRPr sz="2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endParaRPr lang="en-US" altLang="zh-CN" sz="2200" dirty="0">
              <a:solidFill>
                <a:schemeClr val="tx1">
                  <a:lumMod val="65000"/>
                  <a:lumOff val="35000"/>
                </a:schemeClr>
              </a:solidFill>
              <a:latin typeface="+mn-lt"/>
              <a:ea typeface="+mn-ea"/>
              <a:cs typeface="+mn-ea"/>
              <a:sym typeface="+mn-lt"/>
            </a:endParaRPr>
          </a:p>
          <a:p>
            <a:pPr algn="ctr">
              <a:lnSpc>
                <a:spcPts val="3200"/>
              </a:lnSpc>
            </a:pPr>
            <a:r>
              <a:rPr lang="zh-CN" altLang="en-US" sz="2200" dirty="0">
                <a:solidFill>
                  <a:schemeClr val="tx1">
                    <a:lumMod val="65000"/>
                    <a:lumOff val="35000"/>
                  </a:schemeClr>
                </a:solidFill>
                <a:latin typeface="+mn-lt"/>
                <a:ea typeface="+mn-ea"/>
                <a:cs typeface="+mn-ea"/>
                <a:sym typeface="+mn-lt"/>
              </a:rPr>
              <a:t>点击输入内容点击</a:t>
            </a:r>
          </a:p>
        </p:txBody>
      </p:sp>
      <p:sp>
        <p:nvSpPr>
          <p:cNvPr id="22" name="椭圆 21"/>
          <p:cNvSpPr/>
          <p:nvPr/>
        </p:nvSpPr>
        <p:spPr>
          <a:xfrm>
            <a:off x="4426920" y="1725229"/>
            <a:ext cx="202019" cy="202019"/>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7563059" y="1721858"/>
            <a:ext cx="202019" cy="202019"/>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a:stCxn id="19" idx="1"/>
          </p:cNvCxnSpPr>
          <p:nvPr/>
        </p:nvCxnSpPr>
        <p:spPr>
          <a:xfrm flipH="1">
            <a:off x="0" y="1821904"/>
            <a:ext cx="1709228" cy="960"/>
          </a:xfrm>
          <a:prstGeom prst="line">
            <a:avLst/>
          </a:prstGeom>
          <a:ln w="127000">
            <a:solidFill>
              <a:srgbClr val="F4ABAC"/>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21" idx="3"/>
          </p:cNvCxnSpPr>
          <p:nvPr/>
        </p:nvCxnSpPr>
        <p:spPr>
          <a:xfrm flipV="1">
            <a:off x="10482770" y="1822867"/>
            <a:ext cx="1709230" cy="1958"/>
          </a:xfrm>
          <a:prstGeom prst="line">
            <a:avLst/>
          </a:prstGeom>
          <a:ln w="127000">
            <a:solidFill>
              <a:srgbClr val="F4ABAC"/>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104900" y="2768483"/>
            <a:ext cx="10482770" cy="3896703"/>
            <a:chOff x="0" y="2768483"/>
            <a:chExt cx="12192000" cy="4532066"/>
          </a:xfrm>
        </p:grpSpPr>
        <p:pic>
          <p:nvPicPr>
            <p:cNvPr id="42" name="图片 41"/>
            <p:cNvPicPr>
              <a:picLocks noChangeAspect="1"/>
            </p:cNvPicPr>
            <p:nvPr/>
          </p:nvPicPr>
          <p:blipFill>
            <a:blip r:embed="rId2"/>
            <a:stretch>
              <a:fillRect/>
            </a:stretch>
          </p:blipFill>
          <p:spPr>
            <a:xfrm>
              <a:off x="0" y="2768483"/>
              <a:ext cx="12192000" cy="4532066"/>
            </a:xfrm>
            <a:prstGeom prst="rect">
              <a:avLst/>
            </a:prstGeom>
          </p:spPr>
        </p:pic>
        <p:pic>
          <p:nvPicPr>
            <p:cNvPr id="43" name="图片 42"/>
            <p:cNvPicPr>
              <a:picLocks noChangeAspect="1"/>
            </p:cNvPicPr>
            <p:nvPr/>
          </p:nvPicPr>
          <p:blipFill rotWithShape="1">
            <a:blip r:embed="rId3" cstate="screen"/>
            <a:srcRect/>
            <a:stretch>
              <a:fillRect/>
            </a:stretch>
          </p:blipFill>
          <p:spPr>
            <a:xfrm flipH="1">
              <a:off x="3552825" y="2978565"/>
              <a:ext cx="5090490" cy="2831685"/>
            </a:xfrm>
            <a:prstGeom prst="rect">
              <a:avLst/>
            </a:prstGeom>
          </p:spPr>
        </p:pic>
      </p:grpSp>
      <p:sp>
        <p:nvSpPr>
          <p:cNvPr id="13"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四</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7" presetClass="entr" presetSubtype="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1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47" presetClass="entr" presetSubtype="0"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 13"/>
          <p:cNvGrpSpPr/>
          <p:nvPr/>
        </p:nvGrpSpPr>
        <p:grpSpPr>
          <a:xfrm>
            <a:off x="2679769" y="4463078"/>
            <a:ext cx="1533525" cy="400110"/>
            <a:chOff x="5026933" y="2059154"/>
            <a:chExt cx="1533525" cy="400110"/>
          </a:xfrm>
        </p:grpSpPr>
        <p:sp>
          <p:nvSpPr>
            <p:cNvPr id="14" name="圆角矩形 13"/>
            <p:cNvSpPr/>
            <p:nvPr/>
          </p:nvSpPr>
          <p:spPr>
            <a:xfrm>
              <a:off x="5026933" y="2059154"/>
              <a:ext cx="1533525" cy="400110"/>
            </a:xfrm>
            <a:prstGeom prst="roundRect">
              <a:avLst/>
            </a:prstGeom>
            <a:solidFill>
              <a:srgbClr val="F76F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5" name="文本框 9"/>
            <p:cNvSpPr txBox="1">
              <a:spLocks noChangeArrowheads="1"/>
            </p:cNvSpPr>
            <p:nvPr/>
          </p:nvSpPr>
          <p:spPr bwMode="auto">
            <a:xfrm>
              <a:off x="5026933" y="2059154"/>
              <a:ext cx="1533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mn-lt"/>
                  <a:ea typeface="+mn-ea"/>
                  <a:cs typeface="+mn-ea"/>
                  <a:sym typeface="+mn-lt"/>
                </a:rPr>
                <a:t>1</a:t>
              </a:r>
              <a:r>
                <a:rPr kumimoji="0" lang="en-US" altLang="zh-CN" sz="2000" b="0" i="0" u="none" strike="noStrike" kern="0" cap="none" spc="0" normalizeH="0" baseline="0" noProof="0" dirty="0">
                  <a:ln>
                    <a:noFill/>
                  </a:ln>
                  <a:solidFill>
                    <a:srgbClr val="FFFFFF"/>
                  </a:solidFill>
                  <a:effectLst/>
                  <a:uLnTx/>
                  <a:uFillTx/>
                  <a:latin typeface="+mn-lt"/>
                  <a:ea typeface="+mn-ea"/>
                  <a:cs typeface="+mn-ea"/>
                  <a:sym typeface="+mn-lt"/>
                </a:rPr>
                <a:t>.</a:t>
              </a:r>
              <a:r>
                <a:rPr kumimoji="0" lang="zh-CN" altLang="en-US" sz="2000" b="0" i="0" u="none" strike="noStrike" kern="0" cap="none" spc="0" normalizeH="0" baseline="0" noProof="0" dirty="0">
                  <a:ln>
                    <a:noFill/>
                  </a:ln>
                  <a:solidFill>
                    <a:srgbClr val="FFFFFF"/>
                  </a:solidFill>
                  <a:effectLst/>
                  <a:uLnTx/>
                  <a:uFillTx/>
                  <a:latin typeface="+mn-lt"/>
                  <a:ea typeface="+mn-ea"/>
                  <a:cs typeface="+mn-ea"/>
                  <a:sym typeface="+mn-lt"/>
                </a:rPr>
                <a:t> 视频观看</a:t>
              </a:r>
            </a:p>
          </p:txBody>
        </p:sp>
      </p:grpSp>
      <p:sp>
        <p:nvSpPr>
          <p:cNvPr id="16" name="矩形 15"/>
          <p:cNvSpPr/>
          <p:nvPr/>
        </p:nvSpPr>
        <p:spPr>
          <a:xfrm>
            <a:off x="757981" y="4987299"/>
            <a:ext cx="5147886" cy="338554"/>
          </a:xfrm>
          <a:prstGeom prst="rect">
            <a:avLst/>
          </a:prstGeom>
        </p:spPr>
        <p:txBody>
          <a:bodyPr wrap="square">
            <a:spAutoFit/>
          </a:bodyPr>
          <a:lstStyle/>
          <a:p>
            <a:pPr algn="ctr"/>
            <a:r>
              <a:rPr lang="zh-CN" altLang="en-US" sz="1600" dirty="0">
                <a:solidFill>
                  <a:srgbClr val="000000">
                    <a:lumMod val="75000"/>
                    <a:lumOff val="25000"/>
                  </a:srgbClr>
                </a:solidFill>
                <a:cs typeface="+mn-ea"/>
                <a:sym typeface="+mn-lt"/>
              </a:rPr>
              <a:t>“闪亮荧屏”女生们一起观看对女生有教育意义的影片</a:t>
            </a:r>
          </a:p>
        </p:txBody>
      </p:sp>
      <p:grpSp>
        <p:nvGrpSpPr>
          <p:cNvPr id="17" name="组 17"/>
          <p:cNvGrpSpPr/>
          <p:nvPr/>
        </p:nvGrpSpPr>
        <p:grpSpPr>
          <a:xfrm>
            <a:off x="8063453" y="4524634"/>
            <a:ext cx="1809297" cy="400110"/>
            <a:chOff x="5026932" y="3638886"/>
            <a:chExt cx="1809297" cy="400110"/>
          </a:xfrm>
        </p:grpSpPr>
        <p:sp>
          <p:nvSpPr>
            <p:cNvPr id="18" name="圆角矩形 17"/>
            <p:cNvSpPr/>
            <p:nvPr/>
          </p:nvSpPr>
          <p:spPr>
            <a:xfrm>
              <a:off x="5026932" y="3638886"/>
              <a:ext cx="1533525" cy="400110"/>
            </a:xfrm>
            <a:prstGeom prst="roundRect">
              <a:avLst/>
            </a:prstGeom>
            <a:solidFill>
              <a:srgbClr val="F76F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9" name="矩形 18"/>
            <p:cNvSpPr/>
            <p:nvPr/>
          </p:nvSpPr>
          <p:spPr>
            <a:xfrm>
              <a:off x="5026933" y="3638886"/>
              <a:ext cx="180929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FFFFFF"/>
                  </a:solidFill>
                  <a:effectLst/>
                  <a:uLnTx/>
                  <a:uFillTx/>
                  <a:cs typeface="+mn-ea"/>
                  <a:sym typeface="+mn-lt"/>
                </a:rPr>
                <a:t>2</a:t>
              </a:r>
              <a:r>
                <a:rPr kumimoji="0" lang="en-US" altLang="zh-CN" sz="2000" b="0" i="0" u="none" strike="noStrike" kern="0" cap="none" spc="0" normalizeH="0" baseline="0" noProof="0" dirty="0" smtClean="0">
                  <a:ln>
                    <a:noFill/>
                  </a:ln>
                  <a:solidFill>
                    <a:srgbClr val="FFFFFF"/>
                  </a:solidFill>
                  <a:effectLst/>
                  <a:uLnTx/>
                  <a:uFillTx/>
                  <a:cs typeface="+mn-ea"/>
                  <a:sym typeface="+mn-lt"/>
                </a:rPr>
                <a:t>.</a:t>
              </a:r>
              <a:r>
                <a:rPr kumimoji="0" lang="zh-CN" altLang="en-US" sz="2000" b="0" i="0" u="none" strike="noStrike" kern="0" cap="none" spc="0" normalizeH="0" baseline="0" noProof="0" dirty="0" smtClean="0">
                  <a:ln>
                    <a:noFill/>
                  </a:ln>
                  <a:solidFill>
                    <a:srgbClr val="FFFFFF"/>
                  </a:solidFill>
                  <a:effectLst/>
                  <a:uLnTx/>
                  <a:uFillTx/>
                  <a:cs typeface="+mn-ea"/>
                  <a:sym typeface="+mn-lt"/>
                </a:rPr>
                <a:t> 美丽分享</a:t>
              </a:r>
            </a:p>
          </p:txBody>
        </p:sp>
      </p:grpSp>
      <p:sp>
        <p:nvSpPr>
          <p:cNvPr id="20" name="矩形 19"/>
          <p:cNvSpPr/>
          <p:nvPr/>
        </p:nvSpPr>
        <p:spPr>
          <a:xfrm>
            <a:off x="7068354" y="4977976"/>
            <a:ext cx="3570208" cy="338554"/>
          </a:xfrm>
          <a:prstGeom prst="rect">
            <a:avLst/>
          </a:prstGeom>
        </p:spPr>
        <p:txBody>
          <a:bodyPr wrap="none">
            <a:spAutoFit/>
          </a:bodyPr>
          <a:lstStyle/>
          <a:p>
            <a:r>
              <a:rPr lang="zh-CN" altLang="en-US" sz="1600" dirty="0">
                <a:solidFill>
                  <a:srgbClr val="000000">
                    <a:lumMod val="75000"/>
                    <a:lumOff val="25000"/>
                  </a:srgbClr>
                </a:solidFill>
                <a:cs typeface="+mn-ea"/>
                <a:sym typeface="+mn-lt"/>
              </a:rPr>
              <a:t>“靓丽动人”美容化妆,礼仪讲座讨论</a:t>
            </a:r>
          </a:p>
        </p:txBody>
      </p:sp>
      <p:sp>
        <p:nvSpPr>
          <p:cNvPr id="21" name="平行四边形 20"/>
          <p:cNvSpPr/>
          <p:nvPr/>
        </p:nvSpPr>
        <p:spPr>
          <a:xfrm>
            <a:off x="1459803" y="2307576"/>
            <a:ext cx="3973458" cy="1781888"/>
          </a:xfrm>
          <a:prstGeom prst="parallelogram">
            <a:avLst/>
          </a:prstGeom>
          <a:blipFill>
            <a:blip r:embed="rId2"/>
            <a:stretch>
              <a:fillRect/>
            </a:stretch>
          </a:blipFill>
          <a:ln w="12700" cap="flat" cmpd="sng" algn="ctr">
            <a:noFill/>
            <a:prstDash val="solid"/>
            <a:miter lim="800000"/>
          </a:ln>
          <a:effectLst>
            <a:outerShdw blurRad="254000" sx="102000" sy="102000" algn="ctr"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22" name="平行四边形 21"/>
          <p:cNvSpPr/>
          <p:nvPr/>
        </p:nvSpPr>
        <p:spPr>
          <a:xfrm>
            <a:off x="6981372" y="2307575"/>
            <a:ext cx="3973460" cy="1781889"/>
          </a:xfrm>
          <a:prstGeom prst="parallelogram">
            <a:avLst/>
          </a:prstGeom>
          <a:blipFill>
            <a:blip r:embed="rId3"/>
            <a:stretch>
              <a:fillRect/>
            </a:stretch>
          </a:blipFill>
          <a:ln w="12700" cap="flat" cmpd="sng" algn="ctr">
            <a:noFill/>
            <a:prstDash val="solid"/>
            <a:miter lim="800000"/>
          </a:ln>
          <a:effectLst>
            <a:outerShdw blurRad="254000" sx="102000" sy="102000" algn="ctr" rotWithShape="0">
              <a:prstClr val="black">
                <a:alpha val="2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23" name="矩形 22"/>
          <p:cNvSpPr/>
          <p:nvPr/>
        </p:nvSpPr>
        <p:spPr>
          <a:xfrm>
            <a:off x="1115762" y="1355562"/>
            <a:ext cx="9839070"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0000">
                    <a:lumMod val="65000"/>
                    <a:lumOff val="35000"/>
                  </a:srgb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4"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四</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150"/>
                            </p:stCondLst>
                            <p:childTnLst>
                              <p:par>
                                <p:cTn id="25" presetID="25"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2"/>
                                        </p:tgtEl>
                                      </p:cBhvr>
                                    </p:animEffect>
                                  </p:childTnLst>
                                </p:cTn>
                              </p:par>
                            </p:childTnLst>
                          </p:cTn>
                        </p:par>
                        <p:par>
                          <p:cTn id="35" fill="hold">
                            <p:stCondLst>
                              <p:cond delay="4150"/>
                            </p:stCondLst>
                            <p:childTnLst>
                              <p:par>
                                <p:cTn id="36" presetID="1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childTnLst>
                          </p:cTn>
                        </p:par>
                        <p:par>
                          <p:cTn id="40" fill="hold">
                            <p:stCondLst>
                              <p:cond delay="465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bldLvl="0" animBg="1"/>
      <p:bldP spid="2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46640" y="2435706"/>
            <a:ext cx="4698723" cy="1446550"/>
          </a:xfrm>
          <a:prstGeom prst="rect">
            <a:avLst/>
          </a:prstGeom>
          <a:noFill/>
          <a:effectLst>
            <a:glow>
              <a:schemeClr val="accent4">
                <a:satMod val="175000"/>
                <a:alpha val="40000"/>
              </a:schemeClr>
            </a:glow>
          </a:effectLst>
        </p:spPr>
        <p:txBody>
          <a:bodyPr wrap="none" rtlCol="0">
            <a:spAutoFit/>
          </a:bodyPr>
          <a:lstStyle/>
          <a:p>
            <a:pPr algn="ctr"/>
            <a:r>
              <a:rPr lang="zh-CN" altLang="en-US" sz="8800" dirty="0" smtClean="0">
                <a:solidFill>
                  <a:srgbClr val="F4ABAC"/>
                </a:solidFill>
                <a:effectLst/>
                <a:cs typeface="+mn-ea"/>
                <a:sym typeface="+mn-lt"/>
              </a:rPr>
              <a:t>第</a:t>
            </a:r>
            <a:r>
              <a:rPr lang="zh-CN" altLang="en-US" sz="8800" dirty="0" smtClean="0">
                <a:solidFill>
                  <a:srgbClr val="F4ABAC"/>
                </a:solidFill>
                <a:cs typeface="+mn-ea"/>
                <a:sym typeface="+mn-lt"/>
              </a:rPr>
              <a:t>五</a:t>
            </a:r>
            <a:r>
              <a:rPr lang="zh-CN" altLang="en-US" sz="8800" dirty="0" smtClean="0">
                <a:solidFill>
                  <a:srgbClr val="F4ABAC"/>
                </a:solidFill>
                <a:effectLst/>
                <a:cs typeface="+mn-ea"/>
                <a:sym typeface="+mn-lt"/>
              </a:rPr>
              <a:t>篇</a:t>
            </a:r>
            <a:r>
              <a:rPr lang="zh-CN" altLang="en-US" sz="8800" dirty="0">
                <a:solidFill>
                  <a:srgbClr val="F4ABAC"/>
                </a:solidFill>
                <a:effectLst/>
                <a:cs typeface="+mn-ea"/>
                <a:sym typeface="+mn-lt"/>
              </a:rPr>
              <a:t>章</a:t>
            </a:r>
          </a:p>
        </p:txBody>
      </p:sp>
      <p:cxnSp>
        <p:nvCxnSpPr>
          <p:cNvPr id="6" name="直接连接符 5"/>
          <p:cNvCxnSpPr/>
          <p:nvPr/>
        </p:nvCxnSpPr>
        <p:spPr>
          <a:xfrm>
            <a:off x="3592033" y="3860990"/>
            <a:ext cx="5007935" cy="0"/>
          </a:xfrm>
          <a:prstGeom prst="line">
            <a:avLst/>
          </a:prstGeom>
          <a:ln w="25400">
            <a:solidFill>
              <a:srgbClr val="F5B8BB"/>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380353" y="4022184"/>
            <a:ext cx="5431295" cy="400110"/>
          </a:xfrm>
          <a:prstGeom prst="rect">
            <a:avLst/>
          </a:prstGeom>
          <a:noFill/>
        </p:spPr>
        <p:txBody>
          <a:bodyPr wrap="none" rtlCol="0">
            <a:spAutoFit/>
          </a:bodyPr>
          <a:lstStyle/>
          <a:p>
            <a:pPr algn="ctr"/>
            <a:r>
              <a:rPr lang="en-US" altLang="zh-CN" sz="2000" spc="600" dirty="0">
                <a:solidFill>
                  <a:srgbClr val="F4ABAC"/>
                </a:solidFill>
                <a:cs typeface="+mn-ea"/>
                <a:sym typeface="+mn-lt"/>
              </a:rPr>
              <a:t>· BEST WISHES FOR YOU ·</a:t>
            </a:r>
            <a:endParaRPr lang="zh-CN" altLang="en-US" sz="2000" spc="600" dirty="0">
              <a:solidFill>
                <a:srgbClr val="F4ABAC"/>
              </a:solidFill>
              <a:cs typeface="+mn-ea"/>
              <a:sym typeface="+mn-lt"/>
            </a:endParaRPr>
          </a:p>
        </p:txBody>
      </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32" presetClass="emph" presetSubtype="0" fill="hold" grpId="1" nodeType="withEffect">
                                  <p:stCondLst>
                                    <p:cond delay="150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sp>
        <p:nvSpPr>
          <p:cNvPr id="2" name="文本框 1"/>
          <p:cNvSpPr txBox="1"/>
          <p:nvPr/>
        </p:nvSpPr>
        <p:spPr>
          <a:xfrm>
            <a:off x="244904" y="317864"/>
            <a:ext cx="2024913" cy="523220"/>
          </a:xfrm>
          <a:prstGeom prst="rect">
            <a:avLst/>
          </a:prstGeom>
          <a:noFill/>
        </p:spPr>
        <p:txBody>
          <a:bodyPr wrap="none" rtlCol="0">
            <a:spAutoFit/>
          </a:bodyPr>
          <a:lstStyle/>
          <a:p>
            <a:r>
              <a:rPr lang="en-US" altLang="zh-CN" sz="2800" dirty="0">
                <a:solidFill>
                  <a:srgbClr val="F6F3E9"/>
                </a:solidFill>
                <a:cs typeface="+mn-ea"/>
                <a:sym typeface="+mn-lt"/>
              </a:rPr>
              <a:t>04 </a:t>
            </a:r>
            <a:r>
              <a:rPr lang="zh-CN" altLang="en-US" sz="2800" dirty="0">
                <a:solidFill>
                  <a:srgbClr val="F6F3E9"/>
                </a:solidFill>
                <a:cs typeface="+mn-ea"/>
                <a:sym typeface="+mn-lt"/>
              </a:rPr>
              <a:t>第四篇章</a:t>
            </a:r>
          </a:p>
        </p:txBody>
      </p:sp>
      <p:grpSp>
        <p:nvGrpSpPr>
          <p:cNvPr id="13" name="组合 12"/>
          <p:cNvGrpSpPr/>
          <p:nvPr/>
        </p:nvGrpSpPr>
        <p:grpSpPr>
          <a:xfrm>
            <a:off x="0" y="1949076"/>
            <a:ext cx="6762749" cy="1365624"/>
            <a:chOff x="0" y="1949076"/>
            <a:chExt cx="6762749" cy="1365624"/>
          </a:xfrm>
          <a:solidFill>
            <a:srgbClr val="F5B8BB"/>
          </a:solidFill>
        </p:grpSpPr>
        <p:sp>
          <p:nvSpPr>
            <p:cNvPr id="14" name="矩形 13"/>
            <p:cNvSpPr/>
            <p:nvPr/>
          </p:nvSpPr>
          <p:spPr>
            <a:xfrm>
              <a:off x="1838324" y="1949081"/>
              <a:ext cx="4924425" cy="1365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2087429" y="2216391"/>
              <a:ext cx="4350871" cy="830997"/>
            </a:xfrm>
            <a:prstGeom prst="rect">
              <a:avLst/>
            </a:prstGeom>
            <a:grpFill/>
          </p:spPr>
          <p:txBody>
            <a:bodyPr wrap="none" rtlCol="0">
              <a:spAutoFit/>
            </a:bodyPr>
            <a:lstStyle/>
            <a:p>
              <a:pPr algn="r"/>
              <a:r>
                <a:rPr lang="en-US" altLang="zh-CN" sz="4800" dirty="0">
                  <a:solidFill>
                    <a:schemeClr val="bg1"/>
                  </a:solidFill>
                  <a:cs typeface="+mn-ea"/>
                  <a:sym typeface="+mn-lt"/>
                </a:rPr>
                <a:t>BEST WISHES</a:t>
              </a:r>
              <a:endParaRPr lang="zh-CN" altLang="en-US" sz="4800" dirty="0">
                <a:solidFill>
                  <a:schemeClr val="bg1"/>
                </a:solidFill>
                <a:cs typeface="+mn-ea"/>
                <a:sym typeface="+mn-lt"/>
              </a:endParaRPr>
            </a:p>
          </p:txBody>
        </p:sp>
        <p:sp>
          <p:nvSpPr>
            <p:cNvPr id="16" name="矩形 15"/>
            <p:cNvSpPr/>
            <p:nvPr/>
          </p:nvSpPr>
          <p:spPr>
            <a:xfrm>
              <a:off x="1350335" y="1949079"/>
              <a:ext cx="364231" cy="1365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862346" y="1949078"/>
              <a:ext cx="364231" cy="1365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374357" y="1949077"/>
              <a:ext cx="364231" cy="1365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1949076"/>
              <a:ext cx="250599" cy="1365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1838324" y="3635294"/>
            <a:ext cx="5385537" cy="490519"/>
            <a:chOff x="7621900" y="3164825"/>
            <a:chExt cx="5385537" cy="490519"/>
          </a:xfrm>
        </p:grpSpPr>
        <p:sp>
          <p:nvSpPr>
            <p:cNvPr id="21" name="文本框 20"/>
            <p:cNvSpPr txBox="1"/>
            <p:nvPr/>
          </p:nvSpPr>
          <p:spPr>
            <a:xfrm>
              <a:off x="7898346" y="3164825"/>
              <a:ext cx="5109091"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点击输入内容点击输入内容点击输入</a:t>
              </a:r>
            </a:p>
          </p:txBody>
        </p:sp>
        <p:sp>
          <p:nvSpPr>
            <p:cNvPr id="22" name="椭圆 21"/>
            <p:cNvSpPr/>
            <p:nvPr/>
          </p:nvSpPr>
          <p:spPr>
            <a:xfrm>
              <a:off x="7621900" y="3327991"/>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3" name="组合 22"/>
          <p:cNvGrpSpPr/>
          <p:nvPr/>
        </p:nvGrpSpPr>
        <p:grpSpPr>
          <a:xfrm>
            <a:off x="1838324" y="4247118"/>
            <a:ext cx="5385537" cy="490519"/>
            <a:chOff x="7621900" y="3164825"/>
            <a:chExt cx="5385537" cy="490519"/>
          </a:xfrm>
        </p:grpSpPr>
        <p:sp>
          <p:nvSpPr>
            <p:cNvPr id="24" name="文本框 23"/>
            <p:cNvSpPr txBox="1"/>
            <p:nvPr/>
          </p:nvSpPr>
          <p:spPr>
            <a:xfrm>
              <a:off x="7898346" y="3164825"/>
              <a:ext cx="5109091"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点击输入内容点击输入内容点击输入</a:t>
              </a:r>
            </a:p>
          </p:txBody>
        </p:sp>
        <p:sp>
          <p:nvSpPr>
            <p:cNvPr id="25" name="椭圆 24"/>
            <p:cNvSpPr/>
            <p:nvPr/>
          </p:nvSpPr>
          <p:spPr>
            <a:xfrm>
              <a:off x="7621900" y="3327991"/>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1838324" y="4858942"/>
            <a:ext cx="5385537" cy="490519"/>
            <a:chOff x="7621900" y="3164825"/>
            <a:chExt cx="5385537" cy="490519"/>
          </a:xfrm>
        </p:grpSpPr>
        <p:sp>
          <p:nvSpPr>
            <p:cNvPr id="27" name="文本框 26"/>
            <p:cNvSpPr txBox="1"/>
            <p:nvPr/>
          </p:nvSpPr>
          <p:spPr>
            <a:xfrm>
              <a:off x="7898346" y="3164825"/>
              <a:ext cx="5109091"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点击输入内容点击输入内容点击输入</a:t>
              </a:r>
            </a:p>
          </p:txBody>
        </p:sp>
        <p:sp>
          <p:nvSpPr>
            <p:cNvPr id="28" name="椭圆 27"/>
            <p:cNvSpPr/>
            <p:nvPr/>
          </p:nvSpPr>
          <p:spPr>
            <a:xfrm>
              <a:off x="7621900" y="3327991"/>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9" name="组合 28"/>
          <p:cNvGrpSpPr/>
          <p:nvPr/>
        </p:nvGrpSpPr>
        <p:grpSpPr>
          <a:xfrm>
            <a:off x="1838324" y="5470765"/>
            <a:ext cx="5385537" cy="490519"/>
            <a:chOff x="7621900" y="3164825"/>
            <a:chExt cx="5385537" cy="490519"/>
          </a:xfrm>
        </p:grpSpPr>
        <p:sp>
          <p:nvSpPr>
            <p:cNvPr id="30" name="文本框 29"/>
            <p:cNvSpPr txBox="1"/>
            <p:nvPr/>
          </p:nvSpPr>
          <p:spPr>
            <a:xfrm>
              <a:off x="7898346" y="3164825"/>
              <a:ext cx="5109091"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点击输入内容点击输入内容点击输入</a:t>
              </a:r>
            </a:p>
          </p:txBody>
        </p:sp>
        <p:sp>
          <p:nvSpPr>
            <p:cNvPr id="31" name="椭圆 30"/>
            <p:cNvSpPr/>
            <p:nvPr/>
          </p:nvSpPr>
          <p:spPr>
            <a:xfrm>
              <a:off x="7621900" y="3327991"/>
              <a:ext cx="202018" cy="202018"/>
            </a:xfrm>
            <a:prstGeom prst="ellipse">
              <a:avLst/>
            </a:prstGeom>
            <a:solidFill>
              <a:srgbClr val="F6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2" name="图片 31"/>
          <p:cNvPicPr>
            <a:picLocks noChangeAspect="1"/>
          </p:cNvPicPr>
          <p:nvPr/>
        </p:nvPicPr>
        <p:blipFill rotWithShape="1">
          <a:blip r:embed="rId2" cstate="screen"/>
          <a:srcRect/>
          <a:stretch>
            <a:fillRect/>
          </a:stretch>
        </p:blipFill>
        <p:spPr>
          <a:xfrm flipH="1" flipV="1">
            <a:off x="7591425" y="559938"/>
            <a:ext cx="4600575" cy="6298062"/>
          </a:xfrm>
          <a:prstGeom prst="rect">
            <a:avLst/>
          </a:prstGeom>
        </p:spPr>
      </p:pic>
      <p:sp>
        <p:nvSpPr>
          <p:cNvPr id="33"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五</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1000"/>
                                        <p:tgtEl>
                                          <p:spTgt spid="13"/>
                                        </p:tgtEl>
                                      </p:cBhvr>
                                    </p:animEffect>
                                  </p:childTnLst>
                                </p:cTn>
                              </p:par>
                              <p:par>
                                <p:cTn id="8" presetID="2" presetClass="entr" presetSubtype="2" fill="hold" nodeType="withEffect">
                                  <p:stCondLst>
                                    <p:cond delay="75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000" fill="hold"/>
                                        <p:tgtEl>
                                          <p:spTgt spid="20"/>
                                        </p:tgtEl>
                                        <p:attrNameLst>
                                          <p:attrName>ppt_x</p:attrName>
                                        </p:attrNameLst>
                                      </p:cBhvr>
                                      <p:tavLst>
                                        <p:tav tm="0">
                                          <p:val>
                                            <p:strVal val="1+#ppt_w/2"/>
                                          </p:val>
                                        </p:tav>
                                        <p:tav tm="100000">
                                          <p:val>
                                            <p:strVal val="#ppt_x"/>
                                          </p:val>
                                        </p:tav>
                                      </p:tavLst>
                                    </p:anim>
                                    <p:anim calcmode="lin" valueType="num">
                                      <p:cBhvr additive="base">
                                        <p:cTn id="11" dur="1000" fill="hold"/>
                                        <p:tgtEl>
                                          <p:spTgt spid="2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75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1+#ppt_w/2"/>
                                          </p:val>
                                        </p:tav>
                                        <p:tav tm="100000">
                                          <p:val>
                                            <p:strVal val="#ppt_x"/>
                                          </p:val>
                                        </p:tav>
                                      </p:tavLst>
                                    </p:anim>
                                    <p:anim calcmode="lin" valueType="num">
                                      <p:cBhvr additive="base">
                                        <p:cTn id="15" dur="10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75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1+#ppt_w/2"/>
                                          </p:val>
                                        </p:tav>
                                        <p:tav tm="100000">
                                          <p:val>
                                            <p:strVal val="#ppt_x"/>
                                          </p:val>
                                        </p:tav>
                                      </p:tavLst>
                                    </p:anim>
                                    <p:anim calcmode="lin" valueType="num">
                                      <p:cBhvr additive="base">
                                        <p:cTn id="19" dur="10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75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1000" fill="hold"/>
                                        <p:tgtEl>
                                          <p:spTgt spid="29"/>
                                        </p:tgtEl>
                                        <p:attrNameLst>
                                          <p:attrName>ppt_x</p:attrName>
                                        </p:attrNameLst>
                                      </p:cBhvr>
                                      <p:tavLst>
                                        <p:tav tm="0">
                                          <p:val>
                                            <p:strVal val="1+#ppt_w/2"/>
                                          </p:val>
                                        </p:tav>
                                        <p:tav tm="100000">
                                          <p:val>
                                            <p:strVal val="#ppt_x"/>
                                          </p:val>
                                        </p:tav>
                                      </p:tavLst>
                                    </p:anim>
                                    <p:anim calcmode="lin" valueType="num">
                                      <p:cBhvr additive="base">
                                        <p:cTn id="23"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46639" y="2435706"/>
            <a:ext cx="4698723" cy="1446550"/>
          </a:xfrm>
          <a:prstGeom prst="rect">
            <a:avLst/>
          </a:prstGeom>
          <a:noFill/>
          <a:effectLst>
            <a:glow>
              <a:schemeClr val="accent4">
                <a:satMod val="175000"/>
                <a:alpha val="40000"/>
              </a:schemeClr>
            </a:glow>
          </a:effectLst>
        </p:spPr>
        <p:txBody>
          <a:bodyPr wrap="none" rtlCol="0">
            <a:spAutoFit/>
          </a:bodyPr>
          <a:lstStyle/>
          <a:p>
            <a:pPr algn="ctr"/>
            <a:r>
              <a:rPr lang="zh-CN" altLang="en-US" sz="8800" dirty="0">
                <a:solidFill>
                  <a:srgbClr val="F4ABAC"/>
                </a:solidFill>
                <a:effectLst/>
                <a:cs typeface="+mn-ea"/>
                <a:sym typeface="+mn-lt"/>
              </a:rPr>
              <a:t>第一篇章</a:t>
            </a:r>
          </a:p>
        </p:txBody>
      </p:sp>
      <p:cxnSp>
        <p:nvCxnSpPr>
          <p:cNvPr id="6" name="直接连接符 5"/>
          <p:cNvCxnSpPr/>
          <p:nvPr/>
        </p:nvCxnSpPr>
        <p:spPr>
          <a:xfrm>
            <a:off x="3592033" y="3860990"/>
            <a:ext cx="5007935" cy="0"/>
          </a:xfrm>
          <a:prstGeom prst="line">
            <a:avLst/>
          </a:prstGeom>
          <a:ln w="25400">
            <a:solidFill>
              <a:srgbClr val="F5B8BB"/>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380353" y="4022184"/>
            <a:ext cx="5431295" cy="400110"/>
          </a:xfrm>
          <a:prstGeom prst="rect">
            <a:avLst/>
          </a:prstGeom>
          <a:noFill/>
        </p:spPr>
        <p:txBody>
          <a:bodyPr wrap="none" rtlCol="0">
            <a:spAutoFit/>
          </a:bodyPr>
          <a:lstStyle/>
          <a:p>
            <a:pPr algn="ctr"/>
            <a:r>
              <a:rPr lang="en-US" altLang="zh-CN" sz="2000" spc="600" dirty="0">
                <a:solidFill>
                  <a:srgbClr val="F4ABAC"/>
                </a:solidFill>
                <a:cs typeface="+mn-ea"/>
                <a:sym typeface="+mn-lt"/>
              </a:rPr>
              <a:t>· BEST WISHES FOR YOU ·</a:t>
            </a:r>
            <a:endParaRPr lang="zh-CN" altLang="en-US" sz="2000" spc="600" dirty="0">
              <a:solidFill>
                <a:srgbClr val="F4ABAC"/>
              </a:solidFill>
              <a:cs typeface="+mn-ea"/>
              <a:sym typeface="+mn-lt"/>
            </a:endParaRPr>
          </a:p>
        </p:txBody>
      </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32" presetClass="emph" presetSubtype="0" fill="hold" grpId="1" nodeType="withEffect">
                                  <p:stCondLst>
                                    <p:cond delay="150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liḋe-Rectangle 3"/>
          <p:cNvSpPr/>
          <p:nvPr/>
        </p:nvSpPr>
        <p:spPr>
          <a:xfrm>
            <a:off x="6497396" y="2231483"/>
            <a:ext cx="3998557" cy="671516"/>
          </a:xfrm>
          <a:prstGeom prst="rect">
            <a:avLst/>
          </a:prstGeom>
        </p:spPr>
        <p:txBody>
          <a:bodyPr wrap="square" lIns="121896" tIns="60948" rIns="121896" bIns="60948">
            <a:normAutofit/>
          </a:bodyPr>
          <a:lstStyle/>
          <a:p>
            <a:pPr>
              <a:lnSpc>
                <a:spcPts val="3400"/>
              </a:lnSpc>
            </a:pPr>
            <a:r>
              <a:rPr lang="zh-CN" altLang="en-US" sz="1600" dirty="0">
                <a:solidFill>
                  <a:schemeClr val="tx1">
                    <a:lumMod val="75000"/>
                    <a:lumOff val="25000"/>
                  </a:schemeClr>
                </a:solidFill>
                <a:cs typeface="+mn-ea"/>
                <a:sym typeface="+mn-lt"/>
              </a:rPr>
              <a:t>点击输入内容点击输入内容</a:t>
            </a:r>
          </a:p>
        </p:txBody>
      </p:sp>
      <p:grpSp>
        <p:nvGrpSpPr>
          <p:cNvPr id="22" name="组合 21"/>
          <p:cNvGrpSpPr/>
          <p:nvPr/>
        </p:nvGrpSpPr>
        <p:grpSpPr>
          <a:xfrm>
            <a:off x="3598392" y="2084292"/>
            <a:ext cx="4198024" cy="3572013"/>
            <a:chOff x="1614494" y="1389543"/>
            <a:chExt cx="3148518" cy="2679010"/>
          </a:xfrm>
        </p:grpSpPr>
        <p:sp>
          <p:nvSpPr>
            <p:cNvPr id="23" name="ïşḻïďê-Pentagon 2"/>
            <p:cNvSpPr/>
            <p:nvPr/>
          </p:nvSpPr>
          <p:spPr bwMode="auto">
            <a:xfrm>
              <a:off x="1614494" y="2108079"/>
              <a:ext cx="3148518" cy="523402"/>
            </a:xfrm>
            <a:prstGeom prst="homePlate">
              <a:avLst/>
            </a:prstGeom>
            <a:solidFill>
              <a:srgbClr val="D34657"/>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4" name="ïşḻïďê-Pentagon 3"/>
            <p:cNvSpPr/>
            <p:nvPr/>
          </p:nvSpPr>
          <p:spPr bwMode="auto">
            <a:xfrm>
              <a:off x="1614494" y="2826615"/>
              <a:ext cx="2572468" cy="523402"/>
            </a:xfrm>
            <a:prstGeom prst="homePlate">
              <a:avLst/>
            </a:prstGeom>
            <a:solidFill>
              <a:srgbClr val="E3818C"/>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5" name="ïşḻïďê-Pentagon 4"/>
            <p:cNvSpPr/>
            <p:nvPr/>
          </p:nvSpPr>
          <p:spPr bwMode="auto">
            <a:xfrm>
              <a:off x="1614494" y="3545151"/>
              <a:ext cx="1893592" cy="523402"/>
            </a:xfrm>
            <a:prstGeom prst="homePlate">
              <a:avLst/>
            </a:prstGeom>
            <a:solidFill>
              <a:srgbClr val="D34657"/>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6" name="ïşḻïďê-Pentagon 5"/>
            <p:cNvSpPr/>
            <p:nvPr/>
          </p:nvSpPr>
          <p:spPr bwMode="auto">
            <a:xfrm>
              <a:off x="1614494" y="1389543"/>
              <a:ext cx="2070419" cy="523402"/>
            </a:xfrm>
            <a:prstGeom prst="homePlate">
              <a:avLst/>
            </a:prstGeom>
            <a:solidFill>
              <a:srgbClr val="E3818C"/>
            </a:solidFill>
            <a:ln w="19050">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27" name="ïşḻïďê-Oval 6"/>
            <p:cNvSpPr/>
            <p:nvPr/>
          </p:nvSpPr>
          <p:spPr bwMode="auto">
            <a:xfrm>
              <a:off x="3050540" y="1457288"/>
              <a:ext cx="395151" cy="395151"/>
            </a:xfrm>
            <a:prstGeom prst="ellipse">
              <a:avLst/>
            </a:prstGeom>
            <a:solidFill>
              <a:srgbClr val="FFFFFF"/>
            </a:solidFill>
            <a:ln w="19050">
              <a:noFill/>
              <a:round/>
            </a:ln>
          </p:spPr>
          <p:txBody>
            <a:bodyPr vert="horz" wrap="none" lIns="121920" tIns="60960" rIns="121920" bIns="60960" anchor="ctr" anchorCtr="1" compatLnSpc="1">
              <a:normAutofit fontScale="8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smtClean="0">
                  <a:ln>
                    <a:noFill/>
                  </a:ln>
                  <a:solidFill>
                    <a:srgbClr val="E3818C"/>
                  </a:solidFill>
                  <a:effectLst/>
                  <a:uLnTx/>
                  <a:uFillTx/>
                  <a:cs typeface="+mn-ea"/>
                  <a:sym typeface="+mn-lt"/>
                </a:rPr>
                <a:t>01</a:t>
              </a:r>
            </a:p>
          </p:txBody>
        </p:sp>
        <p:sp>
          <p:nvSpPr>
            <p:cNvPr id="28" name="ïşḻïďê-Oval 7"/>
            <p:cNvSpPr/>
            <p:nvPr/>
          </p:nvSpPr>
          <p:spPr bwMode="auto">
            <a:xfrm>
              <a:off x="4126079" y="2171957"/>
              <a:ext cx="395151" cy="395151"/>
            </a:xfrm>
            <a:prstGeom prst="ellipse">
              <a:avLst/>
            </a:prstGeom>
            <a:solidFill>
              <a:srgbClr val="FFFFFF"/>
            </a:solidFill>
            <a:ln w="19050">
              <a:noFill/>
              <a:round/>
            </a:ln>
          </p:spPr>
          <p:txBody>
            <a:bodyPr vert="horz" wrap="none" lIns="121920" tIns="60960" rIns="121920" bIns="60960" anchor="ctr" anchorCtr="1" compatLnSpc="1">
              <a:normAutofit fontScale="8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35" b="0" i="0" u="none" strike="noStrike" kern="0" cap="none" spc="0" normalizeH="0" baseline="0" noProof="0" dirty="0" smtClean="0">
                  <a:ln>
                    <a:noFill/>
                  </a:ln>
                  <a:solidFill>
                    <a:srgbClr val="D34657"/>
                  </a:solidFill>
                  <a:effectLst/>
                  <a:uLnTx/>
                  <a:uFillTx/>
                  <a:cs typeface="+mn-ea"/>
                  <a:sym typeface="+mn-lt"/>
                </a:rPr>
                <a:t>02</a:t>
              </a:r>
            </a:p>
          </p:txBody>
        </p:sp>
        <p:sp>
          <p:nvSpPr>
            <p:cNvPr id="29" name="ïşḻïďê-Oval 8"/>
            <p:cNvSpPr/>
            <p:nvPr/>
          </p:nvSpPr>
          <p:spPr bwMode="auto">
            <a:xfrm>
              <a:off x="3565887" y="2886626"/>
              <a:ext cx="395151" cy="395151"/>
            </a:xfrm>
            <a:prstGeom prst="ellipse">
              <a:avLst/>
            </a:prstGeom>
            <a:solidFill>
              <a:srgbClr val="FFFFFF"/>
            </a:solidFill>
            <a:ln w="19050">
              <a:noFill/>
              <a:round/>
            </a:ln>
          </p:spPr>
          <p:txBody>
            <a:bodyPr vert="horz" wrap="none" lIns="121920" tIns="60960" rIns="121920" bIns="60960" anchor="ctr" anchorCtr="1" compatLnSpc="1">
              <a:normAutofit fontScale="900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0" i="0" u="none" strike="noStrike" kern="0" cap="none" spc="0" normalizeH="0" baseline="0" noProof="0" dirty="0" smtClean="0">
                  <a:ln>
                    <a:noFill/>
                  </a:ln>
                  <a:solidFill>
                    <a:srgbClr val="E3818C"/>
                  </a:solidFill>
                  <a:effectLst/>
                  <a:uLnTx/>
                  <a:uFillTx/>
                  <a:cs typeface="+mn-ea"/>
                  <a:sym typeface="+mn-lt"/>
                </a:rPr>
                <a:t>重点</a:t>
              </a:r>
              <a:endParaRPr kumimoji="0" lang="en-US" altLang="zh-CN" sz="1865" b="0" i="0" u="none" strike="noStrike" kern="0" cap="none" spc="0" normalizeH="0" baseline="0" noProof="0" dirty="0" smtClean="0">
                <a:ln>
                  <a:noFill/>
                </a:ln>
                <a:solidFill>
                  <a:srgbClr val="E3818C"/>
                </a:solidFill>
                <a:effectLst/>
                <a:uLnTx/>
                <a:uFillTx/>
                <a:cs typeface="+mn-ea"/>
                <a:sym typeface="+mn-lt"/>
              </a:endParaRPr>
            </a:p>
          </p:txBody>
        </p:sp>
        <p:sp>
          <p:nvSpPr>
            <p:cNvPr id="30" name="ïşḻïďê-Oval 9"/>
            <p:cNvSpPr/>
            <p:nvPr/>
          </p:nvSpPr>
          <p:spPr bwMode="auto">
            <a:xfrm>
              <a:off x="2855411" y="3601295"/>
              <a:ext cx="395151" cy="395151"/>
            </a:xfrm>
            <a:prstGeom prst="ellipse">
              <a:avLst/>
            </a:prstGeom>
            <a:solidFill>
              <a:srgbClr val="FFFFFF"/>
            </a:solidFill>
            <a:ln w="19050">
              <a:noFill/>
              <a:round/>
            </a:ln>
          </p:spPr>
          <p:txBody>
            <a:bodyPr vert="horz" wrap="none" lIns="121920" tIns="60960" rIns="121920" bIns="60960" anchor="ctr" anchorCtr="1" compatLnSpc="1">
              <a:normAutofit fontScale="900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0" i="0" u="none" strike="noStrike" kern="0" cap="none" spc="0" normalizeH="0" baseline="0" noProof="0" dirty="0" smtClean="0">
                  <a:ln>
                    <a:noFill/>
                  </a:ln>
                  <a:solidFill>
                    <a:srgbClr val="D34657"/>
                  </a:solidFill>
                  <a:effectLst/>
                  <a:uLnTx/>
                  <a:uFillTx/>
                  <a:cs typeface="+mn-ea"/>
                  <a:sym typeface="+mn-lt"/>
                </a:rPr>
                <a:t>难点</a:t>
              </a:r>
              <a:endParaRPr kumimoji="0" lang="en-US" altLang="zh-CN" sz="1865" b="0" i="0" u="none" strike="noStrike" kern="0" cap="none" spc="0" normalizeH="0" baseline="0" noProof="0" dirty="0" smtClean="0">
                <a:ln>
                  <a:noFill/>
                </a:ln>
                <a:solidFill>
                  <a:srgbClr val="D34657"/>
                </a:solidFill>
                <a:effectLst/>
                <a:uLnTx/>
                <a:uFillTx/>
                <a:cs typeface="+mn-ea"/>
                <a:sym typeface="+mn-lt"/>
              </a:endParaRPr>
            </a:p>
          </p:txBody>
        </p:sp>
      </p:grpSp>
      <p:pic>
        <p:nvPicPr>
          <p:cNvPr id="31" name="图片 30"/>
          <p:cNvPicPr>
            <a:picLocks noChangeAspect="1"/>
          </p:cNvPicPr>
          <p:nvPr/>
        </p:nvPicPr>
        <p:blipFill>
          <a:blip r:embed="rId2"/>
          <a:stretch>
            <a:fillRect/>
          </a:stretch>
        </p:blipFill>
        <p:spPr>
          <a:xfrm rot="17386999">
            <a:off x="-178592" y="2161080"/>
            <a:ext cx="6205663" cy="3270384"/>
          </a:xfrm>
          <a:prstGeom prst="rect">
            <a:avLst/>
          </a:prstGeom>
        </p:spPr>
      </p:pic>
      <p:sp>
        <p:nvSpPr>
          <p:cNvPr id="32" name="i$liḋe-Rectangle 3"/>
          <p:cNvSpPr/>
          <p:nvPr/>
        </p:nvSpPr>
        <p:spPr>
          <a:xfrm>
            <a:off x="7920204" y="3114868"/>
            <a:ext cx="4271797" cy="840137"/>
          </a:xfrm>
          <a:prstGeom prst="rect">
            <a:avLst/>
          </a:prstGeom>
        </p:spPr>
        <p:txBody>
          <a:bodyPr wrap="square" lIns="121896" tIns="60948" rIns="121896" bIns="60948">
            <a:normAutofit/>
          </a:bodyPr>
          <a:lstStyle/>
          <a:p>
            <a:pPr>
              <a:lnSpc>
                <a:spcPts val="3400"/>
              </a:lnSpc>
            </a:pPr>
            <a:r>
              <a:rPr lang="zh-CN" altLang="en-US" sz="1600" dirty="0">
                <a:solidFill>
                  <a:schemeClr val="tx1">
                    <a:lumMod val="75000"/>
                    <a:lumOff val="25000"/>
                  </a:schemeClr>
                </a:solidFill>
                <a:cs typeface="+mn-ea"/>
                <a:sym typeface="+mn-lt"/>
              </a:rPr>
              <a:t>点击输入内容点击输入内容</a:t>
            </a:r>
          </a:p>
        </p:txBody>
      </p:sp>
      <p:sp>
        <p:nvSpPr>
          <p:cNvPr id="33" name="i$liḋe-Rectangle 3"/>
          <p:cNvSpPr/>
          <p:nvPr/>
        </p:nvSpPr>
        <p:spPr>
          <a:xfrm>
            <a:off x="7182889" y="4131771"/>
            <a:ext cx="3744416" cy="473319"/>
          </a:xfrm>
          <a:prstGeom prst="rect">
            <a:avLst/>
          </a:prstGeom>
        </p:spPr>
        <p:txBody>
          <a:bodyPr wrap="square" lIns="121896" tIns="60948" rIns="121896" bIns="60948">
            <a:noAutofit/>
          </a:bodyPr>
          <a:lstStyle/>
          <a:p>
            <a:pPr lvl="0">
              <a:lnSpc>
                <a:spcPts val="3400"/>
              </a:lnSpc>
            </a:pPr>
            <a:r>
              <a:rPr lang="zh-CN" altLang="en-US" dirty="0">
                <a:solidFill>
                  <a:prstClr val="black">
                    <a:lumMod val="75000"/>
                    <a:lumOff val="25000"/>
                  </a:prstClr>
                </a:solidFill>
                <a:cs typeface="+mn-ea"/>
                <a:sym typeface="+mn-lt"/>
              </a:rPr>
              <a:t>点击输入内容点击输入内容</a:t>
            </a:r>
          </a:p>
        </p:txBody>
      </p:sp>
      <p:sp>
        <p:nvSpPr>
          <p:cNvPr id="34" name="i$liḋe-Rectangle 3"/>
          <p:cNvSpPr/>
          <p:nvPr/>
        </p:nvSpPr>
        <p:spPr>
          <a:xfrm>
            <a:off x="6123183" y="5086212"/>
            <a:ext cx="6029716" cy="442317"/>
          </a:xfrm>
          <a:prstGeom prst="rect">
            <a:avLst/>
          </a:prstGeom>
        </p:spPr>
        <p:txBody>
          <a:bodyPr wrap="square" lIns="121896" tIns="60948" rIns="121896" bIns="60948">
            <a:noAutofit/>
          </a:bodyPr>
          <a:lstStyle/>
          <a:p>
            <a:pPr lvl="0">
              <a:lnSpc>
                <a:spcPts val="3400"/>
              </a:lnSpc>
            </a:pPr>
            <a:r>
              <a:rPr lang="zh-CN" altLang="en-US" dirty="0">
                <a:solidFill>
                  <a:prstClr val="black">
                    <a:lumMod val="75000"/>
                    <a:lumOff val="25000"/>
                  </a:prstClr>
                </a:solidFill>
                <a:cs typeface="+mn-ea"/>
                <a:sym typeface="+mn-lt"/>
              </a:rPr>
              <a:t>点击输入内容点击输入内容</a:t>
            </a:r>
          </a:p>
        </p:txBody>
      </p:sp>
      <p:pic>
        <p:nvPicPr>
          <p:cNvPr id="35" name="图片 34" descr="756"/>
          <p:cNvPicPr>
            <a:picLocks noChangeAspect="1"/>
          </p:cNvPicPr>
          <p:nvPr/>
        </p:nvPicPr>
        <p:blipFill>
          <a:blip r:embed="rId3"/>
          <a:srcRect/>
          <a:stretch>
            <a:fillRect/>
          </a:stretch>
        </p:blipFill>
        <p:spPr>
          <a:xfrm rot="5400000">
            <a:off x="8906820" y="3492485"/>
            <a:ext cx="2576161" cy="3750849"/>
          </a:xfrm>
          <a:prstGeom prst="rect">
            <a:avLst/>
          </a:prstGeom>
        </p:spPr>
      </p:pic>
      <p:sp>
        <p:nvSpPr>
          <p:cNvPr id="17"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五</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B8BB"/>
        </a:solidFill>
        <a:effectLst/>
      </p:bgPr>
    </p:bg>
    <p:spTree>
      <p:nvGrpSpPr>
        <p:cNvPr id="1" name=""/>
        <p:cNvGrpSpPr/>
        <p:nvPr/>
      </p:nvGrpSpPr>
      <p:grpSpPr>
        <a:xfrm>
          <a:off x="0" y="0"/>
          <a:ext cx="0" cy="0"/>
          <a:chOff x="0" y="0"/>
          <a:chExt cx="0" cy="0"/>
        </a:xfrm>
      </p:grpSpPr>
      <p:sp>
        <p:nvSpPr>
          <p:cNvPr id="2" name="文本框 1"/>
          <p:cNvSpPr txBox="1"/>
          <p:nvPr/>
        </p:nvSpPr>
        <p:spPr>
          <a:xfrm>
            <a:off x="244904" y="317864"/>
            <a:ext cx="2024913" cy="523220"/>
          </a:xfrm>
          <a:prstGeom prst="rect">
            <a:avLst/>
          </a:prstGeom>
          <a:noFill/>
        </p:spPr>
        <p:txBody>
          <a:bodyPr wrap="none" rtlCol="0">
            <a:spAutoFit/>
          </a:bodyPr>
          <a:lstStyle/>
          <a:p>
            <a:r>
              <a:rPr lang="en-US" altLang="zh-CN" sz="2800" dirty="0">
                <a:solidFill>
                  <a:srgbClr val="F6F3E9"/>
                </a:solidFill>
                <a:cs typeface="+mn-ea"/>
                <a:sym typeface="+mn-lt"/>
              </a:rPr>
              <a:t>04 </a:t>
            </a:r>
            <a:r>
              <a:rPr lang="zh-CN" altLang="en-US" sz="2800" dirty="0">
                <a:solidFill>
                  <a:srgbClr val="F6F3E9"/>
                </a:solidFill>
                <a:cs typeface="+mn-ea"/>
                <a:sym typeface="+mn-lt"/>
              </a:rPr>
              <a:t>第四篇章</a:t>
            </a:r>
          </a:p>
        </p:txBody>
      </p:sp>
      <p:sp>
        <p:nvSpPr>
          <p:cNvPr id="34" name="文本框 33"/>
          <p:cNvSpPr txBox="1"/>
          <p:nvPr/>
        </p:nvSpPr>
        <p:spPr>
          <a:xfrm>
            <a:off x="5804628" y="1954707"/>
            <a:ext cx="4980851" cy="707886"/>
          </a:xfrm>
          <a:prstGeom prst="rect">
            <a:avLst/>
          </a:prstGeom>
          <a:noFill/>
        </p:spPr>
        <p:txBody>
          <a:bodyPr wrap="none" rtlCol="0">
            <a:spAutoFit/>
          </a:bodyPr>
          <a:lstStyle/>
          <a:p>
            <a:r>
              <a:rPr lang="en-US" altLang="zh-CN" sz="4000" dirty="0">
                <a:solidFill>
                  <a:srgbClr val="F6F3E9"/>
                </a:solidFill>
                <a:effectLst>
                  <a:outerShdw blurRad="38100" dist="38100" dir="2700000" algn="tl">
                    <a:srgbClr val="000000">
                      <a:alpha val="43137"/>
                    </a:srgbClr>
                  </a:outerShdw>
                </a:effectLst>
                <a:cs typeface="+mn-ea"/>
                <a:sym typeface="+mn-lt"/>
              </a:rPr>
              <a:t>BEST WISHES </a:t>
            </a:r>
            <a:r>
              <a:rPr lang="en-US" altLang="zh-CN" sz="4000" dirty="0" smtClean="0">
                <a:solidFill>
                  <a:srgbClr val="F6F3E9"/>
                </a:solidFill>
                <a:effectLst>
                  <a:outerShdw blurRad="38100" dist="38100" dir="2700000" algn="tl">
                    <a:srgbClr val="000000">
                      <a:alpha val="43137"/>
                    </a:srgbClr>
                  </a:outerShdw>
                </a:effectLst>
                <a:cs typeface="+mn-ea"/>
                <a:sym typeface="+mn-lt"/>
              </a:rPr>
              <a:t>20XX</a:t>
            </a:r>
            <a:endParaRPr lang="zh-CN" altLang="en-US" sz="4000" dirty="0">
              <a:solidFill>
                <a:srgbClr val="F6F3E9"/>
              </a:solidFill>
              <a:effectLst>
                <a:outerShdw blurRad="38100" dist="38100" dir="2700000" algn="tl">
                  <a:srgbClr val="000000">
                    <a:alpha val="43137"/>
                  </a:srgbClr>
                </a:outerShdw>
              </a:effectLst>
              <a:cs typeface="+mn-ea"/>
              <a:sym typeface="+mn-lt"/>
            </a:endParaRPr>
          </a:p>
        </p:txBody>
      </p:sp>
      <p:grpSp>
        <p:nvGrpSpPr>
          <p:cNvPr id="35" name="组合 34"/>
          <p:cNvGrpSpPr/>
          <p:nvPr/>
        </p:nvGrpSpPr>
        <p:grpSpPr>
          <a:xfrm>
            <a:off x="5804628" y="2998113"/>
            <a:ext cx="4771619" cy="825621"/>
            <a:chOff x="5918928" y="3214850"/>
            <a:chExt cx="4771619" cy="825621"/>
          </a:xfrm>
        </p:grpSpPr>
        <p:pic>
          <p:nvPicPr>
            <p:cNvPr id="36" name="图片 35"/>
            <p:cNvPicPr>
              <a:picLocks noChangeAspect="1"/>
            </p:cNvPicPr>
            <p:nvPr/>
          </p:nvPicPr>
          <p:blipFill>
            <a:blip r:embed="rId2" cstate="screen"/>
            <a:stretch>
              <a:fillRect/>
            </a:stretch>
          </p:blipFill>
          <p:spPr>
            <a:xfrm>
              <a:off x="5918928" y="3251004"/>
              <a:ext cx="789467" cy="789467"/>
            </a:xfrm>
            <a:prstGeom prst="rect">
              <a:avLst/>
            </a:prstGeom>
          </p:spPr>
        </p:pic>
        <p:sp>
          <p:nvSpPr>
            <p:cNvPr id="37" name="文本框 36"/>
            <p:cNvSpPr txBox="1"/>
            <p:nvPr/>
          </p:nvSpPr>
          <p:spPr>
            <a:xfrm>
              <a:off x="6915154" y="3214850"/>
              <a:ext cx="3775393" cy="824906"/>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p>
            <a:p>
              <a:pPr>
                <a:lnSpc>
                  <a:spcPts val="3000"/>
                </a:lnSpc>
              </a:pPr>
              <a:r>
                <a:rPr lang="zh-CN" altLang="en-US" sz="2000" dirty="0">
                  <a:solidFill>
                    <a:schemeClr val="tx1">
                      <a:lumMod val="75000"/>
                      <a:lumOff val="25000"/>
                    </a:schemeClr>
                  </a:solidFill>
                  <a:cs typeface="+mn-ea"/>
                  <a:sym typeface="+mn-lt"/>
                </a:rPr>
                <a:t>点击输入内容点击输入内容点击</a:t>
              </a:r>
            </a:p>
          </p:txBody>
        </p:sp>
      </p:grpSp>
      <p:grpSp>
        <p:nvGrpSpPr>
          <p:cNvPr id="38" name="组合 37"/>
          <p:cNvGrpSpPr/>
          <p:nvPr/>
        </p:nvGrpSpPr>
        <p:grpSpPr>
          <a:xfrm>
            <a:off x="5804628" y="4055388"/>
            <a:ext cx="4771619" cy="825621"/>
            <a:chOff x="5918928" y="3214850"/>
            <a:chExt cx="4771619" cy="825621"/>
          </a:xfrm>
        </p:grpSpPr>
        <p:pic>
          <p:nvPicPr>
            <p:cNvPr id="39" name="图片 38"/>
            <p:cNvPicPr>
              <a:picLocks noChangeAspect="1"/>
            </p:cNvPicPr>
            <p:nvPr/>
          </p:nvPicPr>
          <p:blipFill>
            <a:blip r:embed="rId2" cstate="screen"/>
            <a:stretch>
              <a:fillRect/>
            </a:stretch>
          </p:blipFill>
          <p:spPr>
            <a:xfrm>
              <a:off x="5918928" y="3251004"/>
              <a:ext cx="789467" cy="789467"/>
            </a:xfrm>
            <a:prstGeom prst="rect">
              <a:avLst/>
            </a:prstGeom>
          </p:spPr>
        </p:pic>
        <p:sp>
          <p:nvSpPr>
            <p:cNvPr id="40" name="文本框 39"/>
            <p:cNvSpPr txBox="1"/>
            <p:nvPr/>
          </p:nvSpPr>
          <p:spPr>
            <a:xfrm>
              <a:off x="6915154" y="3214850"/>
              <a:ext cx="3775393" cy="824906"/>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p>
            <a:p>
              <a:pPr>
                <a:lnSpc>
                  <a:spcPts val="3000"/>
                </a:lnSpc>
              </a:pPr>
              <a:r>
                <a:rPr lang="zh-CN" altLang="en-US" sz="2000" dirty="0">
                  <a:solidFill>
                    <a:schemeClr val="tx1">
                      <a:lumMod val="75000"/>
                      <a:lumOff val="25000"/>
                    </a:schemeClr>
                  </a:solidFill>
                  <a:cs typeface="+mn-ea"/>
                  <a:sym typeface="+mn-lt"/>
                </a:rPr>
                <a:t>点击输入内容点击输入内容点击</a:t>
              </a:r>
            </a:p>
          </p:txBody>
        </p:sp>
      </p:grpSp>
      <p:grpSp>
        <p:nvGrpSpPr>
          <p:cNvPr id="41" name="组合 40"/>
          <p:cNvGrpSpPr/>
          <p:nvPr/>
        </p:nvGrpSpPr>
        <p:grpSpPr>
          <a:xfrm>
            <a:off x="5804628" y="5112663"/>
            <a:ext cx="4771619" cy="825621"/>
            <a:chOff x="5918928" y="3214850"/>
            <a:chExt cx="4771619" cy="825621"/>
          </a:xfrm>
        </p:grpSpPr>
        <p:pic>
          <p:nvPicPr>
            <p:cNvPr id="42" name="图片 41"/>
            <p:cNvPicPr>
              <a:picLocks noChangeAspect="1"/>
            </p:cNvPicPr>
            <p:nvPr/>
          </p:nvPicPr>
          <p:blipFill>
            <a:blip r:embed="rId2" cstate="screen"/>
            <a:stretch>
              <a:fillRect/>
            </a:stretch>
          </p:blipFill>
          <p:spPr>
            <a:xfrm>
              <a:off x="5918928" y="3251004"/>
              <a:ext cx="789467" cy="789467"/>
            </a:xfrm>
            <a:prstGeom prst="rect">
              <a:avLst/>
            </a:prstGeom>
          </p:spPr>
        </p:pic>
        <p:sp>
          <p:nvSpPr>
            <p:cNvPr id="43" name="文本框 42"/>
            <p:cNvSpPr txBox="1"/>
            <p:nvPr/>
          </p:nvSpPr>
          <p:spPr>
            <a:xfrm>
              <a:off x="6915154" y="3214850"/>
              <a:ext cx="3775393" cy="824906"/>
            </a:xfrm>
            <a:prstGeom prst="rect">
              <a:avLst/>
            </a:prstGeom>
            <a:noFill/>
          </p:spPr>
          <p:txBody>
            <a:bodyPr wrap="none" rtlCol="0">
              <a:spAutoFit/>
            </a:bodyPr>
            <a:lstStyle/>
            <a:p>
              <a:pPr>
                <a:lnSpc>
                  <a:spcPts val="3000"/>
                </a:lnSpc>
              </a:pPr>
              <a:r>
                <a:rPr lang="zh-CN" altLang="en-US" sz="2000" dirty="0">
                  <a:solidFill>
                    <a:schemeClr val="tx1">
                      <a:lumMod val="75000"/>
                      <a:lumOff val="25000"/>
                    </a:schemeClr>
                  </a:solidFill>
                  <a:cs typeface="+mn-ea"/>
                  <a:sym typeface="+mn-lt"/>
                </a:rPr>
                <a:t>点击输入内容点击输入内容点击</a:t>
              </a:r>
            </a:p>
            <a:p>
              <a:pPr>
                <a:lnSpc>
                  <a:spcPts val="3000"/>
                </a:lnSpc>
              </a:pPr>
              <a:r>
                <a:rPr lang="zh-CN" altLang="en-US" sz="2000" dirty="0">
                  <a:solidFill>
                    <a:schemeClr val="tx1">
                      <a:lumMod val="75000"/>
                      <a:lumOff val="25000"/>
                    </a:schemeClr>
                  </a:solidFill>
                  <a:cs typeface="+mn-ea"/>
                  <a:sym typeface="+mn-lt"/>
                </a:rPr>
                <a:t>点击输入内容点击输入内容点击</a:t>
              </a:r>
            </a:p>
          </p:txBody>
        </p:sp>
      </p:grpSp>
      <p:pic>
        <p:nvPicPr>
          <p:cNvPr id="3" name="图片 2"/>
          <p:cNvPicPr>
            <a:picLocks noChangeAspect="1"/>
          </p:cNvPicPr>
          <p:nvPr/>
        </p:nvPicPr>
        <p:blipFill>
          <a:blip r:embed="rId3"/>
          <a:stretch>
            <a:fillRect/>
          </a:stretch>
        </p:blipFill>
        <p:spPr>
          <a:xfrm>
            <a:off x="1501453" y="1786803"/>
            <a:ext cx="2974866" cy="4537169"/>
          </a:xfrm>
          <a:prstGeom prst="rect">
            <a:avLst/>
          </a:prstGeom>
        </p:spPr>
      </p:pic>
      <p:sp>
        <p:nvSpPr>
          <p:cNvPr id="14"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五</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25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par>
                                <p:cTn id="13" presetID="22" presetClass="entr" presetSubtype="8" fill="hold" nodeType="withEffect">
                                  <p:stCondLst>
                                    <p:cond delay="1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par>
                                <p:cTn id="16" presetID="22" presetClass="entr" presetSubtype="8" fill="hold" nodeType="withEffect">
                                  <p:stCondLst>
                                    <p:cond delay="125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2"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五</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pic>
        <p:nvPicPr>
          <p:cNvPr id="14" name="图片 13"/>
          <p:cNvPicPr>
            <a:picLocks noChangeAspect="1"/>
          </p:cNvPicPr>
          <p:nvPr/>
        </p:nvPicPr>
        <p:blipFill rotWithShape="1">
          <a:blip r:embed="rId2" cstate="screen"/>
          <a:srcRect/>
          <a:stretch>
            <a:fillRect/>
          </a:stretch>
        </p:blipFill>
        <p:spPr>
          <a:xfrm>
            <a:off x="6877049" y="1752600"/>
            <a:ext cx="4105275" cy="4105275"/>
          </a:xfrm>
          <a:prstGeom prst="ellipse">
            <a:avLst/>
          </a:prstGeom>
        </p:spPr>
      </p:pic>
      <p:grpSp>
        <p:nvGrpSpPr>
          <p:cNvPr id="15" name="组合 14"/>
          <p:cNvGrpSpPr/>
          <p:nvPr/>
        </p:nvGrpSpPr>
        <p:grpSpPr>
          <a:xfrm>
            <a:off x="1116640" y="1897003"/>
            <a:ext cx="4826586" cy="926536"/>
            <a:chOff x="1507165" y="1939106"/>
            <a:chExt cx="4826586" cy="926536"/>
          </a:xfrm>
        </p:grpSpPr>
        <p:pic>
          <p:nvPicPr>
            <p:cNvPr id="16" name="图片 15"/>
            <p:cNvPicPr>
              <a:picLocks noChangeAspect="1"/>
            </p:cNvPicPr>
            <p:nvPr/>
          </p:nvPicPr>
          <p:blipFill>
            <a:blip r:embed="rId3" cstate="screen"/>
            <a:stretch>
              <a:fillRect/>
            </a:stretch>
          </p:blipFill>
          <p:spPr>
            <a:xfrm>
              <a:off x="1507165" y="2008667"/>
              <a:ext cx="789467" cy="789467"/>
            </a:xfrm>
            <a:prstGeom prst="rect">
              <a:avLst/>
            </a:prstGeom>
          </p:spPr>
        </p:pic>
        <p:sp>
          <p:nvSpPr>
            <p:cNvPr id="17" name="文本框 16"/>
            <p:cNvSpPr txBox="1"/>
            <p:nvPr/>
          </p:nvSpPr>
          <p:spPr>
            <a:xfrm>
              <a:off x="2455766" y="1939106"/>
              <a:ext cx="3877985" cy="926536"/>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a:t>
              </a:r>
            </a:p>
            <a:p>
              <a:pPr>
                <a:lnSpc>
                  <a:spcPts val="3400"/>
                </a:lnSpc>
              </a:pPr>
              <a:r>
                <a:rPr lang="zh-CN" altLang="en-US" sz="2400" dirty="0">
                  <a:solidFill>
                    <a:schemeClr val="tx1">
                      <a:lumMod val="75000"/>
                      <a:lumOff val="25000"/>
                    </a:schemeClr>
                  </a:solidFill>
                  <a:cs typeface="+mn-ea"/>
                  <a:sym typeface="+mn-lt"/>
                </a:rPr>
                <a:t>点击输入内容点击输入内容</a:t>
              </a:r>
            </a:p>
          </p:txBody>
        </p:sp>
      </p:grpSp>
      <p:grpSp>
        <p:nvGrpSpPr>
          <p:cNvPr id="25" name="组合 24"/>
          <p:cNvGrpSpPr/>
          <p:nvPr/>
        </p:nvGrpSpPr>
        <p:grpSpPr>
          <a:xfrm>
            <a:off x="1116640" y="3341708"/>
            <a:ext cx="4826586" cy="926536"/>
            <a:chOff x="1507165" y="1939106"/>
            <a:chExt cx="4826586" cy="926536"/>
          </a:xfrm>
        </p:grpSpPr>
        <p:pic>
          <p:nvPicPr>
            <p:cNvPr id="26" name="图片 25"/>
            <p:cNvPicPr>
              <a:picLocks noChangeAspect="1"/>
            </p:cNvPicPr>
            <p:nvPr/>
          </p:nvPicPr>
          <p:blipFill>
            <a:blip r:embed="rId3" cstate="screen"/>
            <a:stretch>
              <a:fillRect/>
            </a:stretch>
          </p:blipFill>
          <p:spPr>
            <a:xfrm>
              <a:off x="1507165" y="2008667"/>
              <a:ext cx="789467" cy="789467"/>
            </a:xfrm>
            <a:prstGeom prst="rect">
              <a:avLst/>
            </a:prstGeom>
          </p:spPr>
        </p:pic>
        <p:sp>
          <p:nvSpPr>
            <p:cNvPr id="27" name="文本框 26"/>
            <p:cNvSpPr txBox="1"/>
            <p:nvPr/>
          </p:nvSpPr>
          <p:spPr>
            <a:xfrm>
              <a:off x="2455766" y="1939106"/>
              <a:ext cx="3877985" cy="926536"/>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a:t>
              </a:r>
            </a:p>
            <a:p>
              <a:pPr>
                <a:lnSpc>
                  <a:spcPts val="3400"/>
                </a:lnSpc>
              </a:pPr>
              <a:r>
                <a:rPr lang="zh-CN" altLang="en-US" sz="2400" dirty="0">
                  <a:solidFill>
                    <a:schemeClr val="tx1">
                      <a:lumMod val="75000"/>
                      <a:lumOff val="25000"/>
                    </a:schemeClr>
                  </a:solidFill>
                  <a:cs typeface="+mn-ea"/>
                  <a:sym typeface="+mn-lt"/>
                </a:rPr>
                <a:t>点击输入内容点击输入内容</a:t>
              </a:r>
            </a:p>
          </p:txBody>
        </p:sp>
      </p:grpSp>
      <p:grpSp>
        <p:nvGrpSpPr>
          <p:cNvPr id="28" name="组合 27"/>
          <p:cNvGrpSpPr/>
          <p:nvPr/>
        </p:nvGrpSpPr>
        <p:grpSpPr>
          <a:xfrm>
            <a:off x="1116640" y="4786412"/>
            <a:ext cx="4826586" cy="926536"/>
            <a:chOff x="1507165" y="1939106"/>
            <a:chExt cx="4826586" cy="926536"/>
          </a:xfrm>
        </p:grpSpPr>
        <p:pic>
          <p:nvPicPr>
            <p:cNvPr id="29" name="图片 28"/>
            <p:cNvPicPr>
              <a:picLocks noChangeAspect="1"/>
            </p:cNvPicPr>
            <p:nvPr/>
          </p:nvPicPr>
          <p:blipFill>
            <a:blip r:embed="rId3" cstate="screen"/>
            <a:stretch>
              <a:fillRect/>
            </a:stretch>
          </p:blipFill>
          <p:spPr>
            <a:xfrm>
              <a:off x="1507165" y="2008667"/>
              <a:ext cx="789467" cy="789467"/>
            </a:xfrm>
            <a:prstGeom prst="rect">
              <a:avLst/>
            </a:prstGeom>
          </p:spPr>
        </p:pic>
        <p:sp>
          <p:nvSpPr>
            <p:cNvPr id="30" name="文本框 29"/>
            <p:cNvSpPr txBox="1"/>
            <p:nvPr/>
          </p:nvSpPr>
          <p:spPr>
            <a:xfrm>
              <a:off x="2455766" y="1939106"/>
              <a:ext cx="3877985" cy="926536"/>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点击输入内容点击输入内容</a:t>
              </a:r>
            </a:p>
            <a:p>
              <a:pPr>
                <a:lnSpc>
                  <a:spcPts val="3400"/>
                </a:lnSpc>
              </a:pPr>
              <a:r>
                <a:rPr lang="zh-CN" altLang="en-US" sz="2400" dirty="0">
                  <a:solidFill>
                    <a:schemeClr val="tx1">
                      <a:lumMod val="75000"/>
                      <a:lumOff val="25000"/>
                    </a:schemeClr>
                  </a:solidFill>
                  <a:cs typeface="+mn-ea"/>
                  <a:sym typeface="+mn-lt"/>
                </a:rPr>
                <a:t>点击输入内容点击输入内容</a:t>
              </a:r>
            </a:p>
          </p:txBody>
        </p:sp>
      </p:gr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1762124" y="2996801"/>
            <a:ext cx="8667750" cy="2654499"/>
          </a:xfrm>
          <a:prstGeom prst="rect">
            <a:avLst/>
          </a:prstGeom>
        </p:spPr>
      </p:pic>
      <p:sp>
        <p:nvSpPr>
          <p:cNvPr id="4" name="文本框 3"/>
          <p:cNvSpPr txBox="1"/>
          <p:nvPr/>
        </p:nvSpPr>
        <p:spPr>
          <a:xfrm>
            <a:off x="2310348" y="1689200"/>
            <a:ext cx="7571303" cy="926536"/>
          </a:xfrm>
          <a:prstGeom prst="rect">
            <a:avLst/>
          </a:prstGeom>
          <a:noFill/>
        </p:spPr>
        <p:txBody>
          <a:bodyPr wrap="none" rtlCol="0">
            <a:spAutoFit/>
          </a:bodyPr>
          <a:lstStyle/>
          <a:p>
            <a:pPr algn="ctr">
              <a:lnSpc>
                <a:spcPts val="3400"/>
              </a:lnSpc>
            </a:pPr>
            <a:r>
              <a:rPr lang="zh-CN" altLang="en-US" sz="2400" dirty="0">
                <a:solidFill>
                  <a:schemeClr val="tx1">
                    <a:lumMod val="75000"/>
                    <a:lumOff val="25000"/>
                  </a:schemeClr>
                </a:solidFill>
                <a:cs typeface="+mn-ea"/>
                <a:sym typeface="+mn-lt"/>
              </a:rPr>
              <a:t>点击输入内容点击输入内容点击输入内容点击输入内容</a:t>
            </a:r>
            <a:endParaRPr lang="en-US" altLang="zh-CN" sz="2400" dirty="0">
              <a:solidFill>
                <a:schemeClr val="tx1">
                  <a:lumMod val="75000"/>
                  <a:lumOff val="25000"/>
                </a:schemeClr>
              </a:solidFill>
              <a:cs typeface="+mn-ea"/>
              <a:sym typeface="+mn-lt"/>
            </a:endParaRPr>
          </a:p>
          <a:p>
            <a:pPr algn="ctr">
              <a:lnSpc>
                <a:spcPts val="3400"/>
              </a:lnSpc>
            </a:pPr>
            <a:r>
              <a:rPr lang="zh-CN" altLang="en-US" sz="2400" dirty="0">
                <a:solidFill>
                  <a:schemeClr val="tx1">
                    <a:lumMod val="75000"/>
                    <a:lumOff val="25000"/>
                  </a:schemeClr>
                </a:solidFill>
                <a:cs typeface="+mn-ea"/>
                <a:sym typeface="+mn-lt"/>
              </a:rPr>
              <a:t>点击输入内容点击输入内容点击输入内容点击输入内容</a:t>
            </a:r>
          </a:p>
        </p:txBody>
      </p:sp>
      <p:sp>
        <p:nvSpPr>
          <p:cNvPr id="5" name="任意多边形: 形状 4"/>
          <p:cNvSpPr/>
          <p:nvPr/>
        </p:nvSpPr>
        <p:spPr>
          <a:xfrm>
            <a:off x="1476374" y="1689200"/>
            <a:ext cx="369260" cy="928588"/>
          </a:xfrm>
          <a:custGeom>
            <a:avLst/>
            <a:gdLst>
              <a:gd name="connsiteX0" fmla="*/ 0 w 369260"/>
              <a:gd name="connsiteY0" fmla="*/ 0 h 928588"/>
              <a:gd name="connsiteX1" fmla="*/ 200025 w 369260"/>
              <a:gd name="connsiteY1" fmla="*/ 0 h 928588"/>
              <a:gd name="connsiteX2" fmla="*/ 352425 w 369260"/>
              <a:gd name="connsiteY2" fmla="*/ 0 h 928588"/>
              <a:gd name="connsiteX3" fmla="*/ 352425 w 369260"/>
              <a:gd name="connsiteY3" fmla="*/ 174725 h 928588"/>
              <a:gd name="connsiteX4" fmla="*/ 200025 w 369260"/>
              <a:gd name="connsiteY4" fmla="*/ 174725 h 928588"/>
              <a:gd name="connsiteX5" fmla="*/ 200025 w 369260"/>
              <a:gd name="connsiteY5" fmla="*/ 751367 h 928588"/>
              <a:gd name="connsiteX6" fmla="*/ 369260 w 369260"/>
              <a:gd name="connsiteY6" fmla="*/ 751367 h 928588"/>
              <a:gd name="connsiteX7" fmla="*/ 369260 w 369260"/>
              <a:gd name="connsiteY7" fmla="*/ 926092 h 928588"/>
              <a:gd name="connsiteX8" fmla="*/ 200025 w 369260"/>
              <a:gd name="connsiteY8" fmla="*/ 926092 h 928588"/>
              <a:gd name="connsiteX9" fmla="*/ 200025 w 369260"/>
              <a:gd name="connsiteY9" fmla="*/ 928588 h 928588"/>
              <a:gd name="connsiteX10" fmla="*/ 0 w 369260"/>
              <a:gd name="connsiteY10" fmla="*/ 928588 h 928588"/>
              <a:gd name="connsiteX11" fmla="*/ 0 w 369260"/>
              <a:gd name="connsiteY11" fmla="*/ 174725 h 9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60" h="928588">
                <a:moveTo>
                  <a:pt x="0" y="0"/>
                </a:moveTo>
                <a:lnTo>
                  <a:pt x="200025" y="0"/>
                </a:lnTo>
                <a:lnTo>
                  <a:pt x="352425" y="0"/>
                </a:lnTo>
                <a:lnTo>
                  <a:pt x="352425" y="174725"/>
                </a:lnTo>
                <a:lnTo>
                  <a:pt x="200025" y="174725"/>
                </a:lnTo>
                <a:lnTo>
                  <a:pt x="200025" y="751367"/>
                </a:lnTo>
                <a:lnTo>
                  <a:pt x="369260" y="751367"/>
                </a:lnTo>
                <a:lnTo>
                  <a:pt x="369260" y="926092"/>
                </a:lnTo>
                <a:lnTo>
                  <a:pt x="200025" y="926092"/>
                </a:lnTo>
                <a:lnTo>
                  <a:pt x="200025" y="928588"/>
                </a:lnTo>
                <a:lnTo>
                  <a:pt x="0" y="928588"/>
                </a:lnTo>
                <a:lnTo>
                  <a:pt x="0" y="174725"/>
                </a:lnTo>
                <a:close/>
              </a:path>
            </a:pathLst>
          </a:cu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形状 5"/>
          <p:cNvSpPr/>
          <p:nvPr/>
        </p:nvSpPr>
        <p:spPr>
          <a:xfrm flipH="1">
            <a:off x="10346365" y="1689200"/>
            <a:ext cx="369260" cy="928588"/>
          </a:xfrm>
          <a:custGeom>
            <a:avLst/>
            <a:gdLst>
              <a:gd name="connsiteX0" fmla="*/ 0 w 369260"/>
              <a:gd name="connsiteY0" fmla="*/ 0 h 928588"/>
              <a:gd name="connsiteX1" fmla="*/ 200025 w 369260"/>
              <a:gd name="connsiteY1" fmla="*/ 0 h 928588"/>
              <a:gd name="connsiteX2" fmla="*/ 352425 w 369260"/>
              <a:gd name="connsiteY2" fmla="*/ 0 h 928588"/>
              <a:gd name="connsiteX3" fmla="*/ 352425 w 369260"/>
              <a:gd name="connsiteY3" fmla="*/ 174725 h 928588"/>
              <a:gd name="connsiteX4" fmla="*/ 200025 w 369260"/>
              <a:gd name="connsiteY4" fmla="*/ 174725 h 928588"/>
              <a:gd name="connsiteX5" fmla="*/ 200025 w 369260"/>
              <a:gd name="connsiteY5" fmla="*/ 751367 h 928588"/>
              <a:gd name="connsiteX6" fmla="*/ 369260 w 369260"/>
              <a:gd name="connsiteY6" fmla="*/ 751367 h 928588"/>
              <a:gd name="connsiteX7" fmla="*/ 369260 w 369260"/>
              <a:gd name="connsiteY7" fmla="*/ 926092 h 928588"/>
              <a:gd name="connsiteX8" fmla="*/ 200025 w 369260"/>
              <a:gd name="connsiteY8" fmla="*/ 926092 h 928588"/>
              <a:gd name="connsiteX9" fmla="*/ 200025 w 369260"/>
              <a:gd name="connsiteY9" fmla="*/ 928588 h 928588"/>
              <a:gd name="connsiteX10" fmla="*/ 0 w 369260"/>
              <a:gd name="connsiteY10" fmla="*/ 928588 h 928588"/>
              <a:gd name="connsiteX11" fmla="*/ 0 w 369260"/>
              <a:gd name="connsiteY11" fmla="*/ 174725 h 9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60" h="928588">
                <a:moveTo>
                  <a:pt x="0" y="0"/>
                </a:moveTo>
                <a:lnTo>
                  <a:pt x="200025" y="0"/>
                </a:lnTo>
                <a:lnTo>
                  <a:pt x="352425" y="0"/>
                </a:lnTo>
                <a:lnTo>
                  <a:pt x="352425" y="174725"/>
                </a:lnTo>
                <a:lnTo>
                  <a:pt x="200025" y="174725"/>
                </a:lnTo>
                <a:lnTo>
                  <a:pt x="200025" y="751367"/>
                </a:lnTo>
                <a:lnTo>
                  <a:pt x="369260" y="751367"/>
                </a:lnTo>
                <a:lnTo>
                  <a:pt x="369260" y="926092"/>
                </a:lnTo>
                <a:lnTo>
                  <a:pt x="200025" y="926092"/>
                </a:lnTo>
                <a:lnTo>
                  <a:pt x="200025" y="928588"/>
                </a:lnTo>
                <a:lnTo>
                  <a:pt x="0" y="928588"/>
                </a:lnTo>
                <a:lnTo>
                  <a:pt x="0" y="174725"/>
                </a:lnTo>
                <a:close/>
              </a:path>
            </a:pathLst>
          </a:cu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五</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566763" y="1228794"/>
            <a:ext cx="5058474" cy="4400412"/>
          </a:xfrm>
          <a:prstGeom prst="rect">
            <a:avLst/>
          </a:prstGeom>
        </p:spPr>
      </p:pic>
      <p:sp>
        <p:nvSpPr>
          <p:cNvPr id="6" name="文本框 5"/>
          <p:cNvSpPr txBox="1"/>
          <p:nvPr/>
        </p:nvSpPr>
        <p:spPr>
          <a:xfrm>
            <a:off x="4629307" y="2506498"/>
            <a:ext cx="2954655" cy="1200329"/>
          </a:xfrm>
          <a:prstGeom prst="rect">
            <a:avLst/>
          </a:prstGeom>
          <a:noFill/>
          <a:effectLst>
            <a:glow>
              <a:schemeClr val="accent4">
                <a:satMod val="175000"/>
                <a:alpha val="40000"/>
              </a:schemeClr>
            </a:glow>
          </a:effectLst>
        </p:spPr>
        <p:txBody>
          <a:bodyPr wrap="none" rtlCol="0">
            <a:spAutoFit/>
          </a:bodyPr>
          <a:lstStyle/>
          <a:p>
            <a:pPr algn="ctr"/>
            <a:r>
              <a:rPr lang="zh-CN" altLang="en-US" sz="7200" dirty="0">
                <a:solidFill>
                  <a:srgbClr val="F6F3E9"/>
                </a:solidFill>
                <a:effectLst>
                  <a:glow rad="63500">
                    <a:srgbClr val="F5B2B6">
                      <a:alpha val="40000"/>
                    </a:srgbClr>
                  </a:glow>
                  <a:outerShdw blurRad="38100" dist="38100" dir="2700000" algn="tl">
                    <a:srgbClr val="000000">
                      <a:alpha val="43137"/>
                    </a:srgbClr>
                  </a:outerShdw>
                </a:effectLst>
                <a:cs typeface="+mn-ea"/>
                <a:sym typeface="+mn-lt"/>
              </a:rPr>
              <a:t>祝福您</a:t>
            </a:r>
          </a:p>
        </p:txBody>
      </p:sp>
      <p:cxnSp>
        <p:nvCxnSpPr>
          <p:cNvPr id="7" name="直接连接符 6"/>
          <p:cNvCxnSpPr/>
          <p:nvPr/>
        </p:nvCxnSpPr>
        <p:spPr>
          <a:xfrm>
            <a:off x="4629306" y="3770621"/>
            <a:ext cx="295465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505939" y="3934045"/>
            <a:ext cx="3201389" cy="338554"/>
          </a:xfrm>
          <a:prstGeom prst="rect">
            <a:avLst/>
          </a:prstGeom>
          <a:noFill/>
        </p:spPr>
        <p:txBody>
          <a:bodyPr wrap="none" rtlCol="0">
            <a:spAutoFit/>
          </a:bodyPr>
          <a:lstStyle/>
          <a:p>
            <a:pPr algn="ctr"/>
            <a:r>
              <a:rPr lang="en-US" altLang="zh-CN" sz="1600" spc="300" dirty="0">
                <a:solidFill>
                  <a:srgbClr val="F6F3E9"/>
                </a:solidFill>
                <a:cs typeface="+mn-ea"/>
                <a:sym typeface="+mn-lt"/>
              </a:rPr>
              <a:t>BEST WISHES FOR YOU</a:t>
            </a:r>
            <a:endParaRPr lang="zh-CN" altLang="en-US" sz="1600" spc="300" dirty="0">
              <a:solidFill>
                <a:srgbClr val="F6F3E9"/>
              </a:solidFill>
              <a:cs typeface="+mn-ea"/>
              <a:sym typeface="+mn-lt"/>
            </a:endParaRP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1000"/>
                                        <p:tgtEl>
                                          <p:spTgt spid="7"/>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2"/>
          <a:srcRect t="-269"/>
          <a:stretch>
            <a:fillRect/>
          </a:stretch>
        </p:blipFill>
        <p:spPr>
          <a:xfrm>
            <a:off x="1041125" y="1487258"/>
            <a:ext cx="3913649" cy="3913649"/>
          </a:xfrm>
          <a:prstGeom prst="ellipse">
            <a:avLst/>
          </a:prstGeom>
        </p:spPr>
      </p:pic>
      <p:sp>
        <p:nvSpPr>
          <p:cNvPr id="42" name="íṣlïďè"/>
          <p:cNvSpPr/>
          <p:nvPr/>
        </p:nvSpPr>
        <p:spPr bwMode="gray">
          <a:xfrm>
            <a:off x="5561189" y="1250020"/>
            <a:ext cx="5435778" cy="900267"/>
          </a:xfrm>
          <a:prstGeom prst="roundRect">
            <a:avLst>
              <a:gd name="adj" fmla="val 11505"/>
            </a:avLst>
          </a:prstGeom>
          <a:solidFill>
            <a:srgbClr val="FFFFFF">
              <a:lumMod val="95000"/>
            </a:srgbClr>
          </a:solidFill>
          <a:ln w="635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3" name="ïşļiḓé"/>
          <p:cNvSpPr txBox="1"/>
          <p:nvPr/>
        </p:nvSpPr>
        <p:spPr>
          <a:xfrm>
            <a:off x="6555973" y="1304154"/>
            <a:ext cx="3537947" cy="792000"/>
          </a:xfrm>
          <a:prstGeom prst="rect">
            <a:avLst/>
          </a:prstGeom>
          <a:noFill/>
        </p:spPr>
        <p:txBody>
          <a:bodyPr wrap="square" lIns="90000" tIns="46800" rIns="90000" bIns="46800" rtlCol="0" anchor="ctr">
            <a:normAutofit/>
          </a:bodyPr>
          <a:lstStyle/>
          <a:p>
            <a:pPr marL="171450" indent="-171450">
              <a:lnSpc>
                <a:spcPct val="150000"/>
              </a:lnSpc>
              <a:buFont typeface="Arial" panose="020B0604020202020204" pitchFamily="34" charset="0"/>
              <a:buChar char="•"/>
            </a:pPr>
            <a:endParaRPr lang="en-US" altLang="zh-CN" sz="1400" dirty="0">
              <a:solidFill>
                <a:srgbClr val="000000"/>
              </a:solidFill>
              <a:cs typeface="+mn-ea"/>
              <a:sym typeface="+mn-lt"/>
            </a:endParaRPr>
          </a:p>
        </p:txBody>
      </p:sp>
      <p:grpSp>
        <p:nvGrpSpPr>
          <p:cNvPr id="44" name="组 35"/>
          <p:cNvGrpSpPr/>
          <p:nvPr/>
        </p:nvGrpSpPr>
        <p:grpSpPr>
          <a:xfrm>
            <a:off x="5598513" y="1304154"/>
            <a:ext cx="792000" cy="792000"/>
            <a:chOff x="5598513" y="1401139"/>
            <a:chExt cx="792000" cy="792000"/>
          </a:xfrm>
        </p:grpSpPr>
        <p:sp>
          <p:nvSpPr>
            <p:cNvPr id="45" name="îs1iḑê"/>
            <p:cNvSpPr/>
            <p:nvPr/>
          </p:nvSpPr>
          <p:spPr>
            <a:xfrm>
              <a:off x="5598513" y="1401139"/>
              <a:ext cx="792000" cy="792000"/>
            </a:xfrm>
            <a:prstGeom prst="ellipse">
              <a:avLst/>
            </a:prstGeom>
            <a:solidFill>
              <a:srgbClr val="F76F8C"/>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cs typeface="+mn-ea"/>
                <a:sym typeface="+mn-lt"/>
              </a:endParaRPr>
            </a:p>
          </p:txBody>
        </p:sp>
        <p:sp>
          <p:nvSpPr>
            <p:cNvPr id="46" name="íṩļiďé"/>
            <p:cNvSpPr/>
            <p:nvPr/>
          </p:nvSpPr>
          <p:spPr bwMode="auto">
            <a:xfrm>
              <a:off x="5763973" y="1614452"/>
              <a:ext cx="461080" cy="365375"/>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sp>
        <p:nvSpPr>
          <p:cNvPr id="47" name="iṣľïḍe"/>
          <p:cNvSpPr/>
          <p:nvPr/>
        </p:nvSpPr>
        <p:spPr bwMode="gray">
          <a:xfrm>
            <a:off x="5580564" y="2516726"/>
            <a:ext cx="5435778" cy="900267"/>
          </a:xfrm>
          <a:prstGeom prst="roundRect">
            <a:avLst>
              <a:gd name="adj" fmla="val 11505"/>
            </a:avLst>
          </a:prstGeom>
          <a:solidFill>
            <a:srgbClr val="FFFFFF">
              <a:lumMod val="95000"/>
            </a:srgbClr>
          </a:solidFill>
          <a:ln w="635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nvGrpSpPr>
          <p:cNvPr id="48" name="组 36"/>
          <p:cNvGrpSpPr/>
          <p:nvPr/>
        </p:nvGrpSpPr>
        <p:grpSpPr>
          <a:xfrm>
            <a:off x="5617888" y="2570860"/>
            <a:ext cx="792000" cy="792000"/>
            <a:chOff x="5617888" y="2667845"/>
            <a:chExt cx="792000" cy="792000"/>
          </a:xfrm>
        </p:grpSpPr>
        <p:sp>
          <p:nvSpPr>
            <p:cNvPr id="49" name="ïşḻïḋé"/>
            <p:cNvSpPr/>
            <p:nvPr/>
          </p:nvSpPr>
          <p:spPr>
            <a:xfrm>
              <a:off x="5617888" y="2667845"/>
              <a:ext cx="792000" cy="792000"/>
            </a:xfrm>
            <a:prstGeom prst="ellipse">
              <a:avLst/>
            </a:prstGeom>
            <a:solidFill>
              <a:srgbClr val="F86F8D"/>
            </a:solidFill>
            <a:ln w="38100" cap="flat" cmpd="sng" algn="ctr">
              <a:solidFill>
                <a:srgbClr val="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50" name="îšliďe"/>
            <p:cNvSpPr/>
            <p:nvPr/>
          </p:nvSpPr>
          <p:spPr bwMode="auto">
            <a:xfrm>
              <a:off x="5844583" y="2833305"/>
              <a:ext cx="338610" cy="46108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5550" h="606698">
                  <a:moveTo>
                    <a:pt x="222776" y="566273"/>
                  </a:moveTo>
                  <a:cubicBezTo>
                    <a:pt x="217258" y="566273"/>
                    <a:pt x="212719" y="570804"/>
                    <a:pt x="212719" y="576313"/>
                  </a:cubicBezTo>
                  <a:cubicBezTo>
                    <a:pt x="212719" y="581910"/>
                    <a:pt x="217258" y="586441"/>
                    <a:pt x="222776" y="586441"/>
                  </a:cubicBezTo>
                  <a:cubicBezTo>
                    <a:pt x="228383" y="586441"/>
                    <a:pt x="232922" y="581910"/>
                    <a:pt x="232922" y="576313"/>
                  </a:cubicBezTo>
                  <a:cubicBezTo>
                    <a:pt x="232922" y="570804"/>
                    <a:pt x="228383" y="566273"/>
                    <a:pt x="222776" y="566273"/>
                  </a:cubicBezTo>
                  <a:close/>
                  <a:moveTo>
                    <a:pt x="222776" y="525759"/>
                  </a:moveTo>
                  <a:cubicBezTo>
                    <a:pt x="228383" y="525759"/>
                    <a:pt x="232922" y="530290"/>
                    <a:pt x="232922" y="535887"/>
                  </a:cubicBezTo>
                  <a:lnTo>
                    <a:pt x="232922" y="547882"/>
                  </a:lnTo>
                  <a:cubicBezTo>
                    <a:pt x="241555" y="550903"/>
                    <a:pt x="248230" y="557655"/>
                    <a:pt x="251345" y="566273"/>
                  </a:cubicBezTo>
                  <a:lnTo>
                    <a:pt x="394989" y="566273"/>
                  </a:lnTo>
                  <a:cubicBezTo>
                    <a:pt x="400507" y="566273"/>
                    <a:pt x="405046" y="570804"/>
                    <a:pt x="405046" y="576313"/>
                  </a:cubicBezTo>
                  <a:cubicBezTo>
                    <a:pt x="405046" y="581910"/>
                    <a:pt x="400507" y="586441"/>
                    <a:pt x="394989" y="586441"/>
                  </a:cubicBezTo>
                  <a:lnTo>
                    <a:pt x="251345" y="586441"/>
                  </a:lnTo>
                  <a:cubicBezTo>
                    <a:pt x="247162" y="598169"/>
                    <a:pt x="235948" y="606698"/>
                    <a:pt x="222776" y="606698"/>
                  </a:cubicBezTo>
                  <a:cubicBezTo>
                    <a:pt x="209604" y="606698"/>
                    <a:pt x="198479" y="598169"/>
                    <a:pt x="194296" y="586441"/>
                  </a:cubicBezTo>
                  <a:lnTo>
                    <a:pt x="50651" y="586441"/>
                  </a:lnTo>
                  <a:cubicBezTo>
                    <a:pt x="45044" y="586441"/>
                    <a:pt x="40505" y="581910"/>
                    <a:pt x="40505" y="576313"/>
                  </a:cubicBezTo>
                  <a:cubicBezTo>
                    <a:pt x="40505" y="570804"/>
                    <a:pt x="45044" y="566273"/>
                    <a:pt x="50651" y="566273"/>
                  </a:cubicBezTo>
                  <a:lnTo>
                    <a:pt x="194296" y="566273"/>
                  </a:lnTo>
                  <a:cubicBezTo>
                    <a:pt x="197322" y="557655"/>
                    <a:pt x="204086" y="550903"/>
                    <a:pt x="212719" y="547882"/>
                  </a:cubicBezTo>
                  <a:lnTo>
                    <a:pt x="212719" y="535887"/>
                  </a:lnTo>
                  <a:cubicBezTo>
                    <a:pt x="212719" y="530290"/>
                    <a:pt x="217258" y="525759"/>
                    <a:pt x="222776" y="525759"/>
                  </a:cubicBezTo>
                  <a:close/>
                  <a:moveTo>
                    <a:pt x="273426" y="384276"/>
                  </a:moveTo>
                  <a:lnTo>
                    <a:pt x="334214" y="384276"/>
                  </a:lnTo>
                  <a:cubicBezTo>
                    <a:pt x="339821" y="384276"/>
                    <a:pt x="344360" y="388810"/>
                    <a:pt x="344360" y="394323"/>
                  </a:cubicBezTo>
                  <a:cubicBezTo>
                    <a:pt x="344360" y="399924"/>
                    <a:pt x="339821" y="404458"/>
                    <a:pt x="334214" y="404458"/>
                  </a:cubicBezTo>
                  <a:lnTo>
                    <a:pt x="273426" y="404458"/>
                  </a:lnTo>
                  <a:cubicBezTo>
                    <a:pt x="267819" y="404458"/>
                    <a:pt x="263280" y="399924"/>
                    <a:pt x="263280" y="394323"/>
                  </a:cubicBezTo>
                  <a:cubicBezTo>
                    <a:pt x="263280" y="388810"/>
                    <a:pt x="267819" y="384276"/>
                    <a:pt x="273426" y="384276"/>
                  </a:cubicBezTo>
                  <a:close/>
                  <a:moveTo>
                    <a:pt x="91152" y="384276"/>
                  </a:moveTo>
                  <a:lnTo>
                    <a:pt x="232884" y="384276"/>
                  </a:lnTo>
                  <a:cubicBezTo>
                    <a:pt x="238490" y="384276"/>
                    <a:pt x="243027" y="388810"/>
                    <a:pt x="243027" y="394323"/>
                  </a:cubicBezTo>
                  <a:cubicBezTo>
                    <a:pt x="243027" y="399924"/>
                    <a:pt x="238490" y="404458"/>
                    <a:pt x="232884" y="404458"/>
                  </a:cubicBezTo>
                  <a:lnTo>
                    <a:pt x="91152" y="404458"/>
                  </a:lnTo>
                  <a:cubicBezTo>
                    <a:pt x="85547" y="404458"/>
                    <a:pt x="81009" y="399924"/>
                    <a:pt x="81009" y="394323"/>
                  </a:cubicBezTo>
                  <a:cubicBezTo>
                    <a:pt x="81009" y="388810"/>
                    <a:pt x="85547" y="384276"/>
                    <a:pt x="91152" y="384276"/>
                  </a:cubicBezTo>
                  <a:close/>
                  <a:moveTo>
                    <a:pt x="232922" y="323589"/>
                  </a:moveTo>
                  <a:lnTo>
                    <a:pt x="334212" y="323589"/>
                  </a:lnTo>
                  <a:cubicBezTo>
                    <a:pt x="339820" y="323589"/>
                    <a:pt x="344359" y="328123"/>
                    <a:pt x="344359" y="333724"/>
                  </a:cubicBezTo>
                  <a:cubicBezTo>
                    <a:pt x="344359" y="339237"/>
                    <a:pt x="339820" y="343771"/>
                    <a:pt x="334212" y="343771"/>
                  </a:cubicBezTo>
                  <a:lnTo>
                    <a:pt x="232922" y="343771"/>
                  </a:lnTo>
                  <a:cubicBezTo>
                    <a:pt x="227315" y="343771"/>
                    <a:pt x="222775" y="339237"/>
                    <a:pt x="222775" y="333724"/>
                  </a:cubicBezTo>
                  <a:cubicBezTo>
                    <a:pt x="222775" y="328123"/>
                    <a:pt x="227315" y="323589"/>
                    <a:pt x="232922" y="323589"/>
                  </a:cubicBezTo>
                  <a:close/>
                  <a:moveTo>
                    <a:pt x="91150" y="323589"/>
                  </a:moveTo>
                  <a:lnTo>
                    <a:pt x="192382" y="323589"/>
                  </a:lnTo>
                  <a:cubicBezTo>
                    <a:pt x="197986" y="323589"/>
                    <a:pt x="202523" y="328123"/>
                    <a:pt x="202523" y="333724"/>
                  </a:cubicBezTo>
                  <a:cubicBezTo>
                    <a:pt x="202523" y="339237"/>
                    <a:pt x="197986" y="343771"/>
                    <a:pt x="192382" y="343771"/>
                  </a:cubicBezTo>
                  <a:lnTo>
                    <a:pt x="91150" y="343771"/>
                  </a:lnTo>
                  <a:cubicBezTo>
                    <a:pt x="85546" y="343771"/>
                    <a:pt x="81009" y="339237"/>
                    <a:pt x="81009" y="333724"/>
                  </a:cubicBezTo>
                  <a:cubicBezTo>
                    <a:pt x="81009" y="328123"/>
                    <a:pt x="85546" y="323589"/>
                    <a:pt x="91150" y="323589"/>
                  </a:cubicBezTo>
                  <a:close/>
                  <a:moveTo>
                    <a:pt x="273424" y="262833"/>
                  </a:moveTo>
                  <a:lnTo>
                    <a:pt x="354397" y="262833"/>
                  </a:lnTo>
                  <a:cubicBezTo>
                    <a:pt x="360003" y="262833"/>
                    <a:pt x="364541" y="267379"/>
                    <a:pt x="364541" y="272995"/>
                  </a:cubicBezTo>
                  <a:cubicBezTo>
                    <a:pt x="364541" y="278610"/>
                    <a:pt x="360003" y="283156"/>
                    <a:pt x="354397" y="283156"/>
                  </a:cubicBezTo>
                  <a:lnTo>
                    <a:pt x="273424" y="283156"/>
                  </a:lnTo>
                  <a:cubicBezTo>
                    <a:pt x="267818" y="283156"/>
                    <a:pt x="263280" y="278610"/>
                    <a:pt x="263280" y="272995"/>
                  </a:cubicBezTo>
                  <a:cubicBezTo>
                    <a:pt x="263280" y="267379"/>
                    <a:pt x="267818" y="262833"/>
                    <a:pt x="273424" y="262833"/>
                  </a:cubicBezTo>
                  <a:close/>
                  <a:moveTo>
                    <a:pt x="192411" y="262833"/>
                  </a:moveTo>
                  <a:lnTo>
                    <a:pt x="232886" y="262833"/>
                  </a:lnTo>
                  <a:cubicBezTo>
                    <a:pt x="238490" y="262833"/>
                    <a:pt x="243027" y="267379"/>
                    <a:pt x="243027" y="272995"/>
                  </a:cubicBezTo>
                  <a:cubicBezTo>
                    <a:pt x="243027" y="278610"/>
                    <a:pt x="238490" y="283156"/>
                    <a:pt x="232886" y="283156"/>
                  </a:cubicBezTo>
                  <a:lnTo>
                    <a:pt x="192411" y="283156"/>
                  </a:lnTo>
                  <a:cubicBezTo>
                    <a:pt x="186807" y="283156"/>
                    <a:pt x="182270" y="278610"/>
                    <a:pt x="182270" y="272995"/>
                  </a:cubicBezTo>
                  <a:cubicBezTo>
                    <a:pt x="182270" y="267379"/>
                    <a:pt x="186807" y="262833"/>
                    <a:pt x="192411" y="262833"/>
                  </a:cubicBezTo>
                  <a:close/>
                  <a:moveTo>
                    <a:pt x="91155" y="262833"/>
                  </a:moveTo>
                  <a:lnTo>
                    <a:pt x="151943" y="262833"/>
                  </a:lnTo>
                  <a:cubicBezTo>
                    <a:pt x="157550" y="262833"/>
                    <a:pt x="162089" y="267379"/>
                    <a:pt x="162089" y="272995"/>
                  </a:cubicBezTo>
                  <a:cubicBezTo>
                    <a:pt x="162089" y="278610"/>
                    <a:pt x="157550" y="283156"/>
                    <a:pt x="151943" y="283156"/>
                  </a:cubicBezTo>
                  <a:lnTo>
                    <a:pt x="91155" y="283156"/>
                  </a:lnTo>
                  <a:cubicBezTo>
                    <a:pt x="85548" y="283156"/>
                    <a:pt x="81009" y="278610"/>
                    <a:pt x="81009" y="272995"/>
                  </a:cubicBezTo>
                  <a:cubicBezTo>
                    <a:pt x="81009" y="267379"/>
                    <a:pt x="85548" y="262833"/>
                    <a:pt x="91155" y="262833"/>
                  </a:cubicBezTo>
                  <a:close/>
                  <a:moveTo>
                    <a:pt x="253178" y="202217"/>
                  </a:moveTo>
                  <a:lnTo>
                    <a:pt x="334208" y="202217"/>
                  </a:lnTo>
                  <a:cubicBezTo>
                    <a:pt x="339818" y="202217"/>
                    <a:pt x="344359" y="206751"/>
                    <a:pt x="344359" y="212264"/>
                  </a:cubicBezTo>
                  <a:cubicBezTo>
                    <a:pt x="344359" y="217865"/>
                    <a:pt x="339818" y="222399"/>
                    <a:pt x="334208" y="222399"/>
                  </a:cubicBezTo>
                  <a:lnTo>
                    <a:pt x="253178" y="222399"/>
                  </a:lnTo>
                  <a:cubicBezTo>
                    <a:pt x="247568" y="222399"/>
                    <a:pt x="243027" y="217865"/>
                    <a:pt x="243027" y="212264"/>
                  </a:cubicBezTo>
                  <a:cubicBezTo>
                    <a:pt x="243027" y="206751"/>
                    <a:pt x="247568" y="202217"/>
                    <a:pt x="253178" y="202217"/>
                  </a:cubicBezTo>
                  <a:close/>
                  <a:moveTo>
                    <a:pt x="91154" y="202217"/>
                  </a:moveTo>
                  <a:lnTo>
                    <a:pt x="212719" y="202217"/>
                  </a:lnTo>
                  <a:cubicBezTo>
                    <a:pt x="218237" y="202217"/>
                    <a:pt x="222775" y="206751"/>
                    <a:pt x="222775" y="212264"/>
                  </a:cubicBezTo>
                  <a:cubicBezTo>
                    <a:pt x="222775" y="217865"/>
                    <a:pt x="218237" y="222399"/>
                    <a:pt x="212719" y="222399"/>
                  </a:cubicBezTo>
                  <a:lnTo>
                    <a:pt x="91154" y="222399"/>
                  </a:lnTo>
                  <a:cubicBezTo>
                    <a:pt x="85548" y="222399"/>
                    <a:pt x="81009" y="217865"/>
                    <a:pt x="81009" y="212264"/>
                  </a:cubicBezTo>
                  <a:cubicBezTo>
                    <a:pt x="81009" y="206751"/>
                    <a:pt x="85548" y="202217"/>
                    <a:pt x="91154" y="202217"/>
                  </a:cubicBezTo>
                  <a:close/>
                  <a:moveTo>
                    <a:pt x="91153" y="121278"/>
                  </a:moveTo>
                  <a:lnTo>
                    <a:pt x="172126" y="121278"/>
                  </a:lnTo>
                  <a:cubicBezTo>
                    <a:pt x="177732" y="121278"/>
                    <a:pt x="182270" y="125808"/>
                    <a:pt x="182270" y="131404"/>
                  </a:cubicBezTo>
                  <a:cubicBezTo>
                    <a:pt x="182270" y="137000"/>
                    <a:pt x="177732" y="141530"/>
                    <a:pt x="172126" y="141530"/>
                  </a:cubicBezTo>
                  <a:lnTo>
                    <a:pt x="91153" y="141530"/>
                  </a:lnTo>
                  <a:cubicBezTo>
                    <a:pt x="85547" y="141530"/>
                    <a:pt x="81009" y="137000"/>
                    <a:pt x="81009" y="131404"/>
                  </a:cubicBezTo>
                  <a:cubicBezTo>
                    <a:pt x="81009" y="125808"/>
                    <a:pt x="85547" y="121278"/>
                    <a:pt x="91153" y="121278"/>
                  </a:cubicBezTo>
                  <a:close/>
                  <a:moveTo>
                    <a:pt x="50643" y="0"/>
                  </a:moveTo>
                  <a:lnTo>
                    <a:pt x="273418" y="0"/>
                  </a:lnTo>
                  <a:cubicBezTo>
                    <a:pt x="279025" y="0"/>
                    <a:pt x="283564" y="4532"/>
                    <a:pt x="283564" y="10131"/>
                  </a:cubicBezTo>
                  <a:cubicBezTo>
                    <a:pt x="283564" y="15730"/>
                    <a:pt x="279025" y="20262"/>
                    <a:pt x="273418" y="20262"/>
                  </a:cubicBezTo>
                  <a:lnTo>
                    <a:pt x="50643" y="20262"/>
                  </a:lnTo>
                  <a:cubicBezTo>
                    <a:pt x="33910" y="20262"/>
                    <a:pt x="20292" y="33859"/>
                    <a:pt x="20292" y="50567"/>
                  </a:cubicBezTo>
                  <a:lnTo>
                    <a:pt x="20292" y="455011"/>
                  </a:lnTo>
                  <a:cubicBezTo>
                    <a:pt x="20292" y="471719"/>
                    <a:pt x="33910" y="485316"/>
                    <a:pt x="50643" y="485316"/>
                  </a:cubicBezTo>
                  <a:lnTo>
                    <a:pt x="394996" y="485316"/>
                  </a:lnTo>
                  <a:cubicBezTo>
                    <a:pt x="411729" y="485316"/>
                    <a:pt x="425347" y="471719"/>
                    <a:pt x="425347" y="455011"/>
                  </a:cubicBezTo>
                  <a:lnTo>
                    <a:pt x="425347" y="135615"/>
                  </a:lnTo>
                  <a:lnTo>
                    <a:pt x="324061" y="34481"/>
                  </a:lnTo>
                  <a:lnTo>
                    <a:pt x="324061" y="101133"/>
                  </a:lnTo>
                  <a:cubicBezTo>
                    <a:pt x="324061" y="112242"/>
                    <a:pt x="333139" y="121307"/>
                    <a:pt x="344354" y="121307"/>
                  </a:cubicBezTo>
                  <a:lnTo>
                    <a:pt x="374704" y="121307"/>
                  </a:lnTo>
                  <a:cubicBezTo>
                    <a:pt x="380311" y="121307"/>
                    <a:pt x="384850" y="125839"/>
                    <a:pt x="384850" y="131438"/>
                  </a:cubicBezTo>
                  <a:cubicBezTo>
                    <a:pt x="384850" y="137036"/>
                    <a:pt x="380311" y="141569"/>
                    <a:pt x="374704" y="141569"/>
                  </a:cubicBezTo>
                  <a:lnTo>
                    <a:pt x="344354" y="141569"/>
                  </a:lnTo>
                  <a:cubicBezTo>
                    <a:pt x="322014" y="141569"/>
                    <a:pt x="303857" y="123439"/>
                    <a:pt x="303857" y="101133"/>
                  </a:cubicBezTo>
                  <a:lnTo>
                    <a:pt x="303857" y="10131"/>
                  </a:lnTo>
                  <a:cubicBezTo>
                    <a:pt x="303857" y="6043"/>
                    <a:pt x="306260" y="2310"/>
                    <a:pt x="310087" y="800"/>
                  </a:cubicBezTo>
                  <a:cubicBezTo>
                    <a:pt x="313826" y="-800"/>
                    <a:pt x="318187" y="89"/>
                    <a:pt x="321124" y="2933"/>
                  </a:cubicBezTo>
                  <a:lnTo>
                    <a:pt x="442613" y="124328"/>
                  </a:lnTo>
                  <a:cubicBezTo>
                    <a:pt x="444482" y="126194"/>
                    <a:pt x="445550" y="128772"/>
                    <a:pt x="445550" y="131438"/>
                  </a:cubicBezTo>
                  <a:lnTo>
                    <a:pt x="445550" y="455011"/>
                  </a:lnTo>
                  <a:cubicBezTo>
                    <a:pt x="445550" y="482916"/>
                    <a:pt x="422854" y="505578"/>
                    <a:pt x="394996" y="505578"/>
                  </a:cubicBezTo>
                  <a:lnTo>
                    <a:pt x="50643" y="505578"/>
                  </a:lnTo>
                  <a:cubicBezTo>
                    <a:pt x="22696" y="505578"/>
                    <a:pt x="0" y="482916"/>
                    <a:pt x="0" y="455011"/>
                  </a:cubicBezTo>
                  <a:lnTo>
                    <a:pt x="0" y="50567"/>
                  </a:lnTo>
                  <a:cubicBezTo>
                    <a:pt x="0" y="22662"/>
                    <a:pt x="22696" y="0"/>
                    <a:pt x="50643"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solidFill>
                <a:effectLst/>
                <a:uLnTx/>
                <a:uFillTx/>
                <a:cs typeface="+mn-ea"/>
                <a:sym typeface="+mn-lt"/>
              </a:endParaRPr>
            </a:p>
          </p:txBody>
        </p:sp>
      </p:grpSp>
      <p:sp>
        <p:nvSpPr>
          <p:cNvPr id="51" name="íṩļîḋè"/>
          <p:cNvSpPr/>
          <p:nvPr/>
        </p:nvSpPr>
        <p:spPr bwMode="gray">
          <a:xfrm>
            <a:off x="5580564" y="3785298"/>
            <a:ext cx="5435778" cy="900267"/>
          </a:xfrm>
          <a:prstGeom prst="roundRect">
            <a:avLst>
              <a:gd name="adj" fmla="val 11505"/>
            </a:avLst>
          </a:prstGeom>
          <a:solidFill>
            <a:srgbClr val="FFFFFF">
              <a:lumMod val="95000"/>
            </a:srgbClr>
          </a:solidFill>
          <a:ln w="635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nvGrpSpPr>
          <p:cNvPr id="52" name="组 37"/>
          <p:cNvGrpSpPr/>
          <p:nvPr/>
        </p:nvGrpSpPr>
        <p:grpSpPr>
          <a:xfrm>
            <a:off x="5617888" y="3839432"/>
            <a:ext cx="792000" cy="792000"/>
            <a:chOff x="5617888" y="3936417"/>
            <a:chExt cx="792000" cy="792000"/>
          </a:xfrm>
        </p:grpSpPr>
        <p:sp>
          <p:nvSpPr>
            <p:cNvPr id="53" name="ïSļîḍé"/>
            <p:cNvSpPr/>
            <p:nvPr/>
          </p:nvSpPr>
          <p:spPr>
            <a:xfrm>
              <a:off x="5617888" y="3936417"/>
              <a:ext cx="792000" cy="792000"/>
            </a:xfrm>
            <a:prstGeom prst="ellipse">
              <a:avLst/>
            </a:prstGeom>
            <a:solidFill>
              <a:srgbClr val="FF3B61"/>
            </a:solidFill>
            <a:ln w="38100" cap="flat" cmpd="sng" algn="ctr">
              <a:solidFill>
                <a:srgbClr val="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54" name="iślidé"/>
            <p:cNvSpPr/>
            <p:nvPr/>
          </p:nvSpPr>
          <p:spPr bwMode="auto">
            <a:xfrm>
              <a:off x="5783348" y="4105292"/>
              <a:ext cx="461080" cy="45425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sp>
        <p:nvSpPr>
          <p:cNvPr id="55" name="iṣliḍe"/>
          <p:cNvSpPr/>
          <p:nvPr/>
        </p:nvSpPr>
        <p:spPr bwMode="gray">
          <a:xfrm>
            <a:off x="5580564" y="5052937"/>
            <a:ext cx="5435778" cy="900267"/>
          </a:xfrm>
          <a:prstGeom prst="roundRect">
            <a:avLst>
              <a:gd name="adj" fmla="val 11505"/>
            </a:avLst>
          </a:prstGeom>
          <a:solidFill>
            <a:srgbClr val="FFFFFF">
              <a:lumMod val="95000"/>
            </a:srgbClr>
          </a:solidFill>
          <a:ln w="635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nvGrpSpPr>
          <p:cNvPr id="56" name="组 38"/>
          <p:cNvGrpSpPr/>
          <p:nvPr/>
        </p:nvGrpSpPr>
        <p:grpSpPr>
          <a:xfrm>
            <a:off x="5617888" y="5107071"/>
            <a:ext cx="792000" cy="792000"/>
            <a:chOff x="5617888" y="5204056"/>
            <a:chExt cx="792000" cy="792000"/>
          </a:xfrm>
        </p:grpSpPr>
        <p:sp>
          <p:nvSpPr>
            <p:cNvPr id="57" name="îSḷíḍé"/>
            <p:cNvSpPr/>
            <p:nvPr/>
          </p:nvSpPr>
          <p:spPr>
            <a:xfrm>
              <a:off x="5617888" y="5204056"/>
              <a:ext cx="792000" cy="792000"/>
            </a:xfrm>
            <a:prstGeom prst="ellipse">
              <a:avLst/>
            </a:prstGeom>
            <a:solidFill>
              <a:srgbClr val="F76F8B"/>
            </a:solidFill>
            <a:ln w="38100" cap="flat" cmpd="sng" algn="ctr">
              <a:solidFill>
                <a:srgbClr val="FFFFF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58" name="íś1îdè"/>
            <p:cNvSpPr/>
            <p:nvPr/>
          </p:nvSpPr>
          <p:spPr bwMode="auto">
            <a:xfrm>
              <a:off x="5783348" y="5434710"/>
              <a:ext cx="461080" cy="33069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6368" h="434895">
                  <a:moveTo>
                    <a:pt x="141757" y="302149"/>
                  </a:moveTo>
                  <a:cubicBezTo>
                    <a:pt x="141490" y="302149"/>
                    <a:pt x="141223" y="302415"/>
                    <a:pt x="141223" y="302771"/>
                  </a:cubicBezTo>
                  <a:cubicBezTo>
                    <a:pt x="141223" y="303037"/>
                    <a:pt x="141490" y="303304"/>
                    <a:pt x="141757" y="303304"/>
                  </a:cubicBezTo>
                  <a:cubicBezTo>
                    <a:pt x="142113" y="303304"/>
                    <a:pt x="142380" y="303037"/>
                    <a:pt x="142380" y="302771"/>
                  </a:cubicBezTo>
                  <a:cubicBezTo>
                    <a:pt x="142380" y="302415"/>
                    <a:pt x="142113" y="302149"/>
                    <a:pt x="141757" y="302149"/>
                  </a:cubicBezTo>
                  <a:close/>
                  <a:moveTo>
                    <a:pt x="455088" y="284379"/>
                  </a:moveTo>
                  <a:lnTo>
                    <a:pt x="502627" y="284379"/>
                  </a:lnTo>
                  <a:cubicBezTo>
                    <a:pt x="507523" y="284379"/>
                    <a:pt x="511529" y="288380"/>
                    <a:pt x="511529" y="293270"/>
                  </a:cubicBezTo>
                  <a:cubicBezTo>
                    <a:pt x="511529" y="298160"/>
                    <a:pt x="507523" y="302161"/>
                    <a:pt x="502627" y="302161"/>
                  </a:cubicBezTo>
                  <a:lnTo>
                    <a:pt x="455088" y="302161"/>
                  </a:lnTo>
                  <a:cubicBezTo>
                    <a:pt x="450191" y="302161"/>
                    <a:pt x="446185" y="298160"/>
                    <a:pt x="446185" y="293270"/>
                  </a:cubicBezTo>
                  <a:cubicBezTo>
                    <a:pt x="446185" y="288380"/>
                    <a:pt x="450191" y="284379"/>
                    <a:pt x="455088" y="284379"/>
                  </a:cubicBezTo>
                  <a:close/>
                  <a:moveTo>
                    <a:pt x="141757" y="284379"/>
                  </a:moveTo>
                  <a:cubicBezTo>
                    <a:pt x="151905" y="284379"/>
                    <a:pt x="160184" y="292642"/>
                    <a:pt x="160184" y="302771"/>
                  </a:cubicBezTo>
                  <a:cubicBezTo>
                    <a:pt x="160184" y="312899"/>
                    <a:pt x="151905" y="321073"/>
                    <a:pt x="141757" y="321073"/>
                  </a:cubicBezTo>
                  <a:cubicBezTo>
                    <a:pt x="131609" y="321073"/>
                    <a:pt x="123419" y="312899"/>
                    <a:pt x="123419" y="302771"/>
                  </a:cubicBezTo>
                  <a:cubicBezTo>
                    <a:pt x="123419" y="292642"/>
                    <a:pt x="131609" y="284379"/>
                    <a:pt x="141757" y="284379"/>
                  </a:cubicBezTo>
                  <a:close/>
                  <a:moveTo>
                    <a:pt x="455088" y="227503"/>
                  </a:moveTo>
                  <a:lnTo>
                    <a:pt x="502627" y="227503"/>
                  </a:lnTo>
                  <a:cubicBezTo>
                    <a:pt x="507523" y="227503"/>
                    <a:pt x="511529" y="231504"/>
                    <a:pt x="511529" y="236394"/>
                  </a:cubicBezTo>
                  <a:cubicBezTo>
                    <a:pt x="511529" y="241284"/>
                    <a:pt x="507523" y="245285"/>
                    <a:pt x="502627" y="245285"/>
                  </a:cubicBezTo>
                  <a:lnTo>
                    <a:pt x="455088" y="245285"/>
                  </a:lnTo>
                  <a:cubicBezTo>
                    <a:pt x="450191" y="245285"/>
                    <a:pt x="446185" y="241284"/>
                    <a:pt x="446185" y="236394"/>
                  </a:cubicBezTo>
                  <a:cubicBezTo>
                    <a:pt x="446185" y="231504"/>
                    <a:pt x="450191" y="227503"/>
                    <a:pt x="455088" y="227503"/>
                  </a:cubicBezTo>
                  <a:close/>
                  <a:moveTo>
                    <a:pt x="331718" y="208592"/>
                  </a:moveTo>
                  <a:cubicBezTo>
                    <a:pt x="336614" y="208592"/>
                    <a:pt x="340619" y="212502"/>
                    <a:pt x="340619" y="217479"/>
                  </a:cubicBezTo>
                  <a:cubicBezTo>
                    <a:pt x="340619" y="250185"/>
                    <a:pt x="327801" y="281024"/>
                    <a:pt x="304568" y="304132"/>
                  </a:cubicBezTo>
                  <a:cubicBezTo>
                    <a:pt x="287922" y="320840"/>
                    <a:pt x="266915" y="332305"/>
                    <a:pt x="243949" y="337282"/>
                  </a:cubicBezTo>
                  <a:cubicBezTo>
                    <a:pt x="235314" y="339149"/>
                    <a:pt x="226502" y="340126"/>
                    <a:pt x="217689" y="340126"/>
                  </a:cubicBezTo>
                  <a:cubicBezTo>
                    <a:pt x="203803" y="340126"/>
                    <a:pt x="190006" y="337727"/>
                    <a:pt x="176831" y="333105"/>
                  </a:cubicBezTo>
                  <a:cubicBezTo>
                    <a:pt x="172203" y="331505"/>
                    <a:pt x="169710" y="326439"/>
                    <a:pt x="171402" y="321818"/>
                  </a:cubicBezTo>
                  <a:cubicBezTo>
                    <a:pt x="173004" y="317108"/>
                    <a:pt x="178078" y="314708"/>
                    <a:pt x="182706" y="316308"/>
                  </a:cubicBezTo>
                  <a:cubicBezTo>
                    <a:pt x="220716" y="329728"/>
                    <a:pt x="263621" y="320041"/>
                    <a:pt x="292017" y="291601"/>
                  </a:cubicBezTo>
                  <a:cubicBezTo>
                    <a:pt x="311867" y="271782"/>
                    <a:pt x="322816" y="245475"/>
                    <a:pt x="322816" y="217479"/>
                  </a:cubicBezTo>
                  <a:cubicBezTo>
                    <a:pt x="322816" y="212502"/>
                    <a:pt x="326733" y="208592"/>
                    <a:pt x="331718" y="208592"/>
                  </a:cubicBezTo>
                  <a:close/>
                  <a:moveTo>
                    <a:pt x="455088" y="170627"/>
                  </a:moveTo>
                  <a:lnTo>
                    <a:pt x="502627" y="170627"/>
                  </a:lnTo>
                  <a:cubicBezTo>
                    <a:pt x="507523" y="170627"/>
                    <a:pt x="511529" y="174628"/>
                    <a:pt x="511529" y="179518"/>
                  </a:cubicBezTo>
                  <a:cubicBezTo>
                    <a:pt x="511529" y="184408"/>
                    <a:pt x="507523" y="188409"/>
                    <a:pt x="502627" y="188409"/>
                  </a:cubicBezTo>
                  <a:lnTo>
                    <a:pt x="455088" y="188409"/>
                  </a:lnTo>
                  <a:cubicBezTo>
                    <a:pt x="450191" y="188409"/>
                    <a:pt x="446185" y="184408"/>
                    <a:pt x="446185" y="179518"/>
                  </a:cubicBezTo>
                  <a:cubicBezTo>
                    <a:pt x="446185" y="174628"/>
                    <a:pt x="450191" y="170627"/>
                    <a:pt x="455088" y="170627"/>
                  </a:cubicBezTo>
                  <a:close/>
                  <a:moveTo>
                    <a:pt x="464619" y="103087"/>
                  </a:moveTo>
                  <a:cubicBezTo>
                    <a:pt x="459102" y="103087"/>
                    <a:pt x="454564" y="107619"/>
                    <a:pt x="454564" y="113129"/>
                  </a:cubicBezTo>
                  <a:lnTo>
                    <a:pt x="454564" y="122637"/>
                  </a:lnTo>
                  <a:cubicBezTo>
                    <a:pt x="454564" y="127525"/>
                    <a:pt x="450559" y="131524"/>
                    <a:pt x="445665" y="131524"/>
                  </a:cubicBezTo>
                  <a:lnTo>
                    <a:pt x="436144" y="131524"/>
                  </a:lnTo>
                  <a:cubicBezTo>
                    <a:pt x="430627" y="131524"/>
                    <a:pt x="426088" y="136056"/>
                    <a:pt x="426088" y="141566"/>
                  </a:cubicBezTo>
                  <a:lnTo>
                    <a:pt x="426088" y="321696"/>
                  </a:lnTo>
                  <a:cubicBezTo>
                    <a:pt x="426088" y="327206"/>
                    <a:pt x="430627" y="331738"/>
                    <a:pt x="436144" y="331738"/>
                  </a:cubicBezTo>
                  <a:lnTo>
                    <a:pt x="521570" y="331738"/>
                  </a:lnTo>
                  <a:cubicBezTo>
                    <a:pt x="527087" y="331738"/>
                    <a:pt x="531625" y="327206"/>
                    <a:pt x="531625" y="321696"/>
                  </a:cubicBezTo>
                  <a:lnTo>
                    <a:pt x="531625" y="141566"/>
                  </a:lnTo>
                  <a:cubicBezTo>
                    <a:pt x="531625" y="136056"/>
                    <a:pt x="527087" y="131524"/>
                    <a:pt x="521570" y="131524"/>
                  </a:cubicBezTo>
                  <a:lnTo>
                    <a:pt x="512048" y="131524"/>
                  </a:lnTo>
                  <a:cubicBezTo>
                    <a:pt x="507154" y="131524"/>
                    <a:pt x="503150" y="127525"/>
                    <a:pt x="503150" y="122637"/>
                  </a:cubicBezTo>
                  <a:lnTo>
                    <a:pt x="503150" y="113129"/>
                  </a:lnTo>
                  <a:cubicBezTo>
                    <a:pt x="503150" y="107619"/>
                    <a:pt x="498612" y="103087"/>
                    <a:pt x="493094" y="103087"/>
                  </a:cubicBezTo>
                  <a:close/>
                  <a:moveTo>
                    <a:pt x="464619" y="85314"/>
                  </a:moveTo>
                  <a:lnTo>
                    <a:pt x="493094" y="85314"/>
                  </a:lnTo>
                  <a:cubicBezTo>
                    <a:pt x="508489" y="85314"/>
                    <a:pt x="520947" y="97844"/>
                    <a:pt x="520947" y="113129"/>
                  </a:cubicBezTo>
                  <a:lnTo>
                    <a:pt x="520947" y="113751"/>
                  </a:lnTo>
                  <a:lnTo>
                    <a:pt x="521570" y="113751"/>
                  </a:lnTo>
                  <a:cubicBezTo>
                    <a:pt x="536964" y="113751"/>
                    <a:pt x="549422" y="126281"/>
                    <a:pt x="549422" y="141566"/>
                  </a:cubicBezTo>
                  <a:lnTo>
                    <a:pt x="549422" y="321696"/>
                  </a:lnTo>
                  <a:cubicBezTo>
                    <a:pt x="549422" y="337070"/>
                    <a:pt x="536964" y="349511"/>
                    <a:pt x="521570" y="349511"/>
                  </a:cubicBezTo>
                  <a:lnTo>
                    <a:pt x="436144" y="349511"/>
                  </a:lnTo>
                  <a:cubicBezTo>
                    <a:pt x="420749" y="349511"/>
                    <a:pt x="408291" y="337070"/>
                    <a:pt x="408291" y="321696"/>
                  </a:cubicBezTo>
                  <a:lnTo>
                    <a:pt x="408291" y="141566"/>
                  </a:lnTo>
                  <a:cubicBezTo>
                    <a:pt x="408291" y="126281"/>
                    <a:pt x="420749" y="113751"/>
                    <a:pt x="436144" y="113751"/>
                  </a:cubicBezTo>
                  <a:lnTo>
                    <a:pt x="436767" y="113751"/>
                  </a:lnTo>
                  <a:lnTo>
                    <a:pt x="436767" y="113129"/>
                  </a:lnTo>
                  <a:cubicBezTo>
                    <a:pt x="436767" y="97844"/>
                    <a:pt x="449225" y="85314"/>
                    <a:pt x="464619" y="85314"/>
                  </a:cubicBezTo>
                  <a:close/>
                  <a:moveTo>
                    <a:pt x="217774" y="74649"/>
                  </a:moveTo>
                  <a:cubicBezTo>
                    <a:pt x="181550" y="74649"/>
                    <a:pt x="148441" y="88157"/>
                    <a:pt x="123164" y="110462"/>
                  </a:cubicBezTo>
                  <a:lnTo>
                    <a:pt x="224004" y="211147"/>
                  </a:lnTo>
                  <a:cubicBezTo>
                    <a:pt x="227475" y="214613"/>
                    <a:pt x="227475" y="220212"/>
                    <a:pt x="224004" y="223677"/>
                  </a:cubicBezTo>
                  <a:cubicBezTo>
                    <a:pt x="222313" y="225455"/>
                    <a:pt x="219999" y="226343"/>
                    <a:pt x="217774" y="226343"/>
                  </a:cubicBezTo>
                  <a:cubicBezTo>
                    <a:pt x="215460" y="226343"/>
                    <a:pt x="213146" y="225455"/>
                    <a:pt x="211455" y="223677"/>
                  </a:cubicBezTo>
                  <a:lnTo>
                    <a:pt x="191874" y="204216"/>
                  </a:lnTo>
                  <a:cubicBezTo>
                    <a:pt x="186267" y="215057"/>
                    <a:pt x="188047" y="228832"/>
                    <a:pt x="197214" y="237985"/>
                  </a:cubicBezTo>
                  <a:cubicBezTo>
                    <a:pt x="202643" y="243406"/>
                    <a:pt x="209942" y="246427"/>
                    <a:pt x="217774" y="246427"/>
                  </a:cubicBezTo>
                  <a:cubicBezTo>
                    <a:pt x="225517" y="246427"/>
                    <a:pt x="232815" y="243406"/>
                    <a:pt x="238333" y="237985"/>
                  </a:cubicBezTo>
                  <a:cubicBezTo>
                    <a:pt x="243762" y="232475"/>
                    <a:pt x="246789" y="225188"/>
                    <a:pt x="246789" y="217457"/>
                  </a:cubicBezTo>
                  <a:cubicBezTo>
                    <a:pt x="246789" y="212480"/>
                    <a:pt x="250794" y="208570"/>
                    <a:pt x="255689" y="208570"/>
                  </a:cubicBezTo>
                  <a:cubicBezTo>
                    <a:pt x="260673" y="208570"/>
                    <a:pt x="264589" y="212480"/>
                    <a:pt x="264589" y="217457"/>
                  </a:cubicBezTo>
                  <a:cubicBezTo>
                    <a:pt x="264589" y="229898"/>
                    <a:pt x="259783" y="241717"/>
                    <a:pt x="250883" y="250515"/>
                  </a:cubicBezTo>
                  <a:cubicBezTo>
                    <a:pt x="241715" y="259668"/>
                    <a:pt x="229789" y="264200"/>
                    <a:pt x="217774" y="264200"/>
                  </a:cubicBezTo>
                  <a:cubicBezTo>
                    <a:pt x="205758" y="264200"/>
                    <a:pt x="193743" y="259668"/>
                    <a:pt x="184576" y="250515"/>
                  </a:cubicBezTo>
                  <a:cubicBezTo>
                    <a:pt x="175765" y="241717"/>
                    <a:pt x="170869" y="229898"/>
                    <a:pt x="170869" y="217457"/>
                  </a:cubicBezTo>
                  <a:cubicBezTo>
                    <a:pt x="170869" y="207948"/>
                    <a:pt x="173718" y="198884"/>
                    <a:pt x="178880" y="191241"/>
                  </a:cubicBezTo>
                  <a:lnTo>
                    <a:pt x="164461" y="176845"/>
                  </a:lnTo>
                  <a:cubicBezTo>
                    <a:pt x="144347" y="203061"/>
                    <a:pt x="146305" y="240829"/>
                    <a:pt x="170335" y="264734"/>
                  </a:cubicBezTo>
                  <a:cubicBezTo>
                    <a:pt x="182974" y="277441"/>
                    <a:pt x="199795" y="284373"/>
                    <a:pt x="217774" y="284373"/>
                  </a:cubicBezTo>
                  <a:cubicBezTo>
                    <a:pt x="235663" y="284373"/>
                    <a:pt x="252485" y="277441"/>
                    <a:pt x="265123" y="264734"/>
                  </a:cubicBezTo>
                  <a:cubicBezTo>
                    <a:pt x="277850" y="252115"/>
                    <a:pt x="284793" y="235319"/>
                    <a:pt x="284793" y="217457"/>
                  </a:cubicBezTo>
                  <a:cubicBezTo>
                    <a:pt x="284793" y="212480"/>
                    <a:pt x="288798" y="208570"/>
                    <a:pt x="293693" y="208570"/>
                  </a:cubicBezTo>
                  <a:cubicBezTo>
                    <a:pt x="298588" y="208570"/>
                    <a:pt x="302593" y="212480"/>
                    <a:pt x="302593" y="217457"/>
                  </a:cubicBezTo>
                  <a:cubicBezTo>
                    <a:pt x="302593" y="240029"/>
                    <a:pt x="293782" y="261357"/>
                    <a:pt x="277761" y="277353"/>
                  </a:cubicBezTo>
                  <a:cubicBezTo>
                    <a:pt x="261741" y="293349"/>
                    <a:pt x="240380" y="302146"/>
                    <a:pt x="217774" y="302146"/>
                  </a:cubicBezTo>
                  <a:cubicBezTo>
                    <a:pt x="195078" y="302146"/>
                    <a:pt x="173807" y="293349"/>
                    <a:pt x="157786" y="277353"/>
                  </a:cubicBezTo>
                  <a:cubicBezTo>
                    <a:pt x="126813" y="246427"/>
                    <a:pt x="124766" y="197373"/>
                    <a:pt x="151823" y="164137"/>
                  </a:cubicBezTo>
                  <a:lnTo>
                    <a:pt x="137494" y="149830"/>
                  </a:lnTo>
                  <a:cubicBezTo>
                    <a:pt x="111593" y="180577"/>
                    <a:pt x="105274" y="224211"/>
                    <a:pt x="122274" y="261090"/>
                  </a:cubicBezTo>
                  <a:cubicBezTo>
                    <a:pt x="124321" y="265533"/>
                    <a:pt x="122274" y="270865"/>
                    <a:pt x="117823" y="272909"/>
                  </a:cubicBezTo>
                  <a:cubicBezTo>
                    <a:pt x="116666" y="273442"/>
                    <a:pt x="115420" y="273709"/>
                    <a:pt x="114174" y="273709"/>
                  </a:cubicBezTo>
                  <a:cubicBezTo>
                    <a:pt x="110792" y="273709"/>
                    <a:pt x="107588" y="271754"/>
                    <a:pt x="106075" y="268466"/>
                  </a:cubicBezTo>
                  <a:cubicBezTo>
                    <a:pt x="86050" y="224833"/>
                    <a:pt x="93704" y="173202"/>
                    <a:pt x="124855" y="137211"/>
                  </a:cubicBezTo>
                  <a:lnTo>
                    <a:pt x="110614" y="122992"/>
                  </a:lnTo>
                  <a:cubicBezTo>
                    <a:pt x="88275" y="148230"/>
                    <a:pt x="74746" y="181288"/>
                    <a:pt x="74746" y="217457"/>
                  </a:cubicBezTo>
                  <a:cubicBezTo>
                    <a:pt x="74746" y="296192"/>
                    <a:pt x="138918" y="360176"/>
                    <a:pt x="217774" y="360176"/>
                  </a:cubicBezTo>
                  <a:cubicBezTo>
                    <a:pt x="296630" y="360176"/>
                    <a:pt x="360712" y="296192"/>
                    <a:pt x="360712" y="217457"/>
                  </a:cubicBezTo>
                  <a:cubicBezTo>
                    <a:pt x="360712" y="138721"/>
                    <a:pt x="296630" y="74649"/>
                    <a:pt x="217774" y="74649"/>
                  </a:cubicBezTo>
                  <a:close/>
                  <a:moveTo>
                    <a:pt x="217774" y="56876"/>
                  </a:moveTo>
                  <a:cubicBezTo>
                    <a:pt x="306420" y="56876"/>
                    <a:pt x="378512" y="128857"/>
                    <a:pt x="378512" y="217457"/>
                  </a:cubicBezTo>
                  <a:cubicBezTo>
                    <a:pt x="378512" y="305968"/>
                    <a:pt x="306420" y="377949"/>
                    <a:pt x="217774" y="377949"/>
                  </a:cubicBezTo>
                  <a:cubicBezTo>
                    <a:pt x="129038" y="377949"/>
                    <a:pt x="56946" y="305968"/>
                    <a:pt x="56946" y="217457"/>
                  </a:cubicBezTo>
                  <a:cubicBezTo>
                    <a:pt x="56946" y="176312"/>
                    <a:pt x="72521" y="138810"/>
                    <a:pt x="97976" y="110373"/>
                  </a:cubicBezTo>
                  <a:lnTo>
                    <a:pt x="88008" y="100509"/>
                  </a:lnTo>
                  <a:cubicBezTo>
                    <a:pt x="84537" y="97043"/>
                    <a:pt x="84537" y="91356"/>
                    <a:pt x="88008" y="87890"/>
                  </a:cubicBezTo>
                  <a:cubicBezTo>
                    <a:pt x="91479" y="84424"/>
                    <a:pt x="97175" y="84424"/>
                    <a:pt x="100646" y="87890"/>
                  </a:cubicBezTo>
                  <a:lnTo>
                    <a:pt x="110525" y="97843"/>
                  </a:lnTo>
                  <a:cubicBezTo>
                    <a:pt x="139007" y="72427"/>
                    <a:pt x="176566" y="56876"/>
                    <a:pt x="217774" y="56876"/>
                  </a:cubicBezTo>
                  <a:close/>
                  <a:moveTo>
                    <a:pt x="46904" y="17776"/>
                  </a:moveTo>
                  <a:cubicBezTo>
                    <a:pt x="30883" y="17776"/>
                    <a:pt x="17800" y="30842"/>
                    <a:pt x="17800" y="46840"/>
                  </a:cubicBezTo>
                  <a:lnTo>
                    <a:pt x="17800" y="388144"/>
                  </a:lnTo>
                  <a:cubicBezTo>
                    <a:pt x="17800" y="404142"/>
                    <a:pt x="30883" y="417119"/>
                    <a:pt x="46904" y="417119"/>
                  </a:cubicBezTo>
                  <a:lnTo>
                    <a:pt x="559553" y="417119"/>
                  </a:lnTo>
                  <a:cubicBezTo>
                    <a:pt x="575574" y="417119"/>
                    <a:pt x="588568" y="404142"/>
                    <a:pt x="588568" y="388144"/>
                  </a:cubicBezTo>
                  <a:lnTo>
                    <a:pt x="588568" y="46840"/>
                  </a:lnTo>
                  <a:cubicBezTo>
                    <a:pt x="588568" y="30842"/>
                    <a:pt x="575574" y="17776"/>
                    <a:pt x="559553" y="17776"/>
                  </a:cubicBezTo>
                  <a:close/>
                  <a:moveTo>
                    <a:pt x="46904" y="0"/>
                  </a:moveTo>
                  <a:lnTo>
                    <a:pt x="559553" y="0"/>
                  </a:lnTo>
                  <a:cubicBezTo>
                    <a:pt x="585364" y="0"/>
                    <a:pt x="606368" y="20976"/>
                    <a:pt x="606368" y="46840"/>
                  </a:cubicBezTo>
                  <a:lnTo>
                    <a:pt x="606368" y="388144"/>
                  </a:lnTo>
                  <a:cubicBezTo>
                    <a:pt x="606368" y="413919"/>
                    <a:pt x="585364" y="434895"/>
                    <a:pt x="559553" y="434895"/>
                  </a:cubicBezTo>
                  <a:lnTo>
                    <a:pt x="46904" y="434895"/>
                  </a:lnTo>
                  <a:cubicBezTo>
                    <a:pt x="21004" y="434895"/>
                    <a:pt x="0" y="413919"/>
                    <a:pt x="0" y="388144"/>
                  </a:cubicBezTo>
                  <a:lnTo>
                    <a:pt x="0" y="46840"/>
                  </a:lnTo>
                  <a:cubicBezTo>
                    <a:pt x="0" y="20976"/>
                    <a:pt x="21004" y="0"/>
                    <a:pt x="46904" y="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sp>
        <p:nvSpPr>
          <p:cNvPr id="64" name="矩形 63"/>
          <p:cNvSpPr/>
          <p:nvPr/>
        </p:nvSpPr>
        <p:spPr>
          <a:xfrm>
            <a:off x="6600558" y="1546264"/>
            <a:ext cx="3262432" cy="490519"/>
          </a:xfrm>
          <a:prstGeom prst="rect">
            <a:avLst/>
          </a:prstGeom>
        </p:spPr>
        <p:txBody>
          <a:bodyPr wrap="none">
            <a:spAutoFit/>
          </a:bodyPr>
          <a:lstStyle/>
          <a:p>
            <a:pPr lvl="0">
              <a:lnSpc>
                <a:spcPts val="3400"/>
              </a:lnSpc>
            </a:pPr>
            <a:r>
              <a:rPr lang="zh-CN" altLang="en-US" sz="2400" dirty="0">
                <a:solidFill>
                  <a:prstClr val="black">
                    <a:lumMod val="75000"/>
                    <a:lumOff val="25000"/>
                  </a:prstClr>
                </a:solidFill>
                <a:cs typeface="+mn-ea"/>
                <a:sym typeface="+mn-lt"/>
              </a:rPr>
              <a:t>点击输入内容点击输入</a:t>
            </a:r>
          </a:p>
        </p:txBody>
      </p:sp>
      <p:sp>
        <p:nvSpPr>
          <p:cNvPr id="65" name="矩形 64"/>
          <p:cNvSpPr/>
          <p:nvPr/>
        </p:nvSpPr>
        <p:spPr>
          <a:xfrm>
            <a:off x="6558024" y="3939068"/>
            <a:ext cx="4244624" cy="490519"/>
          </a:xfrm>
          <a:prstGeom prst="rect">
            <a:avLst/>
          </a:prstGeom>
        </p:spPr>
        <p:txBody>
          <a:bodyPr wrap="square">
            <a:spAutoFit/>
          </a:bodyPr>
          <a:lstStyle/>
          <a:p>
            <a:pPr lvl="0">
              <a:lnSpc>
                <a:spcPts val="3400"/>
              </a:lnSpc>
            </a:pPr>
            <a:r>
              <a:rPr lang="zh-CN" altLang="en-US" sz="2400" dirty="0">
                <a:solidFill>
                  <a:prstClr val="black">
                    <a:lumMod val="75000"/>
                    <a:lumOff val="25000"/>
                  </a:prstClr>
                </a:solidFill>
                <a:cs typeface="+mn-ea"/>
                <a:sym typeface="+mn-lt"/>
              </a:rPr>
              <a:t>点击输入内容点击输入</a:t>
            </a:r>
          </a:p>
        </p:txBody>
      </p:sp>
      <p:sp>
        <p:nvSpPr>
          <p:cNvPr id="66" name="矩形 65"/>
          <p:cNvSpPr/>
          <p:nvPr/>
        </p:nvSpPr>
        <p:spPr>
          <a:xfrm>
            <a:off x="6555973" y="5206707"/>
            <a:ext cx="4333742" cy="490519"/>
          </a:xfrm>
          <a:prstGeom prst="rect">
            <a:avLst/>
          </a:prstGeom>
        </p:spPr>
        <p:txBody>
          <a:bodyPr wrap="square">
            <a:spAutoFit/>
          </a:bodyPr>
          <a:lstStyle/>
          <a:p>
            <a:pPr lvl="0">
              <a:lnSpc>
                <a:spcPts val="3400"/>
              </a:lnSpc>
            </a:pPr>
            <a:r>
              <a:rPr lang="zh-CN" altLang="en-US" sz="2400" dirty="0">
                <a:solidFill>
                  <a:prstClr val="black">
                    <a:lumMod val="75000"/>
                    <a:lumOff val="25000"/>
                  </a:prstClr>
                </a:solidFill>
                <a:cs typeface="+mn-ea"/>
                <a:sym typeface="+mn-lt"/>
              </a:rPr>
              <a:t>点击输入内容点击输入</a:t>
            </a:r>
          </a:p>
        </p:txBody>
      </p:sp>
      <p:sp>
        <p:nvSpPr>
          <p:cNvPr id="67" name="îSļíďe"/>
          <p:cNvSpPr txBox="1"/>
          <p:nvPr/>
        </p:nvSpPr>
        <p:spPr>
          <a:xfrm>
            <a:off x="6558463" y="2675405"/>
            <a:ext cx="4288353" cy="490519"/>
          </a:xfrm>
          <a:prstGeom prst="rect">
            <a:avLst/>
          </a:prstGeom>
        </p:spPr>
        <p:txBody>
          <a:bodyPr wrap="square">
            <a:spAutoFit/>
          </a:bodyPr>
          <a:lstStyle>
            <a:defPPr>
              <a:defRPr lang="zh-CN"/>
            </a:defPPr>
            <a:lvl1pPr>
              <a:defRPr sz="1600"/>
            </a:lvl1pPr>
          </a:lstStyle>
          <a:p>
            <a:pPr lvl="0">
              <a:lnSpc>
                <a:spcPts val="3400"/>
              </a:lnSpc>
            </a:pPr>
            <a:r>
              <a:rPr lang="zh-CN" altLang="en-US" sz="2400" dirty="0">
                <a:solidFill>
                  <a:prstClr val="black">
                    <a:lumMod val="75000"/>
                    <a:lumOff val="25000"/>
                  </a:prstClr>
                </a:solidFill>
                <a:cs typeface="+mn-ea"/>
                <a:sym typeface="+mn-lt"/>
              </a:rPr>
              <a:t>点击输入内容点击输入</a:t>
            </a:r>
          </a:p>
        </p:txBody>
      </p:sp>
      <p:sp>
        <p:nvSpPr>
          <p:cNvPr id="29"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一</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down)">
                                      <p:cBhvr>
                                        <p:cTn id="20" dur="500"/>
                                        <p:tgtEl>
                                          <p:spTgt spid="55"/>
                                        </p:tgtEl>
                                      </p:cBhvr>
                                    </p:animEffect>
                                  </p:childTnLst>
                                </p:cTn>
                              </p:par>
                              <p:par>
                                <p:cTn id="21" presetID="53" presetClass="entr" presetSubtype="16"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53" presetClass="entr" presetSubtype="16" fill="hold"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nodeType="withEffect">
                                  <p:stCondLst>
                                    <p:cond delay="20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par>
                          <p:cTn id="41" fill="hold">
                            <p:stCondLst>
                              <p:cond delay="2500"/>
                            </p:stCondLst>
                            <p:childTnLst>
                              <p:par>
                                <p:cTn id="42" presetID="2" presetClass="entr" presetSubtype="4" decel="5000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1000" fill="hold"/>
                                        <p:tgtEl>
                                          <p:spTgt spid="64"/>
                                        </p:tgtEl>
                                        <p:attrNameLst>
                                          <p:attrName>ppt_x</p:attrName>
                                        </p:attrNameLst>
                                      </p:cBhvr>
                                      <p:tavLst>
                                        <p:tav tm="0">
                                          <p:val>
                                            <p:strVal val="#ppt_x"/>
                                          </p:val>
                                        </p:tav>
                                        <p:tav tm="100000">
                                          <p:val>
                                            <p:strVal val="#ppt_x"/>
                                          </p:val>
                                        </p:tav>
                                      </p:tavLst>
                                    </p:anim>
                                    <p:anim calcmode="lin" valueType="num">
                                      <p:cBhvr additive="base">
                                        <p:cTn id="45" dur="1000" fill="hold"/>
                                        <p:tgtEl>
                                          <p:spTgt spid="64"/>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decel="5000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1000" fill="hold"/>
                                        <p:tgtEl>
                                          <p:spTgt spid="67"/>
                                        </p:tgtEl>
                                        <p:attrNameLst>
                                          <p:attrName>ppt_x</p:attrName>
                                        </p:attrNameLst>
                                      </p:cBhvr>
                                      <p:tavLst>
                                        <p:tav tm="0">
                                          <p:val>
                                            <p:strVal val="#ppt_x"/>
                                          </p:val>
                                        </p:tav>
                                        <p:tav tm="100000">
                                          <p:val>
                                            <p:strVal val="#ppt_x"/>
                                          </p:val>
                                        </p:tav>
                                      </p:tavLst>
                                    </p:anim>
                                    <p:anim calcmode="lin" valueType="num">
                                      <p:cBhvr additive="base">
                                        <p:cTn id="50" dur="1000" fill="hold"/>
                                        <p:tgtEl>
                                          <p:spTgt spid="67"/>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50000"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1000" fill="hold"/>
                                        <p:tgtEl>
                                          <p:spTgt spid="65"/>
                                        </p:tgtEl>
                                        <p:attrNameLst>
                                          <p:attrName>ppt_x</p:attrName>
                                        </p:attrNameLst>
                                      </p:cBhvr>
                                      <p:tavLst>
                                        <p:tav tm="0">
                                          <p:val>
                                            <p:strVal val="#ppt_x"/>
                                          </p:val>
                                        </p:tav>
                                        <p:tav tm="100000">
                                          <p:val>
                                            <p:strVal val="#ppt_x"/>
                                          </p:val>
                                        </p:tav>
                                      </p:tavLst>
                                    </p:anim>
                                    <p:anim calcmode="lin" valueType="num">
                                      <p:cBhvr additive="base">
                                        <p:cTn id="55" dur="1000" fill="hold"/>
                                        <p:tgtEl>
                                          <p:spTgt spid="65"/>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2" presetClass="entr" presetSubtype="4" decel="5000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1000" fill="hold"/>
                                        <p:tgtEl>
                                          <p:spTgt spid="66"/>
                                        </p:tgtEl>
                                        <p:attrNameLst>
                                          <p:attrName>ppt_x</p:attrName>
                                        </p:attrNameLst>
                                      </p:cBhvr>
                                      <p:tavLst>
                                        <p:tav tm="0">
                                          <p:val>
                                            <p:strVal val="#ppt_x"/>
                                          </p:val>
                                        </p:tav>
                                        <p:tav tm="100000">
                                          <p:val>
                                            <p:strVal val="#ppt_x"/>
                                          </p:val>
                                        </p:tav>
                                      </p:tavLst>
                                    </p:anim>
                                    <p:anim calcmode="lin" valueType="num">
                                      <p:cBhvr additive="base">
                                        <p:cTn id="60" dur="10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51" grpId="0" animBg="1"/>
      <p:bldP spid="55" grpId="0" animBg="1"/>
      <p:bldP spid="64" grpId="0"/>
      <p:bldP spid="65" grpId="0"/>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4" name="文本框 3"/>
          <p:cNvSpPr txBox="1"/>
          <p:nvPr/>
        </p:nvSpPr>
        <p:spPr>
          <a:xfrm>
            <a:off x="7106536" y="2099467"/>
            <a:ext cx="3655168" cy="707886"/>
          </a:xfrm>
          <a:prstGeom prst="rect">
            <a:avLst/>
          </a:prstGeom>
          <a:noFill/>
        </p:spPr>
        <p:txBody>
          <a:bodyPr wrap="none" rtlCol="0">
            <a:spAutoFit/>
          </a:bodyPr>
          <a:lstStyle/>
          <a:p>
            <a:r>
              <a:rPr lang="en-US" altLang="zh-CN" sz="4000" dirty="0">
                <a:solidFill>
                  <a:srgbClr val="F4ABAC"/>
                </a:solidFill>
                <a:cs typeface="+mn-ea"/>
                <a:sym typeface="+mn-lt"/>
              </a:rPr>
              <a:t>BEST WISHES</a:t>
            </a:r>
            <a:endParaRPr lang="zh-CN" altLang="en-US" sz="4000" dirty="0">
              <a:solidFill>
                <a:srgbClr val="F4ABAC"/>
              </a:solidFill>
              <a:cs typeface="+mn-ea"/>
              <a:sym typeface="+mn-lt"/>
            </a:endParaRPr>
          </a:p>
        </p:txBody>
      </p:sp>
      <p:grpSp>
        <p:nvGrpSpPr>
          <p:cNvPr id="5" name="组合 4"/>
          <p:cNvGrpSpPr/>
          <p:nvPr/>
        </p:nvGrpSpPr>
        <p:grpSpPr>
          <a:xfrm>
            <a:off x="7106536" y="3079764"/>
            <a:ext cx="3538878" cy="490519"/>
            <a:chOff x="7621900" y="3164825"/>
            <a:chExt cx="3538878" cy="490519"/>
          </a:xfrm>
        </p:grpSpPr>
        <p:sp>
          <p:nvSpPr>
            <p:cNvPr id="6" name="文本框 5"/>
            <p:cNvSpPr txBox="1"/>
            <p:nvPr/>
          </p:nvSpPr>
          <p:spPr>
            <a:xfrm>
              <a:off x="7898346" y="3164825"/>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7" name="椭圆 6"/>
            <p:cNvSpPr/>
            <p:nvPr/>
          </p:nvSpPr>
          <p:spPr>
            <a:xfrm>
              <a:off x="7621900" y="3327991"/>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7106536" y="3733667"/>
            <a:ext cx="3538878" cy="490519"/>
            <a:chOff x="7621900" y="3164825"/>
            <a:chExt cx="3538878" cy="490519"/>
          </a:xfrm>
        </p:grpSpPr>
        <p:sp>
          <p:nvSpPr>
            <p:cNvPr id="9" name="文本框 8"/>
            <p:cNvSpPr txBox="1"/>
            <p:nvPr/>
          </p:nvSpPr>
          <p:spPr>
            <a:xfrm>
              <a:off x="7898346" y="3164825"/>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0" name="椭圆 9"/>
            <p:cNvSpPr/>
            <p:nvPr/>
          </p:nvSpPr>
          <p:spPr>
            <a:xfrm>
              <a:off x="7621900" y="3327991"/>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7106536" y="4387570"/>
            <a:ext cx="3538878" cy="490519"/>
            <a:chOff x="7621900" y="3164825"/>
            <a:chExt cx="3538878" cy="490519"/>
          </a:xfrm>
        </p:grpSpPr>
        <p:sp>
          <p:nvSpPr>
            <p:cNvPr id="12" name="文本框 11"/>
            <p:cNvSpPr txBox="1"/>
            <p:nvPr/>
          </p:nvSpPr>
          <p:spPr>
            <a:xfrm>
              <a:off x="7898346" y="3164825"/>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3" name="椭圆 12"/>
            <p:cNvSpPr/>
            <p:nvPr/>
          </p:nvSpPr>
          <p:spPr>
            <a:xfrm>
              <a:off x="7621900" y="3327991"/>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7106536" y="5041473"/>
            <a:ext cx="3538878" cy="490519"/>
            <a:chOff x="7621900" y="3164825"/>
            <a:chExt cx="3538878" cy="490519"/>
          </a:xfrm>
        </p:grpSpPr>
        <p:sp>
          <p:nvSpPr>
            <p:cNvPr id="15" name="文本框 14"/>
            <p:cNvSpPr txBox="1"/>
            <p:nvPr/>
          </p:nvSpPr>
          <p:spPr>
            <a:xfrm>
              <a:off x="7898346" y="3164825"/>
              <a:ext cx="3262432" cy="490519"/>
            </a:xfrm>
            <a:prstGeom prst="rect">
              <a:avLst/>
            </a:prstGeom>
            <a:noFill/>
          </p:spPr>
          <p:txBody>
            <a:bodyPr wrap="none" rtlCol="0">
              <a:spAutoFit/>
            </a:bodyPr>
            <a:lstStyle/>
            <a:p>
              <a:pPr>
                <a:lnSpc>
                  <a:spcPts val="3400"/>
                </a:lnSpc>
              </a:pPr>
              <a:r>
                <a:rPr lang="zh-CN" altLang="en-US" sz="2400" dirty="0">
                  <a:solidFill>
                    <a:schemeClr val="tx1">
                      <a:lumMod val="75000"/>
                      <a:lumOff val="25000"/>
                    </a:schemeClr>
                  </a:solidFill>
                  <a:cs typeface="+mn-ea"/>
                  <a:sym typeface="+mn-lt"/>
                </a:rPr>
                <a:t>点击输入内容点击输入</a:t>
              </a:r>
            </a:p>
          </p:txBody>
        </p:sp>
        <p:sp>
          <p:nvSpPr>
            <p:cNvPr id="16" name="椭圆 15"/>
            <p:cNvSpPr/>
            <p:nvPr/>
          </p:nvSpPr>
          <p:spPr>
            <a:xfrm>
              <a:off x="7621900" y="3327991"/>
              <a:ext cx="202018" cy="202018"/>
            </a:xfrm>
            <a:prstGeom prst="ellipse">
              <a:avLst/>
            </a:prstGeom>
            <a:solidFill>
              <a:srgbClr val="F4A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8" name="图片 17"/>
          <p:cNvPicPr>
            <a:picLocks noChangeAspect="1"/>
          </p:cNvPicPr>
          <p:nvPr/>
        </p:nvPicPr>
        <p:blipFill rotWithShape="1">
          <a:blip r:embed="rId2" cstate="screen"/>
          <a:srcRect b="37328"/>
          <a:stretch>
            <a:fillRect/>
          </a:stretch>
        </p:blipFill>
        <p:spPr>
          <a:xfrm>
            <a:off x="1350335" y="1310045"/>
            <a:ext cx="4890975" cy="5547949"/>
          </a:xfrm>
          <a:prstGeom prst="rect">
            <a:avLst/>
          </a:prstGeom>
        </p:spPr>
      </p:pic>
      <p:sp>
        <p:nvSpPr>
          <p:cNvPr id="17"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一</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par>
                                <p:cTn id="13" presetID="22" presetClass="entr" presetSubtype="8"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par>
                                <p:cTn id="16" presetID="22" presetClass="entr" presetSubtype="8" fill="hold" nodeType="with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par>
                                <p:cTn id="19" presetID="22" presetClass="entr" presetSubtype="8" fill="hold" nodeType="withEffect">
                                  <p:stCondLst>
                                    <p:cond delay="15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55840" y="1700975"/>
            <a:ext cx="6816757" cy="4032281"/>
          </a:xfrm>
          <a:prstGeom prst="rect">
            <a:avLst/>
          </a:prstGeom>
          <a:solidFill>
            <a:srgbClr val="EFA0A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pic>
        <p:nvPicPr>
          <p:cNvPr id="8" name="图片 7"/>
          <p:cNvPicPr>
            <a:picLocks noChangeAspect="1"/>
          </p:cNvPicPr>
          <p:nvPr/>
        </p:nvPicPr>
        <p:blipFill>
          <a:blip r:embed="rId2"/>
          <a:stretch>
            <a:fillRect/>
          </a:stretch>
        </p:blipFill>
        <p:spPr>
          <a:xfrm>
            <a:off x="224351" y="1397779"/>
            <a:ext cx="5199575" cy="5199575"/>
          </a:xfrm>
          <a:prstGeom prst="rect">
            <a:avLst/>
          </a:prstGeom>
        </p:spPr>
      </p:pic>
      <p:sp>
        <p:nvSpPr>
          <p:cNvPr id="9" name="i$liḋe-Rectangle 3"/>
          <p:cNvSpPr/>
          <p:nvPr/>
        </p:nvSpPr>
        <p:spPr>
          <a:xfrm>
            <a:off x="5231905" y="1970552"/>
            <a:ext cx="6029716" cy="4389107"/>
          </a:xfrm>
          <a:prstGeom prst="rect">
            <a:avLst/>
          </a:prstGeom>
        </p:spPr>
        <p:txBody>
          <a:bodyPr wrap="square" lIns="121896" tIns="60948" rIns="121896" bIns="60948">
            <a:normAutofit/>
          </a:bodyPr>
          <a:lstStyle/>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a:t>
            </a:r>
            <a:r>
              <a:rPr lang="zh-CN" altLang="en-US" sz="2400" dirty="0" smtClean="0">
                <a:solidFill>
                  <a:srgbClr val="FFFFFF"/>
                </a:solidFill>
                <a:cs typeface="+mn-ea"/>
                <a:sym typeface="+mn-lt"/>
              </a:rPr>
              <a:t>容</a:t>
            </a:r>
            <a:endParaRPr lang="en-US" altLang="zh-CN" sz="2400" dirty="0" smtClean="0">
              <a:solidFill>
                <a:srgbClr val="FFFFFF"/>
              </a:solidFill>
              <a:cs typeface="+mn-ea"/>
              <a:sym typeface="+mn-lt"/>
            </a:endParaRPr>
          </a:p>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点击输入内容点击输入内容</a:t>
            </a:r>
          </a:p>
          <a:p>
            <a:pPr>
              <a:lnSpc>
                <a:spcPct val="120000"/>
              </a:lnSpc>
            </a:pPr>
            <a:r>
              <a:rPr lang="zh-CN" altLang="en-US" sz="2400" dirty="0">
                <a:solidFill>
                  <a:srgbClr val="FFFFFF"/>
                </a:solidFill>
                <a:cs typeface="+mn-ea"/>
                <a:sym typeface="+mn-lt"/>
              </a:rPr>
              <a:t>点击输入内容点击输入内容</a:t>
            </a:r>
          </a:p>
          <a:p>
            <a:pPr>
              <a:lnSpc>
                <a:spcPct val="120000"/>
              </a:lnSpc>
            </a:pPr>
            <a:endParaRPr lang="zh-CN" altLang="en-US" sz="2400" dirty="0">
              <a:solidFill>
                <a:srgbClr val="FFFFFF"/>
              </a:solidFill>
              <a:cs typeface="+mn-ea"/>
              <a:sym typeface="+mn-lt"/>
            </a:endParaRPr>
          </a:p>
        </p:txBody>
      </p:sp>
      <p:sp>
        <p:nvSpPr>
          <p:cNvPr id="12"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一</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44" name="îŝḷîḓé-Arc 1"/>
          <p:cNvSpPr/>
          <p:nvPr/>
        </p:nvSpPr>
        <p:spPr>
          <a:xfrm rot="16200000">
            <a:off x="3562664" y="1998378"/>
            <a:ext cx="2800035" cy="2800037"/>
          </a:xfrm>
          <a:prstGeom prst="arc">
            <a:avLst>
              <a:gd name="adj1" fmla="val 10736977"/>
              <a:gd name="adj2" fmla="val 0"/>
            </a:avLst>
          </a:prstGeom>
          <a:noFill/>
          <a:ln w="19050" cap="flat" cmpd="sng" algn="ctr">
            <a:solidFill>
              <a:srgbClr val="000000">
                <a:lumMod val="50000"/>
                <a:lumOff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sp>
        <p:nvSpPr>
          <p:cNvPr id="45" name="îŝḷîḓé-Arc 2"/>
          <p:cNvSpPr/>
          <p:nvPr/>
        </p:nvSpPr>
        <p:spPr>
          <a:xfrm rot="5400000" flipH="1">
            <a:off x="5753101" y="1998377"/>
            <a:ext cx="2800035" cy="2800037"/>
          </a:xfrm>
          <a:prstGeom prst="arc">
            <a:avLst>
              <a:gd name="adj1" fmla="val 10736977"/>
              <a:gd name="adj2" fmla="val 0"/>
            </a:avLst>
          </a:prstGeom>
          <a:noFill/>
          <a:ln w="19050" cap="flat" cmpd="sng" algn="ctr">
            <a:solidFill>
              <a:srgbClr val="000000">
                <a:lumMod val="50000"/>
                <a:lumOff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nvGrpSpPr>
          <p:cNvPr id="46" name="Group 17"/>
          <p:cNvGrpSpPr/>
          <p:nvPr/>
        </p:nvGrpSpPr>
        <p:grpSpPr>
          <a:xfrm>
            <a:off x="6899147" y="1445654"/>
            <a:ext cx="1089152" cy="1086547"/>
            <a:chOff x="5202936" y="2014498"/>
            <a:chExt cx="816864" cy="814910"/>
          </a:xfrm>
        </p:grpSpPr>
        <p:sp>
          <p:nvSpPr>
            <p:cNvPr id="47" name="îŝḷîḓé-Oval 18"/>
            <p:cNvSpPr/>
            <p:nvPr/>
          </p:nvSpPr>
          <p:spPr>
            <a:xfrm>
              <a:off x="5202936" y="2014498"/>
              <a:ext cx="816864" cy="814910"/>
            </a:xfrm>
            <a:prstGeom prst="ellipse">
              <a:avLst/>
            </a:prstGeom>
            <a:solidFill>
              <a:srgbClr val="D34657"/>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hueOff val="0"/>
                    <a:satOff val="0"/>
                    <a:lumOff val="0"/>
                    <a:alphaOff val="0"/>
                  </a:srgbClr>
                </a:solidFill>
                <a:effectLst/>
                <a:uLnTx/>
                <a:uFillTx/>
                <a:cs typeface="+mn-ea"/>
                <a:sym typeface="+mn-lt"/>
              </a:endParaRPr>
            </a:p>
          </p:txBody>
        </p:sp>
        <p:sp>
          <p:nvSpPr>
            <p:cNvPr id="48" name="îŝḷîḓé-Freeform: Shape 19"/>
            <p:cNvSpPr/>
            <p:nvPr/>
          </p:nvSpPr>
          <p:spPr bwMode="auto">
            <a:xfrm>
              <a:off x="5459762" y="2279078"/>
              <a:ext cx="303213" cy="285750"/>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grpSp>
        <p:nvGrpSpPr>
          <p:cNvPr id="49" name="Group 20"/>
          <p:cNvGrpSpPr/>
          <p:nvPr/>
        </p:nvGrpSpPr>
        <p:grpSpPr>
          <a:xfrm>
            <a:off x="4127499" y="1445654"/>
            <a:ext cx="1089152" cy="1086547"/>
            <a:chOff x="3124200" y="2014498"/>
            <a:chExt cx="816864" cy="814910"/>
          </a:xfrm>
        </p:grpSpPr>
        <p:sp>
          <p:nvSpPr>
            <p:cNvPr id="50" name="îŝḷîḓé-Oval 21"/>
            <p:cNvSpPr/>
            <p:nvPr/>
          </p:nvSpPr>
          <p:spPr>
            <a:xfrm>
              <a:off x="3124200" y="2014498"/>
              <a:ext cx="816864" cy="814910"/>
            </a:xfrm>
            <a:prstGeom prst="ellipse">
              <a:avLst/>
            </a:prstGeom>
            <a:solidFill>
              <a:srgbClr val="E3818C">
                <a:lumMod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hueOff val="0"/>
                    <a:satOff val="0"/>
                    <a:lumOff val="0"/>
                    <a:alphaOff val="0"/>
                  </a:srgbClr>
                </a:solidFill>
                <a:effectLst/>
                <a:uLnTx/>
                <a:uFillTx/>
                <a:cs typeface="+mn-ea"/>
                <a:sym typeface="+mn-lt"/>
              </a:endParaRPr>
            </a:p>
          </p:txBody>
        </p:sp>
        <p:sp>
          <p:nvSpPr>
            <p:cNvPr id="51" name="îŝḷîḓé-Freeform: Shape 22"/>
            <p:cNvSpPr/>
            <p:nvPr/>
          </p:nvSpPr>
          <p:spPr bwMode="auto">
            <a:xfrm>
              <a:off x="3379931" y="2253545"/>
              <a:ext cx="305403" cy="336816"/>
            </a:xfrm>
            <a:custGeom>
              <a:avLst/>
              <a:gdLst/>
              <a:ahLst/>
              <a:cxnLst>
                <a:cxn ang="0">
                  <a:pos x="96" y="56"/>
                </a:cxn>
                <a:cxn ang="0">
                  <a:pos x="79" y="47"/>
                </a:cxn>
                <a:cxn ang="0">
                  <a:pos x="71" y="64"/>
                </a:cxn>
                <a:cxn ang="0">
                  <a:pos x="76" y="67"/>
                </a:cxn>
                <a:cxn ang="0">
                  <a:pos x="80" y="59"/>
                </a:cxn>
                <a:cxn ang="0">
                  <a:pos x="86" y="78"/>
                </a:cxn>
                <a:cxn ang="0">
                  <a:pos x="92" y="76"/>
                </a:cxn>
                <a:cxn ang="0">
                  <a:pos x="86" y="57"/>
                </a:cxn>
                <a:cxn ang="0">
                  <a:pos x="93" y="61"/>
                </a:cxn>
                <a:cxn ang="0">
                  <a:pos x="96" y="56"/>
                </a:cxn>
                <a:cxn ang="0">
                  <a:pos x="103" y="28"/>
                </a:cxn>
                <a:cxn ang="0">
                  <a:pos x="119" y="76"/>
                </a:cxn>
                <a:cxn ang="0">
                  <a:pos x="118" y="79"/>
                </a:cxn>
                <a:cxn ang="0">
                  <a:pos x="67" y="95"/>
                </a:cxn>
                <a:cxn ang="0">
                  <a:pos x="65" y="94"/>
                </a:cxn>
                <a:cxn ang="0">
                  <a:pos x="49" y="46"/>
                </a:cxn>
                <a:cxn ang="0">
                  <a:pos x="50" y="43"/>
                </a:cxn>
                <a:cxn ang="0">
                  <a:pos x="100" y="27"/>
                </a:cxn>
                <a:cxn ang="0">
                  <a:pos x="103" y="28"/>
                </a:cxn>
                <a:cxn ang="0">
                  <a:pos x="62" y="115"/>
                </a:cxn>
                <a:cxn ang="0">
                  <a:pos x="52" y="110"/>
                </a:cxn>
                <a:cxn ang="0">
                  <a:pos x="47" y="120"/>
                </a:cxn>
                <a:cxn ang="0">
                  <a:pos x="57" y="125"/>
                </a:cxn>
                <a:cxn ang="0">
                  <a:pos x="62" y="115"/>
                </a:cxn>
                <a:cxn ang="0">
                  <a:pos x="69" y="112"/>
                </a:cxn>
                <a:cxn ang="0">
                  <a:pos x="59" y="132"/>
                </a:cxn>
                <a:cxn ang="0">
                  <a:pos x="40" y="122"/>
                </a:cxn>
                <a:cxn ang="0">
                  <a:pos x="50" y="103"/>
                </a:cxn>
                <a:cxn ang="0">
                  <a:pos x="69" y="112"/>
                </a:cxn>
                <a:cxn ang="0">
                  <a:pos x="116" y="89"/>
                </a:cxn>
                <a:cxn ang="0">
                  <a:pos x="69" y="104"/>
                </a:cxn>
                <a:cxn ang="0">
                  <a:pos x="73" y="111"/>
                </a:cxn>
                <a:cxn ang="0">
                  <a:pos x="73" y="111"/>
                </a:cxn>
                <a:cxn ang="0">
                  <a:pos x="118" y="96"/>
                </a:cxn>
                <a:cxn ang="0">
                  <a:pos x="121" y="92"/>
                </a:cxn>
                <a:cxn ang="0">
                  <a:pos x="116" y="89"/>
                </a:cxn>
                <a:cxn ang="0">
                  <a:pos x="3" y="21"/>
                </a:cxn>
                <a:cxn ang="0">
                  <a:pos x="12" y="3"/>
                </a:cxn>
                <a:cxn ang="0">
                  <a:pos x="31" y="12"/>
                </a:cxn>
                <a:cxn ang="0">
                  <a:pos x="59" y="99"/>
                </a:cxn>
                <a:cxn ang="0">
                  <a:pos x="51" y="98"/>
                </a:cxn>
                <a:cxn ang="0">
                  <a:pos x="23" y="14"/>
                </a:cxn>
                <a:cxn ang="0">
                  <a:pos x="15" y="10"/>
                </a:cxn>
                <a:cxn ang="0">
                  <a:pos x="10" y="19"/>
                </a:cxn>
                <a:cxn ang="0">
                  <a:pos x="8" y="23"/>
                </a:cxn>
                <a:cxn ang="0">
                  <a:pos x="3" y="21"/>
                </a:cxn>
              </a:cxnLst>
              <a:rect l="0" t="0" r="r" b="b"/>
              <a:pathLst>
                <a:path w="121" h="134">
                  <a:moveTo>
                    <a:pt x="96" y="56"/>
                  </a:moveTo>
                  <a:cubicBezTo>
                    <a:pt x="79" y="47"/>
                    <a:pt x="79" y="47"/>
                    <a:pt x="79" y="47"/>
                  </a:cubicBezTo>
                  <a:cubicBezTo>
                    <a:pt x="71" y="64"/>
                    <a:pt x="71" y="64"/>
                    <a:pt x="71" y="64"/>
                  </a:cubicBezTo>
                  <a:cubicBezTo>
                    <a:pt x="76" y="67"/>
                    <a:pt x="76" y="67"/>
                    <a:pt x="76" y="67"/>
                  </a:cubicBezTo>
                  <a:cubicBezTo>
                    <a:pt x="80" y="59"/>
                    <a:pt x="80" y="59"/>
                    <a:pt x="80" y="59"/>
                  </a:cubicBezTo>
                  <a:cubicBezTo>
                    <a:pt x="86" y="78"/>
                    <a:pt x="86" y="78"/>
                    <a:pt x="86" y="78"/>
                  </a:cubicBezTo>
                  <a:cubicBezTo>
                    <a:pt x="92" y="76"/>
                    <a:pt x="92" y="76"/>
                    <a:pt x="92" y="76"/>
                  </a:cubicBezTo>
                  <a:cubicBezTo>
                    <a:pt x="86" y="57"/>
                    <a:pt x="86" y="57"/>
                    <a:pt x="86" y="57"/>
                  </a:cubicBezTo>
                  <a:cubicBezTo>
                    <a:pt x="93" y="61"/>
                    <a:pt x="93" y="61"/>
                    <a:pt x="93" y="61"/>
                  </a:cubicBezTo>
                  <a:lnTo>
                    <a:pt x="96" y="56"/>
                  </a:lnTo>
                  <a:close/>
                  <a:moveTo>
                    <a:pt x="103" y="28"/>
                  </a:moveTo>
                  <a:cubicBezTo>
                    <a:pt x="119" y="76"/>
                    <a:pt x="119" y="76"/>
                    <a:pt x="119" y="76"/>
                  </a:cubicBezTo>
                  <a:cubicBezTo>
                    <a:pt x="119" y="77"/>
                    <a:pt x="119" y="78"/>
                    <a:pt x="118" y="79"/>
                  </a:cubicBezTo>
                  <a:cubicBezTo>
                    <a:pt x="67" y="95"/>
                    <a:pt x="67" y="95"/>
                    <a:pt x="67" y="95"/>
                  </a:cubicBezTo>
                  <a:cubicBezTo>
                    <a:pt x="66" y="96"/>
                    <a:pt x="65" y="95"/>
                    <a:pt x="65" y="94"/>
                  </a:cubicBezTo>
                  <a:cubicBezTo>
                    <a:pt x="49" y="46"/>
                    <a:pt x="49" y="46"/>
                    <a:pt x="49" y="46"/>
                  </a:cubicBezTo>
                  <a:cubicBezTo>
                    <a:pt x="49" y="45"/>
                    <a:pt x="49" y="44"/>
                    <a:pt x="50" y="43"/>
                  </a:cubicBezTo>
                  <a:cubicBezTo>
                    <a:pt x="100" y="27"/>
                    <a:pt x="100" y="27"/>
                    <a:pt x="100" y="27"/>
                  </a:cubicBezTo>
                  <a:cubicBezTo>
                    <a:pt x="101" y="27"/>
                    <a:pt x="102" y="27"/>
                    <a:pt x="103" y="28"/>
                  </a:cubicBezTo>
                  <a:moveTo>
                    <a:pt x="62" y="115"/>
                  </a:moveTo>
                  <a:cubicBezTo>
                    <a:pt x="60" y="111"/>
                    <a:pt x="56" y="109"/>
                    <a:pt x="52" y="110"/>
                  </a:cubicBezTo>
                  <a:cubicBezTo>
                    <a:pt x="48" y="111"/>
                    <a:pt x="46" y="116"/>
                    <a:pt x="47" y="120"/>
                  </a:cubicBezTo>
                  <a:cubicBezTo>
                    <a:pt x="48" y="124"/>
                    <a:pt x="53" y="126"/>
                    <a:pt x="57" y="125"/>
                  </a:cubicBezTo>
                  <a:cubicBezTo>
                    <a:pt x="61" y="123"/>
                    <a:pt x="63" y="119"/>
                    <a:pt x="62" y="115"/>
                  </a:cubicBezTo>
                  <a:moveTo>
                    <a:pt x="69" y="112"/>
                  </a:moveTo>
                  <a:cubicBezTo>
                    <a:pt x="72" y="120"/>
                    <a:pt x="67" y="129"/>
                    <a:pt x="59" y="132"/>
                  </a:cubicBezTo>
                  <a:cubicBezTo>
                    <a:pt x="51" y="134"/>
                    <a:pt x="42" y="130"/>
                    <a:pt x="40" y="122"/>
                  </a:cubicBezTo>
                  <a:cubicBezTo>
                    <a:pt x="37" y="114"/>
                    <a:pt x="41" y="105"/>
                    <a:pt x="50" y="103"/>
                  </a:cubicBezTo>
                  <a:cubicBezTo>
                    <a:pt x="58" y="100"/>
                    <a:pt x="66" y="104"/>
                    <a:pt x="69" y="112"/>
                  </a:cubicBezTo>
                  <a:moveTo>
                    <a:pt x="116" y="89"/>
                  </a:moveTo>
                  <a:cubicBezTo>
                    <a:pt x="69" y="104"/>
                    <a:pt x="69" y="104"/>
                    <a:pt x="69" y="104"/>
                  </a:cubicBezTo>
                  <a:cubicBezTo>
                    <a:pt x="70" y="106"/>
                    <a:pt x="72" y="109"/>
                    <a:pt x="73" y="111"/>
                  </a:cubicBezTo>
                  <a:cubicBezTo>
                    <a:pt x="73" y="111"/>
                    <a:pt x="73" y="111"/>
                    <a:pt x="73" y="111"/>
                  </a:cubicBezTo>
                  <a:cubicBezTo>
                    <a:pt x="118" y="96"/>
                    <a:pt x="118" y="96"/>
                    <a:pt x="118" y="96"/>
                  </a:cubicBezTo>
                  <a:cubicBezTo>
                    <a:pt x="120" y="96"/>
                    <a:pt x="121" y="94"/>
                    <a:pt x="121" y="92"/>
                  </a:cubicBezTo>
                  <a:cubicBezTo>
                    <a:pt x="120" y="89"/>
                    <a:pt x="118" y="88"/>
                    <a:pt x="116" y="89"/>
                  </a:cubicBezTo>
                  <a:moveTo>
                    <a:pt x="3" y="21"/>
                  </a:moveTo>
                  <a:cubicBezTo>
                    <a:pt x="0" y="13"/>
                    <a:pt x="5" y="5"/>
                    <a:pt x="12" y="3"/>
                  </a:cubicBezTo>
                  <a:cubicBezTo>
                    <a:pt x="20" y="0"/>
                    <a:pt x="28" y="4"/>
                    <a:pt x="31" y="12"/>
                  </a:cubicBezTo>
                  <a:cubicBezTo>
                    <a:pt x="59" y="99"/>
                    <a:pt x="59" y="99"/>
                    <a:pt x="59" y="99"/>
                  </a:cubicBezTo>
                  <a:cubicBezTo>
                    <a:pt x="57" y="98"/>
                    <a:pt x="54" y="98"/>
                    <a:pt x="51" y="98"/>
                  </a:cubicBezTo>
                  <a:cubicBezTo>
                    <a:pt x="23" y="14"/>
                    <a:pt x="23" y="14"/>
                    <a:pt x="23" y="14"/>
                  </a:cubicBezTo>
                  <a:cubicBezTo>
                    <a:pt x="22" y="11"/>
                    <a:pt x="18" y="9"/>
                    <a:pt x="15" y="10"/>
                  </a:cubicBezTo>
                  <a:cubicBezTo>
                    <a:pt x="11" y="11"/>
                    <a:pt x="9" y="15"/>
                    <a:pt x="10" y="19"/>
                  </a:cubicBezTo>
                  <a:cubicBezTo>
                    <a:pt x="11" y="21"/>
                    <a:pt x="10" y="23"/>
                    <a:pt x="8" y="23"/>
                  </a:cubicBezTo>
                  <a:cubicBezTo>
                    <a:pt x="6" y="24"/>
                    <a:pt x="4" y="23"/>
                    <a:pt x="3" y="21"/>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grpSp>
        <p:nvGrpSpPr>
          <p:cNvPr id="52" name="Group 23"/>
          <p:cNvGrpSpPr/>
          <p:nvPr/>
        </p:nvGrpSpPr>
        <p:grpSpPr>
          <a:xfrm>
            <a:off x="4127499" y="4264590"/>
            <a:ext cx="1089152" cy="1086547"/>
            <a:chOff x="3124200" y="3768269"/>
            <a:chExt cx="816864" cy="814910"/>
          </a:xfrm>
        </p:grpSpPr>
        <p:sp>
          <p:nvSpPr>
            <p:cNvPr id="53" name="îŝḷîḓé-Oval 24"/>
            <p:cNvSpPr/>
            <p:nvPr/>
          </p:nvSpPr>
          <p:spPr>
            <a:xfrm>
              <a:off x="3124200" y="3768269"/>
              <a:ext cx="816864" cy="814910"/>
            </a:xfrm>
            <a:prstGeom prst="ellipse">
              <a:avLst/>
            </a:prstGeom>
            <a:solidFill>
              <a:srgbClr val="E3818C">
                <a:lumMod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hueOff val="0"/>
                    <a:satOff val="0"/>
                    <a:lumOff val="0"/>
                    <a:alphaOff val="0"/>
                  </a:srgbClr>
                </a:solidFill>
                <a:effectLst/>
                <a:uLnTx/>
                <a:uFillTx/>
                <a:cs typeface="+mn-ea"/>
                <a:sym typeface="+mn-lt"/>
              </a:endParaRPr>
            </a:p>
          </p:txBody>
        </p:sp>
        <p:sp>
          <p:nvSpPr>
            <p:cNvPr id="54" name="îŝḷîḓé-Freeform: Shape 25"/>
            <p:cNvSpPr/>
            <p:nvPr/>
          </p:nvSpPr>
          <p:spPr bwMode="auto">
            <a:xfrm>
              <a:off x="3375470" y="4043962"/>
              <a:ext cx="314325" cy="263525"/>
            </a:xfrm>
            <a:custGeom>
              <a:avLst/>
              <a:gdLst/>
              <a:ahLst/>
              <a:cxnLst>
                <a:cxn ang="0">
                  <a:pos x="328" y="102"/>
                </a:cxn>
                <a:cxn ang="0">
                  <a:pos x="328" y="80"/>
                </a:cxn>
                <a:cxn ang="0">
                  <a:pos x="245" y="98"/>
                </a:cxn>
                <a:cxn ang="0">
                  <a:pos x="220" y="118"/>
                </a:cxn>
                <a:cxn ang="0">
                  <a:pos x="220" y="107"/>
                </a:cxn>
                <a:cxn ang="0">
                  <a:pos x="328" y="32"/>
                </a:cxn>
                <a:cxn ang="0">
                  <a:pos x="327" y="13"/>
                </a:cxn>
                <a:cxn ang="0">
                  <a:pos x="341" y="6"/>
                </a:cxn>
                <a:cxn ang="0">
                  <a:pos x="396" y="56"/>
                </a:cxn>
                <a:cxn ang="0">
                  <a:pos x="344" y="107"/>
                </a:cxn>
                <a:cxn ang="0">
                  <a:pos x="328" y="102"/>
                </a:cxn>
                <a:cxn ang="0">
                  <a:pos x="326" y="207"/>
                </a:cxn>
                <a:cxn ang="0">
                  <a:pos x="350" y="148"/>
                </a:cxn>
                <a:cxn ang="0">
                  <a:pos x="381" y="114"/>
                </a:cxn>
                <a:cxn ang="0">
                  <a:pos x="391" y="155"/>
                </a:cxn>
                <a:cxn ang="0">
                  <a:pos x="344" y="261"/>
                </a:cxn>
                <a:cxn ang="0">
                  <a:pos x="134" y="261"/>
                </a:cxn>
                <a:cxn ang="0">
                  <a:pos x="82" y="126"/>
                </a:cxn>
                <a:cxn ang="0">
                  <a:pos x="67" y="115"/>
                </a:cxn>
                <a:cxn ang="0">
                  <a:pos x="41" y="115"/>
                </a:cxn>
                <a:cxn ang="0">
                  <a:pos x="42" y="72"/>
                </a:cxn>
                <a:cxn ang="0">
                  <a:pos x="100" y="72"/>
                </a:cxn>
                <a:cxn ang="0">
                  <a:pos x="118" y="95"/>
                </a:cxn>
                <a:cxn ang="0">
                  <a:pos x="159" y="207"/>
                </a:cxn>
                <a:cxn ang="0">
                  <a:pos x="179" y="220"/>
                </a:cxn>
                <a:cxn ang="0">
                  <a:pos x="310" y="220"/>
                </a:cxn>
                <a:cxn ang="0">
                  <a:pos x="326" y="207"/>
                </a:cxn>
                <a:cxn ang="0">
                  <a:pos x="186" y="273"/>
                </a:cxn>
                <a:cxn ang="0">
                  <a:pos x="220" y="301"/>
                </a:cxn>
                <a:cxn ang="0">
                  <a:pos x="186" y="334"/>
                </a:cxn>
                <a:cxn ang="0">
                  <a:pos x="153" y="301"/>
                </a:cxn>
                <a:cxn ang="0">
                  <a:pos x="186" y="273"/>
                </a:cxn>
                <a:cxn ang="0">
                  <a:pos x="298" y="273"/>
                </a:cxn>
                <a:cxn ang="0">
                  <a:pos x="332" y="301"/>
                </a:cxn>
                <a:cxn ang="0">
                  <a:pos x="298" y="334"/>
                </a:cxn>
                <a:cxn ang="0">
                  <a:pos x="264" y="301"/>
                </a:cxn>
                <a:cxn ang="0">
                  <a:pos x="298" y="273"/>
                </a:cxn>
              </a:cxnLst>
              <a:rect l="0" t="0" r="r" b="b"/>
              <a:pathLst>
                <a:path w="399" h="334">
                  <a:moveTo>
                    <a:pt x="328" y="102"/>
                  </a:moveTo>
                  <a:cubicBezTo>
                    <a:pt x="327" y="90"/>
                    <a:pt x="328" y="80"/>
                    <a:pt x="328" y="80"/>
                  </a:cubicBezTo>
                  <a:cubicBezTo>
                    <a:pt x="328" y="80"/>
                    <a:pt x="279" y="72"/>
                    <a:pt x="245" y="98"/>
                  </a:cubicBezTo>
                  <a:cubicBezTo>
                    <a:pt x="224" y="111"/>
                    <a:pt x="221" y="116"/>
                    <a:pt x="220" y="118"/>
                  </a:cubicBezTo>
                  <a:cubicBezTo>
                    <a:pt x="220" y="118"/>
                    <a:pt x="217" y="116"/>
                    <a:pt x="220" y="107"/>
                  </a:cubicBezTo>
                  <a:cubicBezTo>
                    <a:pt x="248" y="31"/>
                    <a:pt x="328" y="32"/>
                    <a:pt x="328" y="32"/>
                  </a:cubicBezTo>
                  <a:cubicBezTo>
                    <a:pt x="328" y="32"/>
                    <a:pt x="327" y="25"/>
                    <a:pt x="327" y="13"/>
                  </a:cubicBezTo>
                  <a:cubicBezTo>
                    <a:pt x="327" y="0"/>
                    <a:pt x="332" y="0"/>
                    <a:pt x="341" y="6"/>
                  </a:cubicBezTo>
                  <a:cubicBezTo>
                    <a:pt x="361" y="23"/>
                    <a:pt x="396" y="56"/>
                    <a:pt x="396" y="56"/>
                  </a:cubicBezTo>
                  <a:cubicBezTo>
                    <a:pt x="396" y="56"/>
                    <a:pt x="363" y="88"/>
                    <a:pt x="344" y="107"/>
                  </a:cubicBezTo>
                  <a:cubicBezTo>
                    <a:pt x="335" y="116"/>
                    <a:pt x="328" y="119"/>
                    <a:pt x="328" y="102"/>
                  </a:cubicBezTo>
                  <a:close/>
                  <a:moveTo>
                    <a:pt x="326" y="207"/>
                  </a:moveTo>
                  <a:cubicBezTo>
                    <a:pt x="335" y="186"/>
                    <a:pt x="344" y="162"/>
                    <a:pt x="350" y="148"/>
                  </a:cubicBezTo>
                  <a:cubicBezTo>
                    <a:pt x="354" y="138"/>
                    <a:pt x="362" y="108"/>
                    <a:pt x="381" y="114"/>
                  </a:cubicBezTo>
                  <a:cubicBezTo>
                    <a:pt x="399" y="121"/>
                    <a:pt x="399" y="130"/>
                    <a:pt x="391" y="155"/>
                  </a:cubicBezTo>
                  <a:cubicBezTo>
                    <a:pt x="351" y="260"/>
                    <a:pt x="350" y="261"/>
                    <a:pt x="344" y="261"/>
                  </a:cubicBezTo>
                  <a:cubicBezTo>
                    <a:pt x="324" y="261"/>
                    <a:pt x="218" y="261"/>
                    <a:pt x="134" y="261"/>
                  </a:cubicBezTo>
                  <a:cubicBezTo>
                    <a:pt x="126" y="261"/>
                    <a:pt x="93" y="162"/>
                    <a:pt x="82" y="126"/>
                  </a:cubicBezTo>
                  <a:cubicBezTo>
                    <a:pt x="79" y="118"/>
                    <a:pt x="74" y="115"/>
                    <a:pt x="67" y="115"/>
                  </a:cubicBezTo>
                  <a:cubicBezTo>
                    <a:pt x="58" y="115"/>
                    <a:pt x="50" y="115"/>
                    <a:pt x="41" y="115"/>
                  </a:cubicBezTo>
                  <a:cubicBezTo>
                    <a:pt x="0" y="115"/>
                    <a:pt x="0" y="72"/>
                    <a:pt x="42" y="72"/>
                  </a:cubicBezTo>
                  <a:cubicBezTo>
                    <a:pt x="71" y="72"/>
                    <a:pt x="89" y="72"/>
                    <a:pt x="100" y="72"/>
                  </a:cubicBezTo>
                  <a:cubicBezTo>
                    <a:pt x="110" y="72"/>
                    <a:pt x="115" y="85"/>
                    <a:pt x="118" y="95"/>
                  </a:cubicBezTo>
                  <a:cubicBezTo>
                    <a:pt x="129" y="124"/>
                    <a:pt x="149" y="179"/>
                    <a:pt x="159" y="207"/>
                  </a:cubicBezTo>
                  <a:cubicBezTo>
                    <a:pt x="162" y="217"/>
                    <a:pt x="169" y="220"/>
                    <a:pt x="179" y="220"/>
                  </a:cubicBezTo>
                  <a:cubicBezTo>
                    <a:pt x="208" y="220"/>
                    <a:pt x="281" y="220"/>
                    <a:pt x="310" y="220"/>
                  </a:cubicBezTo>
                  <a:cubicBezTo>
                    <a:pt x="320" y="220"/>
                    <a:pt x="324" y="216"/>
                    <a:pt x="326" y="207"/>
                  </a:cubicBezTo>
                  <a:close/>
                  <a:moveTo>
                    <a:pt x="186" y="273"/>
                  </a:moveTo>
                  <a:cubicBezTo>
                    <a:pt x="203" y="273"/>
                    <a:pt x="220" y="284"/>
                    <a:pt x="220" y="301"/>
                  </a:cubicBezTo>
                  <a:cubicBezTo>
                    <a:pt x="220" y="317"/>
                    <a:pt x="203" y="334"/>
                    <a:pt x="186" y="334"/>
                  </a:cubicBezTo>
                  <a:cubicBezTo>
                    <a:pt x="169" y="334"/>
                    <a:pt x="153" y="317"/>
                    <a:pt x="153" y="301"/>
                  </a:cubicBezTo>
                  <a:cubicBezTo>
                    <a:pt x="153" y="284"/>
                    <a:pt x="169" y="273"/>
                    <a:pt x="186" y="273"/>
                  </a:cubicBezTo>
                  <a:close/>
                  <a:moveTo>
                    <a:pt x="298" y="273"/>
                  </a:moveTo>
                  <a:cubicBezTo>
                    <a:pt x="315" y="273"/>
                    <a:pt x="332" y="283"/>
                    <a:pt x="332" y="301"/>
                  </a:cubicBezTo>
                  <a:cubicBezTo>
                    <a:pt x="332" y="318"/>
                    <a:pt x="315" y="334"/>
                    <a:pt x="298" y="334"/>
                  </a:cubicBezTo>
                  <a:cubicBezTo>
                    <a:pt x="280" y="334"/>
                    <a:pt x="264" y="318"/>
                    <a:pt x="264" y="301"/>
                  </a:cubicBezTo>
                  <a:cubicBezTo>
                    <a:pt x="264" y="283"/>
                    <a:pt x="280" y="273"/>
                    <a:pt x="298" y="273"/>
                  </a:cubicBezTo>
                  <a:close/>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grpSp>
        <p:nvGrpSpPr>
          <p:cNvPr id="55" name="Group 26"/>
          <p:cNvGrpSpPr/>
          <p:nvPr/>
        </p:nvGrpSpPr>
        <p:grpSpPr>
          <a:xfrm>
            <a:off x="6899147" y="4264590"/>
            <a:ext cx="1089152" cy="1086547"/>
            <a:chOff x="5202936" y="3768269"/>
            <a:chExt cx="816864" cy="814910"/>
          </a:xfrm>
        </p:grpSpPr>
        <p:sp>
          <p:nvSpPr>
            <p:cNvPr id="56" name="îŝḷîḓé-Oval 27"/>
            <p:cNvSpPr/>
            <p:nvPr/>
          </p:nvSpPr>
          <p:spPr>
            <a:xfrm>
              <a:off x="5202936" y="3768269"/>
              <a:ext cx="816864" cy="814910"/>
            </a:xfrm>
            <a:prstGeom prst="ellipse">
              <a:avLst/>
            </a:prstGeom>
            <a:solidFill>
              <a:srgbClr val="D34657"/>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hueOff val="0"/>
                    <a:satOff val="0"/>
                    <a:lumOff val="0"/>
                    <a:alphaOff val="0"/>
                  </a:srgbClr>
                </a:solidFill>
                <a:effectLst/>
                <a:uLnTx/>
                <a:uFillTx/>
                <a:cs typeface="+mn-ea"/>
                <a:sym typeface="+mn-lt"/>
              </a:endParaRPr>
            </a:p>
          </p:txBody>
        </p:sp>
        <p:sp>
          <p:nvSpPr>
            <p:cNvPr id="57" name="îŝḷîḓé-Freeform: Shape 28"/>
            <p:cNvSpPr/>
            <p:nvPr/>
          </p:nvSpPr>
          <p:spPr bwMode="auto">
            <a:xfrm>
              <a:off x="5454206" y="4045549"/>
              <a:ext cx="314325" cy="260350"/>
            </a:xfrm>
            <a:custGeom>
              <a:avLst/>
              <a:gdLst/>
              <a:ahLst/>
              <a:cxnLst>
                <a:cxn ang="0">
                  <a:pos x="390" y="156"/>
                </a:cxn>
                <a:cxn ang="0">
                  <a:pos x="344" y="260"/>
                </a:cxn>
                <a:cxn ang="0">
                  <a:pos x="134" y="260"/>
                </a:cxn>
                <a:cxn ang="0">
                  <a:pos x="82" y="128"/>
                </a:cxn>
                <a:cxn ang="0">
                  <a:pos x="68" y="116"/>
                </a:cxn>
                <a:cxn ang="0">
                  <a:pos x="41" y="116"/>
                </a:cxn>
                <a:cxn ang="0">
                  <a:pos x="42" y="74"/>
                </a:cxn>
                <a:cxn ang="0">
                  <a:pos x="100" y="74"/>
                </a:cxn>
                <a:cxn ang="0">
                  <a:pos x="118" y="97"/>
                </a:cxn>
                <a:cxn ang="0">
                  <a:pos x="159" y="207"/>
                </a:cxn>
                <a:cxn ang="0">
                  <a:pos x="179" y="220"/>
                </a:cxn>
                <a:cxn ang="0">
                  <a:pos x="310" y="220"/>
                </a:cxn>
                <a:cxn ang="0">
                  <a:pos x="326" y="207"/>
                </a:cxn>
                <a:cxn ang="0">
                  <a:pos x="350" y="149"/>
                </a:cxn>
                <a:cxn ang="0">
                  <a:pos x="381" y="116"/>
                </a:cxn>
                <a:cxn ang="0">
                  <a:pos x="390" y="156"/>
                </a:cxn>
                <a:cxn ang="0">
                  <a:pos x="305" y="210"/>
                </a:cxn>
                <a:cxn ang="0">
                  <a:pos x="180" y="210"/>
                </a:cxn>
                <a:cxn ang="0">
                  <a:pos x="167" y="196"/>
                </a:cxn>
                <a:cxn ang="0">
                  <a:pos x="128" y="90"/>
                </a:cxn>
                <a:cxn ang="0">
                  <a:pos x="141" y="77"/>
                </a:cxn>
                <a:cxn ang="0">
                  <a:pos x="171" y="77"/>
                </a:cxn>
                <a:cxn ang="0">
                  <a:pos x="171" y="13"/>
                </a:cxn>
                <a:cxn ang="0">
                  <a:pos x="185" y="0"/>
                </a:cxn>
                <a:cxn ang="0">
                  <a:pos x="254" y="0"/>
                </a:cxn>
                <a:cxn ang="0">
                  <a:pos x="268" y="13"/>
                </a:cxn>
                <a:cxn ang="0">
                  <a:pos x="268" y="47"/>
                </a:cxn>
                <a:cxn ang="0">
                  <a:pos x="306" y="47"/>
                </a:cxn>
                <a:cxn ang="0">
                  <a:pos x="314" y="55"/>
                </a:cxn>
                <a:cxn ang="0">
                  <a:pos x="314" y="77"/>
                </a:cxn>
                <a:cxn ang="0">
                  <a:pos x="348" y="77"/>
                </a:cxn>
                <a:cxn ang="0">
                  <a:pos x="362" y="90"/>
                </a:cxn>
                <a:cxn ang="0">
                  <a:pos x="318" y="196"/>
                </a:cxn>
                <a:cxn ang="0">
                  <a:pos x="305" y="210"/>
                </a:cxn>
                <a:cxn ang="0">
                  <a:pos x="186" y="272"/>
                </a:cxn>
                <a:cxn ang="0">
                  <a:pos x="220" y="299"/>
                </a:cxn>
                <a:cxn ang="0">
                  <a:pos x="186" y="331"/>
                </a:cxn>
                <a:cxn ang="0">
                  <a:pos x="152" y="299"/>
                </a:cxn>
                <a:cxn ang="0">
                  <a:pos x="186" y="272"/>
                </a:cxn>
                <a:cxn ang="0">
                  <a:pos x="298" y="272"/>
                </a:cxn>
                <a:cxn ang="0">
                  <a:pos x="331" y="299"/>
                </a:cxn>
                <a:cxn ang="0">
                  <a:pos x="298" y="331"/>
                </a:cxn>
                <a:cxn ang="0">
                  <a:pos x="264" y="299"/>
                </a:cxn>
                <a:cxn ang="0">
                  <a:pos x="298" y="272"/>
                </a:cxn>
              </a:cxnLst>
              <a:rect l="0" t="0" r="r" b="b"/>
              <a:pathLst>
                <a:path w="399" h="331">
                  <a:moveTo>
                    <a:pt x="390" y="156"/>
                  </a:moveTo>
                  <a:cubicBezTo>
                    <a:pt x="351" y="259"/>
                    <a:pt x="350" y="260"/>
                    <a:pt x="344" y="260"/>
                  </a:cubicBezTo>
                  <a:cubicBezTo>
                    <a:pt x="324" y="260"/>
                    <a:pt x="218" y="260"/>
                    <a:pt x="134" y="260"/>
                  </a:cubicBezTo>
                  <a:cubicBezTo>
                    <a:pt x="126" y="260"/>
                    <a:pt x="93" y="163"/>
                    <a:pt x="82" y="128"/>
                  </a:cubicBezTo>
                  <a:cubicBezTo>
                    <a:pt x="79" y="119"/>
                    <a:pt x="74" y="116"/>
                    <a:pt x="68" y="116"/>
                  </a:cubicBezTo>
                  <a:cubicBezTo>
                    <a:pt x="58" y="116"/>
                    <a:pt x="50" y="116"/>
                    <a:pt x="41" y="116"/>
                  </a:cubicBezTo>
                  <a:cubicBezTo>
                    <a:pt x="0" y="116"/>
                    <a:pt x="0" y="74"/>
                    <a:pt x="42" y="74"/>
                  </a:cubicBezTo>
                  <a:cubicBezTo>
                    <a:pt x="71" y="74"/>
                    <a:pt x="89" y="74"/>
                    <a:pt x="100" y="74"/>
                  </a:cubicBezTo>
                  <a:cubicBezTo>
                    <a:pt x="110" y="74"/>
                    <a:pt x="115" y="87"/>
                    <a:pt x="118" y="97"/>
                  </a:cubicBezTo>
                  <a:cubicBezTo>
                    <a:pt x="129" y="125"/>
                    <a:pt x="149" y="180"/>
                    <a:pt x="159" y="207"/>
                  </a:cubicBezTo>
                  <a:cubicBezTo>
                    <a:pt x="163" y="217"/>
                    <a:pt x="169" y="220"/>
                    <a:pt x="179" y="220"/>
                  </a:cubicBezTo>
                  <a:cubicBezTo>
                    <a:pt x="208" y="220"/>
                    <a:pt x="281" y="220"/>
                    <a:pt x="310" y="220"/>
                  </a:cubicBezTo>
                  <a:cubicBezTo>
                    <a:pt x="320" y="220"/>
                    <a:pt x="324" y="215"/>
                    <a:pt x="326" y="207"/>
                  </a:cubicBezTo>
                  <a:cubicBezTo>
                    <a:pt x="335" y="186"/>
                    <a:pt x="344" y="163"/>
                    <a:pt x="350" y="149"/>
                  </a:cubicBezTo>
                  <a:cubicBezTo>
                    <a:pt x="354" y="139"/>
                    <a:pt x="362" y="110"/>
                    <a:pt x="381" y="116"/>
                  </a:cubicBezTo>
                  <a:cubicBezTo>
                    <a:pt x="399" y="123"/>
                    <a:pt x="399" y="131"/>
                    <a:pt x="390" y="156"/>
                  </a:cubicBezTo>
                  <a:close/>
                  <a:moveTo>
                    <a:pt x="305" y="210"/>
                  </a:moveTo>
                  <a:cubicBezTo>
                    <a:pt x="180" y="210"/>
                    <a:pt x="180" y="210"/>
                    <a:pt x="180" y="210"/>
                  </a:cubicBezTo>
                  <a:cubicBezTo>
                    <a:pt x="173" y="210"/>
                    <a:pt x="170" y="204"/>
                    <a:pt x="167" y="196"/>
                  </a:cubicBezTo>
                  <a:cubicBezTo>
                    <a:pt x="128" y="90"/>
                    <a:pt x="128" y="90"/>
                    <a:pt x="128" y="90"/>
                  </a:cubicBezTo>
                  <a:cubicBezTo>
                    <a:pt x="128" y="83"/>
                    <a:pt x="134" y="77"/>
                    <a:pt x="141" y="77"/>
                  </a:cubicBezTo>
                  <a:cubicBezTo>
                    <a:pt x="171" y="77"/>
                    <a:pt x="171" y="77"/>
                    <a:pt x="171" y="77"/>
                  </a:cubicBezTo>
                  <a:cubicBezTo>
                    <a:pt x="171" y="13"/>
                    <a:pt x="171" y="13"/>
                    <a:pt x="171" y="13"/>
                  </a:cubicBezTo>
                  <a:cubicBezTo>
                    <a:pt x="171" y="6"/>
                    <a:pt x="178" y="0"/>
                    <a:pt x="185" y="0"/>
                  </a:cubicBezTo>
                  <a:cubicBezTo>
                    <a:pt x="254" y="0"/>
                    <a:pt x="254" y="0"/>
                    <a:pt x="254" y="0"/>
                  </a:cubicBezTo>
                  <a:cubicBezTo>
                    <a:pt x="262" y="0"/>
                    <a:pt x="268" y="6"/>
                    <a:pt x="268" y="13"/>
                  </a:cubicBezTo>
                  <a:cubicBezTo>
                    <a:pt x="268" y="47"/>
                    <a:pt x="268" y="47"/>
                    <a:pt x="268" y="47"/>
                  </a:cubicBezTo>
                  <a:cubicBezTo>
                    <a:pt x="306" y="47"/>
                    <a:pt x="306" y="47"/>
                    <a:pt x="306" y="47"/>
                  </a:cubicBezTo>
                  <a:cubicBezTo>
                    <a:pt x="310" y="47"/>
                    <a:pt x="314" y="51"/>
                    <a:pt x="314" y="55"/>
                  </a:cubicBezTo>
                  <a:cubicBezTo>
                    <a:pt x="314" y="77"/>
                    <a:pt x="314" y="77"/>
                    <a:pt x="314" y="77"/>
                  </a:cubicBezTo>
                  <a:cubicBezTo>
                    <a:pt x="348" y="77"/>
                    <a:pt x="348" y="77"/>
                    <a:pt x="348" y="77"/>
                  </a:cubicBezTo>
                  <a:cubicBezTo>
                    <a:pt x="356" y="77"/>
                    <a:pt x="362" y="83"/>
                    <a:pt x="362" y="90"/>
                  </a:cubicBezTo>
                  <a:cubicBezTo>
                    <a:pt x="318" y="196"/>
                    <a:pt x="318" y="196"/>
                    <a:pt x="318" y="196"/>
                  </a:cubicBezTo>
                  <a:cubicBezTo>
                    <a:pt x="315" y="205"/>
                    <a:pt x="312" y="210"/>
                    <a:pt x="305" y="210"/>
                  </a:cubicBezTo>
                  <a:close/>
                  <a:moveTo>
                    <a:pt x="186" y="272"/>
                  </a:moveTo>
                  <a:cubicBezTo>
                    <a:pt x="203" y="272"/>
                    <a:pt x="220" y="283"/>
                    <a:pt x="220" y="299"/>
                  </a:cubicBezTo>
                  <a:cubicBezTo>
                    <a:pt x="220" y="315"/>
                    <a:pt x="203" y="331"/>
                    <a:pt x="186" y="331"/>
                  </a:cubicBezTo>
                  <a:cubicBezTo>
                    <a:pt x="170" y="331"/>
                    <a:pt x="152" y="315"/>
                    <a:pt x="152" y="299"/>
                  </a:cubicBezTo>
                  <a:cubicBezTo>
                    <a:pt x="152" y="283"/>
                    <a:pt x="170" y="272"/>
                    <a:pt x="186" y="272"/>
                  </a:cubicBezTo>
                  <a:close/>
                  <a:moveTo>
                    <a:pt x="298" y="272"/>
                  </a:moveTo>
                  <a:cubicBezTo>
                    <a:pt x="315" y="272"/>
                    <a:pt x="331" y="282"/>
                    <a:pt x="331" y="299"/>
                  </a:cubicBezTo>
                  <a:cubicBezTo>
                    <a:pt x="331" y="316"/>
                    <a:pt x="315" y="331"/>
                    <a:pt x="298" y="331"/>
                  </a:cubicBezTo>
                  <a:cubicBezTo>
                    <a:pt x="280" y="331"/>
                    <a:pt x="264" y="316"/>
                    <a:pt x="264" y="299"/>
                  </a:cubicBezTo>
                  <a:cubicBezTo>
                    <a:pt x="264" y="282"/>
                    <a:pt x="280" y="272"/>
                    <a:pt x="298" y="272"/>
                  </a:cubicBezTo>
                  <a:close/>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smtClean="0">
                <a:ln>
                  <a:noFill/>
                </a:ln>
                <a:solidFill>
                  <a:srgbClr val="000000"/>
                </a:solidFill>
                <a:effectLst/>
                <a:uLnTx/>
                <a:uFillTx/>
                <a:cs typeface="+mn-ea"/>
                <a:sym typeface="+mn-lt"/>
              </a:endParaRPr>
            </a:p>
          </p:txBody>
        </p:sp>
      </p:grpSp>
      <p:pic>
        <p:nvPicPr>
          <p:cNvPr id="58" name="图片 57"/>
          <p:cNvPicPr>
            <a:picLocks noChangeAspect="1"/>
          </p:cNvPicPr>
          <p:nvPr/>
        </p:nvPicPr>
        <p:blipFill>
          <a:blip r:embed="rId2"/>
          <a:stretch>
            <a:fillRect/>
          </a:stretch>
        </p:blipFill>
        <p:spPr>
          <a:xfrm>
            <a:off x="3740748" y="1876727"/>
            <a:ext cx="5243901" cy="2763539"/>
          </a:xfrm>
          <a:prstGeom prst="rect">
            <a:avLst/>
          </a:prstGeom>
        </p:spPr>
      </p:pic>
      <p:sp>
        <p:nvSpPr>
          <p:cNvPr id="59" name="i$liḋe-Rectangle 3"/>
          <p:cNvSpPr/>
          <p:nvPr/>
        </p:nvSpPr>
        <p:spPr>
          <a:xfrm>
            <a:off x="747696" y="1592539"/>
            <a:ext cx="3092961" cy="1086547"/>
          </a:xfrm>
          <a:prstGeom prst="rect">
            <a:avLst/>
          </a:prstGeom>
        </p:spPr>
        <p:txBody>
          <a:bodyPr wrap="square" lIns="121896" tIns="60948" rIns="121896" bIns="60948">
            <a:normAutofit/>
          </a:bodyPr>
          <a:lstStyle/>
          <a:p>
            <a:pPr>
              <a:lnSpc>
                <a:spcPct val="120000"/>
              </a:lnSpc>
            </a:pPr>
            <a:r>
              <a:rPr lang="en-US" altLang="zh-CN" sz="1465" dirty="0">
                <a:solidFill>
                  <a:srgbClr val="000000">
                    <a:lumMod val="75000"/>
                    <a:lumOff val="25000"/>
                  </a:srgbClr>
                </a:solidFill>
                <a:cs typeface="+mn-ea"/>
                <a:sym typeface="+mn-lt"/>
              </a:rPr>
              <a:t>1.</a:t>
            </a:r>
            <a:r>
              <a:rPr lang="zh-CN" altLang="en-US" sz="1465" dirty="0">
                <a:solidFill>
                  <a:srgbClr val="000000">
                    <a:lumMod val="75000"/>
                    <a:lumOff val="25000"/>
                  </a:srgbClr>
                </a:solidFill>
                <a:cs typeface="+mn-ea"/>
                <a:sym typeface="+mn-lt"/>
              </a:rPr>
              <a:t>了解三八妇女节的由来，知道妈妈、奶奶们的辛劳，并懂得要尊敬她们。</a:t>
            </a:r>
          </a:p>
          <a:p>
            <a:pPr>
              <a:lnSpc>
                <a:spcPct val="120000"/>
              </a:lnSpc>
            </a:pPr>
            <a:endParaRPr lang="zh-CN" altLang="en-US" sz="1600" dirty="0">
              <a:solidFill>
                <a:srgbClr val="000000">
                  <a:lumMod val="75000"/>
                  <a:lumOff val="25000"/>
                </a:srgbClr>
              </a:solidFill>
              <a:cs typeface="+mn-ea"/>
              <a:sym typeface="+mn-lt"/>
            </a:endParaRPr>
          </a:p>
        </p:txBody>
      </p:sp>
      <p:sp>
        <p:nvSpPr>
          <p:cNvPr id="60" name="i$liḋe-Rectangle 3"/>
          <p:cNvSpPr/>
          <p:nvPr/>
        </p:nvSpPr>
        <p:spPr>
          <a:xfrm>
            <a:off x="752903" y="4261878"/>
            <a:ext cx="2951449" cy="1523119"/>
          </a:xfrm>
          <a:prstGeom prst="rect">
            <a:avLst/>
          </a:prstGeom>
        </p:spPr>
        <p:txBody>
          <a:bodyPr wrap="square" lIns="121896" tIns="60948" rIns="121896" bIns="60948">
            <a:normAutofit/>
          </a:bodyPr>
          <a:lstStyle/>
          <a:p>
            <a:pPr>
              <a:lnSpc>
                <a:spcPct val="120000"/>
              </a:lnSpc>
            </a:pPr>
            <a:r>
              <a:rPr lang="en-US" altLang="zh-CN" sz="1465" dirty="0">
                <a:solidFill>
                  <a:srgbClr val="000000">
                    <a:lumMod val="75000"/>
                    <a:lumOff val="25000"/>
                  </a:srgbClr>
                </a:solidFill>
                <a:cs typeface="+mn-ea"/>
                <a:sym typeface="+mn-lt"/>
              </a:rPr>
              <a:t>2.</a:t>
            </a:r>
            <a:r>
              <a:rPr lang="zh-CN" altLang="en-US" sz="1465" dirty="0">
                <a:solidFill>
                  <a:srgbClr val="000000">
                    <a:lumMod val="75000"/>
                    <a:lumOff val="25000"/>
                  </a:srgbClr>
                </a:solidFill>
                <a:cs typeface="+mn-ea"/>
                <a:sym typeface="+mn-lt"/>
              </a:rPr>
              <a:t>乐意与爸爸、爷爷自主地选择制作区域，共同为妈妈、奶奶制作礼物，表达对妈妈、奶奶的祝贺。</a:t>
            </a:r>
          </a:p>
          <a:p>
            <a:pPr>
              <a:lnSpc>
                <a:spcPct val="120000"/>
              </a:lnSpc>
            </a:pPr>
            <a:endParaRPr lang="zh-CN" altLang="en-US" sz="1600" dirty="0">
              <a:solidFill>
                <a:srgbClr val="000000">
                  <a:lumMod val="75000"/>
                  <a:lumOff val="25000"/>
                </a:srgbClr>
              </a:solidFill>
              <a:cs typeface="+mn-ea"/>
              <a:sym typeface="+mn-lt"/>
            </a:endParaRPr>
          </a:p>
        </p:txBody>
      </p:sp>
      <p:sp>
        <p:nvSpPr>
          <p:cNvPr id="61" name="i$liḋe-Rectangle 3"/>
          <p:cNvSpPr/>
          <p:nvPr/>
        </p:nvSpPr>
        <p:spPr>
          <a:xfrm>
            <a:off x="8842209" y="1592539"/>
            <a:ext cx="3092961" cy="1086547"/>
          </a:xfrm>
          <a:prstGeom prst="rect">
            <a:avLst/>
          </a:prstGeom>
        </p:spPr>
        <p:txBody>
          <a:bodyPr wrap="square" lIns="121896" tIns="60948" rIns="121896" bIns="60948">
            <a:normAutofit/>
          </a:bodyPr>
          <a:lstStyle/>
          <a:p>
            <a:pPr>
              <a:lnSpc>
                <a:spcPct val="120000"/>
              </a:lnSpc>
            </a:pPr>
            <a:r>
              <a:rPr lang="zh-CN" altLang="en-US" sz="1465" dirty="0">
                <a:solidFill>
                  <a:srgbClr val="000000">
                    <a:lumMod val="75000"/>
                    <a:lumOff val="25000"/>
                  </a:srgbClr>
                </a:solidFill>
                <a:cs typeface="+mn-ea"/>
                <a:sym typeface="+mn-lt"/>
              </a:rPr>
              <a:t>重点</a:t>
            </a:r>
            <a:r>
              <a:rPr lang="en-US" altLang="zh-CN" sz="1465" dirty="0">
                <a:solidFill>
                  <a:srgbClr val="000000">
                    <a:lumMod val="75000"/>
                    <a:lumOff val="25000"/>
                  </a:srgbClr>
                </a:solidFill>
                <a:cs typeface="+mn-ea"/>
                <a:sym typeface="+mn-lt"/>
              </a:rPr>
              <a:t>:</a:t>
            </a:r>
            <a:r>
              <a:rPr lang="zh-CN" altLang="en-US" sz="1465" dirty="0">
                <a:solidFill>
                  <a:srgbClr val="000000">
                    <a:lumMod val="75000"/>
                    <a:lumOff val="25000"/>
                  </a:srgbClr>
                </a:solidFill>
                <a:cs typeface="+mn-ea"/>
                <a:sym typeface="+mn-lt"/>
              </a:rPr>
              <a:t>乐意与爸爸、爷爷合作，</a:t>
            </a:r>
            <a:endParaRPr lang="en-US" altLang="zh-CN" sz="1465" dirty="0">
              <a:solidFill>
                <a:srgbClr val="000000">
                  <a:lumMod val="75000"/>
                  <a:lumOff val="25000"/>
                </a:srgbClr>
              </a:solidFill>
              <a:cs typeface="+mn-ea"/>
              <a:sym typeface="+mn-lt"/>
            </a:endParaRPr>
          </a:p>
          <a:p>
            <a:pPr>
              <a:lnSpc>
                <a:spcPct val="120000"/>
              </a:lnSpc>
            </a:pPr>
            <a:r>
              <a:rPr lang="zh-CN" altLang="en-US" sz="1465" dirty="0">
                <a:solidFill>
                  <a:srgbClr val="000000">
                    <a:lumMod val="75000"/>
                    <a:lumOff val="25000"/>
                  </a:srgbClr>
                </a:solidFill>
                <a:cs typeface="+mn-ea"/>
                <a:sym typeface="+mn-lt"/>
              </a:rPr>
              <a:t>共同制作礼物。</a:t>
            </a:r>
          </a:p>
          <a:p>
            <a:pPr>
              <a:lnSpc>
                <a:spcPct val="120000"/>
              </a:lnSpc>
            </a:pPr>
            <a:endParaRPr lang="zh-CN" altLang="en-US" sz="1600" dirty="0">
              <a:solidFill>
                <a:srgbClr val="000000">
                  <a:lumMod val="75000"/>
                  <a:lumOff val="25000"/>
                </a:srgbClr>
              </a:solidFill>
              <a:cs typeface="+mn-ea"/>
              <a:sym typeface="+mn-lt"/>
            </a:endParaRPr>
          </a:p>
        </p:txBody>
      </p:sp>
      <p:sp>
        <p:nvSpPr>
          <p:cNvPr id="62" name="i$liḋe-Rectangle 3"/>
          <p:cNvSpPr/>
          <p:nvPr/>
        </p:nvSpPr>
        <p:spPr>
          <a:xfrm>
            <a:off x="8851147" y="4264590"/>
            <a:ext cx="2800037" cy="1086547"/>
          </a:xfrm>
          <a:prstGeom prst="rect">
            <a:avLst/>
          </a:prstGeom>
        </p:spPr>
        <p:txBody>
          <a:bodyPr wrap="square" lIns="121896" tIns="60948" rIns="121896" bIns="60948">
            <a:normAutofit/>
          </a:bodyPr>
          <a:lstStyle/>
          <a:p>
            <a:pPr>
              <a:lnSpc>
                <a:spcPct val="120000"/>
              </a:lnSpc>
            </a:pPr>
            <a:r>
              <a:rPr lang="zh-CN" altLang="en-US" sz="1465" dirty="0">
                <a:solidFill>
                  <a:srgbClr val="000000">
                    <a:lumMod val="75000"/>
                    <a:lumOff val="25000"/>
                  </a:srgbClr>
                </a:solidFill>
                <a:cs typeface="+mn-ea"/>
                <a:sym typeface="+mn-lt"/>
              </a:rPr>
              <a:t>难点</a:t>
            </a:r>
            <a:r>
              <a:rPr lang="en-US" altLang="zh-CN" sz="1465" dirty="0">
                <a:solidFill>
                  <a:srgbClr val="000000">
                    <a:lumMod val="75000"/>
                    <a:lumOff val="25000"/>
                  </a:srgbClr>
                </a:solidFill>
                <a:cs typeface="+mn-ea"/>
                <a:sym typeface="+mn-lt"/>
              </a:rPr>
              <a:t>:</a:t>
            </a:r>
            <a:r>
              <a:rPr lang="zh-CN" altLang="en-US" sz="1465" dirty="0">
                <a:solidFill>
                  <a:srgbClr val="000000">
                    <a:lumMod val="75000"/>
                    <a:lumOff val="25000"/>
                  </a:srgbClr>
                </a:solidFill>
                <a:cs typeface="+mn-ea"/>
                <a:sym typeface="+mn-lt"/>
              </a:rPr>
              <a:t>知道妈妈、奶奶们的辛劳，懂得要尊敬她们。</a:t>
            </a:r>
          </a:p>
          <a:p>
            <a:pPr>
              <a:lnSpc>
                <a:spcPct val="120000"/>
              </a:lnSpc>
            </a:pPr>
            <a:endParaRPr lang="zh-CN" altLang="en-US" sz="1600" dirty="0">
              <a:solidFill>
                <a:srgbClr val="000000">
                  <a:lumMod val="75000"/>
                  <a:lumOff val="25000"/>
                </a:srgbClr>
              </a:solidFill>
              <a:cs typeface="+mn-ea"/>
              <a:sym typeface="+mn-lt"/>
            </a:endParaRPr>
          </a:p>
        </p:txBody>
      </p:sp>
      <p:sp>
        <p:nvSpPr>
          <p:cNvPr id="21"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一</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500" fill="hold"/>
                                        <p:tgtEl>
                                          <p:spTgt spid="55"/>
                                        </p:tgtEl>
                                        <p:attrNameLst>
                                          <p:attrName>ppt_w</p:attrName>
                                        </p:attrNameLst>
                                      </p:cBhvr>
                                      <p:tavLst>
                                        <p:tav tm="0">
                                          <p:val>
                                            <p:fltVal val="0"/>
                                          </p:val>
                                        </p:tav>
                                        <p:tav tm="100000">
                                          <p:val>
                                            <p:strVal val="#ppt_w"/>
                                          </p:val>
                                        </p:tav>
                                      </p:tavLst>
                                    </p:anim>
                                    <p:anim calcmode="lin" valueType="num">
                                      <p:cBhvr>
                                        <p:cTn id="15" dur="500" fill="hold"/>
                                        <p:tgtEl>
                                          <p:spTgt spid="55"/>
                                        </p:tgtEl>
                                        <p:attrNameLst>
                                          <p:attrName>ppt_h</p:attrName>
                                        </p:attrNameLst>
                                      </p:cBhvr>
                                      <p:tavLst>
                                        <p:tav tm="0">
                                          <p:val>
                                            <p:fltVal val="0"/>
                                          </p:val>
                                        </p:tav>
                                        <p:tav tm="100000">
                                          <p:val>
                                            <p:strVal val="#ppt_h"/>
                                          </p:val>
                                        </p:tav>
                                      </p:tavLst>
                                    </p:anim>
                                    <p:animEffect transition="in" filter="fade">
                                      <p:cBhvr>
                                        <p:cTn id="16" dur="500"/>
                                        <p:tgtEl>
                                          <p:spTgt spid="55"/>
                                        </p:tgtEl>
                                      </p:cBhvr>
                                    </p:animEffect>
                                  </p:childTnLst>
                                </p:cTn>
                              </p:par>
                              <p:par>
                                <p:cTn id="17" presetID="53" presetClass="entr" presetSubtype="16"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par>
                                <p:cTn id="27" presetID="53" presetClass="entr" presetSubtype="16"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randombar(horizontal)">
                                      <p:cBhvr>
                                        <p:cTn id="43" dur="500"/>
                                        <p:tgtEl>
                                          <p:spTgt spid="59"/>
                                        </p:tgtEl>
                                      </p:cBhvr>
                                    </p:animEffect>
                                  </p:childTnLst>
                                </p:cTn>
                              </p:par>
                            </p:childTnLst>
                          </p:cTn>
                        </p:par>
                        <p:par>
                          <p:cTn id="44" fill="hold">
                            <p:stCondLst>
                              <p:cond delay="1000"/>
                            </p:stCondLst>
                            <p:childTnLst>
                              <p:par>
                                <p:cTn id="45" presetID="14" presetClass="entr" presetSubtype="1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randombar(horizontal)">
                                      <p:cBhvr>
                                        <p:cTn id="47" dur="500"/>
                                        <p:tgtEl>
                                          <p:spTgt spid="60"/>
                                        </p:tgtEl>
                                      </p:cBhvr>
                                    </p:animEffect>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horizontal)">
                                      <p:cBhvr>
                                        <p:cTn id="51" dur="500"/>
                                        <p:tgtEl>
                                          <p:spTgt spid="61"/>
                                        </p:tgtEl>
                                      </p:cBhvr>
                                    </p:animEffect>
                                  </p:childTnLst>
                                </p:cTn>
                              </p:par>
                            </p:childTnLst>
                          </p:cTn>
                        </p:par>
                        <p:par>
                          <p:cTn id="52" fill="hold">
                            <p:stCondLst>
                              <p:cond delay="2000"/>
                            </p:stCondLst>
                            <p:childTnLst>
                              <p:par>
                                <p:cTn id="53" presetID="14" presetClass="entr" presetSubtype="1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randombar(horizontal)">
                                      <p:cBhvr>
                                        <p:cTn id="5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25" name="矩形 24"/>
          <p:cNvSpPr/>
          <p:nvPr/>
        </p:nvSpPr>
        <p:spPr>
          <a:xfrm>
            <a:off x="4975203" y="1927218"/>
            <a:ext cx="6816757" cy="4032281"/>
          </a:xfrm>
          <a:prstGeom prst="rect">
            <a:avLst/>
          </a:prstGeom>
          <a:solidFill>
            <a:srgbClr val="EFA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6" name="图片 25" descr="689"/>
          <p:cNvPicPr>
            <a:picLocks noChangeAspect="1"/>
          </p:cNvPicPr>
          <p:nvPr/>
        </p:nvPicPr>
        <p:blipFill>
          <a:blip r:embed="rId2"/>
          <a:srcRect/>
          <a:stretch>
            <a:fillRect/>
          </a:stretch>
        </p:blipFill>
        <p:spPr>
          <a:xfrm rot="9660000" flipV="1">
            <a:off x="4202135" y="1324862"/>
            <a:ext cx="1526540" cy="1067647"/>
          </a:xfrm>
          <a:prstGeom prst="rect">
            <a:avLst/>
          </a:prstGeom>
        </p:spPr>
      </p:pic>
      <p:pic>
        <p:nvPicPr>
          <p:cNvPr id="27" name="图片 26" descr="3516"/>
          <p:cNvPicPr>
            <a:picLocks noChangeAspect="1"/>
          </p:cNvPicPr>
          <p:nvPr/>
        </p:nvPicPr>
        <p:blipFill>
          <a:blip r:embed="rId3"/>
          <a:srcRect/>
          <a:stretch>
            <a:fillRect/>
          </a:stretch>
        </p:blipFill>
        <p:spPr>
          <a:xfrm>
            <a:off x="278669" y="2946665"/>
            <a:ext cx="5422824" cy="3923632"/>
          </a:xfrm>
          <a:prstGeom prst="rect">
            <a:avLst/>
          </a:prstGeom>
        </p:spPr>
      </p:pic>
      <p:sp>
        <p:nvSpPr>
          <p:cNvPr id="45" name="i$liḋe-Rectangle 3"/>
          <p:cNvSpPr/>
          <p:nvPr/>
        </p:nvSpPr>
        <p:spPr>
          <a:xfrm>
            <a:off x="5327916" y="2146447"/>
            <a:ext cx="6221737" cy="4389107"/>
          </a:xfrm>
          <a:prstGeom prst="rect">
            <a:avLst/>
          </a:prstGeom>
        </p:spPr>
        <p:txBody>
          <a:bodyPr wrap="square" lIns="121896" tIns="60948" rIns="121896" bIns="60948">
            <a:normAutofit/>
          </a:bodyPr>
          <a:lstStyle/>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endParaRPr lang="en-US" altLang="zh-CN" sz="2400" dirty="0">
              <a:solidFill>
                <a:srgbClr val="FFFFFF"/>
              </a:solidFill>
              <a:cs typeface="+mn-ea"/>
              <a:sym typeface="+mn-lt"/>
            </a:endParaRPr>
          </a:p>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p>
          <a:p>
            <a:pPr lvl="0">
              <a:lnSpc>
                <a:spcPct val="120000"/>
              </a:lnSpc>
            </a:pPr>
            <a:r>
              <a:rPr lang="zh-CN" altLang="en-US" sz="2400" dirty="0">
                <a:solidFill>
                  <a:srgbClr val="FFFFFF"/>
                </a:solidFill>
                <a:cs typeface="+mn-ea"/>
                <a:sym typeface="+mn-lt"/>
              </a:rPr>
              <a:t>点击输入内容点击输入内容</a:t>
            </a:r>
          </a:p>
          <a:p>
            <a:pPr lvl="0">
              <a:lnSpc>
                <a:spcPct val="120000"/>
              </a:lnSpc>
            </a:pPr>
            <a:endParaRPr lang="zh-CN" altLang="en-US" sz="2400" dirty="0">
              <a:solidFill>
                <a:srgbClr val="FFFFFF"/>
              </a:solidFill>
              <a:cs typeface="+mn-ea"/>
              <a:sym typeface="+mn-lt"/>
            </a:endParaRPr>
          </a:p>
        </p:txBody>
      </p:sp>
      <p:sp>
        <p:nvSpPr>
          <p:cNvPr id="6" name="文本框 1"/>
          <p:cNvSpPr txBox="1"/>
          <p:nvPr/>
        </p:nvSpPr>
        <p:spPr>
          <a:xfrm>
            <a:off x="1397073" y="145518"/>
            <a:ext cx="1620957" cy="523220"/>
          </a:xfrm>
          <a:prstGeom prst="rect">
            <a:avLst/>
          </a:prstGeom>
          <a:noFill/>
        </p:spPr>
        <p:txBody>
          <a:bodyPr wrap="none" rtlCol="0">
            <a:spAutoFit/>
          </a:bodyPr>
          <a:lstStyle/>
          <a:p>
            <a:r>
              <a:rPr lang="zh-CN" altLang="en-US" sz="2800" dirty="0" smtClean="0">
                <a:solidFill>
                  <a:srgbClr val="F4ABAC"/>
                </a:solidFill>
                <a:cs typeface="+mn-ea"/>
                <a:sym typeface="+mn-lt"/>
              </a:rPr>
              <a:t>第</a:t>
            </a:r>
            <a:r>
              <a:rPr lang="zh-CN" altLang="en-US" sz="2800" dirty="0">
                <a:solidFill>
                  <a:srgbClr val="F4ABAC"/>
                </a:solidFill>
                <a:cs typeface="+mn-ea"/>
                <a:sym typeface="+mn-lt"/>
              </a:rPr>
              <a:t>一</a:t>
            </a:r>
            <a:r>
              <a:rPr lang="zh-CN" altLang="en-US" sz="2800" dirty="0" smtClean="0">
                <a:solidFill>
                  <a:srgbClr val="F4ABAC"/>
                </a:solidFill>
                <a:cs typeface="+mn-ea"/>
                <a:sym typeface="+mn-lt"/>
              </a:rPr>
              <a:t>篇</a:t>
            </a:r>
            <a:r>
              <a:rPr lang="zh-CN" altLang="en-US" sz="2800" dirty="0">
                <a:solidFill>
                  <a:srgbClr val="F4ABAC"/>
                </a:solidFill>
                <a:cs typeface="+mn-ea"/>
                <a:sym typeface="+mn-lt"/>
              </a:rPr>
              <a:t>章</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60077" y="2435706"/>
            <a:ext cx="4871847" cy="1446550"/>
          </a:xfrm>
          <a:prstGeom prst="rect">
            <a:avLst/>
          </a:prstGeom>
          <a:noFill/>
          <a:effectLst>
            <a:glow>
              <a:schemeClr val="accent4">
                <a:satMod val="175000"/>
                <a:alpha val="40000"/>
              </a:schemeClr>
            </a:glow>
          </a:effectLst>
        </p:spPr>
        <p:txBody>
          <a:bodyPr wrap="none" rtlCol="0">
            <a:spAutoFit/>
          </a:bodyPr>
          <a:lstStyle/>
          <a:p>
            <a:pPr algn="ctr"/>
            <a:r>
              <a:rPr lang="zh-CN" altLang="en-US" sz="8800" dirty="0">
                <a:solidFill>
                  <a:srgbClr val="F4ABAC"/>
                </a:solidFill>
                <a:effectLst/>
                <a:cs typeface="+mn-ea"/>
                <a:sym typeface="+mn-lt"/>
              </a:rPr>
              <a:t>第二篇章</a:t>
            </a:r>
          </a:p>
        </p:txBody>
      </p:sp>
      <p:cxnSp>
        <p:nvCxnSpPr>
          <p:cNvPr id="6" name="直接连接符 5"/>
          <p:cNvCxnSpPr/>
          <p:nvPr/>
        </p:nvCxnSpPr>
        <p:spPr>
          <a:xfrm>
            <a:off x="3592033" y="3860990"/>
            <a:ext cx="5007935" cy="0"/>
          </a:xfrm>
          <a:prstGeom prst="line">
            <a:avLst/>
          </a:prstGeom>
          <a:ln w="25400">
            <a:solidFill>
              <a:srgbClr val="F5B8BB"/>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380353" y="4022184"/>
            <a:ext cx="5431295" cy="400110"/>
          </a:xfrm>
          <a:prstGeom prst="rect">
            <a:avLst/>
          </a:prstGeom>
          <a:noFill/>
        </p:spPr>
        <p:txBody>
          <a:bodyPr wrap="none" rtlCol="0">
            <a:spAutoFit/>
          </a:bodyPr>
          <a:lstStyle/>
          <a:p>
            <a:pPr algn="ctr"/>
            <a:r>
              <a:rPr lang="en-US" altLang="zh-CN" sz="2000" spc="600" dirty="0">
                <a:solidFill>
                  <a:srgbClr val="F4ABAC"/>
                </a:solidFill>
                <a:cs typeface="+mn-ea"/>
                <a:sym typeface="+mn-lt"/>
              </a:rPr>
              <a:t>· BEST WISHES FOR YOU ·</a:t>
            </a:r>
            <a:endParaRPr lang="zh-CN" altLang="en-US" sz="2000" spc="600" dirty="0">
              <a:solidFill>
                <a:srgbClr val="F4ABAC"/>
              </a:solidFill>
              <a:cs typeface="+mn-ea"/>
              <a:sym typeface="+mn-lt"/>
            </a:endParaRPr>
          </a:p>
        </p:txBody>
      </p:sp>
    </p:spTree>
  </p:cSld>
  <p:clrMapOvr>
    <a:masterClrMapping/>
  </p:clrMapOvr>
  <p:transition spd="slow" advClick="0"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1000"/>
                                        <p:tgtEl>
                                          <p:spTgt spid="6"/>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32" presetClass="emph" presetSubtype="0" fill="hold" grpId="1" nodeType="withEffect">
                                  <p:stCondLst>
                                    <p:cond delay="150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vio13uy">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宽屏</PresentationFormat>
  <Paragraphs>221</Paragraphs>
  <Slides>34</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34</vt:i4>
      </vt:variant>
    </vt:vector>
  </HeadingPairs>
  <TitlesOfParts>
    <vt:vector size="41" baseType="lpstr">
      <vt:lpstr>方正卡通简体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2022-03-09T02:59:16Z</dcterms:created>
  <dcterms:modified xsi:type="dcterms:W3CDTF">2023-01-10T05:09:35Z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393C79A7FFA64E5F9A95FC88EE5CFFB6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